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30"/>
  </p:notesMasterIdLst>
  <p:sldIdLst>
    <p:sldId id="256" r:id="rId3"/>
    <p:sldId id="258" r:id="rId4"/>
    <p:sldId id="278" r:id="rId5"/>
    <p:sldId id="279" r:id="rId6"/>
    <p:sldId id="305" r:id="rId7"/>
    <p:sldId id="281" r:id="rId8"/>
    <p:sldId id="282" r:id="rId9"/>
    <p:sldId id="283" r:id="rId10"/>
    <p:sldId id="284" r:id="rId11"/>
    <p:sldId id="303" r:id="rId12"/>
    <p:sldId id="286" r:id="rId13"/>
    <p:sldId id="287" r:id="rId14"/>
    <p:sldId id="288" r:id="rId15"/>
    <p:sldId id="306" r:id="rId16"/>
    <p:sldId id="290" r:id="rId17"/>
    <p:sldId id="291" r:id="rId18"/>
    <p:sldId id="304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EBB5073-7112-45D2-ADB0-FE836AC5D39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E05663C-225A-4F22-9DE0-E1C78AA4D2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01F331C-8063-409A-9BF4-1623A39500A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1CDCC6-CE51-4279-9339-2E1A0AA2539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7E83550-4814-46B0-8316-3128F5A3649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Ideal family size decreases with increasing education.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65F056-0DB8-471B-B5C6-241EF94F72F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1348C2A-2D4E-4E01-AF07-01DDE775262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7AC598-E7BB-4A5D-8B26-0F91495D58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9E6F987-EE9D-4537-9A10-2A864D8494A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 Fertility decreases as education increases.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32A45C4-B1E1-4047-BC54-4F63F4902B8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Fertility decreases as wealth increases.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DEBA21-8CC1-463B-B1B9-C7591808695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DFB7426-BC26-4EC7-A788-6C36C41419E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Doctors recommend a birth interval of at least 36 months.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In addition to their impact on </a:t>
            </a:r>
            <a:r>
              <a:rPr lang="en-US" b="1" smtClean="0"/>
              <a:t>fertility</a:t>
            </a:r>
            <a:r>
              <a:rPr lang="en-US" smtClean="0"/>
              <a:t>, birth intervals may also affect the </a:t>
            </a:r>
            <a:r>
              <a:rPr lang="en-US" b="1" smtClean="0"/>
              <a:t>health</a:t>
            </a:r>
            <a:r>
              <a:rPr lang="en-US" smtClean="0"/>
              <a:t> of mothers and their children.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1FC694-733C-4BCF-9894-BE8C9ACC4B7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68042A-E456-4289-9B52-4F563A36055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5F13E1-C2BE-4293-90DC-DAA2591CAA1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859C567-17AC-4992-A5AC-5101F0A21C9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E7547E-BB71-46D9-85BF-D6AD34678B2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2E152E3-A763-4CDF-9843-17552D68C96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653FAB5-CB0A-475C-B4E2-F55B3DE8CD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A1CEC45-185A-4A74-8A35-09D7EEBF651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5981E17-4EE8-44DE-99F8-A7254926B0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2BE86FF-B393-4BC8-8B21-826F4DD992B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C4F0C63-FE76-49B8-819F-B2C5C7DB50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B167B-E748-4F28-8DA2-C6643D1D119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D8C0B-9A5E-4C5C-9B41-33D9DD200D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5361C-101E-41CF-BAA4-198A0F2ABCD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228E3-3FEB-4C88-83EE-7EDC38712F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47479-5B3F-46CF-B98B-6B7666B3254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7BFEC-3A4E-4720-8291-0F1860B7B8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3BA6C-24AC-44DD-827F-9E439DF2BB7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C62A8-E617-41F2-8BAF-1140100DEF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6F146-03A4-42C0-9053-9B5421C1919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62AEE-01AF-49A6-BC36-89BF8FF6E2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44C07-FBF2-4243-AABA-5B52D662E61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413B7-5288-43EA-889F-5CEB20C1E0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D7078-363C-49CB-B5E5-5FB41591A9F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1BFED-A2D2-47E0-B149-9D0342F91D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12E09-B412-4427-9CD0-B5FD6F082E4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84227-7CEA-4A86-B172-7926A559DB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41732F5-1A11-4F9F-A9AF-7A9F471FC97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0B00359-2945-48AF-B090-3557AE2DFA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61A88-870B-4CE7-BB0E-04752F0D0B7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77364-9166-4648-B111-8A2C56C426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43CD0-9FAE-4098-877D-E75E006D2A3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1A76D-6B24-4A98-AC2F-E367A71B2C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7DC75-D9C5-4137-9D67-AAAB006EF13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81C5A-58C9-40F6-9E35-DABF506DBE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EC148-83DD-47FA-B278-5634A1ECAF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A38E56A-F846-458D-B12C-3477CDF4DCE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740FEEA-03DF-4AE5-B882-66B2CBCA8C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EDF89CF-E39D-4E57-9CD9-76AD843F682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9A6189A-2881-4D95-88E9-5515392A3D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87A11B0-131A-47E6-89EB-0AAB482BBAF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6046B44-D7B4-45B2-9845-BCEF126FD9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7CC9E5D-83FD-4229-843E-6A3D3C8FE4C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998E852-CE55-4357-8D43-9C56475F48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E949E7D-F871-404F-8267-A552C6566C1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7454046-9504-48E2-BC90-50382ED238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621F602-B64E-42FA-91E7-C049DD12554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1DAFCA1-1C6A-45AB-8154-67897EC38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253B6FF-FFA8-43FE-B07C-7D89DF6A3FA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9CF8679-83D1-4C80-9992-20D3AFDF9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09550" y="-1466850"/>
            <a:ext cx="10668000" cy="138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5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098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6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82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7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342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12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333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13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288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4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672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15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294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2286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7D7582-B1C8-4AB9-BE6A-0CE53A96852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5496C4-8028-4B40-A81F-22FEAD8898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1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Chart6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7.xls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Chart8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Chart9.xls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Chart10.xls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Microsoft_Office_Excel_Chart11.xls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Excel_Chart12.xls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Excel_Chart13.xls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Microsoft_Office_Excel_Chart14.xls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Microsoft_Office_Excel_Chart15.xls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2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Chart3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 bwMode="auto">
          <a:xfrm>
            <a:off x="0" y="0"/>
            <a:ext cx="91440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800" b="1" smtClean="0"/>
              <a:t>Fertility, Proximate Determinants, and Fertility Preferences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334000"/>
            <a:ext cx="9144000" cy="15240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 smtClean="0"/>
              <a:t>Timor-Leste Demographic and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 smtClean="0"/>
              <a:t>Health Survey (TDHS) 2009/2010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2925763"/>
          </a:xfrm>
        </p:spPr>
        <p:txBody>
          <a:bodyPr/>
          <a:lstStyle/>
          <a:p>
            <a:r>
              <a:rPr lang="en-US" sz="2400" smtClean="0"/>
              <a:t>Levels, trends, and differentials</a:t>
            </a:r>
          </a:p>
          <a:p>
            <a:r>
              <a:rPr lang="en-US" sz="2400" b="1" smtClean="0"/>
              <a:t>Determinants of fertility</a:t>
            </a:r>
          </a:p>
          <a:p>
            <a:r>
              <a:rPr lang="en-US" sz="2400" smtClean="0"/>
              <a:t>Fertility preferences and ideal family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Length of Birth Intervals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77000" y="1676400"/>
            <a:ext cx="2286000" cy="1804988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29% </a:t>
            </a:r>
            <a:r>
              <a:rPr lang="en-US" sz="2000" dirty="0"/>
              <a:t>of births occur less than </a:t>
            </a:r>
            <a:br>
              <a:rPr lang="en-US" sz="2000" dirty="0"/>
            </a:br>
            <a:r>
              <a:rPr lang="en-US" sz="2000" b="1" dirty="0"/>
              <a:t>24 months</a:t>
            </a:r>
            <a:r>
              <a:rPr lang="en-US" sz="2000" dirty="0"/>
              <a:t> after the preceding birth. </a:t>
            </a:r>
          </a:p>
        </p:txBody>
      </p:sp>
      <p:cxnSp>
        <p:nvCxnSpPr>
          <p:cNvPr id="9" name="Straight Connector 8"/>
          <p:cNvCxnSpPr>
            <a:endCxn id="7" idx="0"/>
          </p:cNvCxnSpPr>
          <p:nvPr/>
        </p:nvCxnSpPr>
        <p:spPr>
          <a:xfrm>
            <a:off x="2895600" y="1295400"/>
            <a:ext cx="4724400" cy="38100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7" idx="2"/>
          </p:cNvCxnSpPr>
          <p:nvPr/>
        </p:nvCxnSpPr>
        <p:spPr>
          <a:xfrm flipV="1">
            <a:off x="5181600" y="3481388"/>
            <a:ext cx="2438400" cy="1090612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606" name="Content Placeholder 9"/>
          <p:cNvGraphicFramePr>
            <a:graphicFrameLocks noGrp="1"/>
          </p:cNvGraphicFramePr>
          <p:nvPr>
            <p:ph idx="1"/>
          </p:nvPr>
        </p:nvGraphicFramePr>
        <p:xfrm>
          <a:off x="-1219200" y="762000"/>
          <a:ext cx="8229600" cy="6248400"/>
        </p:xfrm>
        <a:graphic>
          <a:graphicData uri="http://schemas.openxmlformats.org/presentationml/2006/ole">
            <p:oleObj spid="_x0000_s25606" r:id="rId4" imgW="8230313" imgH="6248942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sz="3600" smtClean="0"/>
              <a:t>Median Age at First Birth</a:t>
            </a:r>
          </a:p>
        </p:txBody>
      </p:sp>
      <p:graphicFrame>
        <p:nvGraphicFramePr>
          <p:cNvPr id="26627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686800" cy="4525963"/>
        </p:xfrm>
        <a:graphic>
          <a:graphicData uri="http://schemas.openxmlformats.org/presentationml/2006/ole">
            <p:oleObj spid="_x0000_s26627" r:id="rId4" imgW="8687553" imgH="4523624" progId="Excel.Chart.8">
              <p:embed/>
            </p:oleObj>
          </a:graphicData>
        </a:graphic>
      </p:graphicFrame>
      <p:sp>
        <p:nvSpPr>
          <p:cNvPr id="26628" name="TextBox 6"/>
          <p:cNvSpPr txBox="1">
            <a:spLocks noChangeArrowheads="1"/>
          </p:cNvSpPr>
          <p:nvPr/>
        </p:nvSpPr>
        <p:spPr bwMode="auto">
          <a:xfrm>
            <a:off x="152400" y="1143000"/>
            <a:ext cx="259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Median age at first birth for women age 25-49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Teenage Pregnancy and Motherhood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b="1" smtClean="0"/>
              <a:t>6% </a:t>
            </a:r>
            <a:r>
              <a:rPr lang="en-US" smtClean="0"/>
              <a:t>of women between the ages of 15-19 are </a:t>
            </a:r>
            <a:r>
              <a:rPr lang="en-US" i="1" smtClean="0"/>
              <a:t>already mothers </a:t>
            </a:r>
            <a:r>
              <a:rPr lang="en-US" smtClean="0"/>
              <a:t>and another </a:t>
            </a:r>
            <a:r>
              <a:rPr lang="en-US" b="1" smtClean="0"/>
              <a:t>2% </a:t>
            </a:r>
            <a:r>
              <a:rPr lang="en-US" smtClean="0"/>
              <a:t>are </a:t>
            </a:r>
            <a:r>
              <a:rPr lang="en-US" i="1" smtClean="0"/>
              <a:t>pregnant</a:t>
            </a:r>
            <a:r>
              <a:rPr lang="en-US" smtClean="0"/>
              <a:t> with their first child.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Teenage Childbearing by District</a:t>
            </a:r>
          </a:p>
        </p:txBody>
      </p:sp>
      <p:grpSp>
        <p:nvGrpSpPr>
          <p:cNvPr id="28675" name="Group 4"/>
          <p:cNvGrpSpPr>
            <a:grpSpLocks noChangeAspect="1"/>
          </p:cNvGrpSpPr>
          <p:nvPr/>
        </p:nvGrpSpPr>
        <p:grpSpPr bwMode="auto">
          <a:xfrm>
            <a:off x="277813" y="1700213"/>
            <a:ext cx="8816975" cy="3684587"/>
            <a:chOff x="175" y="1071"/>
            <a:chExt cx="5554" cy="2321"/>
          </a:xfrm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2550" y="1798"/>
              <a:ext cx="611" cy="493"/>
            </a:xfrm>
            <a:custGeom>
              <a:avLst/>
              <a:gdLst/>
              <a:ahLst/>
              <a:cxnLst>
                <a:cxn ang="0">
                  <a:pos x="513" y="78"/>
                </a:cxn>
                <a:cxn ang="0">
                  <a:pos x="531" y="104"/>
                </a:cxn>
                <a:cxn ang="0">
                  <a:pos x="541" y="132"/>
                </a:cxn>
                <a:cxn ang="0">
                  <a:pos x="562" y="152"/>
                </a:cxn>
                <a:cxn ang="0">
                  <a:pos x="572" y="186"/>
                </a:cxn>
                <a:cxn ang="0">
                  <a:pos x="601" y="207"/>
                </a:cxn>
                <a:cxn ang="0">
                  <a:pos x="603" y="256"/>
                </a:cxn>
                <a:cxn ang="0">
                  <a:pos x="608" y="292"/>
                </a:cxn>
                <a:cxn ang="0">
                  <a:pos x="588" y="318"/>
                </a:cxn>
                <a:cxn ang="0">
                  <a:pos x="557" y="312"/>
                </a:cxn>
                <a:cxn ang="0">
                  <a:pos x="528" y="307"/>
                </a:cxn>
                <a:cxn ang="0">
                  <a:pos x="515" y="338"/>
                </a:cxn>
                <a:cxn ang="0">
                  <a:pos x="503" y="361"/>
                </a:cxn>
                <a:cxn ang="0">
                  <a:pos x="466" y="379"/>
                </a:cxn>
                <a:cxn ang="0">
                  <a:pos x="446" y="361"/>
                </a:cxn>
                <a:cxn ang="0">
                  <a:pos x="415" y="346"/>
                </a:cxn>
                <a:cxn ang="0">
                  <a:pos x="392" y="341"/>
                </a:cxn>
                <a:cxn ang="0">
                  <a:pos x="374" y="338"/>
                </a:cxn>
                <a:cxn ang="0">
                  <a:pos x="356" y="343"/>
                </a:cxn>
                <a:cxn ang="0">
                  <a:pos x="330" y="351"/>
                </a:cxn>
                <a:cxn ang="0">
                  <a:pos x="319" y="382"/>
                </a:cxn>
                <a:cxn ang="0">
                  <a:pos x="294" y="385"/>
                </a:cxn>
                <a:cxn ang="0">
                  <a:pos x="255" y="390"/>
                </a:cxn>
                <a:cxn ang="0">
                  <a:pos x="260" y="426"/>
                </a:cxn>
                <a:cxn ang="0">
                  <a:pos x="247" y="446"/>
                </a:cxn>
                <a:cxn ang="0">
                  <a:pos x="211" y="452"/>
                </a:cxn>
                <a:cxn ang="0">
                  <a:pos x="193" y="475"/>
                </a:cxn>
                <a:cxn ang="0">
                  <a:pos x="162" y="470"/>
                </a:cxn>
                <a:cxn ang="0">
                  <a:pos x="139" y="483"/>
                </a:cxn>
                <a:cxn ang="0">
                  <a:pos x="100" y="485"/>
                </a:cxn>
                <a:cxn ang="0">
                  <a:pos x="72" y="490"/>
                </a:cxn>
                <a:cxn ang="0">
                  <a:pos x="67" y="446"/>
                </a:cxn>
                <a:cxn ang="0">
                  <a:pos x="46" y="413"/>
                </a:cxn>
                <a:cxn ang="0">
                  <a:pos x="23" y="405"/>
                </a:cxn>
                <a:cxn ang="0">
                  <a:pos x="7" y="382"/>
                </a:cxn>
                <a:cxn ang="0">
                  <a:pos x="15" y="351"/>
                </a:cxn>
                <a:cxn ang="0">
                  <a:pos x="28" y="328"/>
                </a:cxn>
                <a:cxn ang="0">
                  <a:pos x="25" y="297"/>
                </a:cxn>
                <a:cxn ang="0">
                  <a:pos x="10" y="276"/>
                </a:cxn>
                <a:cxn ang="0">
                  <a:pos x="46" y="276"/>
                </a:cxn>
                <a:cxn ang="0">
                  <a:pos x="59" y="248"/>
                </a:cxn>
                <a:cxn ang="0">
                  <a:pos x="93" y="250"/>
                </a:cxn>
                <a:cxn ang="0">
                  <a:pos x="121" y="227"/>
                </a:cxn>
                <a:cxn ang="0">
                  <a:pos x="131" y="189"/>
                </a:cxn>
                <a:cxn ang="0">
                  <a:pos x="116" y="160"/>
                </a:cxn>
                <a:cxn ang="0">
                  <a:pos x="87" y="137"/>
                </a:cxn>
                <a:cxn ang="0">
                  <a:pos x="98" y="114"/>
                </a:cxn>
                <a:cxn ang="0">
                  <a:pos x="136" y="96"/>
                </a:cxn>
                <a:cxn ang="0">
                  <a:pos x="165" y="109"/>
                </a:cxn>
                <a:cxn ang="0">
                  <a:pos x="191" y="109"/>
                </a:cxn>
                <a:cxn ang="0">
                  <a:pos x="221" y="91"/>
                </a:cxn>
                <a:cxn ang="0">
                  <a:pos x="255" y="73"/>
                </a:cxn>
                <a:cxn ang="0">
                  <a:pos x="270" y="44"/>
                </a:cxn>
                <a:cxn ang="0">
                  <a:pos x="319" y="60"/>
                </a:cxn>
                <a:cxn ang="0">
                  <a:pos x="345" y="29"/>
                </a:cxn>
                <a:cxn ang="0">
                  <a:pos x="366" y="44"/>
                </a:cxn>
                <a:cxn ang="0">
                  <a:pos x="389" y="31"/>
                </a:cxn>
                <a:cxn ang="0">
                  <a:pos x="412" y="3"/>
                </a:cxn>
                <a:cxn ang="0">
                  <a:pos x="464" y="11"/>
                </a:cxn>
                <a:cxn ang="0">
                  <a:pos x="508" y="13"/>
                </a:cxn>
                <a:cxn ang="0">
                  <a:pos x="528" y="39"/>
                </a:cxn>
              </a:cxnLst>
              <a:rect l="0" t="0" r="r" b="b"/>
              <a:pathLst>
                <a:path w="611" h="493">
                  <a:moveTo>
                    <a:pt x="531" y="49"/>
                  </a:moveTo>
                  <a:lnTo>
                    <a:pt x="531" y="52"/>
                  </a:lnTo>
                  <a:lnTo>
                    <a:pt x="528" y="55"/>
                  </a:lnTo>
                  <a:lnTo>
                    <a:pt x="531" y="55"/>
                  </a:lnTo>
                  <a:lnTo>
                    <a:pt x="531" y="57"/>
                  </a:lnTo>
                  <a:lnTo>
                    <a:pt x="528" y="57"/>
                  </a:lnTo>
                  <a:lnTo>
                    <a:pt x="528" y="60"/>
                  </a:lnTo>
                  <a:lnTo>
                    <a:pt x="528" y="62"/>
                  </a:lnTo>
                  <a:lnTo>
                    <a:pt x="526" y="65"/>
                  </a:lnTo>
                  <a:lnTo>
                    <a:pt x="523" y="65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15" y="67"/>
                  </a:lnTo>
                  <a:lnTo>
                    <a:pt x="515" y="70"/>
                  </a:lnTo>
                  <a:lnTo>
                    <a:pt x="513" y="70"/>
                  </a:lnTo>
                  <a:lnTo>
                    <a:pt x="513" y="73"/>
                  </a:lnTo>
                  <a:lnTo>
                    <a:pt x="513" y="75"/>
                  </a:lnTo>
                  <a:lnTo>
                    <a:pt x="513" y="78"/>
                  </a:lnTo>
                  <a:lnTo>
                    <a:pt x="513" y="80"/>
                  </a:lnTo>
                  <a:lnTo>
                    <a:pt x="515" y="80"/>
                  </a:lnTo>
                  <a:lnTo>
                    <a:pt x="515" y="83"/>
                  </a:lnTo>
                  <a:lnTo>
                    <a:pt x="515" y="85"/>
                  </a:lnTo>
                  <a:lnTo>
                    <a:pt x="518" y="85"/>
                  </a:lnTo>
                  <a:lnTo>
                    <a:pt x="518" y="88"/>
                  </a:lnTo>
                  <a:lnTo>
                    <a:pt x="521" y="88"/>
                  </a:lnTo>
                  <a:lnTo>
                    <a:pt x="521" y="91"/>
                  </a:lnTo>
                  <a:lnTo>
                    <a:pt x="523" y="91"/>
                  </a:lnTo>
                  <a:lnTo>
                    <a:pt x="526" y="91"/>
                  </a:lnTo>
                  <a:lnTo>
                    <a:pt x="526" y="93"/>
                  </a:lnTo>
                  <a:lnTo>
                    <a:pt x="526" y="96"/>
                  </a:lnTo>
                  <a:lnTo>
                    <a:pt x="528" y="96"/>
                  </a:lnTo>
                  <a:lnTo>
                    <a:pt x="528" y="98"/>
                  </a:lnTo>
                  <a:lnTo>
                    <a:pt x="526" y="98"/>
                  </a:lnTo>
                  <a:lnTo>
                    <a:pt x="526" y="101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6"/>
                  </a:lnTo>
                  <a:lnTo>
                    <a:pt x="534" y="106"/>
                  </a:lnTo>
                  <a:lnTo>
                    <a:pt x="536" y="106"/>
                  </a:lnTo>
                  <a:lnTo>
                    <a:pt x="536" y="109"/>
                  </a:lnTo>
                  <a:lnTo>
                    <a:pt x="539" y="109"/>
                  </a:lnTo>
                  <a:lnTo>
                    <a:pt x="541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1" y="111"/>
                  </a:lnTo>
                  <a:lnTo>
                    <a:pt x="541" y="114"/>
                  </a:lnTo>
                  <a:lnTo>
                    <a:pt x="541" y="116"/>
                  </a:lnTo>
                  <a:lnTo>
                    <a:pt x="539" y="116"/>
                  </a:lnTo>
                  <a:lnTo>
                    <a:pt x="539" y="119"/>
                  </a:lnTo>
                  <a:lnTo>
                    <a:pt x="539" y="122"/>
                  </a:lnTo>
                  <a:lnTo>
                    <a:pt x="539" y="124"/>
                  </a:lnTo>
                  <a:lnTo>
                    <a:pt x="539" y="127"/>
                  </a:lnTo>
                  <a:lnTo>
                    <a:pt x="539" y="129"/>
                  </a:lnTo>
                  <a:lnTo>
                    <a:pt x="539" y="132"/>
                  </a:lnTo>
                  <a:lnTo>
                    <a:pt x="541" y="132"/>
                  </a:lnTo>
                  <a:lnTo>
                    <a:pt x="544" y="134"/>
                  </a:lnTo>
                  <a:lnTo>
                    <a:pt x="544" y="137"/>
                  </a:lnTo>
                  <a:lnTo>
                    <a:pt x="544" y="140"/>
                  </a:lnTo>
                  <a:lnTo>
                    <a:pt x="546" y="140"/>
                  </a:lnTo>
                  <a:lnTo>
                    <a:pt x="544" y="142"/>
                  </a:lnTo>
                  <a:lnTo>
                    <a:pt x="544" y="145"/>
                  </a:lnTo>
                  <a:lnTo>
                    <a:pt x="546" y="145"/>
                  </a:lnTo>
                  <a:lnTo>
                    <a:pt x="546" y="147"/>
                  </a:lnTo>
                  <a:lnTo>
                    <a:pt x="546" y="145"/>
                  </a:lnTo>
                  <a:lnTo>
                    <a:pt x="549" y="145"/>
                  </a:lnTo>
                  <a:lnTo>
                    <a:pt x="549" y="147"/>
                  </a:lnTo>
                  <a:lnTo>
                    <a:pt x="549" y="150"/>
                  </a:lnTo>
                  <a:lnTo>
                    <a:pt x="549" y="152"/>
                  </a:lnTo>
                  <a:lnTo>
                    <a:pt x="552" y="152"/>
                  </a:lnTo>
                  <a:lnTo>
                    <a:pt x="554" y="155"/>
                  </a:lnTo>
                  <a:lnTo>
                    <a:pt x="557" y="155"/>
                  </a:lnTo>
                  <a:lnTo>
                    <a:pt x="559" y="155"/>
                  </a:lnTo>
                  <a:lnTo>
                    <a:pt x="562" y="155"/>
                  </a:lnTo>
                  <a:lnTo>
                    <a:pt x="562" y="152"/>
                  </a:lnTo>
                  <a:lnTo>
                    <a:pt x="562" y="155"/>
                  </a:lnTo>
                  <a:lnTo>
                    <a:pt x="562" y="158"/>
                  </a:lnTo>
                  <a:lnTo>
                    <a:pt x="559" y="158"/>
                  </a:lnTo>
                  <a:lnTo>
                    <a:pt x="559" y="160"/>
                  </a:lnTo>
                  <a:lnTo>
                    <a:pt x="559" y="163"/>
                  </a:lnTo>
                  <a:lnTo>
                    <a:pt x="559" y="165"/>
                  </a:lnTo>
                  <a:lnTo>
                    <a:pt x="559" y="168"/>
                  </a:lnTo>
                  <a:lnTo>
                    <a:pt x="562" y="168"/>
                  </a:lnTo>
                  <a:lnTo>
                    <a:pt x="562" y="171"/>
                  </a:lnTo>
                  <a:lnTo>
                    <a:pt x="562" y="173"/>
                  </a:lnTo>
                  <a:lnTo>
                    <a:pt x="562" y="176"/>
                  </a:lnTo>
                  <a:lnTo>
                    <a:pt x="562" y="178"/>
                  </a:lnTo>
                  <a:lnTo>
                    <a:pt x="564" y="181"/>
                  </a:lnTo>
                  <a:lnTo>
                    <a:pt x="567" y="181"/>
                  </a:lnTo>
                  <a:lnTo>
                    <a:pt x="570" y="183"/>
                  </a:lnTo>
                  <a:lnTo>
                    <a:pt x="567" y="183"/>
                  </a:lnTo>
                  <a:lnTo>
                    <a:pt x="567" y="186"/>
                  </a:lnTo>
                  <a:lnTo>
                    <a:pt x="570" y="186"/>
                  </a:lnTo>
                  <a:lnTo>
                    <a:pt x="572" y="186"/>
                  </a:lnTo>
                  <a:lnTo>
                    <a:pt x="572" y="189"/>
                  </a:lnTo>
                  <a:lnTo>
                    <a:pt x="572" y="191"/>
                  </a:lnTo>
                  <a:lnTo>
                    <a:pt x="575" y="191"/>
                  </a:lnTo>
                  <a:lnTo>
                    <a:pt x="575" y="194"/>
                  </a:lnTo>
                  <a:lnTo>
                    <a:pt x="575" y="196"/>
                  </a:lnTo>
                  <a:lnTo>
                    <a:pt x="577" y="196"/>
                  </a:lnTo>
                  <a:lnTo>
                    <a:pt x="580" y="199"/>
                  </a:lnTo>
                  <a:lnTo>
                    <a:pt x="583" y="199"/>
                  </a:lnTo>
                  <a:lnTo>
                    <a:pt x="585" y="199"/>
                  </a:lnTo>
                  <a:lnTo>
                    <a:pt x="588" y="199"/>
                  </a:lnTo>
                  <a:lnTo>
                    <a:pt x="588" y="201"/>
                  </a:lnTo>
                  <a:lnTo>
                    <a:pt x="590" y="201"/>
                  </a:lnTo>
                  <a:lnTo>
                    <a:pt x="593" y="201"/>
                  </a:lnTo>
                  <a:lnTo>
                    <a:pt x="593" y="199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598" y="204"/>
                  </a:lnTo>
                  <a:lnTo>
                    <a:pt x="598" y="207"/>
                  </a:lnTo>
                  <a:lnTo>
                    <a:pt x="601" y="207"/>
                  </a:lnTo>
                  <a:lnTo>
                    <a:pt x="603" y="207"/>
                  </a:lnTo>
                  <a:lnTo>
                    <a:pt x="606" y="207"/>
                  </a:lnTo>
                  <a:lnTo>
                    <a:pt x="603" y="209"/>
                  </a:lnTo>
                  <a:lnTo>
                    <a:pt x="603" y="212"/>
                  </a:lnTo>
                  <a:lnTo>
                    <a:pt x="603" y="217"/>
                  </a:lnTo>
                  <a:lnTo>
                    <a:pt x="603" y="220"/>
                  </a:lnTo>
                  <a:lnTo>
                    <a:pt x="606" y="222"/>
                  </a:lnTo>
                  <a:lnTo>
                    <a:pt x="606" y="225"/>
                  </a:lnTo>
                  <a:lnTo>
                    <a:pt x="606" y="227"/>
                  </a:lnTo>
                  <a:lnTo>
                    <a:pt x="606" y="230"/>
                  </a:lnTo>
                  <a:lnTo>
                    <a:pt x="603" y="232"/>
                  </a:lnTo>
                  <a:lnTo>
                    <a:pt x="603" y="235"/>
                  </a:lnTo>
                  <a:lnTo>
                    <a:pt x="603" y="238"/>
                  </a:lnTo>
                  <a:lnTo>
                    <a:pt x="603" y="240"/>
                  </a:lnTo>
                  <a:lnTo>
                    <a:pt x="603" y="243"/>
                  </a:lnTo>
                  <a:lnTo>
                    <a:pt x="603" y="245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6"/>
                  </a:lnTo>
                  <a:lnTo>
                    <a:pt x="601" y="256"/>
                  </a:lnTo>
                  <a:lnTo>
                    <a:pt x="601" y="258"/>
                  </a:lnTo>
                  <a:lnTo>
                    <a:pt x="598" y="261"/>
                  </a:lnTo>
                  <a:lnTo>
                    <a:pt x="601" y="261"/>
                  </a:lnTo>
                  <a:lnTo>
                    <a:pt x="601" y="263"/>
                  </a:lnTo>
                  <a:lnTo>
                    <a:pt x="601" y="266"/>
                  </a:lnTo>
                  <a:lnTo>
                    <a:pt x="603" y="266"/>
                  </a:lnTo>
                  <a:lnTo>
                    <a:pt x="603" y="269"/>
                  </a:lnTo>
                  <a:lnTo>
                    <a:pt x="603" y="271"/>
                  </a:lnTo>
                  <a:lnTo>
                    <a:pt x="603" y="274"/>
                  </a:lnTo>
                  <a:lnTo>
                    <a:pt x="606" y="274"/>
                  </a:lnTo>
                  <a:lnTo>
                    <a:pt x="606" y="276"/>
                  </a:lnTo>
                  <a:lnTo>
                    <a:pt x="606" y="279"/>
                  </a:lnTo>
                  <a:lnTo>
                    <a:pt x="608" y="281"/>
                  </a:lnTo>
                  <a:lnTo>
                    <a:pt x="608" y="284"/>
                  </a:lnTo>
                  <a:lnTo>
                    <a:pt x="611" y="287"/>
                  </a:lnTo>
                  <a:lnTo>
                    <a:pt x="611" y="289"/>
                  </a:lnTo>
                  <a:lnTo>
                    <a:pt x="608" y="289"/>
                  </a:lnTo>
                  <a:lnTo>
                    <a:pt x="608" y="292"/>
                  </a:lnTo>
                  <a:lnTo>
                    <a:pt x="606" y="292"/>
                  </a:lnTo>
                  <a:lnTo>
                    <a:pt x="606" y="294"/>
                  </a:lnTo>
                  <a:lnTo>
                    <a:pt x="603" y="294"/>
                  </a:lnTo>
                  <a:lnTo>
                    <a:pt x="601" y="294"/>
                  </a:lnTo>
                  <a:lnTo>
                    <a:pt x="601" y="297"/>
                  </a:lnTo>
                  <a:lnTo>
                    <a:pt x="598" y="297"/>
                  </a:lnTo>
                  <a:lnTo>
                    <a:pt x="598" y="299"/>
                  </a:lnTo>
                  <a:lnTo>
                    <a:pt x="595" y="299"/>
                  </a:lnTo>
                  <a:lnTo>
                    <a:pt x="595" y="302"/>
                  </a:lnTo>
                  <a:lnTo>
                    <a:pt x="593" y="302"/>
                  </a:lnTo>
                  <a:lnTo>
                    <a:pt x="593" y="305"/>
                  </a:lnTo>
                  <a:lnTo>
                    <a:pt x="593" y="307"/>
                  </a:lnTo>
                  <a:lnTo>
                    <a:pt x="590" y="307"/>
                  </a:lnTo>
                  <a:lnTo>
                    <a:pt x="590" y="310"/>
                  </a:lnTo>
                  <a:lnTo>
                    <a:pt x="590" y="312"/>
                  </a:lnTo>
                  <a:lnTo>
                    <a:pt x="593" y="315"/>
                  </a:lnTo>
                  <a:lnTo>
                    <a:pt x="590" y="315"/>
                  </a:lnTo>
                  <a:lnTo>
                    <a:pt x="588" y="315"/>
                  </a:lnTo>
                  <a:lnTo>
                    <a:pt x="588" y="318"/>
                  </a:lnTo>
                  <a:lnTo>
                    <a:pt x="585" y="320"/>
                  </a:lnTo>
                  <a:lnTo>
                    <a:pt x="583" y="320"/>
                  </a:lnTo>
                  <a:lnTo>
                    <a:pt x="583" y="323"/>
                  </a:lnTo>
                  <a:lnTo>
                    <a:pt x="580" y="323"/>
                  </a:lnTo>
                  <a:lnTo>
                    <a:pt x="577" y="323"/>
                  </a:lnTo>
                  <a:lnTo>
                    <a:pt x="575" y="323"/>
                  </a:lnTo>
                  <a:lnTo>
                    <a:pt x="575" y="320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70" y="318"/>
                  </a:lnTo>
                  <a:lnTo>
                    <a:pt x="570" y="315"/>
                  </a:lnTo>
                  <a:lnTo>
                    <a:pt x="567" y="315"/>
                  </a:lnTo>
                  <a:lnTo>
                    <a:pt x="567" y="312"/>
                  </a:lnTo>
                  <a:lnTo>
                    <a:pt x="564" y="312"/>
                  </a:lnTo>
                  <a:lnTo>
                    <a:pt x="562" y="312"/>
                  </a:lnTo>
                  <a:lnTo>
                    <a:pt x="562" y="310"/>
                  </a:lnTo>
                  <a:lnTo>
                    <a:pt x="562" y="312"/>
                  </a:lnTo>
                  <a:lnTo>
                    <a:pt x="559" y="312"/>
                  </a:lnTo>
                  <a:lnTo>
                    <a:pt x="557" y="312"/>
                  </a:lnTo>
                  <a:lnTo>
                    <a:pt x="557" y="315"/>
                  </a:lnTo>
                  <a:lnTo>
                    <a:pt x="557" y="312"/>
                  </a:lnTo>
                  <a:lnTo>
                    <a:pt x="554" y="312"/>
                  </a:lnTo>
                  <a:lnTo>
                    <a:pt x="554" y="310"/>
                  </a:lnTo>
                  <a:lnTo>
                    <a:pt x="552" y="310"/>
                  </a:lnTo>
                  <a:lnTo>
                    <a:pt x="549" y="310"/>
                  </a:lnTo>
                  <a:lnTo>
                    <a:pt x="552" y="307"/>
                  </a:lnTo>
                  <a:lnTo>
                    <a:pt x="549" y="307"/>
                  </a:lnTo>
                  <a:lnTo>
                    <a:pt x="549" y="305"/>
                  </a:lnTo>
                  <a:lnTo>
                    <a:pt x="549" y="307"/>
                  </a:lnTo>
                  <a:lnTo>
                    <a:pt x="546" y="307"/>
                  </a:lnTo>
                  <a:lnTo>
                    <a:pt x="546" y="305"/>
                  </a:lnTo>
                  <a:lnTo>
                    <a:pt x="544" y="305"/>
                  </a:lnTo>
                  <a:lnTo>
                    <a:pt x="541" y="305"/>
                  </a:lnTo>
                  <a:lnTo>
                    <a:pt x="539" y="305"/>
                  </a:lnTo>
                  <a:lnTo>
                    <a:pt x="536" y="305"/>
                  </a:lnTo>
                  <a:lnTo>
                    <a:pt x="534" y="305"/>
                  </a:lnTo>
                  <a:lnTo>
                    <a:pt x="531" y="305"/>
                  </a:lnTo>
                  <a:lnTo>
                    <a:pt x="528" y="307"/>
                  </a:lnTo>
                  <a:lnTo>
                    <a:pt x="528" y="310"/>
                  </a:lnTo>
                  <a:lnTo>
                    <a:pt x="531" y="310"/>
                  </a:lnTo>
                  <a:lnTo>
                    <a:pt x="531" y="312"/>
                  </a:lnTo>
                  <a:lnTo>
                    <a:pt x="534" y="312"/>
                  </a:lnTo>
                  <a:lnTo>
                    <a:pt x="534" y="315"/>
                  </a:lnTo>
                  <a:lnTo>
                    <a:pt x="534" y="318"/>
                  </a:lnTo>
                  <a:lnTo>
                    <a:pt x="534" y="320"/>
                  </a:lnTo>
                  <a:lnTo>
                    <a:pt x="531" y="323"/>
                  </a:lnTo>
                  <a:lnTo>
                    <a:pt x="531" y="325"/>
                  </a:lnTo>
                  <a:lnTo>
                    <a:pt x="531" y="328"/>
                  </a:lnTo>
                  <a:lnTo>
                    <a:pt x="528" y="328"/>
                  </a:lnTo>
                  <a:lnTo>
                    <a:pt x="528" y="330"/>
                  </a:lnTo>
                  <a:lnTo>
                    <a:pt x="526" y="333"/>
                  </a:lnTo>
                  <a:lnTo>
                    <a:pt x="523" y="333"/>
                  </a:lnTo>
                  <a:lnTo>
                    <a:pt x="521" y="333"/>
                  </a:lnTo>
                  <a:lnTo>
                    <a:pt x="521" y="336"/>
                  </a:lnTo>
                  <a:lnTo>
                    <a:pt x="521" y="338"/>
                  </a:lnTo>
                  <a:lnTo>
                    <a:pt x="518" y="338"/>
                  </a:lnTo>
                  <a:lnTo>
                    <a:pt x="515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0" y="343"/>
                  </a:lnTo>
                  <a:lnTo>
                    <a:pt x="510" y="346"/>
                  </a:lnTo>
                  <a:lnTo>
                    <a:pt x="508" y="343"/>
                  </a:lnTo>
                  <a:lnTo>
                    <a:pt x="508" y="341"/>
                  </a:lnTo>
                  <a:lnTo>
                    <a:pt x="505" y="341"/>
                  </a:lnTo>
                  <a:lnTo>
                    <a:pt x="505" y="343"/>
                  </a:lnTo>
                  <a:lnTo>
                    <a:pt x="503" y="343"/>
                  </a:lnTo>
                  <a:lnTo>
                    <a:pt x="503" y="346"/>
                  </a:lnTo>
                  <a:lnTo>
                    <a:pt x="505" y="346"/>
                  </a:lnTo>
                  <a:lnTo>
                    <a:pt x="505" y="348"/>
                  </a:lnTo>
                  <a:lnTo>
                    <a:pt x="505" y="351"/>
                  </a:lnTo>
                  <a:lnTo>
                    <a:pt x="503" y="351"/>
                  </a:lnTo>
                  <a:lnTo>
                    <a:pt x="503" y="354"/>
                  </a:lnTo>
                  <a:lnTo>
                    <a:pt x="503" y="356"/>
                  </a:lnTo>
                  <a:lnTo>
                    <a:pt x="503" y="359"/>
                  </a:lnTo>
                  <a:lnTo>
                    <a:pt x="503" y="361"/>
                  </a:lnTo>
                  <a:lnTo>
                    <a:pt x="500" y="361"/>
                  </a:lnTo>
                  <a:lnTo>
                    <a:pt x="497" y="361"/>
                  </a:lnTo>
                  <a:lnTo>
                    <a:pt x="495" y="364"/>
                  </a:lnTo>
                  <a:lnTo>
                    <a:pt x="495" y="367"/>
                  </a:lnTo>
                  <a:lnTo>
                    <a:pt x="492" y="369"/>
                  </a:lnTo>
                  <a:lnTo>
                    <a:pt x="492" y="372"/>
                  </a:lnTo>
                  <a:lnTo>
                    <a:pt x="490" y="372"/>
                  </a:lnTo>
                  <a:lnTo>
                    <a:pt x="490" y="374"/>
                  </a:lnTo>
                  <a:lnTo>
                    <a:pt x="487" y="374"/>
                  </a:lnTo>
                  <a:lnTo>
                    <a:pt x="485" y="374"/>
                  </a:lnTo>
                  <a:lnTo>
                    <a:pt x="482" y="374"/>
                  </a:lnTo>
                  <a:lnTo>
                    <a:pt x="482" y="377"/>
                  </a:lnTo>
                  <a:lnTo>
                    <a:pt x="479" y="379"/>
                  </a:lnTo>
                  <a:lnTo>
                    <a:pt x="479" y="382"/>
                  </a:lnTo>
                  <a:lnTo>
                    <a:pt x="477" y="385"/>
                  </a:lnTo>
                  <a:lnTo>
                    <a:pt x="474" y="385"/>
                  </a:lnTo>
                  <a:lnTo>
                    <a:pt x="472" y="385"/>
                  </a:lnTo>
                  <a:lnTo>
                    <a:pt x="469" y="382"/>
                  </a:lnTo>
                  <a:lnTo>
                    <a:pt x="466" y="379"/>
                  </a:lnTo>
                  <a:lnTo>
                    <a:pt x="464" y="379"/>
                  </a:lnTo>
                  <a:lnTo>
                    <a:pt x="461" y="379"/>
                  </a:lnTo>
                  <a:lnTo>
                    <a:pt x="459" y="379"/>
                  </a:lnTo>
                  <a:lnTo>
                    <a:pt x="456" y="379"/>
                  </a:lnTo>
                  <a:lnTo>
                    <a:pt x="454" y="379"/>
                  </a:lnTo>
                  <a:lnTo>
                    <a:pt x="454" y="377"/>
                  </a:lnTo>
                  <a:lnTo>
                    <a:pt x="451" y="377"/>
                  </a:lnTo>
                  <a:lnTo>
                    <a:pt x="451" y="374"/>
                  </a:lnTo>
                  <a:lnTo>
                    <a:pt x="454" y="374"/>
                  </a:lnTo>
                  <a:lnTo>
                    <a:pt x="454" y="372"/>
                  </a:lnTo>
                  <a:lnTo>
                    <a:pt x="456" y="372"/>
                  </a:lnTo>
                  <a:lnTo>
                    <a:pt x="456" y="369"/>
                  </a:lnTo>
                  <a:lnTo>
                    <a:pt x="456" y="367"/>
                  </a:lnTo>
                  <a:lnTo>
                    <a:pt x="454" y="367"/>
                  </a:lnTo>
                  <a:lnTo>
                    <a:pt x="454" y="364"/>
                  </a:lnTo>
                  <a:lnTo>
                    <a:pt x="451" y="364"/>
                  </a:lnTo>
                  <a:lnTo>
                    <a:pt x="451" y="361"/>
                  </a:lnTo>
                  <a:lnTo>
                    <a:pt x="448" y="361"/>
                  </a:lnTo>
                  <a:lnTo>
                    <a:pt x="446" y="361"/>
                  </a:lnTo>
                  <a:lnTo>
                    <a:pt x="443" y="361"/>
                  </a:lnTo>
                  <a:lnTo>
                    <a:pt x="443" y="359"/>
                  </a:lnTo>
                  <a:lnTo>
                    <a:pt x="443" y="356"/>
                  </a:lnTo>
                  <a:lnTo>
                    <a:pt x="441" y="356"/>
                  </a:lnTo>
                  <a:lnTo>
                    <a:pt x="438" y="356"/>
                  </a:lnTo>
                  <a:lnTo>
                    <a:pt x="438" y="354"/>
                  </a:lnTo>
                  <a:lnTo>
                    <a:pt x="438" y="351"/>
                  </a:lnTo>
                  <a:lnTo>
                    <a:pt x="436" y="351"/>
                  </a:lnTo>
                  <a:lnTo>
                    <a:pt x="433" y="351"/>
                  </a:lnTo>
                  <a:lnTo>
                    <a:pt x="430" y="351"/>
                  </a:lnTo>
                  <a:lnTo>
                    <a:pt x="428" y="348"/>
                  </a:lnTo>
                  <a:lnTo>
                    <a:pt x="428" y="346"/>
                  </a:lnTo>
                  <a:lnTo>
                    <a:pt x="425" y="346"/>
                  </a:lnTo>
                  <a:lnTo>
                    <a:pt x="425" y="343"/>
                  </a:lnTo>
                  <a:lnTo>
                    <a:pt x="423" y="343"/>
                  </a:lnTo>
                  <a:lnTo>
                    <a:pt x="420" y="343"/>
                  </a:lnTo>
                  <a:lnTo>
                    <a:pt x="417" y="343"/>
                  </a:lnTo>
                  <a:lnTo>
                    <a:pt x="415" y="343"/>
                  </a:lnTo>
                  <a:lnTo>
                    <a:pt x="415" y="346"/>
                  </a:lnTo>
                  <a:lnTo>
                    <a:pt x="415" y="348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0" y="346"/>
                  </a:lnTo>
                  <a:lnTo>
                    <a:pt x="407" y="346"/>
                  </a:lnTo>
                  <a:lnTo>
                    <a:pt x="407" y="343"/>
                  </a:lnTo>
                  <a:lnTo>
                    <a:pt x="405" y="343"/>
                  </a:lnTo>
                  <a:lnTo>
                    <a:pt x="405" y="346"/>
                  </a:lnTo>
                  <a:lnTo>
                    <a:pt x="405" y="343"/>
                  </a:lnTo>
                  <a:lnTo>
                    <a:pt x="402" y="343"/>
                  </a:lnTo>
                  <a:lnTo>
                    <a:pt x="402" y="341"/>
                  </a:lnTo>
                  <a:lnTo>
                    <a:pt x="399" y="341"/>
                  </a:lnTo>
                  <a:lnTo>
                    <a:pt x="399" y="343"/>
                  </a:lnTo>
                  <a:lnTo>
                    <a:pt x="399" y="341"/>
                  </a:lnTo>
                  <a:lnTo>
                    <a:pt x="397" y="341"/>
                  </a:lnTo>
                  <a:lnTo>
                    <a:pt x="397" y="338"/>
                  </a:lnTo>
                  <a:lnTo>
                    <a:pt x="394" y="338"/>
                  </a:lnTo>
                  <a:lnTo>
                    <a:pt x="392" y="338"/>
                  </a:lnTo>
                  <a:lnTo>
                    <a:pt x="392" y="341"/>
                  </a:lnTo>
                  <a:lnTo>
                    <a:pt x="389" y="341"/>
                  </a:lnTo>
                  <a:lnTo>
                    <a:pt x="387" y="341"/>
                  </a:lnTo>
                  <a:lnTo>
                    <a:pt x="387" y="338"/>
                  </a:lnTo>
                  <a:lnTo>
                    <a:pt x="389" y="338"/>
                  </a:lnTo>
                  <a:lnTo>
                    <a:pt x="389" y="336"/>
                  </a:lnTo>
                  <a:lnTo>
                    <a:pt x="392" y="336"/>
                  </a:lnTo>
                  <a:lnTo>
                    <a:pt x="392" y="333"/>
                  </a:lnTo>
                  <a:lnTo>
                    <a:pt x="389" y="333"/>
                  </a:lnTo>
                  <a:lnTo>
                    <a:pt x="387" y="333"/>
                  </a:lnTo>
                  <a:lnTo>
                    <a:pt x="387" y="336"/>
                  </a:lnTo>
                  <a:lnTo>
                    <a:pt x="384" y="336"/>
                  </a:lnTo>
                  <a:lnTo>
                    <a:pt x="384" y="333"/>
                  </a:lnTo>
                  <a:lnTo>
                    <a:pt x="381" y="333"/>
                  </a:lnTo>
                  <a:lnTo>
                    <a:pt x="379" y="333"/>
                  </a:lnTo>
                  <a:lnTo>
                    <a:pt x="379" y="336"/>
                  </a:lnTo>
                  <a:lnTo>
                    <a:pt x="376" y="336"/>
                  </a:lnTo>
                  <a:lnTo>
                    <a:pt x="376" y="333"/>
                  </a:lnTo>
                  <a:lnTo>
                    <a:pt x="374" y="336"/>
                  </a:lnTo>
                  <a:lnTo>
                    <a:pt x="374" y="338"/>
                  </a:lnTo>
                  <a:lnTo>
                    <a:pt x="371" y="338"/>
                  </a:lnTo>
                  <a:lnTo>
                    <a:pt x="371" y="336"/>
                  </a:lnTo>
                  <a:lnTo>
                    <a:pt x="371" y="338"/>
                  </a:lnTo>
                  <a:lnTo>
                    <a:pt x="368" y="341"/>
                  </a:lnTo>
                  <a:lnTo>
                    <a:pt x="368" y="343"/>
                  </a:lnTo>
                  <a:lnTo>
                    <a:pt x="366" y="343"/>
                  </a:lnTo>
                  <a:lnTo>
                    <a:pt x="368" y="343"/>
                  </a:lnTo>
                  <a:lnTo>
                    <a:pt x="368" y="346"/>
                  </a:lnTo>
                  <a:lnTo>
                    <a:pt x="366" y="346"/>
                  </a:lnTo>
                  <a:lnTo>
                    <a:pt x="363" y="346"/>
                  </a:lnTo>
                  <a:lnTo>
                    <a:pt x="363" y="343"/>
                  </a:lnTo>
                  <a:lnTo>
                    <a:pt x="366" y="341"/>
                  </a:lnTo>
                  <a:lnTo>
                    <a:pt x="366" y="338"/>
                  </a:lnTo>
                  <a:lnTo>
                    <a:pt x="363" y="338"/>
                  </a:lnTo>
                  <a:lnTo>
                    <a:pt x="363" y="341"/>
                  </a:lnTo>
                  <a:lnTo>
                    <a:pt x="361" y="341"/>
                  </a:lnTo>
                  <a:lnTo>
                    <a:pt x="358" y="341"/>
                  </a:lnTo>
                  <a:lnTo>
                    <a:pt x="358" y="343"/>
                  </a:lnTo>
                  <a:lnTo>
                    <a:pt x="356" y="343"/>
                  </a:lnTo>
                  <a:lnTo>
                    <a:pt x="356" y="341"/>
                  </a:lnTo>
                  <a:lnTo>
                    <a:pt x="353" y="341"/>
                  </a:lnTo>
                  <a:lnTo>
                    <a:pt x="353" y="343"/>
                  </a:lnTo>
                  <a:lnTo>
                    <a:pt x="353" y="346"/>
                  </a:lnTo>
                  <a:lnTo>
                    <a:pt x="350" y="346"/>
                  </a:lnTo>
                  <a:lnTo>
                    <a:pt x="348" y="346"/>
                  </a:lnTo>
                  <a:lnTo>
                    <a:pt x="345" y="346"/>
                  </a:lnTo>
                  <a:lnTo>
                    <a:pt x="345" y="343"/>
                  </a:lnTo>
                  <a:lnTo>
                    <a:pt x="343" y="343"/>
                  </a:lnTo>
                  <a:lnTo>
                    <a:pt x="343" y="346"/>
                  </a:lnTo>
                  <a:lnTo>
                    <a:pt x="340" y="346"/>
                  </a:lnTo>
                  <a:lnTo>
                    <a:pt x="338" y="346"/>
                  </a:lnTo>
                  <a:lnTo>
                    <a:pt x="338" y="348"/>
                  </a:lnTo>
                  <a:lnTo>
                    <a:pt x="335" y="348"/>
                  </a:lnTo>
                  <a:lnTo>
                    <a:pt x="332" y="348"/>
                  </a:lnTo>
                  <a:lnTo>
                    <a:pt x="332" y="351"/>
                  </a:lnTo>
                  <a:lnTo>
                    <a:pt x="332" y="348"/>
                  </a:lnTo>
                  <a:lnTo>
                    <a:pt x="330" y="348"/>
                  </a:lnTo>
                  <a:lnTo>
                    <a:pt x="330" y="351"/>
                  </a:lnTo>
                  <a:lnTo>
                    <a:pt x="327" y="351"/>
                  </a:lnTo>
                  <a:lnTo>
                    <a:pt x="327" y="354"/>
                  </a:lnTo>
                  <a:lnTo>
                    <a:pt x="325" y="354"/>
                  </a:lnTo>
                  <a:lnTo>
                    <a:pt x="325" y="356"/>
                  </a:lnTo>
                  <a:lnTo>
                    <a:pt x="322" y="356"/>
                  </a:lnTo>
                  <a:lnTo>
                    <a:pt x="322" y="359"/>
                  </a:lnTo>
                  <a:lnTo>
                    <a:pt x="325" y="359"/>
                  </a:lnTo>
                  <a:lnTo>
                    <a:pt x="325" y="361"/>
                  </a:lnTo>
                  <a:lnTo>
                    <a:pt x="322" y="361"/>
                  </a:lnTo>
                  <a:lnTo>
                    <a:pt x="322" y="364"/>
                  </a:lnTo>
                  <a:lnTo>
                    <a:pt x="319" y="364"/>
                  </a:lnTo>
                  <a:lnTo>
                    <a:pt x="322" y="367"/>
                  </a:lnTo>
                  <a:lnTo>
                    <a:pt x="322" y="369"/>
                  </a:lnTo>
                  <a:lnTo>
                    <a:pt x="322" y="372"/>
                  </a:lnTo>
                  <a:lnTo>
                    <a:pt x="322" y="374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19" y="379"/>
                  </a:lnTo>
                  <a:lnTo>
                    <a:pt x="319" y="382"/>
                  </a:lnTo>
                  <a:lnTo>
                    <a:pt x="319" y="385"/>
                  </a:lnTo>
                  <a:lnTo>
                    <a:pt x="319" y="387"/>
                  </a:lnTo>
                  <a:lnTo>
                    <a:pt x="317" y="387"/>
                  </a:lnTo>
                  <a:lnTo>
                    <a:pt x="317" y="390"/>
                  </a:lnTo>
                  <a:lnTo>
                    <a:pt x="314" y="390"/>
                  </a:lnTo>
                  <a:lnTo>
                    <a:pt x="312" y="390"/>
                  </a:lnTo>
                  <a:lnTo>
                    <a:pt x="312" y="387"/>
                  </a:lnTo>
                  <a:lnTo>
                    <a:pt x="309" y="387"/>
                  </a:lnTo>
                  <a:lnTo>
                    <a:pt x="307" y="387"/>
                  </a:lnTo>
                  <a:lnTo>
                    <a:pt x="304" y="387"/>
                  </a:lnTo>
                  <a:lnTo>
                    <a:pt x="304" y="385"/>
                  </a:lnTo>
                  <a:lnTo>
                    <a:pt x="301" y="385"/>
                  </a:lnTo>
                  <a:lnTo>
                    <a:pt x="301" y="387"/>
                  </a:lnTo>
                  <a:lnTo>
                    <a:pt x="299" y="387"/>
                  </a:lnTo>
                  <a:lnTo>
                    <a:pt x="296" y="387"/>
                  </a:lnTo>
                  <a:lnTo>
                    <a:pt x="296" y="385"/>
                  </a:lnTo>
                  <a:lnTo>
                    <a:pt x="296" y="382"/>
                  </a:lnTo>
                  <a:lnTo>
                    <a:pt x="294" y="382"/>
                  </a:lnTo>
                  <a:lnTo>
                    <a:pt x="294" y="385"/>
                  </a:lnTo>
                  <a:lnTo>
                    <a:pt x="294" y="387"/>
                  </a:lnTo>
                  <a:lnTo>
                    <a:pt x="291" y="387"/>
                  </a:lnTo>
                  <a:lnTo>
                    <a:pt x="289" y="387"/>
                  </a:lnTo>
                  <a:lnTo>
                    <a:pt x="289" y="385"/>
                  </a:lnTo>
                  <a:lnTo>
                    <a:pt x="286" y="385"/>
                  </a:lnTo>
                  <a:lnTo>
                    <a:pt x="283" y="382"/>
                  </a:lnTo>
                  <a:lnTo>
                    <a:pt x="281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3" y="385"/>
                  </a:lnTo>
                  <a:lnTo>
                    <a:pt x="270" y="387"/>
                  </a:lnTo>
                  <a:lnTo>
                    <a:pt x="268" y="387"/>
                  </a:lnTo>
                  <a:lnTo>
                    <a:pt x="268" y="390"/>
                  </a:lnTo>
                  <a:lnTo>
                    <a:pt x="265" y="390"/>
                  </a:lnTo>
                  <a:lnTo>
                    <a:pt x="263" y="387"/>
                  </a:lnTo>
                  <a:lnTo>
                    <a:pt x="260" y="387"/>
                  </a:lnTo>
                  <a:lnTo>
                    <a:pt x="258" y="387"/>
                  </a:lnTo>
                  <a:lnTo>
                    <a:pt x="258" y="390"/>
                  </a:lnTo>
                  <a:lnTo>
                    <a:pt x="255" y="390"/>
                  </a:lnTo>
                  <a:lnTo>
                    <a:pt x="255" y="392"/>
                  </a:lnTo>
                  <a:lnTo>
                    <a:pt x="255" y="395"/>
                  </a:lnTo>
                  <a:lnTo>
                    <a:pt x="255" y="397"/>
                  </a:lnTo>
                  <a:lnTo>
                    <a:pt x="252" y="397"/>
                  </a:lnTo>
                  <a:lnTo>
                    <a:pt x="252" y="400"/>
                  </a:lnTo>
                  <a:lnTo>
                    <a:pt x="255" y="400"/>
                  </a:lnTo>
                  <a:lnTo>
                    <a:pt x="255" y="403"/>
                  </a:lnTo>
                  <a:lnTo>
                    <a:pt x="258" y="405"/>
                  </a:lnTo>
                  <a:lnTo>
                    <a:pt x="258" y="408"/>
                  </a:lnTo>
                  <a:lnTo>
                    <a:pt x="260" y="408"/>
                  </a:lnTo>
                  <a:lnTo>
                    <a:pt x="260" y="410"/>
                  </a:lnTo>
                  <a:lnTo>
                    <a:pt x="260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8" y="418"/>
                  </a:lnTo>
                  <a:lnTo>
                    <a:pt x="258" y="421"/>
                  </a:lnTo>
                  <a:lnTo>
                    <a:pt x="258" y="423"/>
                  </a:lnTo>
                  <a:lnTo>
                    <a:pt x="258" y="426"/>
                  </a:lnTo>
                  <a:lnTo>
                    <a:pt x="260" y="426"/>
                  </a:lnTo>
                  <a:lnTo>
                    <a:pt x="260" y="428"/>
                  </a:lnTo>
                  <a:lnTo>
                    <a:pt x="263" y="428"/>
                  </a:lnTo>
                  <a:lnTo>
                    <a:pt x="263" y="431"/>
                  </a:lnTo>
                  <a:lnTo>
                    <a:pt x="263" y="434"/>
                  </a:lnTo>
                  <a:lnTo>
                    <a:pt x="263" y="436"/>
                  </a:lnTo>
                  <a:lnTo>
                    <a:pt x="263" y="439"/>
                  </a:lnTo>
                  <a:lnTo>
                    <a:pt x="263" y="441"/>
                  </a:lnTo>
                  <a:lnTo>
                    <a:pt x="263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58" y="441"/>
                  </a:lnTo>
                  <a:lnTo>
                    <a:pt x="258" y="444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2" y="446"/>
                  </a:lnTo>
                  <a:lnTo>
                    <a:pt x="250" y="446"/>
                  </a:lnTo>
                  <a:lnTo>
                    <a:pt x="247" y="446"/>
                  </a:lnTo>
                  <a:lnTo>
                    <a:pt x="245" y="446"/>
                  </a:lnTo>
                  <a:lnTo>
                    <a:pt x="242" y="446"/>
                  </a:lnTo>
                  <a:lnTo>
                    <a:pt x="240" y="446"/>
                  </a:lnTo>
                  <a:lnTo>
                    <a:pt x="237" y="446"/>
                  </a:lnTo>
                  <a:lnTo>
                    <a:pt x="234" y="446"/>
                  </a:lnTo>
                  <a:lnTo>
                    <a:pt x="232" y="446"/>
                  </a:lnTo>
                  <a:lnTo>
                    <a:pt x="229" y="446"/>
                  </a:lnTo>
                  <a:lnTo>
                    <a:pt x="227" y="446"/>
                  </a:lnTo>
                  <a:lnTo>
                    <a:pt x="227" y="449"/>
                  </a:lnTo>
                  <a:lnTo>
                    <a:pt x="224" y="446"/>
                  </a:lnTo>
                  <a:lnTo>
                    <a:pt x="224" y="449"/>
                  </a:lnTo>
                  <a:lnTo>
                    <a:pt x="221" y="449"/>
                  </a:lnTo>
                  <a:lnTo>
                    <a:pt x="221" y="446"/>
                  </a:lnTo>
                  <a:lnTo>
                    <a:pt x="219" y="446"/>
                  </a:lnTo>
                  <a:lnTo>
                    <a:pt x="216" y="446"/>
                  </a:lnTo>
                  <a:lnTo>
                    <a:pt x="214" y="446"/>
                  </a:lnTo>
                  <a:lnTo>
                    <a:pt x="214" y="449"/>
                  </a:lnTo>
                  <a:lnTo>
                    <a:pt x="214" y="452"/>
                  </a:lnTo>
                  <a:lnTo>
                    <a:pt x="211" y="452"/>
                  </a:lnTo>
                  <a:lnTo>
                    <a:pt x="214" y="449"/>
                  </a:lnTo>
                  <a:lnTo>
                    <a:pt x="211" y="449"/>
                  </a:lnTo>
                  <a:lnTo>
                    <a:pt x="211" y="452"/>
                  </a:lnTo>
                  <a:lnTo>
                    <a:pt x="209" y="454"/>
                  </a:lnTo>
                  <a:lnTo>
                    <a:pt x="206" y="454"/>
                  </a:lnTo>
                  <a:lnTo>
                    <a:pt x="206" y="457"/>
                  </a:lnTo>
                  <a:lnTo>
                    <a:pt x="203" y="457"/>
                  </a:lnTo>
                  <a:lnTo>
                    <a:pt x="203" y="459"/>
                  </a:lnTo>
                  <a:lnTo>
                    <a:pt x="201" y="462"/>
                  </a:lnTo>
                  <a:lnTo>
                    <a:pt x="198" y="462"/>
                  </a:lnTo>
                  <a:lnTo>
                    <a:pt x="196" y="462"/>
                  </a:lnTo>
                  <a:lnTo>
                    <a:pt x="193" y="462"/>
                  </a:lnTo>
                  <a:lnTo>
                    <a:pt x="191" y="464"/>
                  </a:lnTo>
                  <a:lnTo>
                    <a:pt x="191" y="467"/>
                  </a:lnTo>
                  <a:lnTo>
                    <a:pt x="193" y="467"/>
                  </a:lnTo>
                  <a:lnTo>
                    <a:pt x="193" y="470"/>
                  </a:lnTo>
                  <a:lnTo>
                    <a:pt x="193" y="472"/>
                  </a:lnTo>
                  <a:lnTo>
                    <a:pt x="196" y="472"/>
                  </a:lnTo>
                  <a:lnTo>
                    <a:pt x="193" y="475"/>
                  </a:lnTo>
                  <a:lnTo>
                    <a:pt x="191" y="472"/>
                  </a:lnTo>
                  <a:lnTo>
                    <a:pt x="191" y="475"/>
                  </a:lnTo>
                  <a:lnTo>
                    <a:pt x="188" y="475"/>
                  </a:lnTo>
                  <a:lnTo>
                    <a:pt x="188" y="477"/>
                  </a:lnTo>
                  <a:lnTo>
                    <a:pt x="188" y="480"/>
                  </a:lnTo>
                  <a:lnTo>
                    <a:pt x="185" y="480"/>
                  </a:lnTo>
                  <a:lnTo>
                    <a:pt x="183" y="480"/>
                  </a:lnTo>
                  <a:lnTo>
                    <a:pt x="180" y="480"/>
                  </a:lnTo>
                  <a:lnTo>
                    <a:pt x="180" y="477"/>
                  </a:lnTo>
                  <a:lnTo>
                    <a:pt x="178" y="477"/>
                  </a:lnTo>
                  <a:lnTo>
                    <a:pt x="175" y="477"/>
                  </a:lnTo>
                  <a:lnTo>
                    <a:pt x="175" y="480"/>
                  </a:lnTo>
                  <a:lnTo>
                    <a:pt x="172" y="480"/>
                  </a:lnTo>
                  <a:lnTo>
                    <a:pt x="172" y="477"/>
                  </a:lnTo>
                  <a:lnTo>
                    <a:pt x="170" y="477"/>
                  </a:lnTo>
                  <a:lnTo>
                    <a:pt x="170" y="475"/>
                  </a:lnTo>
                  <a:lnTo>
                    <a:pt x="167" y="472"/>
                  </a:lnTo>
                  <a:lnTo>
                    <a:pt x="165" y="470"/>
                  </a:lnTo>
                  <a:lnTo>
                    <a:pt x="162" y="470"/>
                  </a:lnTo>
                  <a:lnTo>
                    <a:pt x="160" y="470"/>
                  </a:lnTo>
                  <a:lnTo>
                    <a:pt x="160" y="467"/>
                  </a:lnTo>
                  <a:lnTo>
                    <a:pt x="157" y="467"/>
                  </a:lnTo>
                  <a:lnTo>
                    <a:pt x="154" y="467"/>
                  </a:lnTo>
                  <a:lnTo>
                    <a:pt x="152" y="467"/>
                  </a:lnTo>
                  <a:lnTo>
                    <a:pt x="152" y="470"/>
                  </a:lnTo>
                  <a:lnTo>
                    <a:pt x="149" y="470"/>
                  </a:lnTo>
                  <a:lnTo>
                    <a:pt x="149" y="472"/>
                  </a:lnTo>
                  <a:lnTo>
                    <a:pt x="149" y="475"/>
                  </a:lnTo>
                  <a:lnTo>
                    <a:pt x="147" y="475"/>
                  </a:lnTo>
                  <a:lnTo>
                    <a:pt x="144" y="475"/>
                  </a:lnTo>
                  <a:lnTo>
                    <a:pt x="142" y="475"/>
                  </a:lnTo>
                  <a:lnTo>
                    <a:pt x="142" y="477"/>
                  </a:lnTo>
                  <a:lnTo>
                    <a:pt x="139" y="477"/>
                  </a:lnTo>
                  <a:lnTo>
                    <a:pt x="139" y="480"/>
                  </a:lnTo>
                  <a:lnTo>
                    <a:pt x="142" y="480"/>
                  </a:lnTo>
                  <a:lnTo>
                    <a:pt x="142" y="483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4" y="483"/>
                  </a:lnTo>
                  <a:lnTo>
                    <a:pt x="131" y="483"/>
                  </a:lnTo>
                  <a:lnTo>
                    <a:pt x="129" y="485"/>
                  </a:lnTo>
                  <a:lnTo>
                    <a:pt x="126" y="485"/>
                  </a:lnTo>
                  <a:lnTo>
                    <a:pt x="126" y="488"/>
                  </a:lnTo>
                  <a:lnTo>
                    <a:pt x="123" y="488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18" y="490"/>
                  </a:lnTo>
                  <a:lnTo>
                    <a:pt x="116" y="493"/>
                  </a:lnTo>
                  <a:lnTo>
                    <a:pt x="116" y="490"/>
                  </a:lnTo>
                  <a:lnTo>
                    <a:pt x="113" y="490"/>
                  </a:lnTo>
                  <a:lnTo>
                    <a:pt x="111" y="490"/>
                  </a:lnTo>
                  <a:lnTo>
                    <a:pt x="108" y="488"/>
                  </a:lnTo>
                  <a:lnTo>
                    <a:pt x="105" y="488"/>
                  </a:lnTo>
                  <a:lnTo>
                    <a:pt x="103" y="488"/>
                  </a:lnTo>
                  <a:lnTo>
                    <a:pt x="103" y="485"/>
                  </a:lnTo>
                  <a:lnTo>
                    <a:pt x="100" y="485"/>
                  </a:lnTo>
                  <a:lnTo>
                    <a:pt x="100" y="483"/>
                  </a:lnTo>
                  <a:lnTo>
                    <a:pt x="98" y="483"/>
                  </a:lnTo>
                  <a:lnTo>
                    <a:pt x="98" y="480"/>
                  </a:lnTo>
                  <a:lnTo>
                    <a:pt x="95" y="480"/>
                  </a:lnTo>
                  <a:lnTo>
                    <a:pt x="93" y="477"/>
                  </a:lnTo>
                  <a:lnTo>
                    <a:pt x="93" y="480"/>
                  </a:lnTo>
                  <a:lnTo>
                    <a:pt x="90" y="483"/>
                  </a:lnTo>
                  <a:lnTo>
                    <a:pt x="90" y="485"/>
                  </a:lnTo>
                  <a:lnTo>
                    <a:pt x="90" y="488"/>
                  </a:lnTo>
                  <a:lnTo>
                    <a:pt x="87" y="490"/>
                  </a:lnTo>
                  <a:lnTo>
                    <a:pt x="85" y="493"/>
                  </a:lnTo>
                  <a:lnTo>
                    <a:pt x="82" y="493"/>
                  </a:lnTo>
                  <a:lnTo>
                    <a:pt x="82" y="490"/>
                  </a:lnTo>
                  <a:lnTo>
                    <a:pt x="80" y="490"/>
                  </a:lnTo>
                  <a:lnTo>
                    <a:pt x="77" y="490"/>
                  </a:lnTo>
                  <a:lnTo>
                    <a:pt x="77" y="493"/>
                  </a:lnTo>
                  <a:lnTo>
                    <a:pt x="74" y="493"/>
                  </a:lnTo>
                  <a:lnTo>
                    <a:pt x="72" y="493"/>
                  </a:lnTo>
                  <a:lnTo>
                    <a:pt x="72" y="490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3"/>
                  </a:lnTo>
                  <a:lnTo>
                    <a:pt x="69" y="483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69" y="475"/>
                  </a:lnTo>
                  <a:lnTo>
                    <a:pt x="69" y="472"/>
                  </a:lnTo>
                  <a:lnTo>
                    <a:pt x="67" y="472"/>
                  </a:lnTo>
                  <a:lnTo>
                    <a:pt x="67" y="470"/>
                  </a:lnTo>
                  <a:lnTo>
                    <a:pt x="67" y="467"/>
                  </a:lnTo>
                  <a:lnTo>
                    <a:pt x="67" y="464"/>
                  </a:lnTo>
                  <a:lnTo>
                    <a:pt x="67" y="462"/>
                  </a:lnTo>
                  <a:lnTo>
                    <a:pt x="67" y="459"/>
                  </a:lnTo>
                  <a:lnTo>
                    <a:pt x="67" y="457"/>
                  </a:lnTo>
                  <a:lnTo>
                    <a:pt x="64" y="454"/>
                  </a:lnTo>
                  <a:lnTo>
                    <a:pt x="67" y="452"/>
                  </a:lnTo>
                  <a:lnTo>
                    <a:pt x="67" y="449"/>
                  </a:lnTo>
                  <a:lnTo>
                    <a:pt x="67" y="446"/>
                  </a:lnTo>
                  <a:lnTo>
                    <a:pt x="67" y="444"/>
                  </a:lnTo>
                  <a:lnTo>
                    <a:pt x="67" y="441"/>
                  </a:lnTo>
                  <a:lnTo>
                    <a:pt x="64" y="441"/>
                  </a:lnTo>
                  <a:lnTo>
                    <a:pt x="64" y="439"/>
                  </a:lnTo>
                  <a:lnTo>
                    <a:pt x="62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6" y="431"/>
                  </a:lnTo>
                  <a:lnTo>
                    <a:pt x="54" y="431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4" y="423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49" y="421"/>
                  </a:lnTo>
                  <a:lnTo>
                    <a:pt x="49" y="418"/>
                  </a:lnTo>
                  <a:lnTo>
                    <a:pt x="49" y="415"/>
                  </a:lnTo>
                  <a:lnTo>
                    <a:pt x="46" y="415"/>
                  </a:lnTo>
                  <a:lnTo>
                    <a:pt x="46" y="413"/>
                  </a:lnTo>
                  <a:lnTo>
                    <a:pt x="44" y="413"/>
                  </a:lnTo>
                  <a:lnTo>
                    <a:pt x="41" y="413"/>
                  </a:lnTo>
                  <a:lnTo>
                    <a:pt x="41" y="410"/>
                  </a:lnTo>
                  <a:lnTo>
                    <a:pt x="44" y="410"/>
                  </a:lnTo>
                  <a:lnTo>
                    <a:pt x="44" y="408"/>
                  </a:lnTo>
                  <a:lnTo>
                    <a:pt x="41" y="408"/>
                  </a:lnTo>
                  <a:lnTo>
                    <a:pt x="41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3" y="405"/>
                  </a:lnTo>
                  <a:lnTo>
                    <a:pt x="31" y="405"/>
                  </a:lnTo>
                  <a:lnTo>
                    <a:pt x="28" y="408"/>
                  </a:lnTo>
                  <a:lnTo>
                    <a:pt x="25" y="408"/>
                  </a:lnTo>
                  <a:lnTo>
                    <a:pt x="23" y="408"/>
                  </a:lnTo>
                  <a:lnTo>
                    <a:pt x="23" y="405"/>
                  </a:lnTo>
                  <a:lnTo>
                    <a:pt x="20" y="405"/>
                  </a:lnTo>
                  <a:lnTo>
                    <a:pt x="18" y="405"/>
                  </a:lnTo>
                  <a:lnTo>
                    <a:pt x="18" y="408"/>
                  </a:lnTo>
                  <a:lnTo>
                    <a:pt x="18" y="410"/>
                  </a:lnTo>
                  <a:lnTo>
                    <a:pt x="15" y="410"/>
                  </a:lnTo>
                  <a:lnTo>
                    <a:pt x="15" y="408"/>
                  </a:lnTo>
                  <a:lnTo>
                    <a:pt x="15" y="405"/>
                  </a:lnTo>
                  <a:lnTo>
                    <a:pt x="13" y="403"/>
                  </a:lnTo>
                  <a:lnTo>
                    <a:pt x="13" y="400"/>
                  </a:lnTo>
                  <a:lnTo>
                    <a:pt x="10" y="400"/>
                  </a:lnTo>
                  <a:lnTo>
                    <a:pt x="10" y="397"/>
                  </a:lnTo>
                  <a:lnTo>
                    <a:pt x="10" y="395"/>
                  </a:lnTo>
                  <a:lnTo>
                    <a:pt x="10" y="392"/>
                  </a:lnTo>
                  <a:lnTo>
                    <a:pt x="7" y="392"/>
                  </a:lnTo>
                  <a:lnTo>
                    <a:pt x="7" y="390"/>
                  </a:lnTo>
                  <a:lnTo>
                    <a:pt x="7" y="387"/>
                  </a:lnTo>
                  <a:lnTo>
                    <a:pt x="10" y="387"/>
                  </a:lnTo>
                  <a:lnTo>
                    <a:pt x="7" y="385"/>
                  </a:lnTo>
                  <a:lnTo>
                    <a:pt x="7" y="382"/>
                  </a:lnTo>
                  <a:lnTo>
                    <a:pt x="5" y="382"/>
                  </a:lnTo>
                  <a:lnTo>
                    <a:pt x="5" y="379"/>
                  </a:lnTo>
                  <a:lnTo>
                    <a:pt x="2" y="379"/>
                  </a:lnTo>
                  <a:lnTo>
                    <a:pt x="0" y="377"/>
                  </a:lnTo>
                  <a:lnTo>
                    <a:pt x="0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5" y="369"/>
                  </a:lnTo>
                  <a:lnTo>
                    <a:pt x="5" y="367"/>
                  </a:lnTo>
                  <a:lnTo>
                    <a:pt x="7" y="367"/>
                  </a:lnTo>
                  <a:lnTo>
                    <a:pt x="7" y="364"/>
                  </a:lnTo>
                  <a:lnTo>
                    <a:pt x="10" y="364"/>
                  </a:lnTo>
                  <a:lnTo>
                    <a:pt x="10" y="361"/>
                  </a:lnTo>
                  <a:lnTo>
                    <a:pt x="13" y="361"/>
                  </a:lnTo>
                  <a:lnTo>
                    <a:pt x="13" y="359"/>
                  </a:lnTo>
                  <a:lnTo>
                    <a:pt x="13" y="356"/>
                  </a:lnTo>
                  <a:lnTo>
                    <a:pt x="15" y="356"/>
                  </a:lnTo>
                  <a:lnTo>
                    <a:pt x="15" y="354"/>
                  </a:lnTo>
                  <a:lnTo>
                    <a:pt x="15" y="351"/>
                  </a:lnTo>
                  <a:lnTo>
                    <a:pt x="18" y="351"/>
                  </a:lnTo>
                  <a:lnTo>
                    <a:pt x="15" y="351"/>
                  </a:lnTo>
                  <a:lnTo>
                    <a:pt x="15" y="348"/>
                  </a:lnTo>
                  <a:lnTo>
                    <a:pt x="18" y="348"/>
                  </a:lnTo>
                  <a:lnTo>
                    <a:pt x="20" y="348"/>
                  </a:lnTo>
                  <a:lnTo>
                    <a:pt x="23" y="348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3"/>
                  </a:lnTo>
                  <a:lnTo>
                    <a:pt x="28" y="343"/>
                  </a:lnTo>
                  <a:lnTo>
                    <a:pt x="28" y="341"/>
                  </a:lnTo>
                  <a:lnTo>
                    <a:pt x="28" y="338"/>
                  </a:lnTo>
                  <a:lnTo>
                    <a:pt x="28" y="336"/>
                  </a:lnTo>
                  <a:lnTo>
                    <a:pt x="28" y="333"/>
                  </a:lnTo>
                  <a:lnTo>
                    <a:pt x="25" y="333"/>
                  </a:lnTo>
                  <a:lnTo>
                    <a:pt x="28" y="330"/>
                  </a:lnTo>
                  <a:lnTo>
                    <a:pt x="25" y="330"/>
                  </a:lnTo>
                  <a:lnTo>
                    <a:pt x="25" y="328"/>
                  </a:lnTo>
                  <a:lnTo>
                    <a:pt x="28" y="328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33" y="323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6" y="318"/>
                  </a:lnTo>
                  <a:lnTo>
                    <a:pt x="36" y="315"/>
                  </a:lnTo>
                  <a:lnTo>
                    <a:pt x="36" y="312"/>
                  </a:lnTo>
                  <a:lnTo>
                    <a:pt x="33" y="312"/>
                  </a:lnTo>
                  <a:lnTo>
                    <a:pt x="33" y="310"/>
                  </a:lnTo>
                  <a:lnTo>
                    <a:pt x="33" y="307"/>
                  </a:lnTo>
                  <a:lnTo>
                    <a:pt x="36" y="307"/>
                  </a:lnTo>
                  <a:lnTo>
                    <a:pt x="36" y="305"/>
                  </a:lnTo>
                  <a:lnTo>
                    <a:pt x="36" y="302"/>
                  </a:lnTo>
                  <a:lnTo>
                    <a:pt x="36" y="299"/>
                  </a:lnTo>
                  <a:lnTo>
                    <a:pt x="33" y="299"/>
                  </a:lnTo>
                  <a:lnTo>
                    <a:pt x="31" y="299"/>
                  </a:lnTo>
                  <a:lnTo>
                    <a:pt x="28" y="297"/>
                  </a:lnTo>
                  <a:lnTo>
                    <a:pt x="25" y="297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0" y="292"/>
                  </a:lnTo>
                  <a:lnTo>
                    <a:pt x="20" y="289"/>
                  </a:lnTo>
                  <a:lnTo>
                    <a:pt x="18" y="289"/>
                  </a:lnTo>
                  <a:lnTo>
                    <a:pt x="15" y="289"/>
                  </a:lnTo>
                  <a:lnTo>
                    <a:pt x="13" y="289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7"/>
                  </a:lnTo>
                  <a:lnTo>
                    <a:pt x="2" y="284"/>
                  </a:lnTo>
                  <a:lnTo>
                    <a:pt x="0" y="281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2" y="276"/>
                  </a:lnTo>
                  <a:lnTo>
                    <a:pt x="5" y="276"/>
                  </a:lnTo>
                  <a:lnTo>
                    <a:pt x="7" y="276"/>
                  </a:lnTo>
                  <a:lnTo>
                    <a:pt x="10" y="276"/>
                  </a:lnTo>
                  <a:lnTo>
                    <a:pt x="10" y="274"/>
                  </a:lnTo>
                  <a:lnTo>
                    <a:pt x="13" y="274"/>
                  </a:lnTo>
                  <a:lnTo>
                    <a:pt x="15" y="274"/>
                  </a:lnTo>
                  <a:lnTo>
                    <a:pt x="18" y="274"/>
                  </a:lnTo>
                  <a:lnTo>
                    <a:pt x="20" y="274"/>
                  </a:lnTo>
                  <a:lnTo>
                    <a:pt x="23" y="274"/>
                  </a:lnTo>
                  <a:lnTo>
                    <a:pt x="25" y="274"/>
                  </a:lnTo>
                  <a:lnTo>
                    <a:pt x="25" y="276"/>
                  </a:lnTo>
                  <a:lnTo>
                    <a:pt x="28" y="276"/>
                  </a:lnTo>
                  <a:lnTo>
                    <a:pt x="31" y="276"/>
                  </a:lnTo>
                  <a:lnTo>
                    <a:pt x="33" y="276"/>
                  </a:lnTo>
                  <a:lnTo>
                    <a:pt x="33" y="274"/>
                  </a:lnTo>
                  <a:lnTo>
                    <a:pt x="36" y="274"/>
                  </a:lnTo>
                  <a:lnTo>
                    <a:pt x="36" y="276"/>
                  </a:lnTo>
                  <a:lnTo>
                    <a:pt x="38" y="279"/>
                  </a:lnTo>
                  <a:lnTo>
                    <a:pt x="41" y="279"/>
                  </a:lnTo>
                  <a:lnTo>
                    <a:pt x="44" y="279"/>
                  </a:lnTo>
                  <a:lnTo>
                    <a:pt x="44" y="276"/>
                  </a:lnTo>
                  <a:lnTo>
                    <a:pt x="46" y="276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9" y="274"/>
                  </a:lnTo>
                  <a:lnTo>
                    <a:pt x="49" y="271"/>
                  </a:lnTo>
                  <a:lnTo>
                    <a:pt x="51" y="271"/>
                  </a:lnTo>
                  <a:lnTo>
                    <a:pt x="51" y="269"/>
                  </a:lnTo>
                  <a:lnTo>
                    <a:pt x="51" y="266"/>
                  </a:lnTo>
                  <a:lnTo>
                    <a:pt x="51" y="263"/>
                  </a:lnTo>
                  <a:lnTo>
                    <a:pt x="51" y="261"/>
                  </a:lnTo>
                  <a:lnTo>
                    <a:pt x="51" y="258"/>
                  </a:lnTo>
                  <a:lnTo>
                    <a:pt x="51" y="256"/>
                  </a:lnTo>
                  <a:lnTo>
                    <a:pt x="54" y="253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4" y="245"/>
                  </a:lnTo>
                  <a:lnTo>
                    <a:pt x="56" y="245"/>
                  </a:lnTo>
                  <a:lnTo>
                    <a:pt x="56" y="243"/>
                  </a:lnTo>
                  <a:lnTo>
                    <a:pt x="56" y="245"/>
                  </a:lnTo>
                  <a:lnTo>
                    <a:pt x="59" y="248"/>
                  </a:lnTo>
                  <a:lnTo>
                    <a:pt x="59" y="250"/>
                  </a:lnTo>
                  <a:lnTo>
                    <a:pt x="62" y="250"/>
                  </a:lnTo>
                  <a:lnTo>
                    <a:pt x="64" y="253"/>
                  </a:lnTo>
                  <a:lnTo>
                    <a:pt x="67" y="253"/>
                  </a:lnTo>
                  <a:lnTo>
                    <a:pt x="69" y="253"/>
                  </a:lnTo>
                  <a:lnTo>
                    <a:pt x="69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3"/>
                  </a:lnTo>
                  <a:lnTo>
                    <a:pt x="77" y="253"/>
                  </a:lnTo>
                  <a:lnTo>
                    <a:pt x="80" y="256"/>
                  </a:lnTo>
                  <a:lnTo>
                    <a:pt x="82" y="256"/>
                  </a:lnTo>
                  <a:lnTo>
                    <a:pt x="85" y="256"/>
                  </a:lnTo>
                  <a:lnTo>
                    <a:pt x="85" y="253"/>
                  </a:lnTo>
                  <a:lnTo>
                    <a:pt x="87" y="250"/>
                  </a:lnTo>
                  <a:lnTo>
                    <a:pt x="87" y="253"/>
                  </a:lnTo>
                  <a:lnTo>
                    <a:pt x="90" y="253"/>
                  </a:lnTo>
                  <a:lnTo>
                    <a:pt x="90" y="250"/>
                  </a:lnTo>
                  <a:lnTo>
                    <a:pt x="93" y="250"/>
                  </a:lnTo>
                  <a:lnTo>
                    <a:pt x="95" y="250"/>
                  </a:lnTo>
                  <a:lnTo>
                    <a:pt x="95" y="248"/>
                  </a:lnTo>
                  <a:lnTo>
                    <a:pt x="98" y="248"/>
                  </a:lnTo>
                  <a:lnTo>
                    <a:pt x="98" y="245"/>
                  </a:lnTo>
                  <a:lnTo>
                    <a:pt x="100" y="245"/>
                  </a:lnTo>
                  <a:lnTo>
                    <a:pt x="100" y="243"/>
                  </a:lnTo>
                  <a:lnTo>
                    <a:pt x="103" y="243"/>
                  </a:lnTo>
                  <a:lnTo>
                    <a:pt x="103" y="240"/>
                  </a:lnTo>
                  <a:lnTo>
                    <a:pt x="105" y="240"/>
                  </a:lnTo>
                  <a:lnTo>
                    <a:pt x="105" y="238"/>
                  </a:lnTo>
                  <a:lnTo>
                    <a:pt x="108" y="238"/>
                  </a:lnTo>
                  <a:lnTo>
                    <a:pt x="111" y="238"/>
                  </a:lnTo>
                  <a:lnTo>
                    <a:pt x="111" y="235"/>
                  </a:lnTo>
                  <a:lnTo>
                    <a:pt x="113" y="235"/>
                  </a:lnTo>
                  <a:lnTo>
                    <a:pt x="113" y="232"/>
                  </a:lnTo>
                  <a:lnTo>
                    <a:pt x="116" y="232"/>
                  </a:lnTo>
                  <a:lnTo>
                    <a:pt x="116" y="230"/>
                  </a:lnTo>
                  <a:lnTo>
                    <a:pt x="118" y="230"/>
                  </a:lnTo>
                  <a:lnTo>
                    <a:pt x="121" y="227"/>
                  </a:lnTo>
                  <a:lnTo>
                    <a:pt x="121" y="225"/>
                  </a:lnTo>
                  <a:lnTo>
                    <a:pt x="123" y="222"/>
                  </a:lnTo>
                  <a:lnTo>
                    <a:pt x="123" y="220"/>
                  </a:lnTo>
                  <a:lnTo>
                    <a:pt x="123" y="217"/>
                  </a:lnTo>
                  <a:lnTo>
                    <a:pt x="126" y="217"/>
                  </a:lnTo>
                  <a:lnTo>
                    <a:pt x="129" y="214"/>
                  </a:lnTo>
                  <a:lnTo>
                    <a:pt x="131" y="212"/>
                  </a:lnTo>
                  <a:lnTo>
                    <a:pt x="131" y="209"/>
                  </a:lnTo>
                  <a:lnTo>
                    <a:pt x="131" y="207"/>
                  </a:lnTo>
                  <a:lnTo>
                    <a:pt x="134" y="207"/>
                  </a:lnTo>
                  <a:lnTo>
                    <a:pt x="134" y="204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6" y="196"/>
                  </a:lnTo>
                  <a:lnTo>
                    <a:pt x="134" y="196"/>
                  </a:lnTo>
                  <a:lnTo>
                    <a:pt x="136" y="194"/>
                  </a:lnTo>
                  <a:lnTo>
                    <a:pt x="136" y="191"/>
                  </a:lnTo>
                  <a:lnTo>
                    <a:pt x="134" y="189"/>
                  </a:lnTo>
                  <a:lnTo>
                    <a:pt x="131" y="189"/>
                  </a:lnTo>
                  <a:lnTo>
                    <a:pt x="129" y="189"/>
                  </a:lnTo>
                  <a:lnTo>
                    <a:pt x="129" y="186"/>
                  </a:lnTo>
                  <a:lnTo>
                    <a:pt x="126" y="186"/>
                  </a:lnTo>
                  <a:lnTo>
                    <a:pt x="126" y="183"/>
                  </a:lnTo>
                  <a:lnTo>
                    <a:pt x="126" y="181"/>
                  </a:lnTo>
                  <a:lnTo>
                    <a:pt x="126" y="178"/>
                  </a:lnTo>
                  <a:lnTo>
                    <a:pt x="123" y="178"/>
                  </a:lnTo>
                  <a:lnTo>
                    <a:pt x="123" y="176"/>
                  </a:lnTo>
                  <a:lnTo>
                    <a:pt x="121" y="176"/>
                  </a:lnTo>
                  <a:lnTo>
                    <a:pt x="123" y="176"/>
                  </a:lnTo>
                  <a:lnTo>
                    <a:pt x="123" y="173"/>
                  </a:lnTo>
                  <a:lnTo>
                    <a:pt x="121" y="173"/>
                  </a:lnTo>
                  <a:lnTo>
                    <a:pt x="121" y="171"/>
                  </a:lnTo>
                  <a:lnTo>
                    <a:pt x="121" y="168"/>
                  </a:lnTo>
                  <a:lnTo>
                    <a:pt x="118" y="168"/>
                  </a:lnTo>
                  <a:lnTo>
                    <a:pt x="118" y="165"/>
                  </a:lnTo>
                  <a:lnTo>
                    <a:pt x="118" y="163"/>
                  </a:lnTo>
                  <a:lnTo>
                    <a:pt x="118" y="160"/>
                  </a:lnTo>
                  <a:lnTo>
                    <a:pt x="116" y="160"/>
                  </a:lnTo>
                  <a:lnTo>
                    <a:pt x="116" y="158"/>
                  </a:lnTo>
                  <a:lnTo>
                    <a:pt x="113" y="158"/>
                  </a:lnTo>
                  <a:lnTo>
                    <a:pt x="113" y="155"/>
                  </a:lnTo>
                  <a:lnTo>
                    <a:pt x="113" y="152"/>
                  </a:lnTo>
                  <a:lnTo>
                    <a:pt x="113" y="150"/>
                  </a:lnTo>
                  <a:lnTo>
                    <a:pt x="111" y="150"/>
                  </a:lnTo>
                  <a:lnTo>
                    <a:pt x="111" y="147"/>
                  </a:lnTo>
                  <a:lnTo>
                    <a:pt x="108" y="147"/>
                  </a:lnTo>
                  <a:lnTo>
                    <a:pt x="105" y="147"/>
                  </a:lnTo>
                  <a:lnTo>
                    <a:pt x="103" y="145"/>
                  </a:lnTo>
                  <a:lnTo>
                    <a:pt x="100" y="145"/>
                  </a:lnTo>
                  <a:lnTo>
                    <a:pt x="100" y="147"/>
                  </a:lnTo>
                  <a:lnTo>
                    <a:pt x="98" y="145"/>
                  </a:lnTo>
                  <a:lnTo>
                    <a:pt x="95" y="145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0" y="140"/>
                  </a:lnTo>
                  <a:lnTo>
                    <a:pt x="87" y="140"/>
                  </a:lnTo>
                  <a:lnTo>
                    <a:pt x="87" y="137"/>
                  </a:lnTo>
                  <a:lnTo>
                    <a:pt x="85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2" y="132"/>
                  </a:lnTo>
                  <a:lnTo>
                    <a:pt x="82" y="129"/>
                  </a:lnTo>
                  <a:lnTo>
                    <a:pt x="85" y="129"/>
                  </a:lnTo>
                  <a:lnTo>
                    <a:pt x="87" y="129"/>
                  </a:lnTo>
                  <a:lnTo>
                    <a:pt x="90" y="129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100" y="129"/>
                  </a:lnTo>
                  <a:lnTo>
                    <a:pt x="100" y="127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8" y="119"/>
                  </a:lnTo>
                  <a:lnTo>
                    <a:pt x="98" y="116"/>
                  </a:lnTo>
                  <a:lnTo>
                    <a:pt x="98" y="114"/>
                  </a:lnTo>
                  <a:lnTo>
                    <a:pt x="100" y="114"/>
                  </a:lnTo>
                  <a:lnTo>
                    <a:pt x="100" y="111"/>
                  </a:lnTo>
                  <a:lnTo>
                    <a:pt x="103" y="109"/>
                  </a:lnTo>
                  <a:lnTo>
                    <a:pt x="105" y="109"/>
                  </a:lnTo>
                  <a:lnTo>
                    <a:pt x="105" y="106"/>
                  </a:lnTo>
                  <a:lnTo>
                    <a:pt x="108" y="106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3" y="104"/>
                  </a:lnTo>
                  <a:lnTo>
                    <a:pt x="116" y="101"/>
                  </a:lnTo>
                  <a:lnTo>
                    <a:pt x="118" y="98"/>
                  </a:lnTo>
                  <a:lnTo>
                    <a:pt x="121" y="96"/>
                  </a:lnTo>
                  <a:lnTo>
                    <a:pt x="123" y="93"/>
                  </a:lnTo>
                  <a:lnTo>
                    <a:pt x="126" y="93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1" y="96"/>
                  </a:lnTo>
                  <a:lnTo>
                    <a:pt x="134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101"/>
                  </a:lnTo>
                  <a:lnTo>
                    <a:pt x="142" y="101"/>
                  </a:lnTo>
                  <a:lnTo>
                    <a:pt x="144" y="101"/>
                  </a:lnTo>
                  <a:lnTo>
                    <a:pt x="144" y="104"/>
                  </a:lnTo>
                  <a:lnTo>
                    <a:pt x="147" y="104"/>
                  </a:lnTo>
                  <a:lnTo>
                    <a:pt x="149" y="104"/>
                  </a:lnTo>
                  <a:lnTo>
                    <a:pt x="149" y="106"/>
                  </a:lnTo>
                  <a:lnTo>
                    <a:pt x="149" y="109"/>
                  </a:lnTo>
                  <a:lnTo>
                    <a:pt x="152" y="109"/>
                  </a:lnTo>
                  <a:lnTo>
                    <a:pt x="154" y="109"/>
                  </a:lnTo>
                  <a:lnTo>
                    <a:pt x="154" y="106"/>
                  </a:lnTo>
                  <a:lnTo>
                    <a:pt x="157" y="106"/>
                  </a:lnTo>
                  <a:lnTo>
                    <a:pt x="160" y="106"/>
                  </a:lnTo>
                  <a:lnTo>
                    <a:pt x="160" y="109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5" y="109"/>
                  </a:lnTo>
                  <a:lnTo>
                    <a:pt x="167" y="109"/>
                  </a:lnTo>
                  <a:lnTo>
                    <a:pt x="167" y="111"/>
                  </a:lnTo>
                  <a:lnTo>
                    <a:pt x="170" y="111"/>
                  </a:lnTo>
                  <a:lnTo>
                    <a:pt x="172" y="111"/>
                  </a:lnTo>
                  <a:lnTo>
                    <a:pt x="175" y="114"/>
                  </a:lnTo>
                  <a:lnTo>
                    <a:pt x="178" y="114"/>
                  </a:lnTo>
                  <a:lnTo>
                    <a:pt x="178" y="116"/>
                  </a:lnTo>
                  <a:lnTo>
                    <a:pt x="178" y="114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3" y="116"/>
                  </a:lnTo>
                  <a:lnTo>
                    <a:pt x="185" y="116"/>
                  </a:lnTo>
                  <a:lnTo>
                    <a:pt x="188" y="116"/>
                  </a:lnTo>
                  <a:lnTo>
                    <a:pt x="188" y="114"/>
                  </a:lnTo>
                  <a:lnTo>
                    <a:pt x="185" y="114"/>
                  </a:lnTo>
                  <a:lnTo>
                    <a:pt x="185" y="111"/>
                  </a:lnTo>
                  <a:lnTo>
                    <a:pt x="188" y="111"/>
                  </a:lnTo>
                  <a:lnTo>
                    <a:pt x="191" y="111"/>
                  </a:lnTo>
                  <a:lnTo>
                    <a:pt x="191" y="109"/>
                  </a:lnTo>
                  <a:lnTo>
                    <a:pt x="191" y="111"/>
                  </a:lnTo>
                  <a:lnTo>
                    <a:pt x="193" y="111"/>
                  </a:lnTo>
                  <a:lnTo>
                    <a:pt x="196" y="111"/>
                  </a:lnTo>
                  <a:lnTo>
                    <a:pt x="198" y="111"/>
                  </a:lnTo>
                  <a:lnTo>
                    <a:pt x="201" y="109"/>
                  </a:lnTo>
                  <a:lnTo>
                    <a:pt x="203" y="109"/>
                  </a:lnTo>
                  <a:lnTo>
                    <a:pt x="203" y="106"/>
                  </a:lnTo>
                  <a:lnTo>
                    <a:pt x="203" y="104"/>
                  </a:lnTo>
                  <a:lnTo>
                    <a:pt x="206" y="104"/>
                  </a:lnTo>
                  <a:lnTo>
                    <a:pt x="209" y="104"/>
                  </a:lnTo>
                  <a:lnTo>
                    <a:pt x="211" y="104"/>
                  </a:lnTo>
                  <a:lnTo>
                    <a:pt x="211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3"/>
                  </a:lnTo>
                  <a:lnTo>
                    <a:pt x="219" y="93"/>
                  </a:lnTo>
                  <a:lnTo>
                    <a:pt x="221" y="91"/>
                  </a:lnTo>
                  <a:lnTo>
                    <a:pt x="224" y="91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27" y="83"/>
                  </a:lnTo>
                  <a:lnTo>
                    <a:pt x="227" y="80"/>
                  </a:lnTo>
                  <a:lnTo>
                    <a:pt x="229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5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0" y="73"/>
                  </a:lnTo>
                  <a:lnTo>
                    <a:pt x="242" y="73"/>
                  </a:lnTo>
                  <a:lnTo>
                    <a:pt x="245" y="73"/>
                  </a:lnTo>
                  <a:lnTo>
                    <a:pt x="247" y="73"/>
                  </a:lnTo>
                  <a:lnTo>
                    <a:pt x="250" y="73"/>
                  </a:lnTo>
                  <a:lnTo>
                    <a:pt x="252" y="73"/>
                  </a:lnTo>
                  <a:lnTo>
                    <a:pt x="255" y="73"/>
                  </a:lnTo>
                  <a:lnTo>
                    <a:pt x="255" y="70"/>
                  </a:lnTo>
                  <a:lnTo>
                    <a:pt x="258" y="70"/>
                  </a:lnTo>
                  <a:lnTo>
                    <a:pt x="260" y="67"/>
                  </a:lnTo>
                  <a:lnTo>
                    <a:pt x="258" y="65"/>
                  </a:lnTo>
                  <a:lnTo>
                    <a:pt x="255" y="65"/>
                  </a:lnTo>
                  <a:lnTo>
                    <a:pt x="255" y="62"/>
                  </a:lnTo>
                  <a:lnTo>
                    <a:pt x="252" y="60"/>
                  </a:lnTo>
                  <a:lnTo>
                    <a:pt x="252" y="57"/>
                  </a:lnTo>
                  <a:lnTo>
                    <a:pt x="252" y="55"/>
                  </a:lnTo>
                  <a:lnTo>
                    <a:pt x="250" y="55"/>
                  </a:lnTo>
                  <a:lnTo>
                    <a:pt x="250" y="52"/>
                  </a:lnTo>
                  <a:lnTo>
                    <a:pt x="252" y="52"/>
                  </a:lnTo>
                  <a:lnTo>
                    <a:pt x="255" y="49"/>
                  </a:lnTo>
                  <a:lnTo>
                    <a:pt x="258" y="49"/>
                  </a:lnTo>
                  <a:lnTo>
                    <a:pt x="260" y="47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8" y="44"/>
                  </a:lnTo>
                  <a:lnTo>
                    <a:pt x="270" y="44"/>
                  </a:lnTo>
                  <a:lnTo>
                    <a:pt x="273" y="42"/>
                  </a:lnTo>
                  <a:lnTo>
                    <a:pt x="276" y="42"/>
                  </a:lnTo>
                  <a:lnTo>
                    <a:pt x="278" y="42"/>
                  </a:lnTo>
                  <a:lnTo>
                    <a:pt x="281" y="44"/>
                  </a:lnTo>
                  <a:lnTo>
                    <a:pt x="283" y="44"/>
                  </a:lnTo>
                  <a:lnTo>
                    <a:pt x="286" y="44"/>
                  </a:lnTo>
                  <a:lnTo>
                    <a:pt x="289" y="44"/>
                  </a:lnTo>
                  <a:lnTo>
                    <a:pt x="291" y="47"/>
                  </a:lnTo>
                  <a:lnTo>
                    <a:pt x="296" y="49"/>
                  </a:lnTo>
                  <a:lnTo>
                    <a:pt x="299" y="49"/>
                  </a:lnTo>
                  <a:lnTo>
                    <a:pt x="299" y="52"/>
                  </a:lnTo>
                  <a:lnTo>
                    <a:pt x="301" y="55"/>
                  </a:lnTo>
                  <a:lnTo>
                    <a:pt x="304" y="55"/>
                  </a:lnTo>
                  <a:lnTo>
                    <a:pt x="304" y="57"/>
                  </a:lnTo>
                  <a:lnTo>
                    <a:pt x="307" y="57"/>
                  </a:lnTo>
                  <a:lnTo>
                    <a:pt x="312" y="57"/>
                  </a:lnTo>
                  <a:lnTo>
                    <a:pt x="314" y="60"/>
                  </a:lnTo>
                  <a:lnTo>
                    <a:pt x="317" y="60"/>
                  </a:lnTo>
                  <a:lnTo>
                    <a:pt x="319" y="60"/>
                  </a:lnTo>
                  <a:lnTo>
                    <a:pt x="322" y="57"/>
                  </a:lnTo>
                  <a:lnTo>
                    <a:pt x="325" y="57"/>
                  </a:lnTo>
                  <a:lnTo>
                    <a:pt x="325" y="55"/>
                  </a:lnTo>
                  <a:lnTo>
                    <a:pt x="327" y="55"/>
                  </a:lnTo>
                  <a:lnTo>
                    <a:pt x="327" y="52"/>
                  </a:lnTo>
                  <a:lnTo>
                    <a:pt x="330" y="52"/>
                  </a:lnTo>
                  <a:lnTo>
                    <a:pt x="330" y="49"/>
                  </a:lnTo>
                  <a:lnTo>
                    <a:pt x="332" y="49"/>
                  </a:lnTo>
                  <a:lnTo>
                    <a:pt x="332" y="47"/>
                  </a:lnTo>
                  <a:lnTo>
                    <a:pt x="332" y="44"/>
                  </a:lnTo>
                  <a:lnTo>
                    <a:pt x="335" y="44"/>
                  </a:lnTo>
                  <a:lnTo>
                    <a:pt x="335" y="42"/>
                  </a:lnTo>
                  <a:lnTo>
                    <a:pt x="338" y="39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0" y="34"/>
                  </a:lnTo>
                  <a:lnTo>
                    <a:pt x="340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5" y="26"/>
                  </a:lnTo>
                  <a:lnTo>
                    <a:pt x="345" y="24"/>
                  </a:lnTo>
                  <a:lnTo>
                    <a:pt x="345" y="21"/>
                  </a:lnTo>
                  <a:lnTo>
                    <a:pt x="348" y="21"/>
                  </a:lnTo>
                  <a:lnTo>
                    <a:pt x="350" y="21"/>
                  </a:lnTo>
                  <a:lnTo>
                    <a:pt x="353" y="18"/>
                  </a:lnTo>
                  <a:lnTo>
                    <a:pt x="353" y="21"/>
                  </a:lnTo>
                  <a:lnTo>
                    <a:pt x="353" y="24"/>
                  </a:lnTo>
                  <a:lnTo>
                    <a:pt x="353" y="26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3" y="34"/>
                  </a:lnTo>
                  <a:lnTo>
                    <a:pt x="356" y="34"/>
                  </a:lnTo>
                  <a:lnTo>
                    <a:pt x="356" y="36"/>
                  </a:lnTo>
                  <a:lnTo>
                    <a:pt x="358" y="36"/>
                  </a:lnTo>
                  <a:lnTo>
                    <a:pt x="358" y="39"/>
                  </a:lnTo>
                  <a:lnTo>
                    <a:pt x="361" y="42"/>
                  </a:lnTo>
                  <a:lnTo>
                    <a:pt x="363" y="42"/>
                  </a:lnTo>
                  <a:lnTo>
                    <a:pt x="366" y="44"/>
                  </a:lnTo>
                  <a:lnTo>
                    <a:pt x="371" y="47"/>
                  </a:lnTo>
                  <a:lnTo>
                    <a:pt x="371" y="49"/>
                  </a:lnTo>
                  <a:lnTo>
                    <a:pt x="374" y="49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9"/>
                  </a:lnTo>
                  <a:lnTo>
                    <a:pt x="384" y="49"/>
                  </a:lnTo>
                  <a:lnTo>
                    <a:pt x="387" y="49"/>
                  </a:lnTo>
                  <a:lnTo>
                    <a:pt x="389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4" y="44"/>
                  </a:lnTo>
                  <a:lnTo>
                    <a:pt x="394" y="42"/>
                  </a:lnTo>
                  <a:lnTo>
                    <a:pt x="394" y="39"/>
                  </a:lnTo>
                  <a:lnTo>
                    <a:pt x="392" y="39"/>
                  </a:lnTo>
                  <a:lnTo>
                    <a:pt x="392" y="36"/>
                  </a:lnTo>
                  <a:lnTo>
                    <a:pt x="392" y="34"/>
                  </a:lnTo>
                  <a:lnTo>
                    <a:pt x="389" y="34"/>
                  </a:lnTo>
                  <a:lnTo>
                    <a:pt x="389" y="31"/>
                  </a:lnTo>
                  <a:lnTo>
                    <a:pt x="389" y="29"/>
                  </a:lnTo>
                  <a:lnTo>
                    <a:pt x="389" y="26"/>
                  </a:lnTo>
                  <a:lnTo>
                    <a:pt x="389" y="24"/>
                  </a:lnTo>
                  <a:lnTo>
                    <a:pt x="392" y="21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7" y="18"/>
                  </a:lnTo>
                  <a:lnTo>
                    <a:pt x="399" y="16"/>
                  </a:lnTo>
                  <a:lnTo>
                    <a:pt x="399" y="13"/>
                  </a:lnTo>
                  <a:lnTo>
                    <a:pt x="402" y="11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5" y="6"/>
                  </a:lnTo>
                  <a:lnTo>
                    <a:pt x="405" y="3"/>
                  </a:lnTo>
                  <a:lnTo>
                    <a:pt x="407" y="3"/>
                  </a:lnTo>
                  <a:lnTo>
                    <a:pt x="410" y="3"/>
                  </a:lnTo>
                  <a:lnTo>
                    <a:pt x="410" y="0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5" y="3"/>
                  </a:lnTo>
                  <a:lnTo>
                    <a:pt x="420" y="6"/>
                  </a:lnTo>
                  <a:lnTo>
                    <a:pt x="423" y="6"/>
                  </a:lnTo>
                  <a:lnTo>
                    <a:pt x="425" y="6"/>
                  </a:lnTo>
                  <a:lnTo>
                    <a:pt x="428" y="8"/>
                  </a:lnTo>
                  <a:lnTo>
                    <a:pt x="430" y="11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8" y="11"/>
                  </a:lnTo>
                  <a:lnTo>
                    <a:pt x="441" y="11"/>
                  </a:lnTo>
                  <a:lnTo>
                    <a:pt x="443" y="11"/>
                  </a:lnTo>
                  <a:lnTo>
                    <a:pt x="446" y="11"/>
                  </a:lnTo>
                  <a:lnTo>
                    <a:pt x="448" y="11"/>
                  </a:lnTo>
                  <a:lnTo>
                    <a:pt x="451" y="8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9" y="11"/>
                  </a:lnTo>
                  <a:lnTo>
                    <a:pt x="461" y="11"/>
                  </a:lnTo>
                  <a:lnTo>
                    <a:pt x="464" y="11"/>
                  </a:lnTo>
                  <a:lnTo>
                    <a:pt x="466" y="13"/>
                  </a:lnTo>
                  <a:lnTo>
                    <a:pt x="469" y="13"/>
                  </a:lnTo>
                  <a:lnTo>
                    <a:pt x="472" y="11"/>
                  </a:lnTo>
                  <a:lnTo>
                    <a:pt x="474" y="11"/>
                  </a:lnTo>
                  <a:lnTo>
                    <a:pt x="477" y="11"/>
                  </a:lnTo>
                  <a:lnTo>
                    <a:pt x="479" y="13"/>
                  </a:lnTo>
                  <a:lnTo>
                    <a:pt x="482" y="16"/>
                  </a:lnTo>
                  <a:lnTo>
                    <a:pt x="485" y="16"/>
                  </a:lnTo>
                  <a:lnTo>
                    <a:pt x="485" y="13"/>
                  </a:lnTo>
                  <a:lnTo>
                    <a:pt x="487" y="13"/>
                  </a:lnTo>
                  <a:lnTo>
                    <a:pt x="490" y="11"/>
                  </a:lnTo>
                  <a:lnTo>
                    <a:pt x="492" y="11"/>
                  </a:lnTo>
                  <a:lnTo>
                    <a:pt x="495" y="11"/>
                  </a:lnTo>
                  <a:lnTo>
                    <a:pt x="497" y="11"/>
                  </a:lnTo>
                  <a:lnTo>
                    <a:pt x="500" y="11"/>
                  </a:lnTo>
                  <a:lnTo>
                    <a:pt x="503" y="11"/>
                  </a:lnTo>
                  <a:lnTo>
                    <a:pt x="505" y="11"/>
                  </a:lnTo>
                  <a:lnTo>
                    <a:pt x="505" y="13"/>
                  </a:lnTo>
                  <a:lnTo>
                    <a:pt x="508" y="13"/>
                  </a:lnTo>
                  <a:lnTo>
                    <a:pt x="508" y="16"/>
                  </a:lnTo>
                  <a:lnTo>
                    <a:pt x="510" y="16"/>
                  </a:lnTo>
                  <a:lnTo>
                    <a:pt x="513" y="16"/>
                  </a:lnTo>
                  <a:lnTo>
                    <a:pt x="513" y="13"/>
                  </a:lnTo>
                  <a:lnTo>
                    <a:pt x="515" y="13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1" y="18"/>
                  </a:lnTo>
                  <a:lnTo>
                    <a:pt x="523" y="18"/>
                  </a:lnTo>
                  <a:lnTo>
                    <a:pt x="523" y="21"/>
                  </a:lnTo>
                  <a:lnTo>
                    <a:pt x="526" y="21"/>
                  </a:lnTo>
                  <a:lnTo>
                    <a:pt x="526" y="24"/>
                  </a:lnTo>
                  <a:lnTo>
                    <a:pt x="526" y="26"/>
                  </a:lnTo>
                  <a:lnTo>
                    <a:pt x="526" y="29"/>
                  </a:lnTo>
                  <a:lnTo>
                    <a:pt x="528" y="29"/>
                  </a:lnTo>
                  <a:lnTo>
                    <a:pt x="528" y="31"/>
                  </a:lnTo>
                  <a:lnTo>
                    <a:pt x="528" y="34"/>
                  </a:lnTo>
                  <a:lnTo>
                    <a:pt x="528" y="36"/>
                  </a:lnTo>
                  <a:lnTo>
                    <a:pt x="528" y="39"/>
                  </a:lnTo>
                  <a:lnTo>
                    <a:pt x="528" y="42"/>
                  </a:lnTo>
                  <a:lnTo>
                    <a:pt x="531" y="42"/>
                  </a:lnTo>
                  <a:lnTo>
                    <a:pt x="531" y="44"/>
                  </a:lnTo>
                  <a:lnTo>
                    <a:pt x="531" y="47"/>
                  </a:lnTo>
                  <a:lnTo>
                    <a:pt x="531" y="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699" name="Freeform 6"/>
            <p:cNvSpPr>
              <a:spLocks/>
            </p:cNvSpPr>
            <p:nvPr/>
          </p:nvSpPr>
          <p:spPr bwMode="auto">
            <a:xfrm>
              <a:off x="2550" y="1840"/>
              <a:ext cx="611" cy="451"/>
            </a:xfrm>
            <a:custGeom>
              <a:avLst/>
              <a:gdLst>
                <a:gd name="T0" fmla="*/ 513 w 611"/>
                <a:gd name="T1" fmla="*/ 31 h 451"/>
                <a:gd name="T2" fmla="*/ 526 w 611"/>
                <a:gd name="T3" fmla="*/ 56 h 451"/>
                <a:gd name="T4" fmla="*/ 539 w 611"/>
                <a:gd name="T5" fmla="*/ 77 h 451"/>
                <a:gd name="T6" fmla="*/ 549 w 611"/>
                <a:gd name="T7" fmla="*/ 105 h 451"/>
                <a:gd name="T8" fmla="*/ 562 w 611"/>
                <a:gd name="T9" fmla="*/ 129 h 451"/>
                <a:gd name="T10" fmla="*/ 580 w 611"/>
                <a:gd name="T11" fmla="*/ 157 h 451"/>
                <a:gd name="T12" fmla="*/ 603 w 611"/>
                <a:gd name="T13" fmla="*/ 175 h 451"/>
                <a:gd name="T14" fmla="*/ 598 w 611"/>
                <a:gd name="T15" fmla="*/ 219 h 451"/>
                <a:gd name="T16" fmla="*/ 606 w 611"/>
                <a:gd name="T17" fmla="*/ 250 h 451"/>
                <a:gd name="T18" fmla="*/ 588 w 611"/>
                <a:gd name="T19" fmla="*/ 273 h 451"/>
                <a:gd name="T20" fmla="*/ 562 w 611"/>
                <a:gd name="T21" fmla="*/ 268 h 451"/>
                <a:gd name="T22" fmla="*/ 541 w 611"/>
                <a:gd name="T23" fmla="*/ 263 h 451"/>
                <a:gd name="T24" fmla="*/ 528 w 611"/>
                <a:gd name="T25" fmla="*/ 288 h 451"/>
                <a:gd name="T26" fmla="*/ 503 w 611"/>
                <a:gd name="T27" fmla="*/ 301 h 451"/>
                <a:gd name="T28" fmla="*/ 490 w 611"/>
                <a:gd name="T29" fmla="*/ 332 h 451"/>
                <a:gd name="T30" fmla="*/ 454 w 611"/>
                <a:gd name="T31" fmla="*/ 335 h 451"/>
                <a:gd name="T32" fmla="*/ 441 w 611"/>
                <a:gd name="T33" fmla="*/ 314 h 451"/>
                <a:gd name="T34" fmla="*/ 412 w 611"/>
                <a:gd name="T35" fmla="*/ 306 h 451"/>
                <a:gd name="T36" fmla="*/ 392 w 611"/>
                <a:gd name="T37" fmla="*/ 299 h 451"/>
                <a:gd name="T38" fmla="*/ 376 w 611"/>
                <a:gd name="T39" fmla="*/ 291 h 451"/>
                <a:gd name="T40" fmla="*/ 363 w 611"/>
                <a:gd name="T41" fmla="*/ 299 h 451"/>
                <a:gd name="T42" fmla="*/ 338 w 611"/>
                <a:gd name="T43" fmla="*/ 306 h 451"/>
                <a:gd name="T44" fmla="*/ 319 w 611"/>
                <a:gd name="T45" fmla="*/ 322 h 451"/>
                <a:gd name="T46" fmla="*/ 307 w 611"/>
                <a:gd name="T47" fmla="*/ 345 h 451"/>
                <a:gd name="T48" fmla="*/ 281 w 611"/>
                <a:gd name="T49" fmla="*/ 340 h 451"/>
                <a:gd name="T50" fmla="*/ 252 w 611"/>
                <a:gd name="T51" fmla="*/ 358 h 451"/>
                <a:gd name="T52" fmla="*/ 263 w 611"/>
                <a:gd name="T53" fmla="*/ 389 h 451"/>
                <a:gd name="T54" fmla="*/ 245 w 611"/>
                <a:gd name="T55" fmla="*/ 404 h 451"/>
                <a:gd name="T56" fmla="*/ 214 w 611"/>
                <a:gd name="T57" fmla="*/ 410 h 451"/>
                <a:gd name="T58" fmla="*/ 193 w 611"/>
                <a:gd name="T59" fmla="*/ 428 h 451"/>
                <a:gd name="T60" fmla="*/ 172 w 611"/>
                <a:gd name="T61" fmla="*/ 435 h 451"/>
                <a:gd name="T62" fmla="*/ 142 w 611"/>
                <a:gd name="T63" fmla="*/ 433 h 451"/>
                <a:gd name="T64" fmla="*/ 118 w 611"/>
                <a:gd name="T65" fmla="*/ 448 h 451"/>
                <a:gd name="T66" fmla="*/ 90 w 611"/>
                <a:gd name="T67" fmla="*/ 443 h 451"/>
                <a:gd name="T68" fmla="*/ 69 w 611"/>
                <a:gd name="T69" fmla="*/ 435 h 451"/>
                <a:gd name="T70" fmla="*/ 64 w 611"/>
                <a:gd name="T71" fmla="*/ 397 h 451"/>
                <a:gd name="T72" fmla="*/ 41 w 611"/>
                <a:gd name="T73" fmla="*/ 371 h 451"/>
                <a:gd name="T74" fmla="*/ 23 w 611"/>
                <a:gd name="T75" fmla="*/ 363 h 451"/>
                <a:gd name="T76" fmla="*/ 10 w 611"/>
                <a:gd name="T77" fmla="*/ 345 h 451"/>
                <a:gd name="T78" fmla="*/ 13 w 611"/>
                <a:gd name="T79" fmla="*/ 317 h 451"/>
                <a:gd name="T80" fmla="*/ 28 w 611"/>
                <a:gd name="T81" fmla="*/ 294 h 451"/>
                <a:gd name="T82" fmla="*/ 33 w 611"/>
                <a:gd name="T83" fmla="*/ 265 h 451"/>
                <a:gd name="T84" fmla="*/ 10 w 611"/>
                <a:gd name="T85" fmla="*/ 247 h 451"/>
                <a:gd name="T86" fmla="*/ 25 w 611"/>
                <a:gd name="T87" fmla="*/ 232 h 451"/>
                <a:gd name="T88" fmla="*/ 51 w 611"/>
                <a:gd name="T89" fmla="*/ 229 h 451"/>
                <a:gd name="T90" fmla="*/ 64 w 611"/>
                <a:gd name="T91" fmla="*/ 211 h 451"/>
                <a:gd name="T92" fmla="*/ 95 w 611"/>
                <a:gd name="T93" fmla="*/ 208 h 451"/>
                <a:gd name="T94" fmla="*/ 118 w 611"/>
                <a:gd name="T95" fmla="*/ 188 h 451"/>
                <a:gd name="T96" fmla="*/ 136 w 611"/>
                <a:gd name="T97" fmla="*/ 152 h 451"/>
                <a:gd name="T98" fmla="*/ 121 w 611"/>
                <a:gd name="T99" fmla="*/ 126 h 451"/>
                <a:gd name="T100" fmla="*/ 100 w 611"/>
                <a:gd name="T101" fmla="*/ 105 h 451"/>
                <a:gd name="T102" fmla="*/ 95 w 611"/>
                <a:gd name="T103" fmla="*/ 87 h 451"/>
                <a:gd name="T104" fmla="*/ 111 w 611"/>
                <a:gd name="T105" fmla="*/ 62 h 451"/>
                <a:gd name="T106" fmla="*/ 144 w 611"/>
                <a:gd name="T107" fmla="*/ 62 h 451"/>
                <a:gd name="T108" fmla="*/ 172 w 611"/>
                <a:gd name="T109" fmla="*/ 69 h 451"/>
                <a:gd name="T110" fmla="*/ 193 w 611"/>
                <a:gd name="T111" fmla="*/ 69 h 451"/>
                <a:gd name="T112" fmla="*/ 221 w 611"/>
                <a:gd name="T113" fmla="*/ 49 h 451"/>
                <a:gd name="T114" fmla="*/ 250 w 611"/>
                <a:gd name="T115" fmla="*/ 31 h 451"/>
                <a:gd name="T116" fmla="*/ 260 w 611"/>
                <a:gd name="T117" fmla="*/ 5 h 451"/>
                <a:gd name="T118" fmla="*/ 304 w 611"/>
                <a:gd name="T119" fmla="*/ 13 h 45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11"/>
                <a:gd name="T181" fmla="*/ 0 h 451"/>
                <a:gd name="T182" fmla="*/ 611 w 611"/>
                <a:gd name="T183" fmla="*/ 451 h 45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11" h="451">
                  <a:moveTo>
                    <a:pt x="531" y="7"/>
                  </a:moveTo>
                  <a:lnTo>
                    <a:pt x="531" y="10"/>
                  </a:lnTo>
                  <a:lnTo>
                    <a:pt x="528" y="13"/>
                  </a:lnTo>
                  <a:lnTo>
                    <a:pt x="531" y="13"/>
                  </a:lnTo>
                  <a:lnTo>
                    <a:pt x="531" y="15"/>
                  </a:lnTo>
                  <a:lnTo>
                    <a:pt x="528" y="15"/>
                  </a:lnTo>
                  <a:lnTo>
                    <a:pt x="528" y="18"/>
                  </a:lnTo>
                  <a:lnTo>
                    <a:pt x="528" y="20"/>
                  </a:lnTo>
                  <a:lnTo>
                    <a:pt x="526" y="23"/>
                  </a:lnTo>
                  <a:lnTo>
                    <a:pt x="523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18" y="25"/>
                  </a:lnTo>
                  <a:lnTo>
                    <a:pt x="515" y="25"/>
                  </a:lnTo>
                  <a:lnTo>
                    <a:pt x="515" y="28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3" y="33"/>
                  </a:lnTo>
                  <a:lnTo>
                    <a:pt x="513" y="36"/>
                  </a:lnTo>
                  <a:lnTo>
                    <a:pt x="513" y="38"/>
                  </a:lnTo>
                  <a:lnTo>
                    <a:pt x="515" y="38"/>
                  </a:lnTo>
                  <a:lnTo>
                    <a:pt x="515" y="41"/>
                  </a:lnTo>
                  <a:lnTo>
                    <a:pt x="515" y="43"/>
                  </a:lnTo>
                  <a:lnTo>
                    <a:pt x="518" y="43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3" y="49"/>
                  </a:lnTo>
                  <a:lnTo>
                    <a:pt x="526" y="49"/>
                  </a:lnTo>
                  <a:lnTo>
                    <a:pt x="526" y="51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28" y="56"/>
                  </a:lnTo>
                  <a:lnTo>
                    <a:pt x="526" y="56"/>
                  </a:lnTo>
                  <a:lnTo>
                    <a:pt x="526" y="59"/>
                  </a:lnTo>
                  <a:lnTo>
                    <a:pt x="528" y="59"/>
                  </a:lnTo>
                  <a:lnTo>
                    <a:pt x="531" y="59"/>
                  </a:lnTo>
                  <a:lnTo>
                    <a:pt x="531" y="62"/>
                  </a:lnTo>
                  <a:lnTo>
                    <a:pt x="531" y="64"/>
                  </a:lnTo>
                  <a:lnTo>
                    <a:pt x="534" y="64"/>
                  </a:lnTo>
                  <a:lnTo>
                    <a:pt x="536" y="64"/>
                  </a:lnTo>
                  <a:lnTo>
                    <a:pt x="536" y="67"/>
                  </a:lnTo>
                  <a:lnTo>
                    <a:pt x="539" y="67"/>
                  </a:lnTo>
                  <a:lnTo>
                    <a:pt x="541" y="67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1" y="69"/>
                  </a:lnTo>
                  <a:lnTo>
                    <a:pt x="541" y="72"/>
                  </a:lnTo>
                  <a:lnTo>
                    <a:pt x="541" y="74"/>
                  </a:lnTo>
                  <a:lnTo>
                    <a:pt x="539" y="74"/>
                  </a:lnTo>
                  <a:lnTo>
                    <a:pt x="539" y="77"/>
                  </a:lnTo>
                  <a:lnTo>
                    <a:pt x="539" y="80"/>
                  </a:lnTo>
                  <a:lnTo>
                    <a:pt x="539" y="82"/>
                  </a:lnTo>
                  <a:lnTo>
                    <a:pt x="539" y="85"/>
                  </a:lnTo>
                  <a:lnTo>
                    <a:pt x="539" y="87"/>
                  </a:lnTo>
                  <a:lnTo>
                    <a:pt x="539" y="90"/>
                  </a:lnTo>
                  <a:lnTo>
                    <a:pt x="541" y="90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4" y="98"/>
                  </a:lnTo>
                  <a:lnTo>
                    <a:pt x="546" y="98"/>
                  </a:lnTo>
                  <a:lnTo>
                    <a:pt x="544" y="100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6" y="105"/>
                  </a:lnTo>
                  <a:lnTo>
                    <a:pt x="546" y="103"/>
                  </a:lnTo>
                  <a:lnTo>
                    <a:pt x="549" y="103"/>
                  </a:lnTo>
                  <a:lnTo>
                    <a:pt x="549" y="105"/>
                  </a:lnTo>
                  <a:lnTo>
                    <a:pt x="549" y="108"/>
                  </a:lnTo>
                  <a:lnTo>
                    <a:pt x="549" y="110"/>
                  </a:lnTo>
                  <a:lnTo>
                    <a:pt x="552" y="110"/>
                  </a:lnTo>
                  <a:lnTo>
                    <a:pt x="554" y="113"/>
                  </a:lnTo>
                  <a:lnTo>
                    <a:pt x="557" y="113"/>
                  </a:lnTo>
                  <a:lnTo>
                    <a:pt x="559" y="113"/>
                  </a:lnTo>
                  <a:lnTo>
                    <a:pt x="562" y="113"/>
                  </a:lnTo>
                  <a:lnTo>
                    <a:pt x="562" y="110"/>
                  </a:lnTo>
                  <a:lnTo>
                    <a:pt x="562" y="113"/>
                  </a:lnTo>
                  <a:lnTo>
                    <a:pt x="562" y="116"/>
                  </a:lnTo>
                  <a:lnTo>
                    <a:pt x="559" y="116"/>
                  </a:lnTo>
                  <a:lnTo>
                    <a:pt x="559" y="118"/>
                  </a:lnTo>
                  <a:lnTo>
                    <a:pt x="559" y="121"/>
                  </a:lnTo>
                  <a:lnTo>
                    <a:pt x="559" y="123"/>
                  </a:lnTo>
                  <a:lnTo>
                    <a:pt x="559" y="126"/>
                  </a:lnTo>
                  <a:lnTo>
                    <a:pt x="562" y="126"/>
                  </a:lnTo>
                  <a:lnTo>
                    <a:pt x="562" y="129"/>
                  </a:lnTo>
                  <a:lnTo>
                    <a:pt x="562" y="131"/>
                  </a:lnTo>
                  <a:lnTo>
                    <a:pt x="562" y="134"/>
                  </a:lnTo>
                  <a:lnTo>
                    <a:pt x="562" y="136"/>
                  </a:lnTo>
                  <a:lnTo>
                    <a:pt x="564" y="139"/>
                  </a:lnTo>
                  <a:lnTo>
                    <a:pt x="567" y="139"/>
                  </a:lnTo>
                  <a:lnTo>
                    <a:pt x="570" y="141"/>
                  </a:lnTo>
                  <a:lnTo>
                    <a:pt x="567" y="141"/>
                  </a:lnTo>
                  <a:lnTo>
                    <a:pt x="567" y="144"/>
                  </a:lnTo>
                  <a:lnTo>
                    <a:pt x="570" y="144"/>
                  </a:lnTo>
                  <a:lnTo>
                    <a:pt x="572" y="144"/>
                  </a:lnTo>
                  <a:lnTo>
                    <a:pt x="572" y="147"/>
                  </a:lnTo>
                  <a:lnTo>
                    <a:pt x="572" y="149"/>
                  </a:lnTo>
                  <a:lnTo>
                    <a:pt x="575" y="149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80" y="157"/>
                  </a:lnTo>
                  <a:lnTo>
                    <a:pt x="583" y="157"/>
                  </a:lnTo>
                  <a:lnTo>
                    <a:pt x="585" y="157"/>
                  </a:lnTo>
                  <a:lnTo>
                    <a:pt x="588" y="157"/>
                  </a:lnTo>
                  <a:lnTo>
                    <a:pt x="588" y="159"/>
                  </a:lnTo>
                  <a:lnTo>
                    <a:pt x="590" y="159"/>
                  </a:lnTo>
                  <a:lnTo>
                    <a:pt x="593" y="159"/>
                  </a:lnTo>
                  <a:lnTo>
                    <a:pt x="593" y="157"/>
                  </a:lnTo>
                  <a:lnTo>
                    <a:pt x="595" y="159"/>
                  </a:lnTo>
                  <a:lnTo>
                    <a:pt x="598" y="159"/>
                  </a:lnTo>
                  <a:lnTo>
                    <a:pt x="598" y="162"/>
                  </a:lnTo>
                  <a:lnTo>
                    <a:pt x="598" y="165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6" y="165"/>
                  </a:lnTo>
                  <a:lnTo>
                    <a:pt x="603" y="167"/>
                  </a:lnTo>
                  <a:lnTo>
                    <a:pt x="603" y="170"/>
                  </a:lnTo>
                  <a:lnTo>
                    <a:pt x="603" y="175"/>
                  </a:lnTo>
                  <a:lnTo>
                    <a:pt x="603" y="178"/>
                  </a:lnTo>
                  <a:lnTo>
                    <a:pt x="606" y="180"/>
                  </a:lnTo>
                  <a:lnTo>
                    <a:pt x="606" y="183"/>
                  </a:lnTo>
                  <a:lnTo>
                    <a:pt x="606" y="185"/>
                  </a:lnTo>
                  <a:lnTo>
                    <a:pt x="606" y="188"/>
                  </a:lnTo>
                  <a:lnTo>
                    <a:pt x="603" y="190"/>
                  </a:lnTo>
                  <a:lnTo>
                    <a:pt x="603" y="193"/>
                  </a:lnTo>
                  <a:lnTo>
                    <a:pt x="603" y="196"/>
                  </a:lnTo>
                  <a:lnTo>
                    <a:pt x="603" y="198"/>
                  </a:lnTo>
                  <a:lnTo>
                    <a:pt x="603" y="201"/>
                  </a:lnTo>
                  <a:lnTo>
                    <a:pt x="603" y="203"/>
                  </a:lnTo>
                  <a:lnTo>
                    <a:pt x="603" y="206"/>
                  </a:lnTo>
                  <a:lnTo>
                    <a:pt x="603" y="208"/>
                  </a:lnTo>
                  <a:lnTo>
                    <a:pt x="603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598" y="219"/>
                  </a:lnTo>
                  <a:lnTo>
                    <a:pt x="601" y="219"/>
                  </a:lnTo>
                  <a:lnTo>
                    <a:pt x="601" y="221"/>
                  </a:lnTo>
                  <a:lnTo>
                    <a:pt x="601" y="224"/>
                  </a:lnTo>
                  <a:lnTo>
                    <a:pt x="603" y="224"/>
                  </a:lnTo>
                  <a:lnTo>
                    <a:pt x="603" y="227"/>
                  </a:lnTo>
                  <a:lnTo>
                    <a:pt x="603" y="229"/>
                  </a:lnTo>
                  <a:lnTo>
                    <a:pt x="603" y="232"/>
                  </a:lnTo>
                  <a:lnTo>
                    <a:pt x="606" y="232"/>
                  </a:lnTo>
                  <a:lnTo>
                    <a:pt x="606" y="234"/>
                  </a:lnTo>
                  <a:lnTo>
                    <a:pt x="606" y="237"/>
                  </a:lnTo>
                  <a:lnTo>
                    <a:pt x="608" y="239"/>
                  </a:lnTo>
                  <a:lnTo>
                    <a:pt x="608" y="242"/>
                  </a:lnTo>
                  <a:lnTo>
                    <a:pt x="611" y="245"/>
                  </a:lnTo>
                  <a:lnTo>
                    <a:pt x="611" y="247"/>
                  </a:lnTo>
                  <a:lnTo>
                    <a:pt x="608" y="247"/>
                  </a:lnTo>
                  <a:lnTo>
                    <a:pt x="608" y="250"/>
                  </a:lnTo>
                  <a:lnTo>
                    <a:pt x="606" y="250"/>
                  </a:lnTo>
                  <a:lnTo>
                    <a:pt x="606" y="252"/>
                  </a:lnTo>
                  <a:lnTo>
                    <a:pt x="603" y="252"/>
                  </a:lnTo>
                  <a:lnTo>
                    <a:pt x="601" y="252"/>
                  </a:lnTo>
                  <a:lnTo>
                    <a:pt x="601" y="255"/>
                  </a:lnTo>
                  <a:lnTo>
                    <a:pt x="598" y="255"/>
                  </a:lnTo>
                  <a:lnTo>
                    <a:pt x="598" y="257"/>
                  </a:lnTo>
                  <a:lnTo>
                    <a:pt x="595" y="257"/>
                  </a:lnTo>
                  <a:lnTo>
                    <a:pt x="595" y="260"/>
                  </a:lnTo>
                  <a:lnTo>
                    <a:pt x="593" y="260"/>
                  </a:lnTo>
                  <a:lnTo>
                    <a:pt x="593" y="263"/>
                  </a:lnTo>
                  <a:lnTo>
                    <a:pt x="593" y="265"/>
                  </a:lnTo>
                  <a:lnTo>
                    <a:pt x="590" y="265"/>
                  </a:lnTo>
                  <a:lnTo>
                    <a:pt x="590" y="268"/>
                  </a:lnTo>
                  <a:lnTo>
                    <a:pt x="590" y="270"/>
                  </a:lnTo>
                  <a:lnTo>
                    <a:pt x="593" y="273"/>
                  </a:lnTo>
                  <a:lnTo>
                    <a:pt x="590" y="273"/>
                  </a:lnTo>
                  <a:lnTo>
                    <a:pt x="588" y="273"/>
                  </a:lnTo>
                  <a:lnTo>
                    <a:pt x="588" y="276"/>
                  </a:lnTo>
                  <a:lnTo>
                    <a:pt x="585" y="278"/>
                  </a:lnTo>
                  <a:lnTo>
                    <a:pt x="583" y="278"/>
                  </a:lnTo>
                  <a:lnTo>
                    <a:pt x="583" y="281"/>
                  </a:lnTo>
                  <a:lnTo>
                    <a:pt x="580" y="281"/>
                  </a:lnTo>
                  <a:lnTo>
                    <a:pt x="577" y="281"/>
                  </a:lnTo>
                  <a:lnTo>
                    <a:pt x="575" y="281"/>
                  </a:lnTo>
                  <a:lnTo>
                    <a:pt x="575" y="278"/>
                  </a:lnTo>
                  <a:lnTo>
                    <a:pt x="572" y="278"/>
                  </a:lnTo>
                  <a:lnTo>
                    <a:pt x="570" y="278"/>
                  </a:lnTo>
                  <a:lnTo>
                    <a:pt x="570" y="276"/>
                  </a:lnTo>
                  <a:lnTo>
                    <a:pt x="570" y="273"/>
                  </a:lnTo>
                  <a:lnTo>
                    <a:pt x="567" y="273"/>
                  </a:lnTo>
                  <a:lnTo>
                    <a:pt x="567" y="270"/>
                  </a:lnTo>
                  <a:lnTo>
                    <a:pt x="564" y="270"/>
                  </a:lnTo>
                  <a:lnTo>
                    <a:pt x="562" y="270"/>
                  </a:lnTo>
                  <a:lnTo>
                    <a:pt x="562" y="268"/>
                  </a:lnTo>
                  <a:lnTo>
                    <a:pt x="562" y="270"/>
                  </a:lnTo>
                  <a:lnTo>
                    <a:pt x="559" y="270"/>
                  </a:lnTo>
                  <a:lnTo>
                    <a:pt x="557" y="270"/>
                  </a:lnTo>
                  <a:lnTo>
                    <a:pt x="557" y="273"/>
                  </a:lnTo>
                  <a:lnTo>
                    <a:pt x="557" y="270"/>
                  </a:lnTo>
                  <a:lnTo>
                    <a:pt x="554" y="270"/>
                  </a:lnTo>
                  <a:lnTo>
                    <a:pt x="554" y="268"/>
                  </a:lnTo>
                  <a:lnTo>
                    <a:pt x="552" y="268"/>
                  </a:lnTo>
                  <a:lnTo>
                    <a:pt x="549" y="268"/>
                  </a:lnTo>
                  <a:lnTo>
                    <a:pt x="552" y="265"/>
                  </a:lnTo>
                  <a:lnTo>
                    <a:pt x="549" y="265"/>
                  </a:lnTo>
                  <a:lnTo>
                    <a:pt x="549" y="263"/>
                  </a:lnTo>
                  <a:lnTo>
                    <a:pt x="549" y="265"/>
                  </a:lnTo>
                  <a:lnTo>
                    <a:pt x="546" y="265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1" y="263"/>
                  </a:lnTo>
                  <a:lnTo>
                    <a:pt x="539" y="263"/>
                  </a:lnTo>
                  <a:lnTo>
                    <a:pt x="536" y="263"/>
                  </a:lnTo>
                  <a:lnTo>
                    <a:pt x="534" y="263"/>
                  </a:lnTo>
                  <a:lnTo>
                    <a:pt x="531" y="263"/>
                  </a:lnTo>
                  <a:lnTo>
                    <a:pt x="528" y="265"/>
                  </a:lnTo>
                  <a:lnTo>
                    <a:pt x="528" y="268"/>
                  </a:lnTo>
                  <a:lnTo>
                    <a:pt x="531" y="268"/>
                  </a:lnTo>
                  <a:lnTo>
                    <a:pt x="531" y="270"/>
                  </a:lnTo>
                  <a:lnTo>
                    <a:pt x="534" y="270"/>
                  </a:lnTo>
                  <a:lnTo>
                    <a:pt x="534" y="273"/>
                  </a:lnTo>
                  <a:lnTo>
                    <a:pt x="534" y="276"/>
                  </a:lnTo>
                  <a:lnTo>
                    <a:pt x="534" y="278"/>
                  </a:lnTo>
                  <a:lnTo>
                    <a:pt x="531" y="281"/>
                  </a:lnTo>
                  <a:lnTo>
                    <a:pt x="531" y="283"/>
                  </a:lnTo>
                  <a:lnTo>
                    <a:pt x="531" y="286"/>
                  </a:lnTo>
                  <a:lnTo>
                    <a:pt x="528" y="286"/>
                  </a:lnTo>
                  <a:lnTo>
                    <a:pt x="528" y="288"/>
                  </a:lnTo>
                  <a:lnTo>
                    <a:pt x="526" y="291"/>
                  </a:lnTo>
                  <a:lnTo>
                    <a:pt x="523" y="291"/>
                  </a:lnTo>
                  <a:lnTo>
                    <a:pt x="521" y="291"/>
                  </a:lnTo>
                  <a:lnTo>
                    <a:pt x="521" y="294"/>
                  </a:lnTo>
                  <a:lnTo>
                    <a:pt x="521" y="296"/>
                  </a:lnTo>
                  <a:lnTo>
                    <a:pt x="518" y="296"/>
                  </a:lnTo>
                  <a:lnTo>
                    <a:pt x="515" y="296"/>
                  </a:lnTo>
                  <a:lnTo>
                    <a:pt x="513" y="296"/>
                  </a:lnTo>
                  <a:lnTo>
                    <a:pt x="513" y="299"/>
                  </a:lnTo>
                  <a:lnTo>
                    <a:pt x="513" y="301"/>
                  </a:lnTo>
                  <a:lnTo>
                    <a:pt x="510" y="301"/>
                  </a:lnTo>
                  <a:lnTo>
                    <a:pt x="510" y="304"/>
                  </a:lnTo>
                  <a:lnTo>
                    <a:pt x="508" y="301"/>
                  </a:lnTo>
                  <a:lnTo>
                    <a:pt x="508" y="299"/>
                  </a:lnTo>
                  <a:lnTo>
                    <a:pt x="505" y="299"/>
                  </a:lnTo>
                  <a:lnTo>
                    <a:pt x="505" y="301"/>
                  </a:lnTo>
                  <a:lnTo>
                    <a:pt x="503" y="301"/>
                  </a:lnTo>
                  <a:lnTo>
                    <a:pt x="503" y="304"/>
                  </a:lnTo>
                  <a:lnTo>
                    <a:pt x="505" y="304"/>
                  </a:lnTo>
                  <a:lnTo>
                    <a:pt x="505" y="306"/>
                  </a:lnTo>
                  <a:lnTo>
                    <a:pt x="505" y="309"/>
                  </a:lnTo>
                  <a:lnTo>
                    <a:pt x="503" y="309"/>
                  </a:lnTo>
                  <a:lnTo>
                    <a:pt x="503" y="312"/>
                  </a:lnTo>
                  <a:lnTo>
                    <a:pt x="503" y="314"/>
                  </a:lnTo>
                  <a:lnTo>
                    <a:pt x="503" y="317"/>
                  </a:lnTo>
                  <a:lnTo>
                    <a:pt x="503" y="319"/>
                  </a:lnTo>
                  <a:lnTo>
                    <a:pt x="500" y="319"/>
                  </a:lnTo>
                  <a:lnTo>
                    <a:pt x="497" y="319"/>
                  </a:lnTo>
                  <a:lnTo>
                    <a:pt x="495" y="322"/>
                  </a:lnTo>
                  <a:lnTo>
                    <a:pt x="495" y="325"/>
                  </a:lnTo>
                  <a:lnTo>
                    <a:pt x="492" y="327"/>
                  </a:lnTo>
                  <a:lnTo>
                    <a:pt x="492" y="330"/>
                  </a:lnTo>
                  <a:lnTo>
                    <a:pt x="490" y="330"/>
                  </a:lnTo>
                  <a:lnTo>
                    <a:pt x="490" y="332"/>
                  </a:lnTo>
                  <a:lnTo>
                    <a:pt x="487" y="332"/>
                  </a:lnTo>
                  <a:lnTo>
                    <a:pt x="485" y="332"/>
                  </a:lnTo>
                  <a:lnTo>
                    <a:pt x="482" y="332"/>
                  </a:lnTo>
                  <a:lnTo>
                    <a:pt x="482" y="335"/>
                  </a:lnTo>
                  <a:lnTo>
                    <a:pt x="479" y="337"/>
                  </a:lnTo>
                  <a:lnTo>
                    <a:pt x="479" y="340"/>
                  </a:lnTo>
                  <a:lnTo>
                    <a:pt x="477" y="343"/>
                  </a:lnTo>
                  <a:lnTo>
                    <a:pt x="474" y="343"/>
                  </a:lnTo>
                  <a:lnTo>
                    <a:pt x="472" y="343"/>
                  </a:lnTo>
                  <a:lnTo>
                    <a:pt x="469" y="340"/>
                  </a:lnTo>
                  <a:lnTo>
                    <a:pt x="466" y="337"/>
                  </a:lnTo>
                  <a:lnTo>
                    <a:pt x="464" y="337"/>
                  </a:lnTo>
                  <a:lnTo>
                    <a:pt x="461" y="337"/>
                  </a:lnTo>
                  <a:lnTo>
                    <a:pt x="459" y="337"/>
                  </a:lnTo>
                  <a:lnTo>
                    <a:pt x="456" y="337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1" y="335"/>
                  </a:lnTo>
                  <a:lnTo>
                    <a:pt x="451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6" y="330"/>
                  </a:lnTo>
                  <a:lnTo>
                    <a:pt x="456" y="327"/>
                  </a:lnTo>
                  <a:lnTo>
                    <a:pt x="456" y="325"/>
                  </a:lnTo>
                  <a:lnTo>
                    <a:pt x="454" y="325"/>
                  </a:lnTo>
                  <a:lnTo>
                    <a:pt x="454" y="322"/>
                  </a:lnTo>
                  <a:lnTo>
                    <a:pt x="451" y="322"/>
                  </a:lnTo>
                  <a:lnTo>
                    <a:pt x="451" y="319"/>
                  </a:lnTo>
                  <a:lnTo>
                    <a:pt x="448" y="319"/>
                  </a:lnTo>
                  <a:lnTo>
                    <a:pt x="446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3" y="314"/>
                  </a:lnTo>
                  <a:lnTo>
                    <a:pt x="441" y="314"/>
                  </a:lnTo>
                  <a:lnTo>
                    <a:pt x="438" y="314"/>
                  </a:lnTo>
                  <a:lnTo>
                    <a:pt x="438" y="312"/>
                  </a:lnTo>
                  <a:lnTo>
                    <a:pt x="438" y="309"/>
                  </a:lnTo>
                  <a:lnTo>
                    <a:pt x="436" y="309"/>
                  </a:lnTo>
                  <a:lnTo>
                    <a:pt x="433" y="309"/>
                  </a:lnTo>
                  <a:lnTo>
                    <a:pt x="430" y="309"/>
                  </a:lnTo>
                  <a:lnTo>
                    <a:pt x="428" y="306"/>
                  </a:lnTo>
                  <a:lnTo>
                    <a:pt x="428" y="304"/>
                  </a:lnTo>
                  <a:lnTo>
                    <a:pt x="425" y="304"/>
                  </a:lnTo>
                  <a:lnTo>
                    <a:pt x="425" y="301"/>
                  </a:lnTo>
                  <a:lnTo>
                    <a:pt x="423" y="301"/>
                  </a:lnTo>
                  <a:lnTo>
                    <a:pt x="420" y="301"/>
                  </a:lnTo>
                  <a:lnTo>
                    <a:pt x="417" y="301"/>
                  </a:lnTo>
                  <a:lnTo>
                    <a:pt x="415" y="301"/>
                  </a:lnTo>
                  <a:lnTo>
                    <a:pt x="415" y="304"/>
                  </a:lnTo>
                  <a:lnTo>
                    <a:pt x="415" y="306"/>
                  </a:lnTo>
                  <a:lnTo>
                    <a:pt x="412" y="306"/>
                  </a:lnTo>
                  <a:lnTo>
                    <a:pt x="412" y="304"/>
                  </a:lnTo>
                  <a:lnTo>
                    <a:pt x="410" y="304"/>
                  </a:lnTo>
                  <a:lnTo>
                    <a:pt x="407" y="304"/>
                  </a:lnTo>
                  <a:lnTo>
                    <a:pt x="407" y="301"/>
                  </a:lnTo>
                  <a:lnTo>
                    <a:pt x="405" y="301"/>
                  </a:lnTo>
                  <a:lnTo>
                    <a:pt x="405" y="304"/>
                  </a:lnTo>
                  <a:lnTo>
                    <a:pt x="405" y="301"/>
                  </a:lnTo>
                  <a:lnTo>
                    <a:pt x="402" y="301"/>
                  </a:lnTo>
                  <a:lnTo>
                    <a:pt x="402" y="299"/>
                  </a:lnTo>
                  <a:lnTo>
                    <a:pt x="399" y="299"/>
                  </a:lnTo>
                  <a:lnTo>
                    <a:pt x="399" y="301"/>
                  </a:lnTo>
                  <a:lnTo>
                    <a:pt x="399" y="299"/>
                  </a:lnTo>
                  <a:lnTo>
                    <a:pt x="397" y="299"/>
                  </a:lnTo>
                  <a:lnTo>
                    <a:pt x="397" y="296"/>
                  </a:lnTo>
                  <a:lnTo>
                    <a:pt x="394" y="296"/>
                  </a:lnTo>
                  <a:lnTo>
                    <a:pt x="392" y="296"/>
                  </a:lnTo>
                  <a:lnTo>
                    <a:pt x="392" y="299"/>
                  </a:lnTo>
                  <a:lnTo>
                    <a:pt x="389" y="299"/>
                  </a:lnTo>
                  <a:lnTo>
                    <a:pt x="387" y="299"/>
                  </a:lnTo>
                  <a:lnTo>
                    <a:pt x="387" y="296"/>
                  </a:lnTo>
                  <a:lnTo>
                    <a:pt x="389" y="296"/>
                  </a:lnTo>
                  <a:lnTo>
                    <a:pt x="389" y="294"/>
                  </a:lnTo>
                  <a:lnTo>
                    <a:pt x="392" y="294"/>
                  </a:lnTo>
                  <a:lnTo>
                    <a:pt x="392" y="291"/>
                  </a:lnTo>
                  <a:lnTo>
                    <a:pt x="389" y="291"/>
                  </a:lnTo>
                  <a:lnTo>
                    <a:pt x="387" y="291"/>
                  </a:lnTo>
                  <a:lnTo>
                    <a:pt x="387" y="294"/>
                  </a:lnTo>
                  <a:lnTo>
                    <a:pt x="384" y="294"/>
                  </a:lnTo>
                  <a:lnTo>
                    <a:pt x="384" y="291"/>
                  </a:lnTo>
                  <a:lnTo>
                    <a:pt x="381" y="291"/>
                  </a:lnTo>
                  <a:lnTo>
                    <a:pt x="379" y="291"/>
                  </a:lnTo>
                  <a:lnTo>
                    <a:pt x="379" y="294"/>
                  </a:lnTo>
                  <a:lnTo>
                    <a:pt x="376" y="294"/>
                  </a:lnTo>
                  <a:lnTo>
                    <a:pt x="376" y="291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1" y="296"/>
                  </a:lnTo>
                  <a:lnTo>
                    <a:pt x="371" y="294"/>
                  </a:lnTo>
                  <a:lnTo>
                    <a:pt x="371" y="296"/>
                  </a:lnTo>
                  <a:lnTo>
                    <a:pt x="368" y="299"/>
                  </a:lnTo>
                  <a:lnTo>
                    <a:pt x="368" y="301"/>
                  </a:lnTo>
                  <a:lnTo>
                    <a:pt x="366" y="301"/>
                  </a:lnTo>
                  <a:lnTo>
                    <a:pt x="368" y="301"/>
                  </a:lnTo>
                  <a:lnTo>
                    <a:pt x="368" y="304"/>
                  </a:lnTo>
                  <a:lnTo>
                    <a:pt x="366" y="304"/>
                  </a:lnTo>
                  <a:lnTo>
                    <a:pt x="363" y="304"/>
                  </a:lnTo>
                  <a:lnTo>
                    <a:pt x="363" y="301"/>
                  </a:lnTo>
                  <a:lnTo>
                    <a:pt x="366" y="299"/>
                  </a:lnTo>
                  <a:lnTo>
                    <a:pt x="366" y="296"/>
                  </a:lnTo>
                  <a:lnTo>
                    <a:pt x="363" y="296"/>
                  </a:lnTo>
                  <a:lnTo>
                    <a:pt x="363" y="299"/>
                  </a:lnTo>
                  <a:lnTo>
                    <a:pt x="361" y="299"/>
                  </a:lnTo>
                  <a:lnTo>
                    <a:pt x="358" y="299"/>
                  </a:lnTo>
                  <a:lnTo>
                    <a:pt x="358" y="301"/>
                  </a:lnTo>
                  <a:lnTo>
                    <a:pt x="356" y="301"/>
                  </a:lnTo>
                  <a:lnTo>
                    <a:pt x="356" y="299"/>
                  </a:lnTo>
                  <a:lnTo>
                    <a:pt x="353" y="299"/>
                  </a:lnTo>
                  <a:lnTo>
                    <a:pt x="353" y="301"/>
                  </a:lnTo>
                  <a:lnTo>
                    <a:pt x="353" y="304"/>
                  </a:lnTo>
                  <a:lnTo>
                    <a:pt x="350" y="304"/>
                  </a:lnTo>
                  <a:lnTo>
                    <a:pt x="348" y="304"/>
                  </a:lnTo>
                  <a:lnTo>
                    <a:pt x="345" y="304"/>
                  </a:lnTo>
                  <a:lnTo>
                    <a:pt x="345" y="301"/>
                  </a:lnTo>
                  <a:lnTo>
                    <a:pt x="343" y="301"/>
                  </a:lnTo>
                  <a:lnTo>
                    <a:pt x="343" y="304"/>
                  </a:lnTo>
                  <a:lnTo>
                    <a:pt x="340" y="304"/>
                  </a:lnTo>
                  <a:lnTo>
                    <a:pt x="338" y="304"/>
                  </a:lnTo>
                  <a:lnTo>
                    <a:pt x="338" y="306"/>
                  </a:lnTo>
                  <a:lnTo>
                    <a:pt x="335" y="306"/>
                  </a:lnTo>
                  <a:lnTo>
                    <a:pt x="332" y="306"/>
                  </a:lnTo>
                  <a:lnTo>
                    <a:pt x="332" y="309"/>
                  </a:lnTo>
                  <a:lnTo>
                    <a:pt x="332" y="306"/>
                  </a:lnTo>
                  <a:lnTo>
                    <a:pt x="330" y="306"/>
                  </a:lnTo>
                  <a:lnTo>
                    <a:pt x="330" y="309"/>
                  </a:lnTo>
                  <a:lnTo>
                    <a:pt x="327" y="309"/>
                  </a:lnTo>
                  <a:lnTo>
                    <a:pt x="327" y="312"/>
                  </a:lnTo>
                  <a:lnTo>
                    <a:pt x="325" y="312"/>
                  </a:lnTo>
                  <a:lnTo>
                    <a:pt x="325" y="314"/>
                  </a:lnTo>
                  <a:lnTo>
                    <a:pt x="322" y="314"/>
                  </a:lnTo>
                  <a:lnTo>
                    <a:pt x="322" y="317"/>
                  </a:lnTo>
                  <a:lnTo>
                    <a:pt x="325" y="317"/>
                  </a:lnTo>
                  <a:lnTo>
                    <a:pt x="325" y="319"/>
                  </a:lnTo>
                  <a:lnTo>
                    <a:pt x="322" y="319"/>
                  </a:lnTo>
                  <a:lnTo>
                    <a:pt x="322" y="322"/>
                  </a:lnTo>
                  <a:lnTo>
                    <a:pt x="319" y="322"/>
                  </a:lnTo>
                  <a:lnTo>
                    <a:pt x="322" y="325"/>
                  </a:lnTo>
                  <a:lnTo>
                    <a:pt x="322" y="327"/>
                  </a:lnTo>
                  <a:lnTo>
                    <a:pt x="322" y="330"/>
                  </a:lnTo>
                  <a:lnTo>
                    <a:pt x="322" y="332"/>
                  </a:lnTo>
                  <a:lnTo>
                    <a:pt x="322" y="335"/>
                  </a:lnTo>
                  <a:lnTo>
                    <a:pt x="322" y="337"/>
                  </a:lnTo>
                  <a:lnTo>
                    <a:pt x="319" y="337"/>
                  </a:lnTo>
                  <a:lnTo>
                    <a:pt x="319" y="340"/>
                  </a:lnTo>
                  <a:lnTo>
                    <a:pt x="319" y="343"/>
                  </a:lnTo>
                  <a:lnTo>
                    <a:pt x="319" y="345"/>
                  </a:lnTo>
                  <a:lnTo>
                    <a:pt x="317" y="345"/>
                  </a:lnTo>
                  <a:lnTo>
                    <a:pt x="317" y="348"/>
                  </a:lnTo>
                  <a:lnTo>
                    <a:pt x="314" y="348"/>
                  </a:lnTo>
                  <a:lnTo>
                    <a:pt x="312" y="348"/>
                  </a:lnTo>
                  <a:lnTo>
                    <a:pt x="312" y="345"/>
                  </a:lnTo>
                  <a:lnTo>
                    <a:pt x="309" y="345"/>
                  </a:lnTo>
                  <a:lnTo>
                    <a:pt x="307" y="345"/>
                  </a:lnTo>
                  <a:lnTo>
                    <a:pt x="304" y="345"/>
                  </a:lnTo>
                  <a:lnTo>
                    <a:pt x="304" y="343"/>
                  </a:lnTo>
                  <a:lnTo>
                    <a:pt x="301" y="343"/>
                  </a:lnTo>
                  <a:lnTo>
                    <a:pt x="301" y="345"/>
                  </a:lnTo>
                  <a:lnTo>
                    <a:pt x="299" y="345"/>
                  </a:lnTo>
                  <a:lnTo>
                    <a:pt x="296" y="345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4" y="343"/>
                  </a:lnTo>
                  <a:lnTo>
                    <a:pt x="294" y="345"/>
                  </a:lnTo>
                  <a:lnTo>
                    <a:pt x="291" y="345"/>
                  </a:lnTo>
                  <a:lnTo>
                    <a:pt x="289" y="345"/>
                  </a:lnTo>
                  <a:lnTo>
                    <a:pt x="289" y="343"/>
                  </a:lnTo>
                  <a:lnTo>
                    <a:pt x="286" y="343"/>
                  </a:lnTo>
                  <a:lnTo>
                    <a:pt x="283" y="340"/>
                  </a:lnTo>
                  <a:lnTo>
                    <a:pt x="281" y="340"/>
                  </a:lnTo>
                  <a:lnTo>
                    <a:pt x="278" y="340"/>
                  </a:lnTo>
                  <a:lnTo>
                    <a:pt x="276" y="340"/>
                  </a:lnTo>
                  <a:lnTo>
                    <a:pt x="273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5" y="348"/>
                  </a:lnTo>
                  <a:lnTo>
                    <a:pt x="263" y="345"/>
                  </a:lnTo>
                  <a:lnTo>
                    <a:pt x="260" y="345"/>
                  </a:lnTo>
                  <a:lnTo>
                    <a:pt x="258" y="345"/>
                  </a:lnTo>
                  <a:lnTo>
                    <a:pt x="258" y="348"/>
                  </a:lnTo>
                  <a:lnTo>
                    <a:pt x="255" y="348"/>
                  </a:lnTo>
                  <a:lnTo>
                    <a:pt x="255" y="350"/>
                  </a:lnTo>
                  <a:lnTo>
                    <a:pt x="255" y="353"/>
                  </a:lnTo>
                  <a:lnTo>
                    <a:pt x="255" y="355"/>
                  </a:lnTo>
                  <a:lnTo>
                    <a:pt x="252" y="355"/>
                  </a:lnTo>
                  <a:lnTo>
                    <a:pt x="252" y="358"/>
                  </a:lnTo>
                  <a:lnTo>
                    <a:pt x="255" y="358"/>
                  </a:lnTo>
                  <a:lnTo>
                    <a:pt x="255" y="361"/>
                  </a:lnTo>
                  <a:lnTo>
                    <a:pt x="258" y="363"/>
                  </a:lnTo>
                  <a:lnTo>
                    <a:pt x="258" y="366"/>
                  </a:lnTo>
                  <a:lnTo>
                    <a:pt x="260" y="366"/>
                  </a:lnTo>
                  <a:lnTo>
                    <a:pt x="260" y="368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8" y="373"/>
                  </a:lnTo>
                  <a:lnTo>
                    <a:pt x="258" y="376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8" y="384"/>
                  </a:lnTo>
                  <a:lnTo>
                    <a:pt x="260" y="384"/>
                  </a:lnTo>
                  <a:lnTo>
                    <a:pt x="260" y="386"/>
                  </a:lnTo>
                  <a:lnTo>
                    <a:pt x="263" y="386"/>
                  </a:lnTo>
                  <a:lnTo>
                    <a:pt x="263" y="389"/>
                  </a:lnTo>
                  <a:lnTo>
                    <a:pt x="263" y="392"/>
                  </a:lnTo>
                  <a:lnTo>
                    <a:pt x="263" y="394"/>
                  </a:lnTo>
                  <a:lnTo>
                    <a:pt x="263" y="397"/>
                  </a:lnTo>
                  <a:lnTo>
                    <a:pt x="263" y="399"/>
                  </a:lnTo>
                  <a:lnTo>
                    <a:pt x="263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58" y="399"/>
                  </a:lnTo>
                  <a:lnTo>
                    <a:pt x="258" y="402"/>
                  </a:lnTo>
                  <a:lnTo>
                    <a:pt x="255" y="402"/>
                  </a:lnTo>
                  <a:lnTo>
                    <a:pt x="255" y="404"/>
                  </a:lnTo>
                  <a:lnTo>
                    <a:pt x="252" y="404"/>
                  </a:lnTo>
                  <a:lnTo>
                    <a:pt x="250" y="404"/>
                  </a:lnTo>
                  <a:lnTo>
                    <a:pt x="247" y="404"/>
                  </a:lnTo>
                  <a:lnTo>
                    <a:pt x="245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37" y="404"/>
                  </a:lnTo>
                  <a:lnTo>
                    <a:pt x="234" y="404"/>
                  </a:lnTo>
                  <a:lnTo>
                    <a:pt x="232" y="404"/>
                  </a:lnTo>
                  <a:lnTo>
                    <a:pt x="229" y="404"/>
                  </a:lnTo>
                  <a:lnTo>
                    <a:pt x="227" y="404"/>
                  </a:lnTo>
                  <a:lnTo>
                    <a:pt x="227" y="407"/>
                  </a:lnTo>
                  <a:lnTo>
                    <a:pt x="224" y="404"/>
                  </a:lnTo>
                  <a:lnTo>
                    <a:pt x="224" y="407"/>
                  </a:lnTo>
                  <a:lnTo>
                    <a:pt x="221" y="407"/>
                  </a:lnTo>
                  <a:lnTo>
                    <a:pt x="221" y="404"/>
                  </a:lnTo>
                  <a:lnTo>
                    <a:pt x="219" y="404"/>
                  </a:lnTo>
                  <a:lnTo>
                    <a:pt x="216" y="404"/>
                  </a:lnTo>
                  <a:lnTo>
                    <a:pt x="214" y="404"/>
                  </a:lnTo>
                  <a:lnTo>
                    <a:pt x="214" y="407"/>
                  </a:lnTo>
                  <a:lnTo>
                    <a:pt x="214" y="410"/>
                  </a:lnTo>
                  <a:lnTo>
                    <a:pt x="211" y="410"/>
                  </a:lnTo>
                  <a:lnTo>
                    <a:pt x="214" y="407"/>
                  </a:lnTo>
                  <a:lnTo>
                    <a:pt x="211" y="407"/>
                  </a:lnTo>
                  <a:lnTo>
                    <a:pt x="211" y="410"/>
                  </a:lnTo>
                  <a:lnTo>
                    <a:pt x="209" y="412"/>
                  </a:lnTo>
                  <a:lnTo>
                    <a:pt x="206" y="412"/>
                  </a:lnTo>
                  <a:lnTo>
                    <a:pt x="206" y="415"/>
                  </a:lnTo>
                  <a:lnTo>
                    <a:pt x="203" y="415"/>
                  </a:lnTo>
                  <a:lnTo>
                    <a:pt x="203" y="417"/>
                  </a:lnTo>
                  <a:lnTo>
                    <a:pt x="201" y="420"/>
                  </a:lnTo>
                  <a:lnTo>
                    <a:pt x="198" y="420"/>
                  </a:lnTo>
                  <a:lnTo>
                    <a:pt x="196" y="420"/>
                  </a:lnTo>
                  <a:lnTo>
                    <a:pt x="193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3" y="425"/>
                  </a:lnTo>
                  <a:lnTo>
                    <a:pt x="193" y="428"/>
                  </a:lnTo>
                  <a:lnTo>
                    <a:pt x="193" y="430"/>
                  </a:lnTo>
                  <a:lnTo>
                    <a:pt x="196" y="430"/>
                  </a:lnTo>
                  <a:lnTo>
                    <a:pt x="193" y="433"/>
                  </a:lnTo>
                  <a:lnTo>
                    <a:pt x="191" y="430"/>
                  </a:lnTo>
                  <a:lnTo>
                    <a:pt x="191" y="433"/>
                  </a:lnTo>
                  <a:lnTo>
                    <a:pt x="188" y="433"/>
                  </a:lnTo>
                  <a:lnTo>
                    <a:pt x="188" y="435"/>
                  </a:lnTo>
                  <a:lnTo>
                    <a:pt x="188" y="438"/>
                  </a:lnTo>
                  <a:lnTo>
                    <a:pt x="185" y="438"/>
                  </a:lnTo>
                  <a:lnTo>
                    <a:pt x="183" y="438"/>
                  </a:lnTo>
                  <a:lnTo>
                    <a:pt x="180" y="438"/>
                  </a:lnTo>
                  <a:lnTo>
                    <a:pt x="180" y="435"/>
                  </a:lnTo>
                  <a:lnTo>
                    <a:pt x="178" y="435"/>
                  </a:lnTo>
                  <a:lnTo>
                    <a:pt x="175" y="435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2" y="435"/>
                  </a:lnTo>
                  <a:lnTo>
                    <a:pt x="170" y="435"/>
                  </a:lnTo>
                  <a:lnTo>
                    <a:pt x="170" y="433"/>
                  </a:lnTo>
                  <a:lnTo>
                    <a:pt x="167" y="430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0" y="428"/>
                  </a:lnTo>
                  <a:lnTo>
                    <a:pt x="160" y="425"/>
                  </a:lnTo>
                  <a:lnTo>
                    <a:pt x="157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52" y="428"/>
                  </a:lnTo>
                  <a:lnTo>
                    <a:pt x="149" y="428"/>
                  </a:lnTo>
                  <a:lnTo>
                    <a:pt x="149" y="430"/>
                  </a:lnTo>
                  <a:lnTo>
                    <a:pt x="149" y="433"/>
                  </a:lnTo>
                  <a:lnTo>
                    <a:pt x="147" y="433"/>
                  </a:lnTo>
                  <a:lnTo>
                    <a:pt x="144" y="433"/>
                  </a:lnTo>
                  <a:lnTo>
                    <a:pt x="142" y="433"/>
                  </a:lnTo>
                  <a:lnTo>
                    <a:pt x="142" y="435"/>
                  </a:lnTo>
                  <a:lnTo>
                    <a:pt x="139" y="435"/>
                  </a:lnTo>
                  <a:lnTo>
                    <a:pt x="139" y="438"/>
                  </a:lnTo>
                  <a:lnTo>
                    <a:pt x="142" y="438"/>
                  </a:lnTo>
                  <a:lnTo>
                    <a:pt x="142" y="441"/>
                  </a:lnTo>
                  <a:lnTo>
                    <a:pt x="139" y="443"/>
                  </a:lnTo>
                  <a:lnTo>
                    <a:pt x="139" y="441"/>
                  </a:lnTo>
                  <a:lnTo>
                    <a:pt x="136" y="441"/>
                  </a:lnTo>
                  <a:lnTo>
                    <a:pt x="134" y="441"/>
                  </a:lnTo>
                  <a:lnTo>
                    <a:pt x="131" y="441"/>
                  </a:lnTo>
                  <a:lnTo>
                    <a:pt x="129" y="443"/>
                  </a:lnTo>
                  <a:lnTo>
                    <a:pt x="126" y="443"/>
                  </a:lnTo>
                  <a:lnTo>
                    <a:pt x="126" y="446"/>
                  </a:lnTo>
                  <a:lnTo>
                    <a:pt x="123" y="446"/>
                  </a:lnTo>
                  <a:lnTo>
                    <a:pt x="123" y="448"/>
                  </a:lnTo>
                  <a:lnTo>
                    <a:pt x="121" y="448"/>
                  </a:lnTo>
                  <a:lnTo>
                    <a:pt x="118" y="448"/>
                  </a:lnTo>
                  <a:lnTo>
                    <a:pt x="116" y="451"/>
                  </a:lnTo>
                  <a:lnTo>
                    <a:pt x="116" y="448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8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3" y="443"/>
                  </a:lnTo>
                  <a:lnTo>
                    <a:pt x="100" y="443"/>
                  </a:lnTo>
                  <a:lnTo>
                    <a:pt x="100" y="441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5" y="438"/>
                  </a:lnTo>
                  <a:lnTo>
                    <a:pt x="93" y="435"/>
                  </a:lnTo>
                  <a:lnTo>
                    <a:pt x="93" y="438"/>
                  </a:lnTo>
                  <a:lnTo>
                    <a:pt x="90" y="441"/>
                  </a:lnTo>
                  <a:lnTo>
                    <a:pt x="90" y="443"/>
                  </a:lnTo>
                  <a:lnTo>
                    <a:pt x="90" y="446"/>
                  </a:lnTo>
                  <a:lnTo>
                    <a:pt x="87" y="448"/>
                  </a:lnTo>
                  <a:lnTo>
                    <a:pt x="85" y="451"/>
                  </a:lnTo>
                  <a:lnTo>
                    <a:pt x="82" y="451"/>
                  </a:lnTo>
                  <a:lnTo>
                    <a:pt x="82" y="448"/>
                  </a:lnTo>
                  <a:lnTo>
                    <a:pt x="80" y="448"/>
                  </a:lnTo>
                  <a:lnTo>
                    <a:pt x="77" y="448"/>
                  </a:lnTo>
                  <a:lnTo>
                    <a:pt x="77" y="451"/>
                  </a:lnTo>
                  <a:lnTo>
                    <a:pt x="74" y="451"/>
                  </a:lnTo>
                  <a:lnTo>
                    <a:pt x="72" y="451"/>
                  </a:lnTo>
                  <a:lnTo>
                    <a:pt x="72" y="448"/>
                  </a:lnTo>
                  <a:lnTo>
                    <a:pt x="72" y="446"/>
                  </a:lnTo>
                  <a:lnTo>
                    <a:pt x="72" y="443"/>
                  </a:lnTo>
                  <a:lnTo>
                    <a:pt x="72" y="441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0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7" y="425"/>
                  </a:lnTo>
                  <a:lnTo>
                    <a:pt x="67" y="422"/>
                  </a:lnTo>
                  <a:lnTo>
                    <a:pt x="67" y="420"/>
                  </a:lnTo>
                  <a:lnTo>
                    <a:pt x="67" y="417"/>
                  </a:lnTo>
                  <a:lnTo>
                    <a:pt x="67" y="415"/>
                  </a:lnTo>
                  <a:lnTo>
                    <a:pt x="64" y="412"/>
                  </a:lnTo>
                  <a:lnTo>
                    <a:pt x="67" y="410"/>
                  </a:lnTo>
                  <a:lnTo>
                    <a:pt x="67" y="407"/>
                  </a:lnTo>
                  <a:lnTo>
                    <a:pt x="67" y="404"/>
                  </a:lnTo>
                  <a:lnTo>
                    <a:pt x="67" y="402"/>
                  </a:lnTo>
                  <a:lnTo>
                    <a:pt x="67" y="399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2" y="397"/>
                  </a:lnTo>
                  <a:lnTo>
                    <a:pt x="62" y="394"/>
                  </a:lnTo>
                  <a:lnTo>
                    <a:pt x="59" y="392"/>
                  </a:lnTo>
                  <a:lnTo>
                    <a:pt x="56" y="389"/>
                  </a:lnTo>
                  <a:lnTo>
                    <a:pt x="54" y="389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4" y="381"/>
                  </a:lnTo>
                  <a:lnTo>
                    <a:pt x="51" y="381"/>
                  </a:lnTo>
                  <a:lnTo>
                    <a:pt x="51" y="379"/>
                  </a:lnTo>
                  <a:lnTo>
                    <a:pt x="49" y="379"/>
                  </a:lnTo>
                  <a:lnTo>
                    <a:pt x="49" y="376"/>
                  </a:lnTo>
                  <a:lnTo>
                    <a:pt x="49" y="373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4" y="371"/>
                  </a:lnTo>
                  <a:lnTo>
                    <a:pt x="41" y="371"/>
                  </a:lnTo>
                  <a:lnTo>
                    <a:pt x="41" y="368"/>
                  </a:lnTo>
                  <a:lnTo>
                    <a:pt x="44" y="368"/>
                  </a:lnTo>
                  <a:lnTo>
                    <a:pt x="44" y="366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38" y="363"/>
                  </a:lnTo>
                  <a:lnTo>
                    <a:pt x="38" y="361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3" y="363"/>
                  </a:lnTo>
                  <a:lnTo>
                    <a:pt x="31" y="363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3" y="366"/>
                  </a:lnTo>
                  <a:lnTo>
                    <a:pt x="23" y="363"/>
                  </a:lnTo>
                  <a:lnTo>
                    <a:pt x="20" y="363"/>
                  </a:lnTo>
                  <a:lnTo>
                    <a:pt x="18" y="363"/>
                  </a:lnTo>
                  <a:lnTo>
                    <a:pt x="18" y="366"/>
                  </a:lnTo>
                  <a:lnTo>
                    <a:pt x="18" y="368"/>
                  </a:lnTo>
                  <a:lnTo>
                    <a:pt x="15" y="368"/>
                  </a:lnTo>
                  <a:lnTo>
                    <a:pt x="15" y="366"/>
                  </a:lnTo>
                  <a:lnTo>
                    <a:pt x="15" y="363"/>
                  </a:lnTo>
                  <a:lnTo>
                    <a:pt x="13" y="361"/>
                  </a:lnTo>
                  <a:lnTo>
                    <a:pt x="13" y="358"/>
                  </a:lnTo>
                  <a:lnTo>
                    <a:pt x="10" y="358"/>
                  </a:lnTo>
                  <a:lnTo>
                    <a:pt x="10" y="355"/>
                  </a:lnTo>
                  <a:lnTo>
                    <a:pt x="10" y="353"/>
                  </a:lnTo>
                  <a:lnTo>
                    <a:pt x="10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7" y="345"/>
                  </a:lnTo>
                  <a:lnTo>
                    <a:pt x="10" y="345"/>
                  </a:lnTo>
                  <a:lnTo>
                    <a:pt x="7" y="343"/>
                  </a:lnTo>
                  <a:lnTo>
                    <a:pt x="7" y="340"/>
                  </a:lnTo>
                  <a:lnTo>
                    <a:pt x="5" y="340"/>
                  </a:lnTo>
                  <a:lnTo>
                    <a:pt x="5" y="337"/>
                  </a:lnTo>
                  <a:lnTo>
                    <a:pt x="2" y="337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2" y="332"/>
                  </a:lnTo>
                  <a:lnTo>
                    <a:pt x="2" y="330"/>
                  </a:lnTo>
                  <a:lnTo>
                    <a:pt x="5" y="327"/>
                  </a:lnTo>
                  <a:lnTo>
                    <a:pt x="5" y="325"/>
                  </a:lnTo>
                  <a:lnTo>
                    <a:pt x="7" y="325"/>
                  </a:lnTo>
                  <a:lnTo>
                    <a:pt x="7" y="322"/>
                  </a:lnTo>
                  <a:lnTo>
                    <a:pt x="10" y="322"/>
                  </a:lnTo>
                  <a:lnTo>
                    <a:pt x="10" y="319"/>
                  </a:lnTo>
                  <a:lnTo>
                    <a:pt x="13" y="319"/>
                  </a:lnTo>
                  <a:lnTo>
                    <a:pt x="13" y="317"/>
                  </a:lnTo>
                  <a:lnTo>
                    <a:pt x="13" y="314"/>
                  </a:lnTo>
                  <a:lnTo>
                    <a:pt x="15" y="314"/>
                  </a:lnTo>
                  <a:lnTo>
                    <a:pt x="15" y="312"/>
                  </a:lnTo>
                  <a:lnTo>
                    <a:pt x="15" y="309"/>
                  </a:lnTo>
                  <a:lnTo>
                    <a:pt x="18" y="309"/>
                  </a:lnTo>
                  <a:lnTo>
                    <a:pt x="15" y="309"/>
                  </a:lnTo>
                  <a:lnTo>
                    <a:pt x="15" y="306"/>
                  </a:lnTo>
                  <a:lnTo>
                    <a:pt x="18" y="306"/>
                  </a:lnTo>
                  <a:lnTo>
                    <a:pt x="20" y="306"/>
                  </a:lnTo>
                  <a:lnTo>
                    <a:pt x="23" y="306"/>
                  </a:lnTo>
                  <a:lnTo>
                    <a:pt x="23" y="304"/>
                  </a:lnTo>
                  <a:lnTo>
                    <a:pt x="25" y="304"/>
                  </a:lnTo>
                  <a:lnTo>
                    <a:pt x="25" y="301"/>
                  </a:lnTo>
                  <a:lnTo>
                    <a:pt x="28" y="301"/>
                  </a:lnTo>
                  <a:lnTo>
                    <a:pt x="28" y="299"/>
                  </a:lnTo>
                  <a:lnTo>
                    <a:pt x="28" y="296"/>
                  </a:lnTo>
                  <a:lnTo>
                    <a:pt x="28" y="294"/>
                  </a:lnTo>
                  <a:lnTo>
                    <a:pt x="28" y="291"/>
                  </a:lnTo>
                  <a:lnTo>
                    <a:pt x="25" y="291"/>
                  </a:lnTo>
                  <a:lnTo>
                    <a:pt x="28" y="288"/>
                  </a:lnTo>
                  <a:lnTo>
                    <a:pt x="25" y="288"/>
                  </a:lnTo>
                  <a:lnTo>
                    <a:pt x="25" y="286"/>
                  </a:lnTo>
                  <a:lnTo>
                    <a:pt x="28" y="286"/>
                  </a:lnTo>
                  <a:lnTo>
                    <a:pt x="31" y="283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3" y="278"/>
                  </a:lnTo>
                  <a:lnTo>
                    <a:pt x="33" y="276"/>
                  </a:lnTo>
                  <a:lnTo>
                    <a:pt x="36" y="276"/>
                  </a:lnTo>
                  <a:lnTo>
                    <a:pt x="36" y="273"/>
                  </a:lnTo>
                  <a:lnTo>
                    <a:pt x="36" y="270"/>
                  </a:lnTo>
                  <a:lnTo>
                    <a:pt x="33" y="270"/>
                  </a:lnTo>
                  <a:lnTo>
                    <a:pt x="33" y="268"/>
                  </a:lnTo>
                  <a:lnTo>
                    <a:pt x="33" y="265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6" y="260"/>
                  </a:lnTo>
                  <a:lnTo>
                    <a:pt x="36" y="257"/>
                  </a:lnTo>
                  <a:lnTo>
                    <a:pt x="33" y="257"/>
                  </a:lnTo>
                  <a:lnTo>
                    <a:pt x="31" y="257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18" y="247"/>
                  </a:lnTo>
                  <a:lnTo>
                    <a:pt x="15" y="247"/>
                  </a:lnTo>
                  <a:lnTo>
                    <a:pt x="13" y="247"/>
                  </a:lnTo>
                  <a:lnTo>
                    <a:pt x="10" y="247"/>
                  </a:lnTo>
                  <a:lnTo>
                    <a:pt x="7" y="247"/>
                  </a:lnTo>
                  <a:lnTo>
                    <a:pt x="5" y="245"/>
                  </a:lnTo>
                  <a:lnTo>
                    <a:pt x="2" y="242"/>
                  </a:lnTo>
                  <a:lnTo>
                    <a:pt x="0" y="239"/>
                  </a:lnTo>
                  <a:lnTo>
                    <a:pt x="0" y="237"/>
                  </a:lnTo>
                  <a:lnTo>
                    <a:pt x="0" y="234"/>
                  </a:lnTo>
                  <a:lnTo>
                    <a:pt x="2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10" y="234"/>
                  </a:lnTo>
                  <a:lnTo>
                    <a:pt x="10" y="232"/>
                  </a:lnTo>
                  <a:lnTo>
                    <a:pt x="13" y="232"/>
                  </a:lnTo>
                  <a:lnTo>
                    <a:pt x="15" y="232"/>
                  </a:lnTo>
                  <a:lnTo>
                    <a:pt x="18" y="232"/>
                  </a:lnTo>
                  <a:lnTo>
                    <a:pt x="20" y="232"/>
                  </a:lnTo>
                  <a:lnTo>
                    <a:pt x="23" y="232"/>
                  </a:lnTo>
                  <a:lnTo>
                    <a:pt x="25" y="232"/>
                  </a:lnTo>
                  <a:lnTo>
                    <a:pt x="25" y="234"/>
                  </a:lnTo>
                  <a:lnTo>
                    <a:pt x="28" y="234"/>
                  </a:lnTo>
                  <a:lnTo>
                    <a:pt x="31" y="234"/>
                  </a:lnTo>
                  <a:lnTo>
                    <a:pt x="33" y="234"/>
                  </a:lnTo>
                  <a:lnTo>
                    <a:pt x="33" y="232"/>
                  </a:lnTo>
                  <a:lnTo>
                    <a:pt x="36" y="232"/>
                  </a:lnTo>
                  <a:lnTo>
                    <a:pt x="36" y="234"/>
                  </a:lnTo>
                  <a:lnTo>
                    <a:pt x="38" y="237"/>
                  </a:lnTo>
                  <a:lnTo>
                    <a:pt x="41" y="237"/>
                  </a:lnTo>
                  <a:lnTo>
                    <a:pt x="44" y="237"/>
                  </a:lnTo>
                  <a:lnTo>
                    <a:pt x="44" y="234"/>
                  </a:lnTo>
                  <a:lnTo>
                    <a:pt x="46" y="234"/>
                  </a:lnTo>
                  <a:lnTo>
                    <a:pt x="49" y="237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29"/>
                  </a:lnTo>
                  <a:lnTo>
                    <a:pt x="51" y="229"/>
                  </a:lnTo>
                  <a:lnTo>
                    <a:pt x="51" y="227"/>
                  </a:lnTo>
                  <a:lnTo>
                    <a:pt x="51" y="224"/>
                  </a:lnTo>
                  <a:lnTo>
                    <a:pt x="51" y="221"/>
                  </a:lnTo>
                  <a:lnTo>
                    <a:pt x="51" y="219"/>
                  </a:lnTo>
                  <a:lnTo>
                    <a:pt x="51" y="216"/>
                  </a:lnTo>
                  <a:lnTo>
                    <a:pt x="51" y="214"/>
                  </a:lnTo>
                  <a:lnTo>
                    <a:pt x="54" y="211"/>
                  </a:lnTo>
                  <a:lnTo>
                    <a:pt x="54" y="208"/>
                  </a:lnTo>
                  <a:lnTo>
                    <a:pt x="54" y="206"/>
                  </a:lnTo>
                  <a:lnTo>
                    <a:pt x="54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9" y="206"/>
                  </a:lnTo>
                  <a:lnTo>
                    <a:pt x="59" y="208"/>
                  </a:lnTo>
                  <a:lnTo>
                    <a:pt x="62" y="208"/>
                  </a:lnTo>
                  <a:lnTo>
                    <a:pt x="64" y="211"/>
                  </a:lnTo>
                  <a:lnTo>
                    <a:pt x="67" y="211"/>
                  </a:lnTo>
                  <a:lnTo>
                    <a:pt x="69" y="211"/>
                  </a:lnTo>
                  <a:lnTo>
                    <a:pt x="69" y="214"/>
                  </a:lnTo>
                  <a:lnTo>
                    <a:pt x="72" y="214"/>
                  </a:lnTo>
                  <a:lnTo>
                    <a:pt x="74" y="214"/>
                  </a:lnTo>
                  <a:lnTo>
                    <a:pt x="74" y="211"/>
                  </a:lnTo>
                  <a:lnTo>
                    <a:pt x="77" y="211"/>
                  </a:lnTo>
                  <a:lnTo>
                    <a:pt x="80" y="214"/>
                  </a:lnTo>
                  <a:lnTo>
                    <a:pt x="82" y="214"/>
                  </a:lnTo>
                  <a:lnTo>
                    <a:pt x="85" y="214"/>
                  </a:lnTo>
                  <a:lnTo>
                    <a:pt x="85" y="211"/>
                  </a:lnTo>
                  <a:lnTo>
                    <a:pt x="87" y="208"/>
                  </a:lnTo>
                  <a:lnTo>
                    <a:pt x="87" y="211"/>
                  </a:lnTo>
                  <a:lnTo>
                    <a:pt x="90" y="211"/>
                  </a:lnTo>
                  <a:lnTo>
                    <a:pt x="90" y="208"/>
                  </a:lnTo>
                  <a:lnTo>
                    <a:pt x="93" y="208"/>
                  </a:lnTo>
                  <a:lnTo>
                    <a:pt x="95" y="208"/>
                  </a:lnTo>
                  <a:lnTo>
                    <a:pt x="95" y="206"/>
                  </a:lnTo>
                  <a:lnTo>
                    <a:pt x="98" y="206"/>
                  </a:lnTo>
                  <a:lnTo>
                    <a:pt x="98" y="203"/>
                  </a:lnTo>
                  <a:lnTo>
                    <a:pt x="100" y="203"/>
                  </a:lnTo>
                  <a:lnTo>
                    <a:pt x="100" y="201"/>
                  </a:lnTo>
                  <a:lnTo>
                    <a:pt x="103" y="201"/>
                  </a:lnTo>
                  <a:lnTo>
                    <a:pt x="103" y="198"/>
                  </a:lnTo>
                  <a:lnTo>
                    <a:pt x="105" y="198"/>
                  </a:lnTo>
                  <a:lnTo>
                    <a:pt x="105" y="196"/>
                  </a:lnTo>
                  <a:lnTo>
                    <a:pt x="108" y="196"/>
                  </a:lnTo>
                  <a:lnTo>
                    <a:pt x="111" y="196"/>
                  </a:lnTo>
                  <a:lnTo>
                    <a:pt x="111" y="193"/>
                  </a:lnTo>
                  <a:lnTo>
                    <a:pt x="113" y="193"/>
                  </a:lnTo>
                  <a:lnTo>
                    <a:pt x="113" y="190"/>
                  </a:lnTo>
                  <a:lnTo>
                    <a:pt x="116" y="190"/>
                  </a:lnTo>
                  <a:lnTo>
                    <a:pt x="116" y="188"/>
                  </a:lnTo>
                  <a:lnTo>
                    <a:pt x="118" y="188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3" y="180"/>
                  </a:lnTo>
                  <a:lnTo>
                    <a:pt x="123" y="178"/>
                  </a:lnTo>
                  <a:lnTo>
                    <a:pt x="123" y="175"/>
                  </a:lnTo>
                  <a:lnTo>
                    <a:pt x="126" y="175"/>
                  </a:lnTo>
                  <a:lnTo>
                    <a:pt x="129" y="172"/>
                  </a:lnTo>
                  <a:lnTo>
                    <a:pt x="131" y="170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6" y="159"/>
                  </a:lnTo>
                  <a:lnTo>
                    <a:pt x="136" y="157"/>
                  </a:lnTo>
                  <a:lnTo>
                    <a:pt x="136" y="154"/>
                  </a:lnTo>
                  <a:lnTo>
                    <a:pt x="134" y="154"/>
                  </a:lnTo>
                  <a:lnTo>
                    <a:pt x="136" y="152"/>
                  </a:lnTo>
                  <a:lnTo>
                    <a:pt x="136" y="149"/>
                  </a:lnTo>
                  <a:lnTo>
                    <a:pt x="134" y="147"/>
                  </a:lnTo>
                  <a:lnTo>
                    <a:pt x="131" y="147"/>
                  </a:lnTo>
                  <a:lnTo>
                    <a:pt x="129" y="147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6" y="136"/>
                  </a:lnTo>
                  <a:lnTo>
                    <a:pt x="123" y="136"/>
                  </a:lnTo>
                  <a:lnTo>
                    <a:pt x="123" y="134"/>
                  </a:lnTo>
                  <a:lnTo>
                    <a:pt x="121" y="134"/>
                  </a:lnTo>
                  <a:lnTo>
                    <a:pt x="123" y="134"/>
                  </a:lnTo>
                  <a:lnTo>
                    <a:pt x="123" y="131"/>
                  </a:lnTo>
                  <a:lnTo>
                    <a:pt x="121" y="131"/>
                  </a:lnTo>
                  <a:lnTo>
                    <a:pt x="121" y="129"/>
                  </a:lnTo>
                  <a:lnTo>
                    <a:pt x="121" y="126"/>
                  </a:lnTo>
                  <a:lnTo>
                    <a:pt x="118" y="126"/>
                  </a:lnTo>
                  <a:lnTo>
                    <a:pt x="118" y="123"/>
                  </a:lnTo>
                  <a:lnTo>
                    <a:pt x="118" y="121"/>
                  </a:lnTo>
                  <a:lnTo>
                    <a:pt x="118" y="118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3" y="116"/>
                  </a:lnTo>
                  <a:lnTo>
                    <a:pt x="113" y="113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8"/>
                  </a:lnTo>
                  <a:lnTo>
                    <a:pt x="111" y="105"/>
                  </a:lnTo>
                  <a:lnTo>
                    <a:pt x="108" y="105"/>
                  </a:lnTo>
                  <a:lnTo>
                    <a:pt x="105" y="105"/>
                  </a:lnTo>
                  <a:lnTo>
                    <a:pt x="103" y="103"/>
                  </a:lnTo>
                  <a:lnTo>
                    <a:pt x="100" y="103"/>
                  </a:lnTo>
                  <a:lnTo>
                    <a:pt x="100" y="105"/>
                  </a:lnTo>
                  <a:lnTo>
                    <a:pt x="98" y="103"/>
                  </a:lnTo>
                  <a:lnTo>
                    <a:pt x="95" y="103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0" y="98"/>
                  </a:lnTo>
                  <a:lnTo>
                    <a:pt x="87" y="98"/>
                  </a:lnTo>
                  <a:lnTo>
                    <a:pt x="87" y="95"/>
                  </a:lnTo>
                  <a:lnTo>
                    <a:pt x="85" y="95"/>
                  </a:lnTo>
                  <a:lnTo>
                    <a:pt x="82" y="95"/>
                  </a:lnTo>
                  <a:lnTo>
                    <a:pt x="82" y="92"/>
                  </a:lnTo>
                  <a:lnTo>
                    <a:pt x="82" y="90"/>
                  </a:lnTo>
                  <a:lnTo>
                    <a:pt x="82" y="87"/>
                  </a:lnTo>
                  <a:lnTo>
                    <a:pt x="85" y="87"/>
                  </a:lnTo>
                  <a:lnTo>
                    <a:pt x="87" y="87"/>
                  </a:lnTo>
                  <a:lnTo>
                    <a:pt x="90" y="87"/>
                  </a:lnTo>
                  <a:lnTo>
                    <a:pt x="93" y="87"/>
                  </a:lnTo>
                  <a:lnTo>
                    <a:pt x="95" y="87"/>
                  </a:lnTo>
                  <a:lnTo>
                    <a:pt x="98" y="87"/>
                  </a:lnTo>
                  <a:lnTo>
                    <a:pt x="100" y="87"/>
                  </a:lnTo>
                  <a:lnTo>
                    <a:pt x="100" y="85"/>
                  </a:lnTo>
                  <a:lnTo>
                    <a:pt x="100" y="82"/>
                  </a:lnTo>
                  <a:lnTo>
                    <a:pt x="100" y="80"/>
                  </a:lnTo>
                  <a:lnTo>
                    <a:pt x="98" y="80"/>
                  </a:lnTo>
                  <a:lnTo>
                    <a:pt x="98" y="77"/>
                  </a:lnTo>
                  <a:lnTo>
                    <a:pt x="98" y="74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0" y="69"/>
                  </a:lnTo>
                  <a:lnTo>
                    <a:pt x="103" y="67"/>
                  </a:lnTo>
                  <a:lnTo>
                    <a:pt x="105" y="67"/>
                  </a:lnTo>
                  <a:lnTo>
                    <a:pt x="105" y="64"/>
                  </a:lnTo>
                  <a:lnTo>
                    <a:pt x="108" y="64"/>
                  </a:lnTo>
                  <a:lnTo>
                    <a:pt x="111" y="64"/>
                  </a:lnTo>
                  <a:lnTo>
                    <a:pt x="111" y="62"/>
                  </a:lnTo>
                  <a:lnTo>
                    <a:pt x="113" y="62"/>
                  </a:lnTo>
                  <a:lnTo>
                    <a:pt x="116" y="59"/>
                  </a:lnTo>
                  <a:lnTo>
                    <a:pt x="118" y="56"/>
                  </a:lnTo>
                  <a:lnTo>
                    <a:pt x="121" y="54"/>
                  </a:lnTo>
                  <a:lnTo>
                    <a:pt x="123" y="51"/>
                  </a:lnTo>
                  <a:lnTo>
                    <a:pt x="126" y="51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1" y="54"/>
                  </a:lnTo>
                  <a:lnTo>
                    <a:pt x="134" y="54"/>
                  </a:lnTo>
                  <a:lnTo>
                    <a:pt x="136" y="54"/>
                  </a:lnTo>
                  <a:lnTo>
                    <a:pt x="136" y="56"/>
                  </a:lnTo>
                  <a:lnTo>
                    <a:pt x="139" y="56"/>
                  </a:lnTo>
                  <a:lnTo>
                    <a:pt x="139" y="59"/>
                  </a:lnTo>
                  <a:lnTo>
                    <a:pt x="142" y="59"/>
                  </a:lnTo>
                  <a:lnTo>
                    <a:pt x="144" y="59"/>
                  </a:lnTo>
                  <a:lnTo>
                    <a:pt x="144" y="62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4" y="67"/>
                  </a:lnTo>
                  <a:lnTo>
                    <a:pt x="154" y="64"/>
                  </a:lnTo>
                  <a:lnTo>
                    <a:pt x="157" y="64"/>
                  </a:lnTo>
                  <a:lnTo>
                    <a:pt x="160" y="64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2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9"/>
                  </a:lnTo>
                  <a:lnTo>
                    <a:pt x="170" y="69"/>
                  </a:lnTo>
                  <a:lnTo>
                    <a:pt x="172" y="69"/>
                  </a:lnTo>
                  <a:lnTo>
                    <a:pt x="175" y="72"/>
                  </a:lnTo>
                  <a:lnTo>
                    <a:pt x="178" y="72"/>
                  </a:lnTo>
                  <a:lnTo>
                    <a:pt x="178" y="74"/>
                  </a:lnTo>
                  <a:lnTo>
                    <a:pt x="178" y="72"/>
                  </a:lnTo>
                  <a:lnTo>
                    <a:pt x="180" y="72"/>
                  </a:lnTo>
                  <a:lnTo>
                    <a:pt x="180" y="74"/>
                  </a:lnTo>
                  <a:lnTo>
                    <a:pt x="183" y="74"/>
                  </a:lnTo>
                  <a:lnTo>
                    <a:pt x="185" y="74"/>
                  </a:lnTo>
                  <a:lnTo>
                    <a:pt x="188" y="74"/>
                  </a:lnTo>
                  <a:lnTo>
                    <a:pt x="188" y="72"/>
                  </a:lnTo>
                  <a:lnTo>
                    <a:pt x="185" y="72"/>
                  </a:lnTo>
                  <a:lnTo>
                    <a:pt x="185" y="69"/>
                  </a:lnTo>
                  <a:lnTo>
                    <a:pt x="188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1" y="69"/>
                  </a:lnTo>
                  <a:lnTo>
                    <a:pt x="193" y="69"/>
                  </a:lnTo>
                  <a:lnTo>
                    <a:pt x="196" y="69"/>
                  </a:lnTo>
                  <a:lnTo>
                    <a:pt x="198" y="69"/>
                  </a:lnTo>
                  <a:lnTo>
                    <a:pt x="201" y="67"/>
                  </a:lnTo>
                  <a:lnTo>
                    <a:pt x="203" y="67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6" y="62"/>
                  </a:lnTo>
                  <a:lnTo>
                    <a:pt x="209" y="62"/>
                  </a:lnTo>
                  <a:lnTo>
                    <a:pt x="211" y="62"/>
                  </a:lnTo>
                  <a:lnTo>
                    <a:pt x="211" y="59"/>
                  </a:lnTo>
                  <a:lnTo>
                    <a:pt x="214" y="59"/>
                  </a:lnTo>
                  <a:lnTo>
                    <a:pt x="214" y="56"/>
                  </a:lnTo>
                  <a:lnTo>
                    <a:pt x="214" y="54"/>
                  </a:lnTo>
                  <a:lnTo>
                    <a:pt x="216" y="54"/>
                  </a:lnTo>
                  <a:lnTo>
                    <a:pt x="216" y="51"/>
                  </a:lnTo>
                  <a:lnTo>
                    <a:pt x="219" y="51"/>
                  </a:lnTo>
                  <a:lnTo>
                    <a:pt x="221" y="49"/>
                  </a:lnTo>
                  <a:lnTo>
                    <a:pt x="224" y="49"/>
                  </a:lnTo>
                  <a:lnTo>
                    <a:pt x="224" y="46"/>
                  </a:lnTo>
                  <a:lnTo>
                    <a:pt x="227" y="46"/>
                  </a:lnTo>
                  <a:lnTo>
                    <a:pt x="227" y="43"/>
                  </a:lnTo>
                  <a:lnTo>
                    <a:pt x="227" y="41"/>
                  </a:lnTo>
                  <a:lnTo>
                    <a:pt x="227" y="38"/>
                  </a:lnTo>
                  <a:lnTo>
                    <a:pt x="229" y="36"/>
                  </a:lnTo>
                  <a:lnTo>
                    <a:pt x="232" y="36"/>
                  </a:lnTo>
                  <a:lnTo>
                    <a:pt x="234" y="36"/>
                  </a:lnTo>
                  <a:lnTo>
                    <a:pt x="234" y="33"/>
                  </a:lnTo>
                  <a:lnTo>
                    <a:pt x="237" y="33"/>
                  </a:lnTo>
                  <a:lnTo>
                    <a:pt x="240" y="33"/>
                  </a:lnTo>
                  <a:lnTo>
                    <a:pt x="240" y="31"/>
                  </a:lnTo>
                  <a:lnTo>
                    <a:pt x="242" y="31"/>
                  </a:lnTo>
                  <a:lnTo>
                    <a:pt x="245" y="31"/>
                  </a:lnTo>
                  <a:lnTo>
                    <a:pt x="247" y="31"/>
                  </a:lnTo>
                  <a:lnTo>
                    <a:pt x="250" y="31"/>
                  </a:lnTo>
                  <a:lnTo>
                    <a:pt x="252" y="31"/>
                  </a:lnTo>
                  <a:lnTo>
                    <a:pt x="255" y="31"/>
                  </a:lnTo>
                  <a:lnTo>
                    <a:pt x="255" y="28"/>
                  </a:lnTo>
                  <a:lnTo>
                    <a:pt x="258" y="28"/>
                  </a:lnTo>
                  <a:lnTo>
                    <a:pt x="260" y="25"/>
                  </a:lnTo>
                  <a:lnTo>
                    <a:pt x="258" y="23"/>
                  </a:lnTo>
                  <a:lnTo>
                    <a:pt x="255" y="23"/>
                  </a:lnTo>
                  <a:lnTo>
                    <a:pt x="255" y="20"/>
                  </a:lnTo>
                  <a:lnTo>
                    <a:pt x="252" y="18"/>
                  </a:lnTo>
                  <a:lnTo>
                    <a:pt x="252" y="15"/>
                  </a:lnTo>
                  <a:lnTo>
                    <a:pt x="252" y="13"/>
                  </a:lnTo>
                  <a:lnTo>
                    <a:pt x="250" y="13"/>
                  </a:lnTo>
                  <a:lnTo>
                    <a:pt x="250" y="10"/>
                  </a:lnTo>
                  <a:lnTo>
                    <a:pt x="252" y="10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5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8" y="2"/>
                  </a:lnTo>
                  <a:lnTo>
                    <a:pt x="270" y="2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2"/>
                  </a:lnTo>
                  <a:lnTo>
                    <a:pt x="283" y="2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5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299" y="10"/>
                  </a:lnTo>
                  <a:lnTo>
                    <a:pt x="301" y="13"/>
                  </a:lnTo>
                  <a:lnTo>
                    <a:pt x="304" y="13"/>
                  </a:lnTo>
                  <a:lnTo>
                    <a:pt x="304" y="15"/>
                  </a:lnTo>
                  <a:lnTo>
                    <a:pt x="307" y="15"/>
                  </a:lnTo>
                  <a:lnTo>
                    <a:pt x="312" y="15"/>
                  </a:lnTo>
                  <a:lnTo>
                    <a:pt x="314" y="1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0" name="Freeform 7"/>
            <p:cNvSpPr>
              <a:spLocks/>
            </p:cNvSpPr>
            <p:nvPr/>
          </p:nvSpPr>
          <p:spPr bwMode="auto">
            <a:xfrm>
              <a:off x="2864" y="1798"/>
              <a:ext cx="217" cy="60"/>
            </a:xfrm>
            <a:custGeom>
              <a:avLst/>
              <a:gdLst>
                <a:gd name="T0" fmla="*/ 5 w 217"/>
                <a:gd name="T1" fmla="*/ 60 h 60"/>
                <a:gd name="T2" fmla="*/ 11 w 217"/>
                <a:gd name="T3" fmla="*/ 55 h 60"/>
                <a:gd name="T4" fmla="*/ 16 w 217"/>
                <a:gd name="T5" fmla="*/ 52 h 60"/>
                <a:gd name="T6" fmla="*/ 18 w 217"/>
                <a:gd name="T7" fmla="*/ 47 h 60"/>
                <a:gd name="T8" fmla="*/ 21 w 217"/>
                <a:gd name="T9" fmla="*/ 42 h 60"/>
                <a:gd name="T10" fmla="*/ 24 w 217"/>
                <a:gd name="T11" fmla="*/ 34 h 60"/>
                <a:gd name="T12" fmla="*/ 29 w 217"/>
                <a:gd name="T13" fmla="*/ 29 h 60"/>
                <a:gd name="T14" fmla="*/ 31 w 217"/>
                <a:gd name="T15" fmla="*/ 24 h 60"/>
                <a:gd name="T16" fmla="*/ 36 w 217"/>
                <a:gd name="T17" fmla="*/ 21 h 60"/>
                <a:gd name="T18" fmla="*/ 39 w 217"/>
                <a:gd name="T19" fmla="*/ 24 h 60"/>
                <a:gd name="T20" fmla="*/ 39 w 217"/>
                <a:gd name="T21" fmla="*/ 31 h 60"/>
                <a:gd name="T22" fmla="*/ 42 w 217"/>
                <a:gd name="T23" fmla="*/ 36 h 60"/>
                <a:gd name="T24" fmla="*/ 47 w 217"/>
                <a:gd name="T25" fmla="*/ 42 h 60"/>
                <a:gd name="T26" fmla="*/ 57 w 217"/>
                <a:gd name="T27" fmla="*/ 47 h 60"/>
                <a:gd name="T28" fmla="*/ 62 w 217"/>
                <a:gd name="T29" fmla="*/ 49 h 60"/>
                <a:gd name="T30" fmla="*/ 70 w 217"/>
                <a:gd name="T31" fmla="*/ 49 h 60"/>
                <a:gd name="T32" fmla="*/ 78 w 217"/>
                <a:gd name="T33" fmla="*/ 49 h 60"/>
                <a:gd name="T34" fmla="*/ 80 w 217"/>
                <a:gd name="T35" fmla="*/ 42 h 60"/>
                <a:gd name="T36" fmla="*/ 78 w 217"/>
                <a:gd name="T37" fmla="*/ 36 h 60"/>
                <a:gd name="T38" fmla="*/ 75 w 217"/>
                <a:gd name="T39" fmla="*/ 31 h 60"/>
                <a:gd name="T40" fmla="*/ 75 w 217"/>
                <a:gd name="T41" fmla="*/ 24 h 60"/>
                <a:gd name="T42" fmla="*/ 80 w 217"/>
                <a:gd name="T43" fmla="*/ 18 h 60"/>
                <a:gd name="T44" fmla="*/ 85 w 217"/>
                <a:gd name="T45" fmla="*/ 13 h 60"/>
                <a:gd name="T46" fmla="*/ 91 w 217"/>
                <a:gd name="T47" fmla="*/ 8 h 60"/>
                <a:gd name="T48" fmla="*/ 93 w 217"/>
                <a:gd name="T49" fmla="*/ 3 h 60"/>
                <a:gd name="T50" fmla="*/ 96 w 217"/>
                <a:gd name="T51" fmla="*/ 3 h 60"/>
                <a:gd name="T52" fmla="*/ 106 w 217"/>
                <a:gd name="T53" fmla="*/ 6 h 60"/>
                <a:gd name="T54" fmla="*/ 114 w 217"/>
                <a:gd name="T55" fmla="*/ 8 h 60"/>
                <a:gd name="T56" fmla="*/ 122 w 217"/>
                <a:gd name="T57" fmla="*/ 13 h 60"/>
                <a:gd name="T58" fmla="*/ 129 w 217"/>
                <a:gd name="T59" fmla="*/ 11 h 60"/>
                <a:gd name="T60" fmla="*/ 137 w 217"/>
                <a:gd name="T61" fmla="*/ 8 h 60"/>
                <a:gd name="T62" fmla="*/ 145 w 217"/>
                <a:gd name="T63" fmla="*/ 11 h 60"/>
                <a:gd name="T64" fmla="*/ 152 w 217"/>
                <a:gd name="T65" fmla="*/ 13 h 60"/>
                <a:gd name="T66" fmla="*/ 160 w 217"/>
                <a:gd name="T67" fmla="*/ 11 h 60"/>
                <a:gd name="T68" fmla="*/ 168 w 217"/>
                <a:gd name="T69" fmla="*/ 16 h 60"/>
                <a:gd name="T70" fmla="*/ 173 w 217"/>
                <a:gd name="T71" fmla="*/ 13 h 60"/>
                <a:gd name="T72" fmla="*/ 181 w 217"/>
                <a:gd name="T73" fmla="*/ 11 h 60"/>
                <a:gd name="T74" fmla="*/ 189 w 217"/>
                <a:gd name="T75" fmla="*/ 11 h 60"/>
                <a:gd name="T76" fmla="*/ 194 w 217"/>
                <a:gd name="T77" fmla="*/ 13 h 60"/>
                <a:gd name="T78" fmla="*/ 199 w 217"/>
                <a:gd name="T79" fmla="*/ 16 h 60"/>
                <a:gd name="T80" fmla="*/ 204 w 217"/>
                <a:gd name="T81" fmla="*/ 16 h 60"/>
                <a:gd name="T82" fmla="*/ 209 w 217"/>
                <a:gd name="T83" fmla="*/ 18 h 60"/>
                <a:gd name="T84" fmla="*/ 212 w 217"/>
                <a:gd name="T85" fmla="*/ 24 h 60"/>
                <a:gd name="T86" fmla="*/ 214 w 217"/>
                <a:gd name="T87" fmla="*/ 29 h 60"/>
                <a:gd name="T88" fmla="*/ 214 w 217"/>
                <a:gd name="T89" fmla="*/ 36 h 60"/>
                <a:gd name="T90" fmla="*/ 217 w 217"/>
                <a:gd name="T91" fmla="*/ 42 h 60"/>
                <a:gd name="T92" fmla="*/ 217 w 217"/>
                <a:gd name="T93" fmla="*/ 49 h 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7"/>
                <a:gd name="T142" fmla="*/ 0 h 60"/>
                <a:gd name="T143" fmla="*/ 217 w 217"/>
                <a:gd name="T144" fmla="*/ 60 h 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7" h="60">
                  <a:moveTo>
                    <a:pt x="0" y="60"/>
                  </a:moveTo>
                  <a:lnTo>
                    <a:pt x="3" y="60"/>
                  </a:lnTo>
                  <a:lnTo>
                    <a:pt x="5" y="60"/>
                  </a:lnTo>
                  <a:lnTo>
                    <a:pt x="8" y="57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6" y="52"/>
                  </a:lnTo>
                  <a:lnTo>
                    <a:pt x="16" y="49"/>
                  </a:lnTo>
                  <a:lnTo>
                    <a:pt x="18" y="49"/>
                  </a:lnTo>
                  <a:lnTo>
                    <a:pt x="18" y="47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4" y="36"/>
                  </a:lnTo>
                  <a:lnTo>
                    <a:pt x="24" y="34"/>
                  </a:lnTo>
                  <a:lnTo>
                    <a:pt x="26" y="34"/>
                  </a:lnTo>
                  <a:lnTo>
                    <a:pt x="26" y="31"/>
                  </a:lnTo>
                  <a:lnTo>
                    <a:pt x="29" y="29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1" y="24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9" y="18"/>
                  </a:lnTo>
                  <a:lnTo>
                    <a:pt x="39" y="21"/>
                  </a:lnTo>
                  <a:lnTo>
                    <a:pt x="39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1"/>
                  </a:lnTo>
                  <a:lnTo>
                    <a:pt x="39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4" y="39"/>
                  </a:lnTo>
                  <a:lnTo>
                    <a:pt x="47" y="42"/>
                  </a:lnTo>
                  <a:lnTo>
                    <a:pt x="49" y="42"/>
                  </a:lnTo>
                  <a:lnTo>
                    <a:pt x="52" y="44"/>
                  </a:lnTo>
                  <a:lnTo>
                    <a:pt x="57" y="47"/>
                  </a:lnTo>
                  <a:lnTo>
                    <a:pt x="57" y="49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5" y="49"/>
                  </a:lnTo>
                  <a:lnTo>
                    <a:pt x="67" y="49"/>
                  </a:lnTo>
                  <a:lnTo>
                    <a:pt x="70" y="49"/>
                  </a:lnTo>
                  <a:lnTo>
                    <a:pt x="73" y="49"/>
                  </a:lnTo>
                  <a:lnTo>
                    <a:pt x="75" y="49"/>
                  </a:lnTo>
                  <a:lnTo>
                    <a:pt x="78" y="49"/>
                  </a:lnTo>
                  <a:lnTo>
                    <a:pt x="78" y="47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80" y="39"/>
                  </a:lnTo>
                  <a:lnTo>
                    <a:pt x="78" y="39"/>
                  </a:lnTo>
                  <a:lnTo>
                    <a:pt x="78" y="36"/>
                  </a:lnTo>
                  <a:lnTo>
                    <a:pt x="78" y="34"/>
                  </a:lnTo>
                  <a:lnTo>
                    <a:pt x="75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4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5" y="16"/>
                  </a:lnTo>
                  <a:lnTo>
                    <a:pt x="85" y="13"/>
                  </a:lnTo>
                  <a:lnTo>
                    <a:pt x="88" y="11"/>
                  </a:lnTo>
                  <a:lnTo>
                    <a:pt x="88" y="8"/>
                  </a:lnTo>
                  <a:lnTo>
                    <a:pt x="91" y="8"/>
                  </a:lnTo>
                  <a:lnTo>
                    <a:pt x="91" y="6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6" y="0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1" y="3"/>
                  </a:lnTo>
                  <a:lnTo>
                    <a:pt x="106" y="6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4" y="8"/>
                  </a:lnTo>
                  <a:lnTo>
                    <a:pt x="116" y="11"/>
                  </a:lnTo>
                  <a:lnTo>
                    <a:pt x="119" y="13"/>
                  </a:lnTo>
                  <a:lnTo>
                    <a:pt x="122" y="13"/>
                  </a:lnTo>
                  <a:lnTo>
                    <a:pt x="124" y="11"/>
                  </a:lnTo>
                  <a:lnTo>
                    <a:pt x="127" y="11"/>
                  </a:lnTo>
                  <a:lnTo>
                    <a:pt x="129" y="11"/>
                  </a:lnTo>
                  <a:lnTo>
                    <a:pt x="132" y="11"/>
                  </a:lnTo>
                  <a:lnTo>
                    <a:pt x="134" y="11"/>
                  </a:lnTo>
                  <a:lnTo>
                    <a:pt x="137" y="8"/>
                  </a:lnTo>
                  <a:lnTo>
                    <a:pt x="140" y="11"/>
                  </a:lnTo>
                  <a:lnTo>
                    <a:pt x="142" y="11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50" y="11"/>
                  </a:lnTo>
                  <a:lnTo>
                    <a:pt x="152" y="13"/>
                  </a:lnTo>
                  <a:lnTo>
                    <a:pt x="155" y="13"/>
                  </a:lnTo>
                  <a:lnTo>
                    <a:pt x="158" y="11"/>
                  </a:lnTo>
                  <a:lnTo>
                    <a:pt x="160" y="11"/>
                  </a:lnTo>
                  <a:lnTo>
                    <a:pt x="163" y="11"/>
                  </a:lnTo>
                  <a:lnTo>
                    <a:pt x="165" y="13"/>
                  </a:lnTo>
                  <a:lnTo>
                    <a:pt x="168" y="16"/>
                  </a:lnTo>
                  <a:lnTo>
                    <a:pt x="171" y="16"/>
                  </a:lnTo>
                  <a:lnTo>
                    <a:pt x="171" y="13"/>
                  </a:lnTo>
                  <a:lnTo>
                    <a:pt x="173" y="13"/>
                  </a:lnTo>
                  <a:lnTo>
                    <a:pt x="176" y="11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6" y="11"/>
                  </a:lnTo>
                  <a:lnTo>
                    <a:pt x="189" y="11"/>
                  </a:lnTo>
                  <a:lnTo>
                    <a:pt x="191" y="11"/>
                  </a:lnTo>
                  <a:lnTo>
                    <a:pt x="191" y="13"/>
                  </a:lnTo>
                  <a:lnTo>
                    <a:pt x="194" y="13"/>
                  </a:lnTo>
                  <a:lnTo>
                    <a:pt x="194" y="16"/>
                  </a:lnTo>
                  <a:lnTo>
                    <a:pt x="196" y="16"/>
                  </a:lnTo>
                  <a:lnTo>
                    <a:pt x="199" y="16"/>
                  </a:lnTo>
                  <a:lnTo>
                    <a:pt x="199" y="13"/>
                  </a:lnTo>
                  <a:lnTo>
                    <a:pt x="201" y="13"/>
                  </a:lnTo>
                  <a:lnTo>
                    <a:pt x="204" y="16"/>
                  </a:lnTo>
                  <a:lnTo>
                    <a:pt x="207" y="16"/>
                  </a:lnTo>
                  <a:lnTo>
                    <a:pt x="207" y="18"/>
                  </a:lnTo>
                  <a:lnTo>
                    <a:pt x="209" y="18"/>
                  </a:lnTo>
                  <a:lnTo>
                    <a:pt x="209" y="21"/>
                  </a:lnTo>
                  <a:lnTo>
                    <a:pt x="212" y="21"/>
                  </a:lnTo>
                  <a:lnTo>
                    <a:pt x="212" y="24"/>
                  </a:lnTo>
                  <a:lnTo>
                    <a:pt x="212" y="26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31"/>
                  </a:lnTo>
                  <a:lnTo>
                    <a:pt x="214" y="34"/>
                  </a:lnTo>
                  <a:lnTo>
                    <a:pt x="214" y="36"/>
                  </a:lnTo>
                  <a:lnTo>
                    <a:pt x="214" y="39"/>
                  </a:lnTo>
                  <a:lnTo>
                    <a:pt x="214" y="42"/>
                  </a:lnTo>
                  <a:lnTo>
                    <a:pt x="217" y="42"/>
                  </a:lnTo>
                  <a:lnTo>
                    <a:pt x="217" y="44"/>
                  </a:lnTo>
                  <a:lnTo>
                    <a:pt x="217" y="47"/>
                  </a:lnTo>
                  <a:lnTo>
                    <a:pt x="217" y="4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1" name="Freeform 8"/>
            <p:cNvSpPr>
              <a:spLocks/>
            </p:cNvSpPr>
            <p:nvPr/>
          </p:nvSpPr>
          <p:spPr bwMode="auto">
            <a:xfrm>
              <a:off x="2498" y="2131"/>
              <a:ext cx="508" cy="786"/>
            </a:xfrm>
            <a:custGeom>
              <a:avLst/>
              <a:gdLst>
                <a:gd name="T0" fmla="*/ 289 w 508"/>
                <a:gd name="T1" fmla="*/ 340 h 786"/>
                <a:gd name="T2" fmla="*/ 284 w 508"/>
                <a:gd name="T3" fmla="*/ 392 h 786"/>
                <a:gd name="T4" fmla="*/ 281 w 508"/>
                <a:gd name="T5" fmla="*/ 436 h 786"/>
                <a:gd name="T6" fmla="*/ 292 w 508"/>
                <a:gd name="T7" fmla="*/ 474 h 786"/>
                <a:gd name="T8" fmla="*/ 320 w 508"/>
                <a:gd name="T9" fmla="*/ 495 h 786"/>
                <a:gd name="T10" fmla="*/ 348 w 508"/>
                <a:gd name="T11" fmla="*/ 518 h 786"/>
                <a:gd name="T12" fmla="*/ 387 w 508"/>
                <a:gd name="T13" fmla="*/ 539 h 786"/>
                <a:gd name="T14" fmla="*/ 428 w 508"/>
                <a:gd name="T15" fmla="*/ 544 h 786"/>
                <a:gd name="T16" fmla="*/ 451 w 508"/>
                <a:gd name="T17" fmla="*/ 590 h 786"/>
                <a:gd name="T18" fmla="*/ 415 w 508"/>
                <a:gd name="T19" fmla="*/ 616 h 786"/>
                <a:gd name="T20" fmla="*/ 420 w 508"/>
                <a:gd name="T21" fmla="*/ 678 h 786"/>
                <a:gd name="T22" fmla="*/ 467 w 508"/>
                <a:gd name="T23" fmla="*/ 737 h 786"/>
                <a:gd name="T24" fmla="*/ 423 w 508"/>
                <a:gd name="T25" fmla="*/ 750 h 786"/>
                <a:gd name="T26" fmla="*/ 374 w 508"/>
                <a:gd name="T27" fmla="*/ 743 h 786"/>
                <a:gd name="T28" fmla="*/ 333 w 508"/>
                <a:gd name="T29" fmla="*/ 724 h 786"/>
                <a:gd name="T30" fmla="*/ 276 w 508"/>
                <a:gd name="T31" fmla="*/ 732 h 786"/>
                <a:gd name="T32" fmla="*/ 237 w 508"/>
                <a:gd name="T33" fmla="*/ 755 h 786"/>
                <a:gd name="T34" fmla="*/ 204 w 508"/>
                <a:gd name="T35" fmla="*/ 781 h 786"/>
                <a:gd name="T36" fmla="*/ 175 w 508"/>
                <a:gd name="T37" fmla="*/ 776 h 786"/>
                <a:gd name="T38" fmla="*/ 183 w 508"/>
                <a:gd name="T39" fmla="*/ 722 h 786"/>
                <a:gd name="T40" fmla="*/ 170 w 508"/>
                <a:gd name="T41" fmla="*/ 665 h 786"/>
                <a:gd name="T42" fmla="*/ 139 w 508"/>
                <a:gd name="T43" fmla="*/ 650 h 786"/>
                <a:gd name="T44" fmla="*/ 106 w 508"/>
                <a:gd name="T45" fmla="*/ 634 h 786"/>
                <a:gd name="T46" fmla="*/ 93 w 508"/>
                <a:gd name="T47" fmla="*/ 601 h 786"/>
                <a:gd name="T48" fmla="*/ 88 w 508"/>
                <a:gd name="T49" fmla="*/ 547 h 786"/>
                <a:gd name="T50" fmla="*/ 49 w 508"/>
                <a:gd name="T51" fmla="*/ 521 h 786"/>
                <a:gd name="T52" fmla="*/ 39 w 508"/>
                <a:gd name="T53" fmla="*/ 485 h 786"/>
                <a:gd name="T54" fmla="*/ 41 w 508"/>
                <a:gd name="T55" fmla="*/ 451 h 786"/>
                <a:gd name="T56" fmla="*/ 8 w 508"/>
                <a:gd name="T57" fmla="*/ 423 h 786"/>
                <a:gd name="T58" fmla="*/ 5 w 508"/>
                <a:gd name="T59" fmla="*/ 389 h 786"/>
                <a:gd name="T60" fmla="*/ 39 w 508"/>
                <a:gd name="T61" fmla="*/ 371 h 786"/>
                <a:gd name="T62" fmla="*/ 49 w 508"/>
                <a:gd name="T63" fmla="*/ 335 h 786"/>
                <a:gd name="T64" fmla="*/ 77 w 508"/>
                <a:gd name="T65" fmla="*/ 307 h 786"/>
                <a:gd name="T66" fmla="*/ 101 w 508"/>
                <a:gd name="T67" fmla="*/ 276 h 786"/>
                <a:gd name="T68" fmla="*/ 119 w 508"/>
                <a:gd name="T69" fmla="*/ 245 h 786"/>
                <a:gd name="T70" fmla="*/ 134 w 508"/>
                <a:gd name="T71" fmla="*/ 217 h 786"/>
                <a:gd name="T72" fmla="*/ 165 w 508"/>
                <a:gd name="T73" fmla="*/ 201 h 786"/>
                <a:gd name="T74" fmla="*/ 147 w 508"/>
                <a:gd name="T75" fmla="*/ 168 h 786"/>
                <a:gd name="T76" fmla="*/ 168 w 508"/>
                <a:gd name="T77" fmla="*/ 160 h 786"/>
                <a:gd name="T78" fmla="*/ 201 w 508"/>
                <a:gd name="T79" fmla="*/ 139 h 786"/>
                <a:gd name="T80" fmla="*/ 240 w 508"/>
                <a:gd name="T81" fmla="*/ 147 h 786"/>
                <a:gd name="T82" fmla="*/ 263 w 508"/>
                <a:gd name="T83" fmla="*/ 116 h 786"/>
                <a:gd name="T84" fmla="*/ 302 w 508"/>
                <a:gd name="T85" fmla="*/ 113 h 786"/>
                <a:gd name="T86" fmla="*/ 310 w 508"/>
                <a:gd name="T87" fmla="*/ 85 h 786"/>
                <a:gd name="T88" fmla="*/ 320 w 508"/>
                <a:gd name="T89" fmla="*/ 54 h 786"/>
                <a:gd name="T90" fmla="*/ 359 w 508"/>
                <a:gd name="T91" fmla="*/ 54 h 786"/>
                <a:gd name="T92" fmla="*/ 374 w 508"/>
                <a:gd name="T93" fmla="*/ 26 h 786"/>
                <a:gd name="T94" fmla="*/ 405 w 508"/>
                <a:gd name="T95" fmla="*/ 10 h 786"/>
                <a:gd name="T96" fmla="*/ 426 w 508"/>
                <a:gd name="T97" fmla="*/ 5 h 786"/>
                <a:gd name="T98" fmla="*/ 449 w 508"/>
                <a:gd name="T99" fmla="*/ 5 h 786"/>
                <a:gd name="T100" fmla="*/ 477 w 508"/>
                <a:gd name="T101" fmla="*/ 13 h 786"/>
                <a:gd name="T102" fmla="*/ 506 w 508"/>
                <a:gd name="T103" fmla="*/ 39 h 786"/>
                <a:gd name="T104" fmla="*/ 469 w 508"/>
                <a:gd name="T105" fmla="*/ 64 h 786"/>
                <a:gd name="T106" fmla="*/ 436 w 508"/>
                <a:gd name="T107" fmla="*/ 90 h 786"/>
                <a:gd name="T108" fmla="*/ 436 w 508"/>
                <a:gd name="T109" fmla="*/ 129 h 786"/>
                <a:gd name="T110" fmla="*/ 446 w 508"/>
                <a:gd name="T111" fmla="*/ 155 h 786"/>
                <a:gd name="T112" fmla="*/ 439 w 508"/>
                <a:gd name="T113" fmla="*/ 186 h 786"/>
                <a:gd name="T114" fmla="*/ 444 w 508"/>
                <a:gd name="T115" fmla="*/ 222 h 786"/>
                <a:gd name="T116" fmla="*/ 418 w 508"/>
                <a:gd name="T117" fmla="*/ 240 h 786"/>
                <a:gd name="T118" fmla="*/ 387 w 508"/>
                <a:gd name="T119" fmla="*/ 266 h 786"/>
                <a:gd name="T120" fmla="*/ 351 w 508"/>
                <a:gd name="T121" fmla="*/ 268 h 786"/>
                <a:gd name="T122" fmla="*/ 320 w 508"/>
                <a:gd name="T123" fmla="*/ 294 h 7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08"/>
                <a:gd name="T187" fmla="*/ 0 h 786"/>
                <a:gd name="T188" fmla="*/ 508 w 508"/>
                <a:gd name="T189" fmla="*/ 786 h 7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08" h="786">
                  <a:moveTo>
                    <a:pt x="315" y="307"/>
                  </a:moveTo>
                  <a:lnTo>
                    <a:pt x="315" y="309"/>
                  </a:lnTo>
                  <a:lnTo>
                    <a:pt x="312" y="309"/>
                  </a:lnTo>
                  <a:lnTo>
                    <a:pt x="310" y="309"/>
                  </a:lnTo>
                  <a:lnTo>
                    <a:pt x="310" y="312"/>
                  </a:lnTo>
                  <a:lnTo>
                    <a:pt x="307" y="315"/>
                  </a:lnTo>
                  <a:lnTo>
                    <a:pt x="307" y="317"/>
                  </a:lnTo>
                  <a:lnTo>
                    <a:pt x="310" y="320"/>
                  </a:lnTo>
                  <a:lnTo>
                    <a:pt x="310" y="322"/>
                  </a:lnTo>
                  <a:lnTo>
                    <a:pt x="307" y="322"/>
                  </a:lnTo>
                  <a:lnTo>
                    <a:pt x="307" y="325"/>
                  </a:lnTo>
                  <a:lnTo>
                    <a:pt x="304" y="325"/>
                  </a:lnTo>
                  <a:lnTo>
                    <a:pt x="304" y="327"/>
                  </a:lnTo>
                  <a:lnTo>
                    <a:pt x="302" y="327"/>
                  </a:lnTo>
                  <a:lnTo>
                    <a:pt x="299" y="330"/>
                  </a:lnTo>
                  <a:lnTo>
                    <a:pt x="297" y="330"/>
                  </a:lnTo>
                  <a:lnTo>
                    <a:pt x="294" y="333"/>
                  </a:lnTo>
                  <a:lnTo>
                    <a:pt x="292" y="333"/>
                  </a:lnTo>
                  <a:lnTo>
                    <a:pt x="292" y="335"/>
                  </a:lnTo>
                  <a:lnTo>
                    <a:pt x="292" y="338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6" y="345"/>
                  </a:lnTo>
                  <a:lnTo>
                    <a:pt x="286" y="348"/>
                  </a:lnTo>
                  <a:lnTo>
                    <a:pt x="286" y="351"/>
                  </a:lnTo>
                  <a:lnTo>
                    <a:pt x="286" y="353"/>
                  </a:lnTo>
                  <a:lnTo>
                    <a:pt x="286" y="356"/>
                  </a:lnTo>
                  <a:lnTo>
                    <a:pt x="286" y="358"/>
                  </a:lnTo>
                  <a:lnTo>
                    <a:pt x="284" y="358"/>
                  </a:lnTo>
                  <a:lnTo>
                    <a:pt x="284" y="361"/>
                  </a:lnTo>
                  <a:lnTo>
                    <a:pt x="284" y="364"/>
                  </a:lnTo>
                  <a:lnTo>
                    <a:pt x="284" y="366"/>
                  </a:lnTo>
                  <a:lnTo>
                    <a:pt x="286" y="369"/>
                  </a:lnTo>
                  <a:lnTo>
                    <a:pt x="286" y="371"/>
                  </a:lnTo>
                  <a:lnTo>
                    <a:pt x="286" y="374"/>
                  </a:lnTo>
                  <a:lnTo>
                    <a:pt x="286" y="376"/>
                  </a:lnTo>
                  <a:lnTo>
                    <a:pt x="286" y="379"/>
                  </a:lnTo>
                  <a:lnTo>
                    <a:pt x="286" y="382"/>
                  </a:lnTo>
                  <a:lnTo>
                    <a:pt x="284" y="382"/>
                  </a:lnTo>
                  <a:lnTo>
                    <a:pt x="284" y="384"/>
                  </a:lnTo>
                  <a:lnTo>
                    <a:pt x="284" y="387"/>
                  </a:lnTo>
                  <a:lnTo>
                    <a:pt x="284" y="389"/>
                  </a:lnTo>
                  <a:lnTo>
                    <a:pt x="284" y="392"/>
                  </a:lnTo>
                  <a:lnTo>
                    <a:pt x="284" y="394"/>
                  </a:lnTo>
                  <a:lnTo>
                    <a:pt x="284" y="397"/>
                  </a:lnTo>
                  <a:lnTo>
                    <a:pt x="281" y="397"/>
                  </a:lnTo>
                  <a:lnTo>
                    <a:pt x="281" y="400"/>
                  </a:lnTo>
                  <a:lnTo>
                    <a:pt x="281" y="402"/>
                  </a:lnTo>
                  <a:lnTo>
                    <a:pt x="281" y="405"/>
                  </a:lnTo>
                  <a:lnTo>
                    <a:pt x="281" y="407"/>
                  </a:lnTo>
                  <a:lnTo>
                    <a:pt x="281" y="410"/>
                  </a:lnTo>
                  <a:lnTo>
                    <a:pt x="279" y="410"/>
                  </a:lnTo>
                  <a:lnTo>
                    <a:pt x="279" y="413"/>
                  </a:lnTo>
                  <a:lnTo>
                    <a:pt x="279" y="415"/>
                  </a:lnTo>
                  <a:lnTo>
                    <a:pt x="279" y="418"/>
                  </a:lnTo>
                  <a:lnTo>
                    <a:pt x="279" y="420"/>
                  </a:lnTo>
                  <a:lnTo>
                    <a:pt x="279" y="423"/>
                  </a:lnTo>
                  <a:lnTo>
                    <a:pt x="276" y="423"/>
                  </a:lnTo>
                  <a:lnTo>
                    <a:pt x="276" y="425"/>
                  </a:lnTo>
                  <a:lnTo>
                    <a:pt x="273" y="428"/>
                  </a:lnTo>
                  <a:lnTo>
                    <a:pt x="276" y="428"/>
                  </a:lnTo>
                  <a:lnTo>
                    <a:pt x="276" y="431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1" y="436"/>
                  </a:lnTo>
                  <a:lnTo>
                    <a:pt x="284" y="436"/>
                  </a:lnTo>
                  <a:lnTo>
                    <a:pt x="286" y="438"/>
                  </a:lnTo>
                  <a:lnTo>
                    <a:pt x="284" y="441"/>
                  </a:lnTo>
                  <a:lnTo>
                    <a:pt x="286" y="441"/>
                  </a:lnTo>
                  <a:lnTo>
                    <a:pt x="284" y="443"/>
                  </a:lnTo>
                  <a:lnTo>
                    <a:pt x="284" y="446"/>
                  </a:lnTo>
                  <a:lnTo>
                    <a:pt x="284" y="449"/>
                  </a:lnTo>
                  <a:lnTo>
                    <a:pt x="284" y="451"/>
                  </a:lnTo>
                  <a:lnTo>
                    <a:pt x="284" y="454"/>
                  </a:lnTo>
                  <a:lnTo>
                    <a:pt x="286" y="454"/>
                  </a:lnTo>
                  <a:lnTo>
                    <a:pt x="286" y="456"/>
                  </a:lnTo>
                  <a:lnTo>
                    <a:pt x="286" y="459"/>
                  </a:lnTo>
                  <a:lnTo>
                    <a:pt x="289" y="459"/>
                  </a:lnTo>
                  <a:lnTo>
                    <a:pt x="286" y="459"/>
                  </a:lnTo>
                  <a:lnTo>
                    <a:pt x="289" y="462"/>
                  </a:lnTo>
                  <a:lnTo>
                    <a:pt x="292" y="464"/>
                  </a:lnTo>
                  <a:lnTo>
                    <a:pt x="289" y="464"/>
                  </a:lnTo>
                  <a:lnTo>
                    <a:pt x="289" y="467"/>
                  </a:lnTo>
                  <a:lnTo>
                    <a:pt x="289" y="469"/>
                  </a:lnTo>
                  <a:lnTo>
                    <a:pt x="292" y="469"/>
                  </a:lnTo>
                  <a:lnTo>
                    <a:pt x="289" y="472"/>
                  </a:lnTo>
                  <a:lnTo>
                    <a:pt x="292" y="474"/>
                  </a:lnTo>
                  <a:lnTo>
                    <a:pt x="289" y="474"/>
                  </a:lnTo>
                  <a:lnTo>
                    <a:pt x="289" y="477"/>
                  </a:lnTo>
                  <a:lnTo>
                    <a:pt x="292" y="477"/>
                  </a:lnTo>
                  <a:lnTo>
                    <a:pt x="289" y="480"/>
                  </a:lnTo>
                  <a:lnTo>
                    <a:pt x="289" y="477"/>
                  </a:lnTo>
                  <a:lnTo>
                    <a:pt x="289" y="480"/>
                  </a:lnTo>
                  <a:lnTo>
                    <a:pt x="289" y="482"/>
                  </a:lnTo>
                  <a:lnTo>
                    <a:pt x="292" y="482"/>
                  </a:lnTo>
                  <a:lnTo>
                    <a:pt x="294" y="482"/>
                  </a:lnTo>
                  <a:lnTo>
                    <a:pt x="294" y="485"/>
                  </a:lnTo>
                  <a:lnTo>
                    <a:pt x="297" y="485"/>
                  </a:lnTo>
                  <a:lnTo>
                    <a:pt x="299" y="485"/>
                  </a:lnTo>
                  <a:lnTo>
                    <a:pt x="299" y="487"/>
                  </a:lnTo>
                  <a:lnTo>
                    <a:pt x="302" y="487"/>
                  </a:lnTo>
                  <a:lnTo>
                    <a:pt x="304" y="490"/>
                  </a:lnTo>
                  <a:lnTo>
                    <a:pt x="307" y="492"/>
                  </a:lnTo>
                  <a:lnTo>
                    <a:pt x="310" y="495"/>
                  </a:lnTo>
                  <a:lnTo>
                    <a:pt x="312" y="498"/>
                  </a:lnTo>
                  <a:lnTo>
                    <a:pt x="315" y="498"/>
                  </a:lnTo>
                  <a:lnTo>
                    <a:pt x="315" y="495"/>
                  </a:lnTo>
                  <a:lnTo>
                    <a:pt x="317" y="495"/>
                  </a:lnTo>
                  <a:lnTo>
                    <a:pt x="320" y="495"/>
                  </a:lnTo>
                  <a:lnTo>
                    <a:pt x="320" y="498"/>
                  </a:lnTo>
                  <a:lnTo>
                    <a:pt x="322" y="498"/>
                  </a:lnTo>
                  <a:lnTo>
                    <a:pt x="325" y="498"/>
                  </a:lnTo>
                  <a:lnTo>
                    <a:pt x="325" y="500"/>
                  </a:lnTo>
                  <a:lnTo>
                    <a:pt x="328" y="500"/>
                  </a:lnTo>
                  <a:lnTo>
                    <a:pt x="330" y="500"/>
                  </a:lnTo>
                  <a:lnTo>
                    <a:pt x="330" y="503"/>
                  </a:lnTo>
                  <a:lnTo>
                    <a:pt x="333" y="503"/>
                  </a:lnTo>
                  <a:lnTo>
                    <a:pt x="335" y="503"/>
                  </a:lnTo>
                  <a:lnTo>
                    <a:pt x="338" y="503"/>
                  </a:lnTo>
                  <a:lnTo>
                    <a:pt x="341" y="503"/>
                  </a:lnTo>
                  <a:lnTo>
                    <a:pt x="341" y="505"/>
                  </a:lnTo>
                  <a:lnTo>
                    <a:pt x="343" y="505"/>
                  </a:lnTo>
                  <a:lnTo>
                    <a:pt x="346" y="508"/>
                  </a:lnTo>
                  <a:lnTo>
                    <a:pt x="346" y="510"/>
                  </a:lnTo>
                  <a:lnTo>
                    <a:pt x="346" y="513"/>
                  </a:lnTo>
                  <a:lnTo>
                    <a:pt x="346" y="516"/>
                  </a:lnTo>
                  <a:lnTo>
                    <a:pt x="343" y="518"/>
                  </a:lnTo>
                  <a:lnTo>
                    <a:pt x="343" y="521"/>
                  </a:lnTo>
                  <a:lnTo>
                    <a:pt x="346" y="521"/>
                  </a:lnTo>
                  <a:lnTo>
                    <a:pt x="348" y="521"/>
                  </a:lnTo>
                  <a:lnTo>
                    <a:pt x="348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3" y="521"/>
                  </a:lnTo>
                  <a:lnTo>
                    <a:pt x="353" y="523"/>
                  </a:lnTo>
                  <a:lnTo>
                    <a:pt x="353" y="526"/>
                  </a:lnTo>
                  <a:lnTo>
                    <a:pt x="356" y="526"/>
                  </a:lnTo>
                  <a:lnTo>
                    <a:pt x="359" y="526"/>
                  </a:lnTo>
                  <a:lnTo>
                    <a:pt x="361" y="526"/>
                  </a:lnTo>
                  <a:lnTo>
                    <a:pt x="364" y="526"/>
                  </a:lnTo>
                  <a:lnTo>
                    <a:pt x="364" y="523"/>
                  </a:lnTo>
                  <a:lnTo>
                    <a:pt x="366" y="523"/>
                  </a:lnTo>
                  <a:lnTo>
                    <a:pt x="369" y="523"/>
                  </a:lnTo>
                  <a:lnTo>
                    <a:pt x="371" y="523"/>
                  </a:lnTo>
                  <a:lnTo>
                    <a:pt x="371" y="526"/>
                  </a:lnTo>
                  <a:lnTo>
                    <a:pt x="374" y="529"/>
                  </a:lnTo>
                  <a:lnTo>
                    <a:pt x="377" y="531"/>
                  </a:lnTo>
                  <a:lnTo>
                    <a:pt x="379" y="534"/>
                  </a:lnTo>
                  <a:lnTo>
                    <a:pt x="382" y="534"/>
                  </a:lnTo>
                  <a:lnTo>
                    <a:pt x="382" y="536"/>
                  </a:lnTo>
                  <a:lnTo>
                    <a:pt x="384" y="536"/>
                  </a:lnTo>
                  <a:lnTo>
                    <a:pt x="384" y="539"/>
                  </a:lnTo>
                  <a:lnTo>
                    <a:pt x="387" y="539"/>
                  </a:lnTo>
                  <a:lnTo>
                    <a:pt x="387" y="536"/>
                  </a:lnTo>
                  <a:lnTo>
                    <a:pt x="390" y="536"/>
                  </a:lnTo>
                  <a:lnTo>
                    <a:pt x="392" y="536"/>
                  </a:lnTo>
                  <a:lnTo>
                    <a:pt x="395" y="536"/>
                  </a:lnTo>
                  <a:lnTo>
                    <a:pt x="397" y="536"/>
                  </a:lnTo>
                  <a:lnTo>
                    <a:pt x="400" y="536"/>
                  </a:lnTo>
                  <a:lnTo>
                    <a:pt x="402" y="534"/>
                  </a:lnTo>
                  <a:lnTo>
                    <a:pt x="405" y="534"/>
                  </a:lnTo>
                  <a:lnTo>
                    <a:pt x="405" y="531"/>
                  </a:lnTo>
                  <a:lnTo>
                    <a:pt x="408" y="531"/>
                  </a:lnTo>
                  <a:lnTo>
                    <a:pt x="410" y="531"/>
                  </a:lnTo>
                  <a:lnTo>
                    <a:pt x="410" y="534"/>
                  </a:lnTo>
                  <a:lnTo>
                    <a:pt x="413" y="534"/>
                  </a:lnTo>
                  <a:lnTo>
                    <a:pt x="415" y="534"/>
                  </a:lnTo>
                  <a:lnTo>
                    <a:pt x="418" y="534"/>
                  </a:lnTo>
                  <a:lnTo>
                    <a:pt x="418" y="536"/>
                  </a:lnTo>
                  <a:lnTo>
                    <a:pt x="420" y="539"/>
                  </a:lnTo>
                  <a:lnTo>
                    <a:pt x="420" y="541"/>
                  </a:lnTo>
                  <a:lnTo>
                    <a:pt x="420" y="544"/>
                  </a:lnTo>
                  <a:lnTo>
                    <a:pt x="423" y="544"/>
                  </a:lnTo>
                  <a:lnTo>
                    <a:pt x="426" y="544"/>
                  </a:lnTo>
                  <a:lnTo>
                    <a:pt x="428" y="544"/>
                  </a:lnTo>
                  <a:lnTo>
                    <a:pt x="428" y="547"/>
                  </a:lnTo>
                  <a:lnTo>
                    <a:pt x="431" y="547"/>
                  </a:lnTo>
                  <a:lnTo>
                    <a:pt x="433" y="549"/>
                  </a:lnTo>
                  <a:lnTo>
                    <a:pt x="436" y="552"/>
                  </a:lnTo>
                  <a:lnTo>
                    <a:pt x="439" y="552"/>
                  </a:lnTo>
                  <a:lnTo>
                    <a:pt x="439" y="554"/>
                  </a:lnTo>
                  <a:lnTo>
                    <a:pt x="441" y="554"/>
                  </a:lnTo>
                  <a:lnTo>
                    <a:pt x="441" y="557"/>
                  </a:lnTo>
                  <a:lnTo>
                    <a:pt x="441" y="559"/>
                  </a:lnTo>
                  <a:lnTo>
                    <a:pt x="441" y="562"/>
                  </a:lnTo>
                  <a:lnTo>
                    <a:pt x="444" y="565"/>
                  </a:lnTo>
                  <a:lnTo>
                    <a:pt x="446" y="567"/>
                  </a:lnTo>
                  <a:lnTo>
                    <a:pt x="449" y="567"/>
                  </a:lnTo>
                  <a:lnTo>
                    <a:pt x="451" y="570"/>
                  </a:lnTo>
                  <a:lnTo>
                    <a:pt x="451" y="572"/>
                  </a:lnTo>
                  <a:lnTo>
                    <a:pt x="451" y="575"/>
                  </a:lnTo>
                  <a:lnTo>
                    <a:pt x="451" y="578"/>
                  </a:lnTo>
                  <a:lnTo>
                    <a:pt x="451" y="580"/>
                  </a:lnTo>
                  <a:lnTo>
                    <a:pt x="451" y="583"/>
                  </a:lnTo>
                  <a:lnTo>
                    <a:pt x="451" y="585"/>
                  </a:lnTo>
                  <a:lnTo>
                    <a:pt x="451" y="588"/>
                  </a:lnTo>
                  <a:lnTo>
                    <a:pt x="451" y="590"/>
                  </a:lnTo>
                  <a:lnTo>
                    <a:pt x="451" y="593"/>
                  </a:lnTo>
                  <a:lnTo>
                    <a:pt x="451" y="596"/>
                  </a:lnTo>
                  <a:lnTo>
                    <a:pt x="449" y="598"/>
                  </a:lnTo>
                  <a:lnTo>
                    <a:pt x="449" y="601"/>
                  </a:lnTo>
                  <a:lnTo>
                    <a:pt x="449" y="606"/>
                  </a:lnTo>
                  <a:lnTo>
                    <a:pt x="446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4" y="611"/>
                  </a:lnTo>
                  <a:lnTo>
                    <a:pt x="441" y="611"/>
                  </a:lnTo>
                  <a:lnTo>
                    <a:pt x="439" y="611"/>
                  </a:lnTo>
                  <a:lnTo>
                    <a:pt x="436" y="611"/>
                  </a:lnTo>
                  <a:lnTo>
                    <a:pt x="433" y="611"/>
                  </a:lnTo>
                  <a:lnTo>
                    <a:pt x="431" y="611"/>
                  </a:lnTo>
                  <a:lnTo>
                    <a:pt x="428" y="611"/>
                  </a:lnTo>
                  <a:lnTo>
                    <a:pt x="426" y="611"/>
                  </a:lnTo>
                  <a:lnTo>
                    <a:pt x="423" y="611"/>
                  </a:lnTo>
                  <a:lnTo>
                    <a:pt x="423" y="614"/>
                  </a:lnTo>
                  <a:lnTo>
                    <a:pt x="420" y="614"/>
                  </a:lnTo>
                  <a:lnTo>
                    <a:pt x="418" y="614"/>
                  </a:lnTo>
                  <a:lnTo>
                    <a:pt x="418" y="616"/>
                  </a:lnTo>
                  <a:lnTo>
                    <a:pt x="415" y="616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5" y="624"/>
                  </a:lnTo>
                  <a:lnTo>
                    <a:pt x="415" y="627"/>
                  </a:lnTo>
                  <a:lnTo>
                    <a:pt x="415" y="629"/>
                  </a:lnTo>
                  <a:lnTo>
                    <a:pt x="415" y="632"/>
                  </a:lnTo>
                  <a:lnTo>
                    <a:pt x="413" y="632"/>
                  </a:lnTo>
                  <a:lnTo>
                    <a:pt x="410" y="634"/>
                  </a:lnTo>
                  <a:lnTo>
                    <a:pt x="410" y="637"/>
                  </a:lnTo>
                  <a:lnTo>
                    <a:pt x="410" y="639"/>
                  </a:lnTo>
                  <a:lnTo>
                    <a:pt x="410" y="642"/>
                  </a:lnTo>
                  <a:lnTo>
                    <a:pt x="410" y="645"/>
                  </a:lnTo>
                  <a:lnTo>
                    <a:pt x="410" y="647"/>
                  </a:lnTo>
                  <a:lnTo>
                    <a:pt x="413" y="650"/>
                  </a:lnTo>
                  <a:lnTo>
                    <a:pt x="413" y="655"/>
                  </a:lnTo>
                  <a:lnTo>
                    <a:pt x="413" y="657"/>
                  </a:lnTo>
                  <a:lnTo>
                    <a:pt x="413" y="660"/>
                  </a:lnTo>
                  <a:lnTo>
                    <a:pt x="413" y="663"/>
                  </a:lnTo>
                  <a:lnTo>
                    <a:pt x="415" y="665"/>
                  </a:lnTo>
                  <a:lnTo>
                    <a:pt x="418" y="670"/>
                  </a:lnTo>
                  <a:lnTo>
                    <a:pt x="418" y="676"/>
                  </a:lnTo>
                  <a:lnTo>
                    <a:pt x="420" y="678"/>
                  </a:lnTo>
                  <a:lnTo>
                    <a:pt x="420" y="681"/>
                  </a:lnTo>
                  <a:lnTo>
                    <a:pt x="423" y="683"/>
                  </a:lnTo>
                  <a:lnTo>
                    <a:pt x="423" y="686"/>
                  </a:lnTo>
                  <a:lnTo>
                    <a:pt x="423" y="688"/>
                  </a:lnTo>
                  <a:lnTo>
                    <a:pt x="423" y="691"/>
                  </a:lnTo>
                  <a:lnTo>
                    <a:pt x="423" y="694"/>
                  </a:lnTo>
                  <a:lnTo>
                    <a:pt x="423" y="696"/>
                  </a:lnTo>
                  <a:lnTo>
                    <a:pt x="426" y="699"/>
                  </a:lnTo>
                  <a:lnTo>
                    <a:pt x="428" y="701"/>
                  </a:lnTo>
                  <a:lnTo>
                    <a:pt x="431" y="704"/>
                  </a:lnTo>
                  <a:lnTo>
                    <a:pt x="433" y="704"/>
                  </a:lnTo>
                  <a:lnTo>
                    <a:pt x="436" y="706"/>
                  </a:lnTo>
                  <a:lnTo>
                    <a:pt x="439" y="706"/>
                  </a:lnTo>
                  <a:lnTo>
                    <a:pt x="446" y="709"/>
                  </a:lnTo>
                  <a:lnTo>
                    <a:pt x="449" y="712"/>
                  </a:lnTo>
                  <a:lnTo>
                    <a:pt x="451" y="712"/>
                  </a:lnTo>
                  <a:lnTo>
                    <a:pt x="451" y="714"/>
                  </a:lnTo>
                  <a:lnTo>
                    <a:pt x="454" y="717"/>
                  </a:lnTo>
                  <a:lnTo>
                    <a:pt x="457" y="719"/>
                  </a:lnTo>
                  <a:lnTo>
                    <a:pt x="459" y="722"/>
                  </a:lnTo>
                  <a:lnTo>
                    <a:pt x="459" y="724"/>
                  </a:lnTo>
                  <a:lnTo>
                    <a:pt x="467" y="737"/>
                  </a:lnTo>
                  <a:lnTo>
                    <a:pt x="467" y="740"/>
                  </a:lnTo>
                  <a:lnTo>
                    <a:pt x="464" y="740"/>
                  </a:lnTo>
                  <a:lnTo>
                    <a:pt x="462" y="740"/>
                  </a:lnTo>
                  <a:lnTo>
                    <a:pt x="459" y="740"/>
                  </a:lnTo>
                  <a:lnTo>
                    <a:pt x="457" y="740"/>
                  </a:lnTo>
                  <a:lnTo>
                    <a:pt x="457" y="743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9" y="743"/>
                  </a:lnTo>
                  <a:lnTo>
                    <a:pt x="449" y="745"/>
                  </a:lnTo>
                  <a:lnTo>
                    <a:pt x="446" y="745"/>
                  </a:lnTo>
                  <a:lnTo>
                    <a:pt x="444" y="745"/>
                  </a:lnTo>
                  <a:lnTo>
                    <a:pt x="444" y="748"/>
                  </a:lnTo>
                  <a:lnTo>
                    <a:pt x="441" y="748"/>
                  </a:lnTo>
                  <a:lnTo>
                    <a:pt x="439" y="748"/>
                  </a:lnTo>
                  <a:lnTo>
                    <a:pt x="439" y="750"/>
                  </a:lnTo>
                  <a:lnTo>
                    <a:pt x="436" y="750"/>
                  </a:lnTo>
                  <a:lnTo>
                    <a:pt x="433" y="750"/>
                  </a:lnTo>
                  <a:lnTo>
                    <a:pt x="431" y="750"/>
                  </a:lnTo>
                  <a:lnTo>
                    <a:pt x="428" y="750"/>
                  </a:lnTo>
                  <a:lnTo>
                    <a:pt x="426" y="750"/>
                  </a:lnTo>
                  <a:lnTo>
                    <a:pt x="423" y="750"/>
                  </a:lnTo>
                  <a:lnTo>
                    <a:pt x="420" y="750"/>
                  </a:lnTo>
                  <a:lnTo>
                    <a:pt x="418" y="750"/>
                  </a:lnTo>
                  <a:lnTo>
                    <a:pt x="415" y="750"/>
                  </a:lnTo>
                  <a:lnTo>
                    <a:pt x="413" y="750"/>
                  </a:lnTo>
                  <a:lnTo>
                    <a:pt x="410" y="750"/>
                  </a:lnTo>
                  <a:lnTo>
                    <a:pt x="408" y="750"/>
                  </a:lnTo>
                  <a:lnTo>
                    <a:pt x="405" y="750"/>
                  </a:lnTo>
                  <a:lnTo>
                    <a:pt x="402" y="750"/>
                  </a:lnTo>
                  <a:lnTo>
                    <a:pt x="400" y="750"/>
                  </a:lnTo>
                  <a:lnTo>
                    <a:pt x="400" y="748"/>
                  </a:lnTo>
                  <a:lnTo>
                    <a:pt x="397" y="748"/>
                  </a:lnTo>
                  <a:lnTo>
                    <a:pt x="395" y="748"/>
                  </a:lnTo>
                  <a:lnTo>
                    <a:pt x="392" y="748"/>
                  </a:lnTo>
                  <a:lnTo>
                    <a:pt x="390" y="748"/>
                  </a:lnTo>
                  <a:lnTo>
                    <a:pt x="387" y="748"/>
                  </a:lnTo>
                  <a:lnTo>
                    <a:pt x="387" y="745"/>
                  </a:lnTo>
                  <a:lnTo>
                    <a:pt x="384" y="745"/>
                  </a:lnTo>
                  <a:lnTo>
                    <a:pt x="382" y="745"/>
                  </a:lnTo>
                  <a:lnTo>
                    <a:pt x="382" y="743"/>
                  </a:lnTo>
                  <a:lnTo>
                    <a:pt x="379" y="743"/>
                  </a:lnTo>
                  <a:lnTo>
                    <a:pt x="377" y="743"/>
                  </a:lnTo>
                  <a:lnTo>
                    <a:pt x="374" y="743"/>
                  </a:lnTo>
                  <a:lnTo>
                    <a:pt x="374" y="740"/>
                  </a:lnTo>
                  <a:lnTo>
                    <a:pt x="371" y="740"/>
                  </a:lnTo>
                  <a:lnTo>
                    <a:pt x="369" y="740"/>
                  </a:lnTo>
                  <a:lnTo>
                    <a:pt x="369" y="737"/>
                  </a:lnTo>
                  <a:lnTo>
                    <a:pt x="366" y="737"/>
                  </a:lnTo>
                  <a:lnTo>
                    <a:pt x="364" y="737"/>
                  </a:lnTo>
                  <a:lnTo>
                    <a:pt x="361" y="737"/>
                  </a:lnTo>
                  <a:lnTo>
                    <a:pt x="361" y="735"/>
                  </a:lnTo>
                  <a:lnTo>
                    <a:pt x="359" y="735"/>
                  </a:lnTo>
                  <a:lnTo>
                    <a:pt x="356" y="735"/>
                  </a:lnTo>
                  <a:lnTo>
                    <a:pt x="356" y="732"/>
                  </a:lnTo>
                  <a:lnTo>
                    <a:pt x="353" y="732"/>
                  </a:lnTo>
                  <a:lnTo>
                    <a:pt x="351" y="732"/>
                  </a:lnTo>
                  <a:lnTo>
                    <a:pt x="351" y="730"/>
                  </a:lnTo>
                  <a:lnTo>
                    <a:pt x="348" y="730"/>
                  </a:lnTo>
                  <a:lnTo>
                    <a:pt x="346" y="730"/>
                  </a:lnTo>
                  <a:lnTo>
                    <a:pt x="346" y="727"/>
                  </a:lnTo>
                  <a:lnTo>
                    <a:pt x="343" y="727"/>
                  </a:lnTo>
                  <a:lnTo>
                    <a:pt x="341" y="727"/>
                  </a:lnTo>
                  <a:lnTo>
                    <a:pt x="338" y="727"/>
                  </a:lnTo>
                  <a:lnTo>
                    <a:pt x="335" y="724"/>
                  </a:lnTo>
                  <a:lnTo>
                    <a:pt x="333" y="724"/>
                  </a:lnTo>
                  <a:lnTo>
                    <a:pt x="330" y="724"/>
                  </a:lnTo>
                  <a:lnTo>
                    <a:pt x="328" y="724"/>
                  </a:lnTo>
                  <a:lnTo>
                    <a:pt x="325" y="724"/>
                  </a:lnTo>
                  <a:lnTo>
                    <a:pt x="322" y="724"/>
                  </a:lnTo>
                  <a:lnTo>
                    <a:pt x="317" y="724"/>
                  </a:lnTo>
                  <a:lnTo>
                    <a:pt x="315" y="724"/>
                  </a:lnTo>
                  <a:lnTo>
                    <a:pt x="312" y="724"/>
                  </a:lnTo>
                  <a:lnTo>
                    <a:pt x="310" y="724"/>
                  </a:lnTo>
                  <a:lnTo>
                    <a:pt x="307" y="724"/>
                  </a:lnTo>
                  <a:lnTo>
                    <a:pt x="304" y="724"/>
                  </a:lnTo>
                  <a:lnTo>
                    <a:pt x="302" y="724"/>
                  </a:lnTo>
                  <a:lnTo>
                    <a:pt x="299" y="724"/>
                  </a:lnTo>
                  <a:lnTo>
                    <a:pt x="297" y="724"/>
                  </a:lnTo>
                  <a:lnTo>
                    <a:pt x="294" y="727"/>
                  </a:lnTo>
                  <a:lnTo>
                    <a:pt x="292" y="727"/>
                  </a:lnTo>
                  <a:lnTo>
                    <a:pt x="289" y="727"/>
                  </a:lnTo>
                  <a:lnTo>
                    <a:pt x="286" y="727"/>
                  </a:lnTo>
                  <a:lnTo>
                    <a:pt x="284" y="730"/>
                  </a:lnTo>
                  <a:lnTo>
                    <a:pt x="281" y="730"/>
                  </a:lnTo>
                  <a:lnTo>
                    <a:pt x="279" y="730"/>
                  </a:lnTo>
                  <a:lnTo>
                    <a:pt x="279" y="732"/>
                  </a:lnTo>
                  <a:lnTo>
                    <a:pt x="276" y="732"/>
                  </a:lnTo>
                  <a:lnTo>
                    <a:pt x="273" y="732"/>
                  </a:lnTo>
                  <a:lnTo>
                    <a:pt x="271" y="732"/>
                  </a:lnTo>
                  <a:lnTo>
                    <a:pt x="271" y="735"/>
                  </a:lnTo>
                  <a:lnTo>
                    <a:pt x="268" y="735"/>
                  </a:lnTo>
                  <a:lnTo>
                    <a:pt x="266" y="735"/>
                  </a:lnTo>
                  <a:lnTo>
                    <a:pt x="266" y="737"/>
                  </a:lnTo>
                  <a:lnTo>
                    <a:pt x="263" y="737"/>
                  </a:lnTo>
                  <a:lnTo>
                    <a:pt x="263" y="740"/>
                  </a:lnTo>
                  <a:lnTo>
                    <a:pt x="261" y="740"/>
                  </a:lnTo>
                  <a:lnTo>
                    <a:pt x="258" y="740"/>
                  </a:lnTo>
                  <a:lnTo>
                    <a:pt x="258" y="743"/>
                  </a:lnTo>
                  <a:lnTo>
                    <a:pt x="255" y="743"/>
                  </a:lnTo>
                  <a:lnTo>
                    <a:pt x="255" y="745"/>
                  </a:lnTo>
                  <a:lnTo>
                    <a:pt x="253" y="745"/>
                  </a:lnTo>
                  <a:lnTo>
                    <a:pt x="250" y="748"/>
                  </a:lnTo>
                  <a:lnTo>
                    <a:pt x="248" y="748"/>
                  </a:lnTo>
                  <a:lnTo>
                    <a:pt x="248" y="750"/>
                  </a:lnTo>
                  <a:lnTo>
                    <a:pt x="245" y="750"/>
                  </a:lnTo>
                  <a:lnTo>
                    <a:pt x="243" y="753"/>
                  </a:lnTo>
                  <a:lnTo>
                    <a:pt x="240" y="753"/>
                  </a:lnTo>
                  <a:lnTo>
                    <a:pt x="240" y="755"/>
                  </a:lnTo>
                  <a:lnTo>
                    <a:pt x="237" y="755"/>
                  </a:lnTo>
                  <a:lnTo>
                    <a:pt x="237" y="758"/>
                  </a:lnTo>
                  <a:lnTo>
                    <a:pt x="235" y="758"/>
                  </a:lnTo>
                  <a:lnTo>
                    <a:pt x="235" y="761"/>
                  </a:lnTo>
                  <a:lnTo>
                    <a:pt x="232" y="761"/>
                  </a:lnTo>
                  <a:lnTo>
                    <a:pt x="230" y="763"/>
                  </a:lnTo>
                  <a:lnTo>
                    <a:pt x="227" y="763"/>
                  </a:lnTo>
                  <a:lnTo>
                    <a:pt x="227" y="766"/>
                  </a:lnTo>
                  <a:lnTo>
                    <a:pt x="224" y="766"/>
                  </a:lnTo>
                  <a:lnTo>
                    <a:pt x="224" y="768"/>
                  </a:lnTo>
                  <a:lnTo>
                    <a:pt x="222" y="768"/>
                  </a:lnTo>
                  <a:lnTo>
                    <a:pt x="219" y="768"/>
                  </a:lnTo>
                  <a:lnTo>
                    <a:pt x="219" y="771"/>
                  </a:lnTo>
                  <a:lnTo>
                    <a:pt x="217" y="771"/>
                  </a:lnTo>
                  <a:lnTo>
                    <a:pt x="217" y="773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2" y="776"/>
                  </a:lnTo>
                  <a:lnTo>
                    <a:pt x="209" y="776"/>
                  </a:lnTo>
                  <a:lnTo>
                    <a:pt x="209" y="779"/>
                  </a:lnTo>
                  <a:lnTo>
                    <a:pt x="206" y="779"/>
                  </a:lnTo>
                  <a:lnTo>
                    <a:pt x="206" y="781"/>
                  </a:lnTo>
                  <a:lnTo>
                    <a:pt x="204" y="781"/>
                  </a:lnTo>
                  <a:lnTo>
                    <a:pt x="201" y="781"/>
                  </a:lnTo>
                  <a:lnTo>
                    <a:pt x="199" y="781"/>
                  </a:lnTo>
                  <a:lnTo>
                    <a:pt x="199" y="779"/>
                  </a:lnTo>
                  <a:lnTo>
                    <a:pt x="196" y="779"/>
                  </a:lnTo>
                  <a:lnTo>
                    <a:pt x="196" y="781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88" y="781"/>
                  </a:lnTo>
                  <a:lnTo>
                    <a:pt x="186" y="781"/>
                  </a:lnTo>
                  <a:lnTo>
                    <a:pt x="183" y="781"/>
                  </a:lnTo>
                  <a:lnTo>
                    <a:pt x="181" y="781"/>
                  </a:lnTo>
                  <a:lnTo>
                    <a:pt x="181" y="784"/>
                  </a:lnTo>
                  <a:lnTo>
                    <a:pt x="178" y="784"/>
                  </a:lnTo>
                  <a:lnTo>
                    <a:pt x="175" y="784"/>
                  </a:lnTo>
                  <a:lnTo>
                    <a:pt x="175" y="786"/>
                  </a:lnTo>
                  <a:lnTo>
                    <a:pt x="173" y="786"/>
                  </a:lnTo>
                  <a:lnTo>
                    <a:pt x="170" y="786"/>
                  </a:lnTo>
                  <a:lnTo>
                    <a:pt x="173" y="784"/>
                  </a:lnTo>
                  <a:lnTo>
                    <a:pt x="175" y="781"/>
                  </a:lnTo>
                  <a:lnTo>
                    <a:pt x="178" y="779"/>
                  </a:lnTo>
                  <a:lnTo>
                    <a:pt x="178" y="776"/>
                  </a:lnTo>
                  <a:lnTo>
                    <a:pt x="175" y="776"/>
                  </a:lnTo>
                  <a:lnTo>
                    <a:pt x="175" y="773"/>
                  </a:lnTo>
                  <a:lnTo>
                    <a:pt x="178" y="773"/>
                  </a:lnTo>
                  <a:lnTo>
                    <a:pt x="178" y="771"/>
                  </a:lnTo>
                  <a:lnTo>
                    <a:pt x="175" y="771"/>
                  </a:lnTo>
                  <a:lnTo>
                    <a:pt x="173" y="768"/>
                  </a:lnTo>
                  <a:lnTo>
                    <a:pt x="175" y="766"/>
                  </a:lnTo>
                  <a:lnTo>
                    <a:pt x="175" y="763"/>
                  </a:lnTo>
                  <a:lnTo>
                    <a:pt x="175" y="761"/>
                  </a:lnTo>
                  <a:lnTo>
                    <a:pt x="173" y="761"/>
                  </a:lnTo>
                  <a:lnTo>
                    <a:pt x="175" y="758"/>
                  </a:lnTo>
                  <a:lnTo>
                    <a:pt x="178" y="755"/>
                  </a:lnTo>
                  <a:lnTo>
                    <a:pt x="178" y="753"/>
                  </a:lnTo>
                  <a:lnTo>
                    <a:pt x="178" y="750"/>
                  </a:lnTo>
                  <a:lnTo>
                    <a:pt x="178" y="748"/>
                  </a:lnTo>
                  <a:lnTo>
                    <a:pt x="175" y="743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8" y="732"/>
                  </a:lnTo>
                  <a:lnTo>
                    <a:pt x="178" y="730"/>
                  </a:lnTo>
                  <a:lnTo>
                    <a:pt x="181" y="727"/>
                  </a:lnTo>
                  <a:lnTo>
                    <a:pt x="183" y="724"/>
                  </a:lnTo>
                  <a:lnTo>
                    <a:pt x="183" y="722"/>
                  </a:lnTo>
                  <a:lnTo>
                    <a:pt x="183" y="719"/>
                  </a:lnTo>
                  <a:lnTo>
                    <a:pt x="183" y="717"/>
                  </a:lnTo>
                  <a:lnTo>
                    <a:pt x="183" y="714"/>
                  </a:lnTo>
                  <a:lnTo>
                    <a:pt x="186" y="712"/>
                  </a:lnTo>
                  <a:lnTo>
                    <a:pt x="188" y="709"/>
                  </a:lnTo>
                  <a:lnTo>
                    <a:pt x="188" y="706"/>
                  </a:lnTo>
                  <a:lnTo>
                    <a:pt x="188" y="701"/>
                  </a:lnTo>
                  <a:lnTo>
                    <a:pt x="191" y="696"/>
                  </a:lnTo>
                  <a:lnTo>
                    <a:pt x="191" y="694"/>
                  </a:lnTo>
                  <a:lnTo>
                    <a:pt x="194" y="691"/>
                  </a:lnTo>
                  <a:lnTo>
                    <a:pt x="196" y="683"/>
                  </a:lnTo>
                  <a:lnTo>
                    <a:pt x="186" y="678"/>
                  </a:lnTo>
                  <a:lnTo>
                    <a:pt x="183" y="678"/>
                  </a:lnTo>
                  <a:lnTo>
                    <a:pt x="181" y="678"/>
                  </a:lnTo>
                  <a:lnTo>
                    <a:pt x="178" y="678"/>
                  </a:lnTo>
                  <a:lnTo>
                    <a:pt x="175" y="676"/>
                  </a:lnTo>
                  <a:lnTo>
                    <a:pt x="175" y="673"/>
                  </a:lnTo>
                  <a:lnTo>
                    <a:pt x="173" y="673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70" y="665"/>
                  </a:lnTo>
                  <a:lnTo>
                    <a:pt x="170" y="663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68" y="657"/>
                  </a:lnTo>
                  <a:lnTo>
                    <a:pt x="165" y="657"/>
                  </a:lnTo>
                  <a:lnTo>
                    <a:pt x="165" y="655"/>
                  </a:lnTo>
                  <a:lnTo>
                    <a:pt x="163" y="655"/>
                  </a:lnTo>
                  <a:lnTo>
                    <a:pt x="160" y="655"/>
                  </a:lnTo>
                  <a:lnTo>
                    <a:pt x="160" y="657"/>
                  </a:lnTo>
                  <a:lnTo>
                    <a:pt x="160" y="655"/>
                  </a:lnTo>
                  <a:lnTo>
                    <a:pt x="157" y="655"/>
                  </a:lnTo>
                  <a:lnTo>
                    <a:pt x="157" y="652"/>
                  </a:lnTo>
                  <a:lnTo>
                    <a:pt x="155" y="652"/>
                  </a:lnTo>
                  <a:lnTo>
                    <a:pt x="155" y="655"/>
                  </a:lnTo>
                  <a:lnTo>
                    <a:pt x="152" y="655"/>
                  </a:lnTo>
                  <a:lnTo>
                    <a:pt x="150" y="655"/>
                  </a:lnTo>
                  <a:lnTo>
                    <a:pt x="147" y="655"/>
                  </a:lnTo>
                  <a:lnTo>
                    <a:pt x="145" y="652"/>
                  </a:lnTo>
                  <a:lnTo>
                    <a:pt x="145" y="655"/>
                  </a:lnTo>
                  <a:lnTo>
                    <a:pt x="142" y="652"/>
                  </a:lnTo>
                  <a:lnTo>
                    <a:pt x="139" y="652"/>
                  </a:lnTo>
                  <a:lnTo>
                    <a:pt x="139" y="650"/>
                  </a:lnTo>
                  <a:lnTo>
                    <a:pt x="137" y="650"/>
                  </a:lnTo>
                  <a:lnTo>
                    <a:pt x="134" y="650"/>
                  </a:lnTo>
                  <a:lnTo>
                    <a:pt x="134" y="652"/>
                  </a:lnTo>
                  <a:lnTo>
                    <a:pt x="132" y="652"/>
                  </a:lnTo>
                  <a:lnTo>
                    <a:pt x="129" y="652"/>
                  </a:lnTo>
                  <a:lnTo>
                    <a:pt x="126" y="652"/>
                  </a:lnTo>
                  <a:lnTo>
                    <a:pt x="124" y="652"/>
                  </a:lnTo>
                  <a:lnTo>
                    <a:pt x="121" y="652"/>
                  </a:lnTo>
                  <a:lnTo>
                    <a:pt x="121" y="650"/>
                  </a:lnTo>
                  <a:lnTo>
                    <a:pt x="119" y="650"/>
                  </a:lnTo>
                  <a:lnTo>
                    <a:pt x="119" y="647"/>
                  </a:lnTo>
                  <a:lnTo>
                    <a:pt x="121" y="647"/>
                  </a:lnTo>
                  <a:lnTo>
                    <a:pt x="121" y="645"/>
                  </a:lnTo>
                  <a:lnTo>
                    <a:pt x="119" y="645"/>
                  </a:lnTo>
                  <a:lnTo>
                    <a:pt x="119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1" y="639"/>
                  </a:lnTo>
                  <a:lnTo>
                    <a:pt x="108" y="639"/>
                  </a:lnTo>
                  <a:lnTo>
                    <a:pt x="108" y="637"/>
                  </a:lnTo>
                  <a:lnTo>
                    <a:pt x="106" y="637"/>
                  </a:lnTo>
                  <a:lnTo>
                    <a:pt x="106" y="634"/>
                  </a:lnTo>
                  <a:lnTo>
                    <a:pt x="106" y="632"/>
                  </a:lnTo>
                  <a:lnTo>
                    <a:pt x="103" y="632"/>
                  </a:lnTo>
                  <a:lnTo>
                    <a:pt x="101" y="632"/>
                  </a:lnTo>
                  <a:lnTo>
                    <a:pt x="101" y="634"/>
                  </a:lnTo>
                  <a:lnTo>
                    <a:pt x="98" y="634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3" y="632"/>
                  </a:lnTo>
                  <a:lnTo>
                    <a:pt x="93" y="629"/>
                  </a:lnTo>
                  <a:lnTo>
                    <a:pt x="90" y="629"/>
                  </a:lnTo>
                  <a:lnTo>
                    <a:pt x="88" y="629"/>
                  </a:lnTo>
                  <a:lnTo>
                    <a:pt x="88" y="627"/>
                  </a:lnTo>
                  <a:lnTo>
                    <a:pt x="85" y="627"/>
                  </a:lnTo>
                  <a:lnTo>
                    <a:pt x="85" y="624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8" y="616"/>
                  </a:lnTo>
                  <a:lnTo>
                    <a:pt x="88" y="614"/>
                  </a:lnTo>
                  <a:lnTo>
                    <a:pt x="90" y="608"/>
                  </a:lnTo>
                  <a:lnTo>
                    <a:pt x="90" y="606"/>
                  </a:lnTo>
                  <a:lnTo>
                    <a:pt x="90" y="603"/>
                  </a:lnTo>
                  <a:lnTo>
                    <a:pt x="93" y="601"/>
                  </a:lnTo>
                  <a:lnTo>
                    <a:pt x="96" y="598"/>
                  </a:lnTo>
                  <a:lnTo>
                    <a:pt x="96" y="596"/>
                  </a:lnTo>
                  <a:lnTo>
                    <a:pt x="96" y="593"/>
                  </a:lnTo>
                  <a:lnTo>
                    <a:pt x="96" y="590"/>
                  </a:lnTo>
                  <a:lnTo>
                    <a:pt x="96" y="588"/>
                  </a:lnTo>
                  <a:lnTo>
                    <a:pt x="96" y="585"/>
                  </a:lnTo>
                  <a:lnTo>
                    <a:pt x="96" y="583"/>
                  </a:lnTo>
                  <a:lnTo>
                    <a:pt x="96" y="580"/>
                  </a:lnTo>
                  <a:lnTo>
                    <a:pt x="96" y="578"/>
                  </a:lnTo>
                  <a:lnTo>
                    <a:pt x="93" y="575"/>
                  </a:lnTo>
                  <a:lnTo>
                    <a:pt x="93" y="572"/>
                  </a:lnTo>
                  <a:lnTo>
                    <a:pt x="90" y="570"/>
                  </a:lnTo>
                  <a:lnTo>
                    <a:pt x="90" y="567"/>
                  </a:lnTo>
                  <a:lnTo>
                    <a:pt x="88" y="567"/>
                  </a:lnTo>
                  <a:lnTo>
                    <a:pt x="88" y="565"/>
                  </a:lnTo>
                  <a:lnTo>
                    <a:pt x="88" y="562"/>
                  </a:lnTo>
                  <a:lnTo>
                    <a:pt x="85" y="559"/>
                  </a:lnTo>
                  <a:lnTo>
                    <a:pt x="85" y="557"/>
                  </a:lnTo>
                  <a:lnTo>
                    <a:pt x="88" y="554"/>
                  </a:lnTo>
                  <a:lnTo>
                    <a:pt x="88" y="552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8" y="544"/>
                  </a:lnTo>
                  <a:lnTo>
                    <a:pt x="85" y="541"/>
                  </a:lnTo>
                  <a:lnTo>
                    <a:pt x="85" y="539"/>
                  </a:lnTo>
                  <a:lnTo>
                    <a:pt x="83" y="539"/>
                  </a:lnTo>
                  <a:lnTo>
                    <a:pt x="83" y="536"/>
                  </a:lnTo>
                  <a:lnTo>
                    <a:pt x="80" y="536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70" y="523"/>
                  </a:lnTo>
                  <a:lnTo>
                    <a:pt x="67" y="523"/>
                  </a:lnTo>
                  <a:lnTo>
                    <a:pt x="65" y="523"/>
                  </a:lnTo>
                  <a:lnTo>
                    <a:pt x="65" y="521"/>
                  </a:lnTo>
                  <a:lnTo>
                    <a:pt x="62" y="521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4" y="521"/>
                  </a:lnTo>
                  <a:lnTo>
                    <a:pt x="52" y="521"/>
                  </a:lnTo>
                  <a:lnTo>
                    <a:pt x="49" y="521"/>
                  </a:lnTo>
                  <a:lnTo>
                    <a:pt x="47" y="521"/>
                  </a:lnTo>
                  <a:lnTo>
                    <a:pt x="44" y="521"/>
                  </a:lnTo>
                  <a:lnTo>
                    <a:pt x="41" y="518"/>
                  </a:lnTo>
                  <a:lnTo>
                    <a:pt x="39" y="518"/>
                  </a:lnTo>
                  <a:lnTo>
                    <a:pt x="36" y="518"/>
                  </a:lnTo>
                  <a:lnTo>
                    <a:pt x="36" y="516"/>
                  </a:lnTo>
                  <a:lnTo>
                    <a:pt x="34" y="516"/>
                  </a:lnTo>
                  <a:lnTo>
                    <a:pt x="34" y="513"/>
                  </a:lnTo>
                  <a:lnTo>
                    <a:pt x="34" y="510"/>
                  </a:lnTo>
                  <a:lnTo>
                    <a:pt x="36" y="508"/>
                  </a:lnTo>
                  <a:lnTo>
                    <a:pt x="36" y="505"/>
                  </a:lnTo>
                  <a:lnTo>
                    <a:pt x="36" y="503"/>
                  </a:lnTo>
                  <a:lnTo>
                    <a:pt x="39" y="500"/>
                  </a:lnTo>
                  <a:lnTo>
                    <a:pt x="41" y="500"/>
                  </a:lnTo>
                  <a:lnTo>
                    <a:pt x="41" y="498"/>
                  </a:lnTo>
                  <a:lnTo>
                    <a:pt x="41" y="495"/>
                  </a:lnTo>
                  <a:lnTo>
                    <a:pt x="39" y="492"/>
                  </a:lnTo>
                  <a:lnTo>
                    <a:pt x="39" y="490"/>
                  </a:lnTo>
                  <a:lnTo>
                    <a:pt x="39" y="487"/>
                  </a:lnTo>
                  <a:lnTo>
                    <a:pt x="41" y="487"/>
                  </a:lnTo>
                  <a:lnTo>
                    <a:pt x="41" y="485"/>
                  </a:lnTo>
                  <a:lnTo>
                    <a:pt x="39" y="485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41" y="482"/>
                  </a:lnTo>
                  <a:lnTo>
                    <a:pt x="41" y="480"/>
                  </a:lnTo>
                  <a:lnTo>
                    <a:pt x="39" y="480"/>
                  </a:lnTo>
                  <a:lnTo>
                    <a:pt x="36" y="480"/>
                  </a:lnTo>
                  <a:lnTo>
                    <a:pt x="36" y="477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9" y="472"/>
                  </a:lnTo>
                  <a:lnTo>
                    <a:pt x="39" y="469"/>
                  </a:lnTo>
                  <a:lnTo>
                    <a:pt x="39" y="467"/>
                  </a:lnTo>
                  <a:lnTo>
                    <a:pt x="39" y="464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4" y="462"/>
                  </a:lnTo>
                  <a:lnTo>
                    <a:pt x="44" y="459"/>
                  </a:lnTo>
                  <a:lnTo>
                    <a:pt x="41" y="456"/>
                  </a:lnTo>
                  <a:lnTo>
                    <a:pt x="44" y="456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41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6" y="446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1" y="436"/>
                  </a:lnTo>
                  <a:lnTo>
                    <a:pt x="31" y="433"/>
                  </a:lnTo>
                  <a:lnTo>
                    <a:pt x="28" y="431"/>
                  </a:lnTo>
                  <a:lnTo>
                    <a:pt x="28" y="428"/>
                  </a:lnTo>
                  <a:lnTo>
                    <a:pt x="26" y="428"/>
                  </a:lnTo>
                  <a:lnTo>
                    <a:pt x="26" y="425"/>
                  </a:lnTo>
                  <a:lnTo>
                    <a:pt x="23" y="425"/>
                  </a:lnTo>
                  <a:lnTo>
                    <a:pt x="23" y="423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6" y="423"/>
                  </a:lnTo>
                  <a:lnTo>
                    <a:pt x="13" y="423"/>
                  </a:lnTo>
                  <a:lnTo>
                    <a:pt x="10" y="423"/>
                  </a:lnTo>
                  <a:lnTo>
                    <a:pt x="8" y="423"/>
                  </a:lnTo>
                  <a:lnTo>
                    <a:pt x="8" y="420"/>
                  </a:lnTo>
                  <a:lnTo>
                    <a:pt x="5" y="418"/>
                  </a:lnTo>
                  <a:lnTo>
                    <a:pt x="5" y="415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7"/>
                  </a:lnTo>
                  <a:lnTo>
                    <a:pt x="3" y="407"/>
                  </a:lnTo>
                  <a:lnTo>
                    <a:pt x="0" y="407"/>
                  </a:lnTo>
                  <a:lnTo>
                    <a:pt x="0" y="405"/>
                  </a:lnTo>
                  <a:lnTo>
                    <a:pt x="0" y="402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3" y="397"/>
                  </a:lnTo>
                  <a:lnTo>
                    <a:pt x="3" y="394"/>
                  </a:lnTo>
                  <a:lnTo>
                    <a:pt x="5" y="392"/>
                  </a:lnTo>
                  <a:lnTo>
                    <a:pt x="5" y="389"/>
                  </a:lnTo>
                  <a:lnTo>
                    <a:pt x="8" y="389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13" y="387"/>
                  </a:lnTo>
                  <a:lnTo>
                    <a:pt x="13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8" y="382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79"/>
                  </a:lnTo>
                  <a:lnTo>
                    <a:pt x="23" y="379"/>
                  </a:lnTo>
                  <a:lnTo>
                    <a:pt x="26" y="379"/>
                  </a:lnTo>
                  <a:lnTo>
                    <a:pt x="26" y="376"/>
                  </a:lnTo>
                  <a:lnTo>
                    <a:pt x="28" y="376"/>
                  </a:lnTo>
                  <a:lnTo>
                    <a:pt x="31" y="376"/>
                  </a:lnTo>
                  <a:lnTo>
                    <a:pt x="34" y="374"/>
                  </a:lnTo>
                  <a:lnTo>
                    <a:pt x="36" y="374"/>
                  </a:lnTo>
                  <a:lnTo>
                    <a:pt x="39" y="374"/>
                  </a:lnTo>
                  <a:lnTo>
                    <a:pt x="39" y="371"/>
                  </a:lnTo>
                  <a:lnTo>
                    <a:pt x="41" y="371"/>
                  </a:lnTo>
                  <a:lnTo>
                    <a:pt x="44" y="371"/>
                  </a:lnTo>
                  <a:lnTo>
                    <a:pt x="44" y="369"/>
                  </a:lnTo>
                  <a:lnTo>
                    <a:pt x="47" y="369"/>
                  </a:lnTo>
                  <a:lnTo>
                    <a:pt x="47" y="366"/>
                  </a:lnTo>
                  <a:lnTo>
                    <a:pt x="47" y="364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49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3"/>
                  </a:lnTo>
                  <a:lnTo>
                    <a:pt x="54" y="353"/>
                  </a:lnTo>
                  <a:lnTo>
                    <a:pt x="54" y="351"/>
                  </a:lnTo>
                  <a:lnTo>
                    <a:pt x="54" y="348"/>
                  </a:lnTo>
                  <a:lnTo>
                    <a:pt x="54" y="345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2" y="340"/>
                  </a:lnTo>
                  <a:lnTo>
                    <a:pt x="52" y="338"/>
                  </a:lnTo>
                  <a:lnTo>
                    <a:pt x="49" y="338"/>
                  </a:lnTo>
                  <a:lnTo>
                    <a:pt x="49" y="335"/>
                  </a:lnTo>
                  <a:lnTo>
                    <a:pt x="47" y="335"/>
                  </a:lnTo>
                  <a:lnTo>
                    <a:pt x="47" y="333"/>
                  </a:lnTo>
                  <a:lnTo>
                    <a:pt x="49" y="333"/>
                  </a:lnTo>
                  <a:lnTo>
                    <a:pt x="52" y="333"/>
                  </a:lnTo>
                  <a:lnTo>
                    <a:pt x="52" y="330"/>
                  </a:lnTo>
                  <a:lnTo>
                    <a:pt x="54" y="330"/>
                  </a:lnTo>
                  <a:lnTo>
                    <a:pt x="54" y="327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7" y="322"/>
                  </a:lnTo>
                  <a:lnTo>
                    <a:pt x="59" y="320"/>
                  </a:lnTo>
                  <a:lnTo>
                    <a:pt x="59" y="317"/>
                  </a:lnTo>
                  <a:lnTo>
                    <a:pt x="62" y="317"/>
                  </a:lnTo>
                  <a:lnTo>
                    <a:pt x="65" y="315"/>
                  </a:lnTo>
                  <a:lnTo>
                    <a:pt x="67" y="315"/>
                  </a:lnTo>
                  <a:lnTo>
                    <a:pt x="67" y="312"/>
                  </a:lnTo>
                  <a:lnTo>
                    <a:pt x="70" y="312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2" y="307"/>
                  </a:lnTo>
                  <a:lnTo>
                    <a:pt x="75" y="307"/>
                  </a:lnTo>
                  <a:lnTo>
                    <a:pt x="77" y="307"/>
                  </a:lnTo>
                  <a:lnTo>
                    <a:pt x="77" y="309"/>
                  </a:lnTo>
                  <a:lnTo>
                    <a:pt x="80" y="309"/>
                  </a:lnTo>
                  <a:lnTo>
                    <a:pt x="83" y="309"/>
                  </a:lnTo>
                  <a:lnTo>
                    <a:pt x="83" y="307"/>
                  </a:lnTo>
                  <a:lnTo>
                    <a:pt x="83" y="304"/>
                  </a:lnTo>
                  <a:lnTo>
                    <a:pt x="85" y="302"/>
                  </a:lnTo>
                  <a:lnTo>
                    <a:pt x="88" y="302"/>
                  </a:lnTo>
                  <a:lnTo>
                    <a:pt x="88" y="299"/>
                  </a:lnTo>
                  <a:lnTo>
                    <a:pt x="88" y="296"/>
                  </a:lnTo>
                  <a:lnTo>
                    <a:pt x="90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6" y="294"/>
                  </a:lnTo>
                  <a:lnTo>
                    <a:pt x="96" y="291"/>
                  </a:lnTo>
                  <a:lnTo>
                    <a:pt x="96" y="289"/>
                  </a:lnTo>
                  <a:lnTo>
                    <a:pt x="96" y="286"/>
                  </a:lnTo>
                  <a:lnTo>
                    <a:pt x="96" y="284"/>
                  </a:lnTo>
                  <a:lnTo>
                    <a:pt x="96" y="281"/>
                  </a:lnTo>
                  <a:lnTo>
                    <a:pt x="98" y="281"/>
                  </a:lnTo>
                  <a:lnTo>
                    <a:pt x="98" y="278"/>
                  </a:lnTo>
                  <a:lnTo>
                    <a:pt x="101" y="278"/>
                  </a:lnTo>
                  <a:lnTo>
                    <a:pt x="101" y="276"/>
                  </a:lnTo>
                  <a:lnTo>
                    <a:pt x="103" y="276"/>
                  </a:lnTo>
                  <a:lnTo>
                    <a:pt x="106" y="276"/>
                  </a:lnTo>
                  <a:lnTo>
                    <a:pt x="106" y="273"/>
                  </a:lnTo>
                  <a:lnTo>
                    <a:pt x="108" y="273"/>
                  </a:lnTo>
                  <a:lnTo>
                    <a:pt x="108" y="271"/>
                  </a:lnTo>
                  <a:lnTo>
                    <a:pt x="111" y="271"/>
                  </a:lnTo>
                  <a:lnTo>
                    <a:pt x="114" y="271"/>
                  </a:lnTo>
                  <a:lnTo>
                    <a:pt x="116" y="271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4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9" y="263"/>
                  </a:lnTo>
                  <a:lnTo>
                    <a:pt x="119" y="260"/>
                  </a:lnTo>
                  <a:lnTo>
                    <a:pt x="119" y="258"/>
                  </a:lnTo>
                  <a:lnTo>
                    <a:pt x="119" y="255"/>
                  </a:lnTo>
                  <a:lnTo>
                    <a:pt x="119" y="253"/>
                  </a:lnTo>
                  <a:lnTo>
                    <a:pt x="116" y="253"/>
                  </a:lnTo>
                  <a:lnTo>
                    <a:pt x="116" y="250"/>
                  </a:lnTo>
                  <a:lnTo>
                    <a:pt x="116" y="248"/>
                  </a:lnTo>
                  <a:lnTo>
                    <a:pt x="119" y="245"/>
                  </a:lnTo>
                  <a:lnTo>
                    <a:pt x="116" y="242"/>
                  </a:lnTo>
                  <a:lnTo>
                    <a:pt x="116" y="240"/>
                  </a:lnTo>
                  <a:lnTo>
                    <a:pt x="116" y="237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21" y="235"/>
                  </a:lnTo>
                  <a:lnTo>
                    <a:pt x="121" y="232"/>
                  </a:lnTo>
                  <a:lnTo>
                    <a:pt x="124" y="232"/>
                  </a:lnTo>
                  <a:lnTo>
                    <a:pt x="126" y="232"/>
                  </a:lnTo>
                  <a:lnTo>
                    <a:pt x="129" y="232"/>
                  </a:lnTo>
                  <a:lnTo>
                    <a:pt x="129" y="229"/>
                  </a:lnTo>
                  <a:lnTo>
                    <a:pt x="126" y="229"/>
                  </a:lnTo>
                  <a:lnTo>
                    <a:pt x="129" y="229"/>
                  </a:lnTo>
                  <a:lnTo>
                    <a:pt x="129" y="227"/>
                  </a:lnTo>
                  <a:lnTo>
                    <a:pt x="132" y="227"/>
                  </a:lnTo>
                  <a:lnTo>
                    <a:pt x="134" y="227"/>
                  </a:lnTo>
                  <a:lnTo>
                    <a:pt x="134" y="224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34" y="222"/>
                  </a:lnTo>
                  <a:lnTo>
                    <a:pt x="134" y="219"/>
                  </a:lnTo>
                  <a:lnTo>
                    <a:pt x="134" y="217"/>
                  </a:lnTo>
                  <a:lnTo>
                    <a:pt x="137" y="217"/>
                  </a:lnTo>
                  <a:lnTo>
                    <a:pt x="134" y="217"/>
                  </a:lnTo>
                  <a:lnTo>
                    <a:pt x="134" y="214"/>
                  </a:lnTo>
                  <a:lnTo>
                    <a:pt x="137" y="214"/>
                  </a:lnTo>
                  <a:lnTo>
                    <a:pt x="139" y="214"/>
                  </a:lnTo>
                  <a:lnTo>
                    <a:pt x="139" y="211"/>
                  </a:lnTo>
                  <a:lnTo>
                    <a:pt x="142" y="211"/>
                  </a:lnTo>
                  <a:lnTo>
                    <a:pt x="145" y="211"/>
                  </a:lnTo>
                  <a:lnTo>
                    <a:pt x="147" y="211"/>
                  </a:lnTo>
                  <a:lnTo>
                    <a:pt x="147" y="209"/>
                  </a:lnTo>
                  <a:lnTo>
                    <a:pt x="150" y="209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5" y="206"/>
                  </a:lnTo>
                  <a:lnTo>
                    <a:pt x="155" y="204"/>
                  </a:lnTo>
                  <a:lnTo>
                    <a:pt x="157" y="204"/>
                  </a:lnTo>
                  <a:lnTo>
                    <a:pt x="160" y="204"/>
                  </a:lnTo>
                  <a:lnTo>
                    <a:pt x="160" y="201"/>
                  </a:lnTo>
                  <a:lnTo>
                    <a:pt x="163" y="201"/>
                  </a:lnTo>
                  <a:lnTo>
                    <a:pt x="165" y="201"/>
                  </a:lnTo>
                  <a:lnTo>
                    <a:pt x="165" y="199"/>
                  </a:lnTo>
                  <a:lnTo>
                    <a:pt x="165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5" y="193"/>
                  </a:lnTo>
                  <a:lnTo>
                    <a:pt x="165" y="191"/>
                  </a:lnTo>
                  <a:lnTo>
                    <a:pt x="165" y="188"/>
                  </a:lnTo>
                  <a:lnTo>
                    <a:pt x="163" y="188"/>
                  </a:lnTo>
                  <a:lnTo>
                    <a:pt x="163" y="186"/>
                  </a:lnTo>
                  <a:lnTo>
                    <a:pt x="163" y="183"/>
                  </a:lnTo>
                  <a:lnTo>
                    <a:pt x="160" y="183"/>
                  </a:lnTo>
                  <a:lnTo>
                    <a:pt x="157" y="183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5" y="178"/>
                  </a:lnTo>
                  <a:lnTo>
                    <a:pt x="155" y="175"/>
                  </a:lnTo>
                  <a:lnTo>
                    <a:pt x="155" y="173"/>
                  </a:lnTo>
                  <a:lnTo>
                    <a:pt x="152" y="173"/>
                  </a:lnTo>
                  <a:lnTo>
                    <a:pt x="152" y="170"/>
                  </a:lnTo>
                  <a:lnTo>
                    <a:pt x="150" y="170"/>
                  </a:lnTo>
                  <a:lnTo>
                    <a:pt x="150" y="168"/>
                  </a:lnTo>
                  <a:lnTo>
                    <a:pt x="147" y="168"/>
                  </a:lnTo>
                  <a:lnTo>
                    <a:pt x="145" y="165"/>
                  </a:lnTo>
                  <a:lnTo>
                    <a:pt x="145" y="162"/>
                  </a:lnTo>
                  <a:lnTo>
                    <a:pt x="142" y="160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2" y="152"/>
                  </a:lnTo>
                  <a:lnTo>
                    <a:pt x="142" y="150"/>
                  </a:lnTo>
                  <a:lnTo>
                    <a:pt x="145" y="147"/>
                  </a:lnTo>
                  <a:lnTo>
                    <a:pt x="145" y="144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0" y="150"/>
                  </a:lnTo>
                  <a:lnTo>
                    <a:pt x="152" y="150"/>
                  </a:lnTo>
                  <a:lnTo>
                    <a:pt x="152" y="152"/>
                  </a:lnTo>
                  <a:lnTo>
                    <a:pt x="155" y="152"/>
                  </a:lnTo>
                  <a:lnTo>
                    <a:pt x="155" y="155"/>
                  </a:lnTo>
                  <a:lnTo>
                    <a:pt x="157" y="155"/>
                  </a:lnTo>
                  <a:lnTo>
                    <a:pt x="160" y="155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8" y="157"/>
                  </a:lnTo>
                  <a:lnTo>
                    <a:pt x="168" y="160"/>
                  </a:lnTo>
                  <a:lnTo>
                    <a:pt x="170" y="157"/>
                  </a:lnTo>
                  <a:lnTo>
                    <a:pt x="173" y="157"/>
                  </a:lnTo>
                  <a:lnTo>
                    <a:pt x="175" y="157"/>
                  </a:lnTo>
                  <a:lnTo>
                    <a:pt x="175" y="155"/>
                  </a:lnTo>
                  <a:lnTo>
                    <a:pt x="178" y="155"/>
                  </a:lnTo>
                  <a:lnTo>
                    <a:pt x="178" y="152"/>
                  </a:lnTo>
                  <a:lnTo>
                    <a:pt x="181" y="152"/>
                  </a:lnTo>
                  <a:lnTo>
                    <a:pt x="183" y="150"/>
                  </a:lnTo>
                  <a:lnTo>
                    <a:pt x="186" y="150"/>
                  </a:lnTo>
                  <a:lnTo>
                    <a:pt x="188" y="150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4" y="150"/>
                  </a:lnTo>
                  <a:lnTo>
                    <a:pt x="194" y="147"/>
                  </a:lnTo>
                  <a:lnTo>
                    <a:pt x="191" y="147"/>
                  </a:lnTo>
                  <a:lnTo>
                    <a:pt x="191" y="144"/>
                  </a:lnTo>
                  <a:lnTo>
                    <a:pt x="194" y="144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1" y="137"/>
                  </a:lnTo>
                  <a:lnTo>
                    <a:pt x="204" y="137"/>
                  </a:lnTo>
                  <a:lnTo>
                    <a:pt x="204" y="134"/>
                  </a:lnTo>
                  <a:lnTo>
                    <a:pt x="206" y="134"/>
                  </a:lnTo>
                  <a:lnTo>
                    <a:pt x="209" y="134"/>
                  </a:lnTo>
                  <a:lnTo>
                    <a:pt x="212" y="134"/>
                  </a:lnTo>
                  <a:lnTo>
                    <a:pt x="212" y="137"/>
                  </a:lnTo>
                  <a:lnTo>
                    <a:pt x="214" y="137"/>
                  </a:lnTo>
                  <a:lnTo>
                    <a:pt x="217" y="137"/>
                  </a:lnTo>
                  <a:lnTo>
                    <a:pt x="219" y="139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4" y="144"/>
                  </a:lnTo>
                  <a:lnTo>
                    <a:pt x="224" y="147"/>
                  </a:lnTo>
                  <a:lnTo>
                    <a:pt x="227" y="147"/>
                  </a:lnTo>
                  <a:lnTo>
                    <a:pt x="227" y="144"/>
                  </a:lnTo>
                  <a:lnTo>
                    <a:pt x="230" y="144"/>
                  </a:lnTo>
                  <a:lnTo>
                    <a:pt x="232" y="144"/>
                  </a:lnTo>
                  <a:lnTo>
                    <a:pt x="232" y="147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40" y="147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3" y="142"/>
                  </a:lnTo>
                  <a:lnTo>
                    <a:pt x="243" y="139"/>
                  </a:lnTo>
                  <a:lnTo>
                    <a:pt x="245" y="142"/>
                  </a:lnTo>
                  <a:lnTo>
                    <a:pt x="248" y="139"/>
                  </a:lnTo>
                  <a:lnTo>
                    <a:pt x="245" y="139"/>
                  </a:lnTo>
                  <a:lnTo>
                    <a:pt x="245" y="137"/>
                  </a:lnTo>
                  <a:lnTo>
                    <a:pt x="245" y="134"/>
                  </a:lnTo>
                  <a:lnTo>
                    <a:pt x="243" y="134"/>
                  </a:lnTo>
                  <a:lnTo>
                    <a:pt x="243" y="131"/>
                  </a:lnTo>
                  <a:lnTo>
                    <a:pt x="245" y="129"/>
                  </a:lnTo>
                  <a:lnTo>
                    <a:pt x="248" y="129"/>
                  </a:lnTo>
                  <a:lnTo>
                    <a:pt x="250" y="129"/>
                  </a:lnTo>
                  <a:lnTo>
                    <a:pt x="253" y="129"/>
                  </a:lnTo>
                  <a:lnTo>
                    <a:pt x="255" y="126"/>
                  </a:lnTo>
                  <a:lnTo>
                    <a:pt x="255" y="124"/>
                  </a:lnTo>
                  <a:lnTo>
                    <a:pt x="258" y="124"/>
                  </a:lnTo>
                  <a:lnTo>
                    <a:pt x="258" y="121"/>
                  </a:lnTo>
                  <a:lnTo>
                    <a:pt x="261" y="121"/>
                  </a:lnTo>
                  <a:lnTo>
                    <a:pt x="263" y="119"/>
                  </a:lnTo>
                  <a:lnTo>
                    <a:pt x="263" y="116"/>
                  </a:lnTo>
                  <a:lnTo>
                    <a:pt x="266" y="116"/>
                  </a:lnTo>
                  <a:lnTo>
                    <a:pt x="263" y="119"/>
                  </a:lnTo>
                  <a:lnTo>
                    <a:pt x="266" y="119"/>
                  </a:lnTo>
                  <a:lnTo>
                    <a:pt x="266" y="116"/>
                  </a:lnTo>
                  <a:lnTo>
                    <a:pt x="266" y="113"/>
                  </a:lnTo>
                  <a:lnTo>
                    <a:pt x="268" y="113"/>
                  </a:lnTo>
                  <a:lnTo>
                    <a:pt x="271" y="113"/>
                  </a:lnTo>
                  <a:lnTo>
                    <a:pt x="273" y="113"/>
                  </a:lnTo>
                  <a:lnTo>
                    <a:pt x="273" y="116"/>
                  </a:lnTo>
                  <a:lnTo>
                    <a:pt x="276" y="116"/>
                  </a:lnTo>
                  <a:lnTo>
                    <a:pt x="276" y="113"/>
                  </a:lnTo>
                  <a:lnTo>
                    <a:pt x="279" y="116"/>
                  </a:lnTo>
                  <a:lnTo>
                    <a:pt x="279" y="113"/>
                  </a:lnTo>
                  <a:lnTo>
                    <a:pt x="281" y="113"/>
                  </a:lnTo>
                  <a:lnTo>
                    <a:pt x="284" y="113"/>
                  </a:lnTo>
                  <a:lnTo>
                    <a:pt x="286" y="113"/>
                  </a:lnTo>
                  <a:lnTo>
                    <a:pt x="289" y="113"/>
                  </a:lnTo>
                  <a:lnTo>
                    <a:pt x="292" y="113"/>
                  </a:lnTo>
                  <a:lnTo>
                    <a:pt x="294" y="113"/>
                  </a:lnTo>
                  <a:lnTo>
                    <a:pt x="297" y="113"/>
                  </a:lnTo>
                  <a:lnTo>
                    <a:pt x="299" y="113"/>
                  </a:lnTo>
                  <a:lnTo>
                    <a:pt x="302" y="113"/>
                  </a:lnTo>
                  <a:lnTo>
                    <a:pt x="304" y="113"/>
                  </a:lnTo>
                  <a:lnTo>
                    <a:pt x="307" y="113"/>
                  </a:lnTo>
                  <a:lnTo>
                    <a:pt x="307" y="111"/>
                  </a:lnTo>
                  <a:lnTo>
                    <a:pt x="310" y="111"/>
                  </a:lnTo>
                  <a:lnTo>
                    <a:pt x="310" y="108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5" y="111"/>
                  </a:lnTo>
                  <a:lnTo>
                    <a:pt x="315" y="108"/>
                  </a:lnTo>
                  <a:lnTo>
                    <a:pt x="315" y="106"/>
                  </a:lnTo>
                  <a:lnTo>
                    <a:pt x="315" y="103"/>
                  </a:lnTo>
                  <a:lnTo>
                    <a:pt x="315" y="101"/>
                  </a:lnTo>
                  <a:lnTo>
                    <a:pt x="315" y="98"/>
                  </a:lnTo>
                  <a:lnTo>
                    <a:pt x="315" y="95"/>
                  </a:lnTo>
                  <a:lnTo>
                    <a:pt x="312" y="95"/>
                  </a:lnTo>
                  <a:lnTo>
                    <a:pt x="312" y="93"/>
                  </a:lnTo>
                  <a:lnTo>
                    <a:pt x="310" y="93"/>
                  </a:lnTo>
                  <a:lnTo>
                    <a:pt x="310" y="90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0" y="80"/>
                  </a:lnTo>
                  <a:lnTo>
                    <a:pt x="312" y="80"/>
                  </a:lnTo>
                  <a:lnTo>
                    <a:pt x="312" y="77"/>
                  </a:lnTo>
                  <a:lnTo>
                    <a:pt x="312" y="75"/>
                  </a:lnTo>
                  <a:lnTo>
                    <a:pt x="310" y="75"/>
                  </a:lnTo>
                  <a:lnTo>
                    <a:pt x="310" y="72"/>
                  </a:lnTo>
                  <a:lnTo>
                    <a:pt x="307" y="70"/>
                  </a:lnTo>
                  <a:lnTo>
                    <a:pt x="307" y="67"/>
                  </a:lnTo>
                  <a:lnTo>
                    <a:pt x="304" y="67"/>
                  </a:lnTo>
                  <a:lnTo>
                    <a:pt x="304" y="64"/>
                  </a:lnTo>
                  <a:lnTo>
                    <a:pt x="307" y="64"/>
                  </a:lnTo>
                  <a:lnTo>
                    <a:pt x="307" y="62"/>
                  </a:lnTo>
                  <a:lnTo>
                    <a:pt x="307" y="59"/>
                  </a:lnTo>
                  <a:lnTo>
                    <a:pt x="307" y="57"/>
                  </a:lnTo>
                  <a:lnTo>
                    <a:pt x="310" y="57"/>
                  </a:lnTo>
                  <a:lnTo>
                    <a:pt x="310" y="54"/>
                  </a:lnTo>
                  <a:lnTo>
                    <a:pt x="312" y="54"/>
                  </a:lnTo>
                  <a:lnTo>
                    <a:pt x="315" y="54"/>
                  </a:lnTo>
                  <a:lnTo>
                    <a:pt x="317" y="57"/>
                  </a:lnTo>
                  <a:lnTo>
                    <a:pt x="320" y="57"/>
                  </a:lnTo>
                  <a:lnTo>
                    <a:pt x="320" y="54"/>
                  </a:lnTo>
                  <a:lnTo>
                    <a:pt x="322" y="54"/>
                  </a:lnTo>
                  <a:lnTo>
                    <a:pt x="325" y="52"/>
                  </a:lnTo>
                  <a:lnTo>
                    <a:pt x="328" y="49"/>
                  </a:lnTo>
                  <a:lnTo>
                    <a:pt x="330" y="49"/>
                  </a:lnTo>
                  <a:lnTo>
                    <a:pt x="333" y="49"/>
                  </a:lnTo>
                  <a:lnTo>
                    <a:pt x="335" y="49"/>
                  </a:lnTo>
                  <a:lnTo>
                    <a:pt x="338" y="52"/>
                  </a:lnTo>
                  <a:lnTo>
                    <a:pt x="341" y="52"/>
                  </a:lnTo>
                  <a:lnTo>
                    <a:pt x="341" y="54"/>
                  </a:lnTo>
                  <a:lnTo>
                    <a:pt x="343" y="54"/>
                  </a:lnTo>
                  <a:lnTo>
                    <a:pt x="346" y="54"/>
                  </a:lnTo>
                  <a:lnTo>
                    <a:pt x="346" y="52"/>
                  </a:lnTo>
                  <a:lnTo>
                    <a:pt x="346" y="49"/>
                  </a:lnTo>
                  <a:lnTo>
                    <a:pt x="348" y="49"/>
                  </a:lnTo>
                  <a:lnTo>
                    <a:pt x="348" y="52"/>
                  </a:lnTo>
                  <a:lnTo>
                    <a:pt x="348" y="54"/>
                  </a:lnTo>
                  <a:lnTo>
                    <a:pt x="351" y="54"/>
                  </a:lnTo>
                  <a:lnTo>
                    <a:pt x="353" y="54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6" y="54"/>
                  </a:lnTo>
                  <a:lnTo>
                    <a:pt x="359" y="54"/>
                  </a:lnTo>
                  <a:lnTo>
                    <a:pt x="361" y="54"/>
                  </a:lnTo>
                  <a:lnTo>
                    <a:pt x="364" y="54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9" y="57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2"/>
                  </a:lnTo>
                  <a:lnTo>
                    <a:pt x="371" y="49"/>
                  </a:lnTo>
                  <a:lnTo>
                    <a:pt x="371" y="46"/>
                  </a:lnTo>
                  <a:lnTo>
                    <a:pt x="374" y="46"/>
                  </a:lnTo>
                  <a:lnTo>
                    <a:pt x="374" y="44"/>
                  </a:lnTo>
                  <a:lnTo>
                    <a:pt x="374" y="41"/>
                  </a:lnTo>
                  <a:lnTo>
                    <a:pt x="374" y="39"/>
                  </a:lnTo>
                  <a:lnTo>
                    <a:pt x="374" y="36"/>
                  </a:lnTo>
                  <a:lnTo>
                    <a:pt x="374" y="34"/>
                  </a:lnTo>
                  <a:lnTo>
                    <a:pt x="371" y="31"/>
                  </a:lnTo>
                  <a:lnTo>
                    <a:pt x="374" y="31"/>
                  </a:lnTo>
                  <a:lnTo>
                    <a:pt x="374" y="28"/>
                  </a:lnTo>
                  <a:lnTo>
                    <a:pt x="377" y="28"/>
                  </a:lnTo>
                  <a:lnTo>
                    <a:pt x="377" y="26"/>
                  </a:lnTo>
                  <a:lnTo>
                    <a:pt x="374" y="26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77" y="21"/>
                  </a:lnTo>
                  <a:lnTo>
                    <a:pt x="379" y="21"/>
                  </a:lnTo>
                  <a:lnTo>
                    <a:pt x="379" y="18"/>
                  </a:lnTo>
                  <a:lnTo>
                    <a:pt x="382" y="18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4" y="18"/>
                  </a:lnTo>
                  <a:lnTo>
                    <a:pt x="384" y="15"/>
                  </a:lnTo>
                  <a:lnTo>
                    <a:pt x="387" y="15"/>
                  </a:lnTo>
                  <a:lnTo>
                    <a:pt x="390" y="15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7" y="13"/>
                  </a:lnTo>
                  <a:lnTo>
                    <a:pt x="400" y="13"/>
                  </a:lnTo>
                  <a:lnTo>
                    <a:pt x="402" y="13"/>
                  </a:lnTo>
                  <a:lnTo>
                    <a:pt x="405" y="13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10"/>
                  </a:lnTo>
                  <a:lnTo>
                    <a:pt x="410" y="10"/>
                  </a:lnTo>
                  <a:lnTo>
                    <a:pt x="410" y="8"/>
                  </a:lnTo>
                  <a:lnTo>
                    <a:pt x="413" y="8"/>
                  </a:lnTo>
                  <a:lnTo>
                    <a:pt x="415" y="8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18" y="8"/>
                  </a:lnTo>
                  <a:lnTo>
                    <a:pt x="415" y="10"/>
                  </a:lnTo>
                  <a:lnTo>
                    <a:pt x="415" y="13"/>
                  </a:lnTo>
                  <a:lnTo>
                    <a:pt x="418" y="13"/>
                  </a:lnTo>
                  <a:lnTo>
                    <a:pt x="420" y="13"/>
                  </a:lnTo>
                  <a:lnTo>
                    <a:pt x="420" y="10"/>
                  </a:lnTo>
                  <a:lnTo>
                    <a:pt x="418" y="10"/>
                  </a:lnTo>
                  <a:lnTo>
                    <a:pt x="420" y="10"/>
                  </a:lnTo>
                  <a:lnTo>
                    <a:pt x="420" y="8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3" y="5"/>
                  </a:lnTo>
                  <a:lnTo>
                    <a:pt x="426" y="5"/>
                  </a:lnTo>
                  <a:lnTo>
                    <a:pt x="426" y="3"/>
                  </a:lnTo>
                  <a:lnTo>
                    <a:pt x="428" y="0"/>
                  </a:lnTo>
                  <a:lnTo>
                    <a:pt x="428" y="3"/>
                  </a:lnTo>
                  <a:lnTo>
                    <a:pt x="431" y="3"/>
                  </a:lnTo>
                  <a:lnTo>
                    <a:pt x="431" y="0"/>
                  </a:lnTo>
                  <a:lnTo>
                    <a:pt x="433" y="0"/>
                  </a:lnTo>
                  <a:lnTo>
                    <a:pt x="436" y="0"/>
                  </a:lnTo>
                  <a:lnTo>
                    <a:pt x="436" y="3"/>
                  </a:lnTo>
                  <a:lnTo>
                    <a:pt x="439" y="3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4" y="0"/>
                  </a:lnTo>
                  <a:lnTo>
                    <a:pt x="444" y="3"/>
                  </a:lnTo>
                  <a:lnTo>
                    <a:pt x="441" y="3"/>
                  </a:lnTo>
                  <a:lnTo>
                    <a:pt x="441" y="5"/>
                  </a:lnTo>
                  <a:lnTo>
                    <a:pt x="439" y="5"/>
                  </a:lnTo>
                  <a:lnTo>
                    <a:pt x="439" y="8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4" y="5"/>
                  </a:lnTo>
                  <a:lnTo>
                    <a:pt x="446" y="5"/>
                  </a:lnTo>
                  <a:lnTo>
                    <a:pt x="449" y="5"/>
                  </a:lnTo>
                  <a:lnTo>
                    <a:pt x="449" y="8"/>
                  </a:lnTo>
                  <a:lnTo>
                    <a:pt x="451" y="8"/>
                  </a:lnTo>
                  <a:lnTo>
                    <a:pt x="451" y="10"/>
                  </a:lnTo>
                  <a:lnTo>
                    <a:pt x="451" y="8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7" y="13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5"/>
                  </a:lnTo>
                  <a:lnTo>
                    <a:pt x="467" y="15"/>
                  </a:lnTo>
                  <a:lnTo>
                    <a:pt x="467" y="13"/>
                  </a:lnTo>
                  <a:lnTo>
                    <a:pt x="467" y="10"/>
                  </a:lnTo>
                  <a:lnTo>
                    <a:pt x="469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7" y="10"/>
                  </a:lnTo>
                  <a:lnTo>
                    <a:pt x="477" y="13"/>
                  </a:lnTo>
                  <a:lnTo>
                    <a:pt x="480" y="13"/>
                  </a:lnTo>
                  <a:lnTo>
                    <a:pt x="480" y="15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90" y="18"/>
                  </a:lnTo>
                  <a:lnTo>
                    <a:pt x="490" y="21"/>
                  </a:lnTo>
                  <a:lnTo>
                    <a:pt x="490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5" y="26"/>
                  </a:lnTo>
                  <a:lnTo>
                    <a:pt x="495" y="28"/>
                  </a:lnTo>
                  <a:lnTo>
                    <a:pt x="498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6" y="31"/>
                  </a:lnTo>
                  <a:lnTo>
                    <a:pt x="506" y="34"/>
                  </a:lnTo>
                  <a:lnTo>
                    <a:pt x="508" y="34"/>
                  </a:lnTo>
                  <a:lnTo>
                    <a:pt x="508" y="36"/>
                  </a:lnTo>
                  <a:lnTo>
                    <a:pt x="508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3" y="41"/>
                  </a:lnTo>
                  <a:lnTo>
                    <a:pt x="503" y="44"/>
                  </a:lnTo>
                  <a:lnTo>
                    <a:pt x="506" y="44"/>
                  </a:lnTo>
                  <a:lnTo>
                    <a:pt x="503" y="44"/>
                  </a:lnTo>
                  <a:lnTo>
                    <a:pt x="500" y="46"/>
                  </a:lnTo>
                  <a:lnTo>
                    <a:pt x="498" y="46"/>
                  </a:lnTo>
                  <a:lnTo>
                    <a:pt x="495" y="49"/>
                  </a:lnTo>
                  <a:lnTo>
                    <a:pt x="493" y="49"/>
                  </a:lnTo>
                  <a:lnTo>
                    <a:pt x="490" y="49"/>
                  </a:lnTo>
                  <a:lnTo>
                    <a:pt x="488" y="49"/>
                  </a:lnTo>
                  <a:lnTo>
                    <a:pt x="485" y="49"/>
                  </a:lnTo>
                  <a:lnTo>
                    <a:pt x="482" y="49"/>
                  </a:lnTo>
                  <a:lnTo>
                    <a:pt x="480" y="52"/>
                  </a:lnTo>
                  <a:lnTo>
                    <a:pt x="477" y="54"/>
                  </a:lnTo>
                  <a:lnTo>
                    <a:pt x="475" y="54"/>
                  </a:lnTo>
                  <a:lnTo>
                    <a:pt x="475" y="57"/>
                  </a:lnTo>
                  <a:lnTo>
                    <a:pt x="472" y="57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9" y="62"/>
                  </a:lnTo>
                  <a:lnTo>
                    <a:pt x="469" y="64"/>
                  </a:lnTo>
                  <a:lnTo>
                    <a:pt x="467" y="64"/>
                  </a:lnTo>
                  <a:lnTo>
                    <a:pt x="464" y="64"/>
                  </a:lnTo>
                  <a:lnTo>
                    <a:pt x="464" y="67"/>
                  </a:lnTo>
                  <a:lnTo>
                    <a:pt x="462" y="67"/>
                  </a:lnTo>
                  <a:lnTo>
                    <a:pt x="459" y="67"/>
                  </a:lnTo>
                  <a:lnTo>
                    <a:pt x="457" y="67"/>
                  </a:lnTo>
                  <a:lnTo>
                    <a:pt x="457" y="70"/>
                  </a:lnTo>
                  <a:lnTo>
                    <a:pt x="454" y="70"/>
                  </a:lnTo>
                  <a:lnTo>
                    <a:pt x="451" y="70"/>
                  </a:lnTo>
                  <a:lnTo>
                    <a:pt x="449" y="70"/>
                  </a:lnTo>
                  <a:lnTo>
                    <a:pt x="449" y="72"/>
                  </a:lnTo>
                  <a:lnTo>
                    <a:pt x="446" y="72"/>
                  </a:lnTo>
                  <a:lnTo>
                    <a:pt x="446" y="75"/>
                  </a:lnTo>
                  <a:lnTo>
                    <a:pt x="446" y="77"/>
                  </a:lnTo>
                  <a:lnTo>
                    <a:pt x="446" y="80"/>
                  </a:lnTo>
                  <a:lnTo>
                    <a:pt x="444" y="80"/>
                  </a:lnTo>
                  <a:lnTo>
                    <a:pt x="444" y="82"/>
                  </a:lnTo>
                  <a:lnTo>
                    <a:pt x="441" y="85"/>
                  </a:lnTo>
                  <a:lnTo>
                    <a:pt x="439" y="85"/>
                  </a:lnTo>
                  <a:lnTo>
                    <a:pt x="439" y="88"/>
                  </a:lnTo>
                  <a:lnTo>
                    <a:pt x="436" y="88"/>
                  </a:lnTo>
                  <a:lnTo>
                    <a:pt x="436" y="90"/>
                  </a:lnTo>
                  <a:lnTo>
                    <a:pt x="436" y="93"/>
                  </a:lnTo>
                  <a:lnTo>
                    <a:pt x="439" y="93"/>
                  </a:lnTo>
                  <a:lnTo>
                    <a:pt x="439" y="95"/>
                  </a:lnTo>
                  <a:lnTo>
                    <a:pt x="441" y="98"/>
                  </a:lnTo>
                  <a:lnTo>
                    <a:pt x="439" y="98"/>
                  </a:lnTo>
                  <a:lnTo>
                    <a:pt x="439" y="101"/>
                  </a:lnTo>
                  <a:lnTo>
                    <a:pt x="436" y="103"/>
                  </a:lnTo>
                  <a:lnTo>
                    <a:pt x="433" y="106"/>
                  </a:lnTo>
                  <a:lnTo>
                    <a:pt x="431" y="106"/>
                  </a:lnTo>
                  <a:lnTo>
                    <a:pt x="431" y="108"/>
                  </a:lnTo>
                  <a:lnTo>
                    <a:pt x="433" y="108"/>
                  </a:lnTo>
                  <a:lnTo>
                    <a:pt x="433" y="111"/>
                  </a:lnTo>
                  <a:lnTo>
                    <a:pt x="433" y="113"/>
                  </a:lnTo>
                  <a:lnTo>
                    <a:pt x="436" y="113"/>
                  </a:lnTo>
                  <a:lnTo>
                    <a:pt x="436" y="116"/>
                  </a:lnTo>
                  <a:lnTo>
                    <a:pt x="439" y="119"/>
                  </a:lnTo>
                  <a:lnTo>
                    <a:pt x="441" y="121"/>
                  </a:lnTo>
                  <a:lnTo>
                    <a:pt x="441" y="124"/>
                  </a:lnTo>
                  <a:lnTo>
                    <a:pt x="439" y="124"/>
                  </a:lnTo>
                  <a:lnTo>
                    <a:pt x="439" y="126"/>
                  </a:lnTo>
                  <a:lnTo>
                    <a:pt x="439" y="129"/>
                  </a:lnTo>
                  <a:lnTo>
                    <a:pt x="436" y="129"/>
                  </a:lnTo>
                  <a:lnTo>
                    <a:pt x="439" y="129"/>
                  </a:lnTo>
                  <a:lnTo>
                    <a:pt x="439" y="131"/>
                  </a:lnTo>
                  <a:lnTo>
                    <a:pt x="439" y="134"/>
                  </a:lnTo>
                  <a:lnTo>
                    <a:pt x="436" y="137"/>
                  </a:lnTo>
                  <a:lnTo>
                    <a:pt x="439" y="137"/>
                  </a:lnTo>
                  <a:lnTo>
                    <a:pt x="439" y="139"/>
                  </a:lnTo>
                  <a:lnTo>
                    <a:pt x="441" y="139"/>
                  </a:lnTo>
                  <a:lnTo>
                    <a:pt x="441" y="142"/>
                  </a:lnTo>
                  <a:lnTo>
                    <a:pt x="444" y="142"/>
                  </a:lnTo>
                  <a:lnTo>
                    <a:pt x="446" y="142"/>
                  </a:lnTo>
                  <a:lnTo>
                    <a:pt x="446" y="144"/>
                  </a:lnTo>
                  <a:lnTo>
                    <a:pt x="444" y="144"/>
                  </a:lnTo>
                  <a:lnTo>
                    <a:pt x="441" y="144"/>
                  </a:lnTo>
                  <a:lnTo>
                    <a:pt x="441" y="147"/>
                  </a:lnTo>
                  <a:lnTo>
                    <a:pt x="439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6" y="152"/>
                  </a:lnTo>
                  <a:lnTo>
                    <a:pt x="439" y="152"/>
                  </a:lnTo>
                  <a:lnTo>
                    <a:pt x="441" y="155"/>
                  </a:lnTo>
                  <a:lnTo>
                    <a:pt x="444" y="155"/>
                  </a:lnTo>
                  <a:lnTo>
                    <a:pt x="446" y="155"/>
                  </a:lnTo>
                  <a:lnTo>
                    <a:pt x="449" y="155"/>
                  </a:lnTo>
                  <a:lnTo>
                    <a:pt x="449" y="157"/>
                  </a:lnTo>
                  <a:lnTo>
                    <a:pt x="446" y="157"/>
                  </a:lnTo>
                  <a:lnTo>
                    <a:pt x="446" y="160"/>
                  </a:lnTo>
                  <a:lnTo>
                    <a:pt x="444" y="160"/>
                  </a:lnTo>
                  <a:lnTo>
                    <a:pt x="441" y="160"/>
                  </a:lnTo>
                  <a:lnTo>
                    <a:pt x="441" y="162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39" y="168"/>
                  </a:lnTo>
                  <a:lnTo>
                    <a:pt x="441" y="168"/>
                  </a:lnTo>
                  <a:lnTo>
                    <a:pt x="441" y="170"/>
                  </a:lnTo>
                  <a:lnTo>
                    <a:pt x="441" y="173"/>
                  </a:lnTo>
                  <a:lnTo>
                    <a:pt x="439" y="173"/>
                  </a:lnTo>
                  <a:lnTo>
                    <a:pt x="439" y="175"/>
                  </a:lnTo>
                  <a:lnTo>
                    <a:pt x="441" y="175"/>
                  </a:lnTo>
                  <a:lnTo>
                    <a:pt x="439" y="175"/>
                  </a:lnTo>
                  <a:lnTo>
                    <a:pt x="439" y="178"/>
                  </a:lnTo>
                  <a:lnTo>
                    <a:pt x="439" y="180"/>
                  </a:lnTo>
                  <a:lnTo>
                    <a:pt x="441" y="180"/>
                  </a:lnTo>
                  <a:lnTo>
                    <a:pt x="441" y="183"/>
                  </a:lnTo>
                  <a:lnTo>
                    <a:pt x="439" y="186"/>
                  </a:lnTo>
                  <a:lnTo>
                    <a:pt x="439" y="188"/>
                  </a:lnTo>
                  <a:lnTo>
                    <a:pt x="439" y="191"/>
                  </a:lnTo>
                  <a:lnTo>
                    <a:pt x="441" y="188"/>
                  </a:lnTo>
                  <a:lnTo>
                    <a:pt x="444" y="188"/>
                  </a:lnTo>
                  <a:lnTo>
                    <a:pt x="446" y="188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46" y="193"/>
                  </a:lnTo>
                  <a:lnTo>
                    <a:pt x="446" y="196"/>
                  </a:lnTo>
                  <a:lnTo>
                    <a:pt x="444" y="196"/>
                  </a:lnTo>
                  <a:lnTo>
                    <a:pt x="444" y="199"/>
                  </a:lnTo>
                  <a:lnTo>
                    <a:pt x="444" y="201"/>
                  </a:lnTo>
                  <a:lnTo>
                    <a:pt x="441" y="201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4" y="211"/>
                  </a:lnTo>
                  <a:lnTo>
                    <a:pt x="444" y="214"/>
                  </a:lnTo>
                  <a:lnTo>
                    <a:pt x="444" y="217"/>
                  </a:lnTo>
                  <a:lnTo>
                    <a:pt x="444" y="219"/>
                  </a:lnTo>
                  <a:lnTo>
                    <a:pt x="444" y="222"/>
                  </a:lnTo>
                  <a:lnTo>
                    <a:pt x="444" y="224"/>
                  </a:lnTo>
                  <a:lnTo>
                    <a:pt x="441" y="227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39" y="232"/>
                  </a:lnTo>
                  <a:lnTo>
                    <a:pt x="439" y="235"/>
                  </a:lnTo>
                  <a:lnTo>
                    <a:pt x="436" y="235"/>
                  </a:lnTo>
                  <a:lnTo>
                    <a:pt x="436" y="237"/>
                  </a:lnTo>
                  <a:lnTo>
                    <a:pt x="436" y="240"/>
                  </a:lnTo>
                  <a:lnTo>
                    <a:pt x="433" y="242"/>
                  </a:lnTo>
                  <a:lnTo>
                    <a:pt x="431" y="242"/>
                  </a:lnTo>
                  <a:lnTo>
                    <a:pt x="431" y="245"/>
                  </a:lnTo>
                  <a:lnTo>
                    <a:pt x="428" y="245"/>
                  </a:lnTo>
                  <a:lnTo>
                    <a:pt x="428" y="248"/>
                  </a:lnTo>
                  <a:lnTo>
                    <a:pt x="426" y="248"/>
                  </a:lnTo>
                  <a:lnTo>
                    <a:pt x="426" y="245"/>
                  </a:lnTo>
                  <a:lnTo>
                    <a:pt x="423" y="245"/>
                  </a:lnTo>
                  <a:lnTo>
                    <a:pt x="420" y="245"/>
                  </a:lnTo>
                  <a:lnTo>
                    <a:pt x="420" y="242"/>
                  </a:lnTo>
                  <a:lnTo>
                    <a:pt x="418" y="240"/>
                  </a:lnTo>
                  <a:lnTo>
                    <a:pt x="415" y="240"/>
                  </a:lnTo>
                  <a:lnTo>
                    <a:pt x="413" y="240"/>
                  </a:lnTo>
                  <a:lnTo>
                    <a:pt x="413" y="237"/>
                  </a:lnTo>
                  <a:lnTo>
                    <a:pt x="410" y="237"/>
                  </a:lnTo>
                  <a:lnTo>
                    <a:pt x="408" y="235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7" y="240"/>
                  </a:lnTo>
                  <a:lnTo>
                    <a:pt x="395" y="242"/>
                  </a:lnTo>
                  <a:lnTo>
                    <a:pt x="395" y="245"/>
                  </a:lnTo>
                  <a:lnTo>
                    <a:pt x="392" y="248"/>
                  </a:lnTo>
                  <a:lnTo>
                    <a:pt x="392" y="250"/>
                  </a:lnTo>
                  <a:lnTo>
                    <a:pt x="390" y="250"/>
                  </a:lnTo>
                  <a:lnTo>
                    <a:pt x="390" y="253"/>
                  </a:lnTo>
                  <a:lnTo>
                    <a:pt x="390" y="255"/>
                  </a:lnTo>
                  <a:lnTo>
                    <a:pt x="390" y="258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7" y="263"/>
                  </a:lnTo>
                  <a:lnTo>
                    <a:pt x="387" y="266"/>
                  </a:lnTo>
                  <a:lnTo>
                    <a:pt x="384" y="268"/>
                  </a:lnTo>
                  <a:lnTo>
                    <a:pt x="384" y="271"/>
                  </a:lnTo>
                  <a:lnTo>
                    <a:pt x="384" y="273"/>
                  </a:lnTo>
                  <a:lnTo>
                    <a:pt x="382" y="273"/>
                  </a:lnTo>
                  <a:lnTo>
                    <a:pt x="382" y="276"/>
                  </a:lnTo>
                  <a:lnTo>
                    <a:pt x="379" y="276"/>
                  </a:lnTo>
                  <a:lnTo>
                    <a:pt x="379" y="278"/>
                  </a:lnTo>
                  <a:lnTo>
                    <a:pt x="377" y="278"/>
                  </a:lnTo>
                  <a:lnTo>
                    <a:pt x="374" y="278"/>
                  </a:lnTo>
                  <a:lnTo>
                    <a:pt x="371" y="278"/>
                  </a:lnTo>
                  <a:lnTo>
                    <a:pt x="369" y="278"/>
                  </a:lnTo>
                  <a:lnTo>
                    <a:pt x="366" y="278"/>
                  </a:lnTo>
                  <a:lnTo>
                    <a:pt x="366" y="276"/>
                  </a:lnTo>
                  <a:lnTo>
                    <a:pt x="366" y="273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6" y="271"/>
                  </a:lnTo>
                  <a:lnTo>
                    <a:pt x="356" y="268"/>
                  </a:lnTo>
                  <a:lnTo>
                    <a:pt x="353" y="268"/>
                  </a:lnTo>
                  <a:lnTo>
                    <a:pt x="351" y="268"/>
                  </a:lnTo>
                  <a:lnTo>
                    <a:pt x="348" y="268"/>
                  </a:lnTo>
                  <a:lnTo>
                    <a:pt x="346" y="268"/>
                  </a:lnTo>
                  <a:lnTo>
                    <a:pt x="343" y="268"/>
                  </a:lnTo>
                  <a:lnTo>
                    <a:pt x="343" y="266"/>
                  </a:lnTo>
                  <a:lnTo>
                    <a:pt x="341" y="266"/>
                  </a:lnTo>
                  <a:lnTo>
                    <a:pt x="338" y="266"/>
                  </a:lnTo>
                  <a:lnTo>
                    <a:pt x="338" y="268"/>
                  </a:lnTo>
                  <a:lnTo>
                    <a:pt x="335" y="268"/>
                  </a:lnTo>
                  <a:lnTo>
                    <a:pt x="333" y="271"/>
                  </a:lnTo>
                  <a:lnTo>
                    <a:pt x="333" y="273"/>
                  </a:lnTo>
                  <a:lnTo>
                    <a:pt x="333" y="276"/>
                  </a:lnTo>
                  <a:lnTo>
                    <a:pt x="333" y="278"/>
                  </a:lnTo>
                  <a:lnTo>
                    <a:pt x="333" y="281"/>
                  </a:lnTo>
                  <a:lnTo>
                    <a:pt x="333" y="284"/>
                  </a:lnTo>
                  <a:lnTo>
                    <a:pt x="330" y="284"/>
                  </a:lnTo>
                  <a:lnTo>
                    <a:pt x="328" y="286"/>
                  </a:lnTo>
                  <a:lnTo>
                    <a:pt x="325" y="289"/>
                  </a:lnTo>
                  <a:lnTo>
                    <a:pt x="322" y="289"/>
                  </a:lnTo>
                  <a:lnTo>
                    <a:pt x="320" y="289"/>
                  </a:lnTo>
                  <a:lnTo>
                    <a:pt x="317" y="291"/>
                  </a:lnTo>
                  <a:lnTo>
                    <a:pt x="320" y="291"/>
                  </a:lnTo>
                  <a:lnTo>
                    <a:pt x="320" y="294"/>
                  </a:lnTo>
                  <a:lnTo>
                    <a:pt x="322" y="294"/>
                  </a:lnTo>
                  <a:lnTo>
                    <a:pt x="322" y="296"/>
                  </a:lnTo>
                  <a:lnTo>
                    <a:pt x="322" y="299"/>
                  </a:lnTo>
                  <a:lnTo>
                    <a:pt x="325" y="299"/>
                  </a:lnTo>
                  <a:lnTo>
                    <a:pt x="328" y="299"/>
                  </a:lnTo>
                  <a:lnTo>
                    <a:pt x="328" y="302"/>
                  </a:lnTo>
                  <a:lnTo>
                    <a:pt x="325" y="302"/>
                  </a:lnTo>
                  <a:lnTo>
                    <a:pt x="322" y="302"/>
                  </a:lnTo>
                  <a:lnTo>
                    <a:pt x="322" y="304"/>
                  </a:lnTo>
                  <a:lnTo>
                    <a:pt x="320" y="304"/>
                  </a:lnTo>
                  <a:lnTo>
                    <a:pt x="320" y="307"/>
                  </a:lnTo>
                  <a:lnTo>
                    <a:pt x="317" y="307"/>
                  </a:lnTo>
                  <a:lnTo>
                    <a:pt x="315" y="30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2" name="Freeform 9"/>
            <p:cNvSpPr>
              <a:spLocks/>
            </p:cNvSpPr>
            <p:nvPr/>
          </p:nvSpPr>
          <p:spPr bwMode="auto">
            <a:xfrm>
              <a:off x="2498" y="2175"/>
              <a:ext cx="467" cy="742"/>
            </a:xfrm>
            <a:custGeom>
              <a:avLst/>
              <a:gdLst>
                <a:gd name="T0" fmla="*/ 294 w 467"/>
                <a:gd name="T1" fmla="*/ 289 h 742"/>
                <a:gd name="T2" fmla="*/ 286 w 467"/>
                <a:gd name="T3" fmla="*/ 325 h 742"/>
                <a:gd name="T4" fmla="*/ 281 w 467"/>
                <a:gd name="T5" fmla="*/ 363 h 742"/>
                <a:gd name="T6" fmla="*/ 286 w 467"/>
                <a:gd name="T7" fmla="*/ 394 h 742"/>
                <a:gd name="T8" fmla="*/ 289 w 467"/>
                <a:gd name="T9" fmla="*/ 425 h 742"/>
                <a:gd name="T10" fmla="*/ 302 w 467"/>
                <a:gd name="T11" fmla="*/ 443 h 742"/>
                <a:gd name="T12" fmla="*/ 335 w 467"/>
                <a:gd name="T13" fmla="*/ 459 h 742"/>
                <a:gd name="T14" fmla="*/ 353 w 467"/>
                <a:gd name="T15" fmla="*/ 479 h 742"/>
                <a:gd name="T16" fmla="*/ 384 w 467"/>
                <a:gd name="T17" fmla="*/ 495 h 742"/>
                <a:gd name="T18" fmla="*/ 418 w 467"/>
                <a:gd name="T19" fmla="*/ 492 h 742"/>
                <a:gd name="T20" fmla="*/ 444 w 467"/>
                <a:gd name="T21" fmla="*/ 521 h 742"/>
                <a:gd name="T22" fmla="*/ 446 w 467"/>
                <a:gd name="T23" fmla="*/ 562 h 742"/>
                <a:gd name="T24" fmla="*/ 415 w 467"/>
                <a:gd name="T25" fmla="*/ 575 h 742"/>
                <a:gd name="T26" fmla="*/ 413 w 467"/>
                <a:gd name="T27" fmla="*/ 619 h 742"/>
                <a:gd name="T28" fmla="*/ 439 w 467"/>
                <a:gd name="T29" fmla="*/ 662 h 742"/>
                <a:gd name="T30" fmla="*/ 451 w 467"/>
                <a:gd name="T31" fmla="*/ 699 h 742"/>
                <a:gd name="T32" fmla="*/ 415 w 467"/>
                <a:gd name="T33" fmla="*/ 706 h 742"/>
                <a:gd name="T34" fmla="*/ 379 w 467"/>
                <a:gd name="T35" fmla="*/ 699 h 742"/>
                <a:gd name="T36" fmla="*/ 348 w 467"/>
                <a:gd name="T37" fmla="*/ 686 h 742"/>
                <a:gd name="T38" fmla="*/ 304 w 467"/>
                <a:gd name="T39" fmla="*/ 680 h 742"/>
                <a:gd name="T40" fmla="*/ 266 w 467"/>
                <a:gd name="T41" fmla="*/ 691 h 742"/>
                <a:gd name="T42" fmla="*/ 237 w 467"/>
                <a:gd name="T43" fmla="*/ 711 h 742"/>
                <a:gd name="T44" fmla="*/ 212 w 467"/>
                <a:gd name="T45" fmla="*/ 732 h 742"/>
                <a:gd name="T46" fmla="*/ 181 w 467"/>
                <a:gd name="T47" fmla="*/ 740 h 742"/>
                <a:gd name="T48" fmla="*/ 175 w 467"/>
                <a:gd name="T49" fmla="*/ 719 h 742"/>
                <a:gd name="T50" fmla="*/ 183 w 467"/>
                <a:gd name="T51" fmla="*/ 673 h 742"/>
                <a:gd name="T52" fmla="*/ 170 w 467"/>
                <a:gd name="T53" fmla="*/ 629 h 742"/>
                <a:gd name="T54" fmla="*/ 155 w 467"/>
                <a:gd name="T55" fmla="*/ 611 h 742"/>
                <a:gd name="T56" fmla="*/ 121 w 467"/>
                <a:gd name="T57" fmla="*/ 606 h 742"/>
                <a:gd name="T58" fmla="*/ 101 w 467"/>
                <a:gd name="T59" fmla="*/ 590 h 742"/>
                <a:gd name="T60" fmla="*/ 90 w 467"/>
                <a:gd name="T61" fmla="*/ 559 h 742"/>
                <a:gd name="T62" fmla="*/ 88 w 467"/>
                <a:gd name="T63" fmla="*/ 518 h 742"/>
                <a:gd name="T64" fmla="*/ 72 w 467"/>
                <a:gd name="T65" fmla="*/ 482 h 742"/>
                <a:gd name="T66" fmla="*/ 36 w 467"/>
                <a:gd name="T67" fmla="*/ 472 h 742"/>
                <a:gd name="T68" fmla="*/ 41 w 467"/>
                <a:gd name="T69" fmla="*/ 438 h 742"/>
                <a:gd name="T70" fmla="*/ 41 w 467"/>
                <a:gd name="T71" fmla="*/ 412 h 742"/>
                <a:gd name="T72" fmla="*/ 26 w 467"/>
                <a:gd name="T73" fmla="*/ 384 h 742"/>
                <a:gd name="T74" fmla="*/ 3 w 467"/>
                <a:gd name="T75" fmla="*/ 366 h 742"/>
                <a:gd name="T76" fmla="*/ 10 w 467"/>
                <a:gd name="T77" fmla="*/ 343 h 742"/>
                <a:gd name="T78" fmla="*/ 36 w 467"/>
                <a:gd name="T79" fmla="*/ 330 h 742"/>
                <a:gd name="T80" fmla="*/ 54 w 467"/>
                <a:gd name="T81" fmla="*/ 304 h 742"/>
                <a:gd name="T82" fmla="*/ 57 w 467"/>
                <a:gd name="T83" fmla="*/ 278 h 742"/>
                <a:gd name="T84" fmla="*/ 83 w 467"/>
                <a:gd name="T85" fmla="*/ 260 h 742"/>
                <a:gd name="T86" fmla="*/ 101 w 467"/>
                <a:gd name="T87" fmla="*/ 232 h 742"/>
                <a:gd name="T88" fmla="*/ 119 w 467"/>
                <a:gd name="T89" fmla="*/ 211 h 742"/>
                <a:gd name="T90" fmla="*/ 126 w 467"/>
                <a:gd name="T91" fmla="*/ 185 h 742"/>
                <a:gd name="T92" fmla="*/ 142 w 467"/>
                <a:gd name="T93" fmla="*/ 167 h 742"/>
                <a:gd name="T94" fmla="*/ 165 w 467"/>
                <a:gd name="T95" fmla="*/ 152 h 742"/>
                <a:gd name="T96" fmla="*/ 152 w 467"/>
                <a:gd name="T97" fmla="*/ 126 h 742"/>
                <a:gd name="T98" fmla="*/ 152 w 467"/>
                <a:gd name="T99" fmla="*/ 108 h 742"/>
                <a:gd name="T100" fmla="*/ 186 w 467"/>
                <a:gd name="T101" fmla="*/ 106 h 742"/>
                <a:gd name="T102" fmla="*/ 206 w 467"/>
                <a:gd name="T103" fmla="*/ 90 h 742"/>
                <a:gd name="T104" fmla="*/ 237 w 467"/>
                <a:gd name="T105" fmla="*/ 103 h 742"/>
                <a:gd name="T106" fmla="*/ 255 w 467"/>
                <a:gd name="T107" fmla="*/ 82 h 742"/>
                <a:gd name="T108" fmla="*/ 276 w 467"/>
                <a:gd name="T109" fmla="*/ 69 h 742"/>
                <a:gd name="T110" fmla="*/ 310 w 467"/>
                <a:gd name="T111" fmla="*/ 67 h 742"/>
                <a:gd name="T112" fmla="*/ 310 w 467"/>
                <a:gd name="T113" fmla="*/ 38 h 742"/>
                <a:gd name="T114" fmla="*/ 312 w 467"/>
                <a:gd name="T115" fmla="*/ 10 h 742"/>
                <a:gd name="T116" fmla="*/ 346 w 467"/>
                <a:gd name="T117" fmla="*/ 5 h 742"/>
                <a:gd name="T118" fmla="*/ 371 w 467"/>
                <a:gd name="T119" fmla="*/ 8 h 74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67"/>
                <a:gd name="T181" fmla="*/ 0 h 742"/>
                <a:gd name="T182" fmla="*/ 467 w 467"/>
                <a:gd name="T183" fmla="*/ 742 h 74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67" h="742">
                  <a:moveTo>
                    <a:pt x="315" y="263"/>
                  </a:moveTo>
                  <a:lnTo>
                    <a:pt x="315" y="265"/>
                  </a:lnTo>
                  <a:lnTo>
                    <a:pt x="312" y="265"/>
                  </a:lnTo>
                  <a:lnTo>
                    <a:pt x="310" y="265"/>
                  </a:lnTo>
                  <a:lnTo>
                    <a:pt x="310" y="268"/>
                  </a:lnTo>
                  <a:lnTo>
                    <a:pt x="307" y="271"/>
                  </a:lnTo>
                  <a:lnTo>
                    <a:pt x="307" y="273"/>
                  </a:lnTo>
                  <a:lnTo>
                    <a:pt x="310" y="276"/>
                  </a:lnTo>
                  <a:lnTo>
                    <a:pt x="310" y="278"/>
                  </a:lnTo>
                  <a:lnTo>
                    <a:pt x="307" y="278"/>
                  </a:lnTo>
                  <a:lnTo>
                    <a:pt x="307" y="281"/>
                  </a:lnTo>
                  <a:lnTo>
                    <a:pt x="304" y="281"/>
                  </a:lnTo>
                  <a:lnTo>
                    <a:pt x="304" y="283"/>
                  </a:lnTo>
                  <a:lnTo>
                    <a:pt x="302" y="283"/>
                  </a:lnTo>
                  <a:lnTo>
                    <a:pt x="299" y="286"/>
                  </a:lnTo>
                  <a:lnTo>
                    <a:pt x="297" y="286"/>
                  </a:lnTo>
                  <a:lnTo>
                    <a:pt x="294" y="289"/>
                  </a:lnTo>
                  <a:lnTo>
                    <a:pt x="292" y="289"/>
                  </a:lnTo>
                  <a:lnTo>
                    <a:pt x="292" y="291"/>
                  </a:lnTo>
                  <a:lnTo>
                    <a:pt x="292" y="294"/>
                  </a:lnTo>
                  <a:lnTo>
                    <a:pt x="292" y="296"/>
                  </a:lnTo>
                  <a:lnTo>
                    <a:pt x="289" y="296"/>
                  </a:lnTo>
                  <a:lnTo>
                    <a:pt x="289" y="299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6" y="307"/>
                  </a:lnTo>
                  <a:lnTo>
                    <a:pt x="286" y="309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4" y="314"/>
                  </a:lnTo>
                  <a:lnTo>
                    <a:pt x="284" y="317"/>
                  </a:lnTo>
                  <a:lnTo>
                    <a:pt x="284" y="320"/>
                  </a:lnTo>
                  <a:lnTo>
                    <a:pt x="284" y="322"/>
                  </a:lnTo>
                  <a:lnTo>
                    <a:pt x="286" y="325"/>
                  </a:lnTo>
                  <a:lnTo>
                    <a:pt x="286" y="327"/>
                  </a:lnTo>
                  <a:lnTo>
                    <a:pt x="286" y="330"/>
                  </a:lnTo>
                  <a:lnTo>
                    <a:pt x="286" y="332"/>
                  </a:lnTo>
                  <a:lnTo>
                    <a:pt x="286" y="335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4" y="340"/>
                  </a:lnTo>
                  <a:lnTo>
                    <a:pt x="284" y="343"/>
                  </a:lnTo>
                  <a:lnTo>
                    <a:pt x="284" y="345"/>
                  </a:lnTo>
                  <a:lnTo>
                    <a:pt x="284" y="348"/>
                  </a:lnTo>
                  <a:lnTo>
                    <a:pt x="284" y="350"/>
                  </a:lnTo>
                  <a:lnTo>
                    <a:pt x="284" y="353"/>
                  </a:lnTo>
                  <a:lnTo>
                    <a:pt x="281" y="353"/>
                  </a:lnTo>
                  <a:lnTo>
                    <a:pt x="281" y="356"/>
                  </a:lnTo>
                  <a:lnTo>
                    <a:pt x="281" y="358"/>
                  </a:lnTo>
                  <a:lnTo>
                    <a:pt x="281" y="361"/>
                  </a:lnTo>
                  <a:lnTo>
                    <a:pt x="281" y="363"/>
                  </a:lnTo>
                  <a:lnTo>
                    <a:pt x="281" y="366"/>
                  </a:lnTo>
                  <a:lnTo>
                    <a:pt x="279" y="366"/>
                  </a:lnTo>
                  <a:lnTo>
                    <a:pt x="279" y="369"/>
                  </a:lnTo>
                  <a:lnTo>
                    <a:pt x="279" y="371"/>
                  </a:lnTo>
                  <a:lnTo>
                    <a:pt x="279" y="374"/>
                  </a:lnTo>
                  <a:lnTo>
                    <a:pt x="279" y="376"/>
                  </a:lnTo>
                  <a:lnTo>
                    <a:pt x="279" y="379"/>
                  </a:lnTo>
                  <a:lnTo>
                    <a:pt x="276" y="379"/>
                  </a:lnTo>
                  <a:lnTo>
                    <a:pt x="276" y="381"/>
                  </a:lnTo>
                  <a:lnTo>
                    <a:pt x="273" y="384"/>
                  </a:lnTo>
                  <a:lnTo>
                    <a:pt x="276" y="384"/>
                  </a:lnTo>
                  <a:lnTo>
                    <a:pt x="276" y="387"/>
                  </a:lnTo>
                  <a:lnTo>
                    <a:pt x="279" y="389"/>
                  </a:lnTo>
                  <a:lnTo>
                    <a:pt x="281" y="389"/>
                  </a:lnTo>
                  <a:lnTo>
                    <a:pt x="281" y="392"/>
                  </a:lnTo>
                  <a:lnTo>
                    <a:pt x="284" y="392"/>
                  </a:lnTo>
                  <a:lnTo>
                    <a:pt x="286" y="394"/>
                  </a:lnTo>
                  <a:lnTo>
                    <a:pt x="284" y="397"/>
                  </a:lnTo>
                  <a:lnTo>
                    <a:pt x="286" y="397"/>
                  </a:lnTo>
                  <a:lnTo>
                    <a:pt x="284" y="399"/>
                  </a:lnTo>
                  <a:lnTo>
                    <a:pt x="284" y="402"/>
                  </a:lnTo>
                  <a:lnTo>
                    <a:pt x="284" y="405"/>
                  </a:lnTo>
                  <a:lnTo>
                    <a:pt x="284" y="407"/>
                  </a:lnTo>
                  <a:lnTo>
                    <a:pt x="284" y="410"/>
                  </a:lnTo>
                  <a:lnTo>
                    <a:pt x="286" y="410"/>
                  </a:lnTo>
                  <a:lnTo>
                    <a:pt x="286" y="412"/>
                  </a:lnTo>
                  <a:lnTo>
                    <a:pt x="286" y="415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9" y="418"/>
                  </a:lnTo>
                  <a:lnTo>
                    <a:pt x="292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92" y="425"/>
                  </a:lnTo>
                  <a:lnTo>
                    <a:pt x="289" y="428"/>
                  </a:lnTo>
                  <a:lnTo>
                    <a:pt x="292" y="430"/>
                  </a:lnTo>
                  <a:lnTo>
                    <a:pt x="289" y="430"/>
                  </a:lnTo>
                  <a:lnTo>
                    <a:pt x="289" y="433"/>
                  </a:lnTo>
                  <a:lnTo>
                    <a:pt x="292" y="433"/>
                  </a:lnTo>
                  <a:lnTo>
                    <a:pt x="289" y="436"/>
                  </a:lnTo>
                  <a:lnTo>
                    <a:pt x="289" y="433"/>
                  </a:lnTo>
                  <a:lnTo>
                    <a:pt x="289" y="436"/>
                  </a:lnTo>
                  <a:lnTo>
                    <a:pt x="289" y="438"/>
                  </a:lnTo>
                  <a:lnTo>
                    <a:pt x="292" y="438"/>
                  </a:lnTo>
                  <a:lnTo>
                    <a:pt x="294" y="438"/>
                  </a:lnTo>
                  <a:lnTo>
                    <a:pt x="294" y="441"/>
                  </a:lnTo>
                  <a:lnTo>
                    <a:pt x="297" y="441"/>
                  </a:lnTo>
                  <a:lnTo>
                    <a:pt x="299" y="441"/>
                  </a:lnTo>
                  <a:lnTo>
                    <a:pt x="299" y="443"/>
                  </a:lnTo>
                  <a:lnTo>
                    <a:pt x="302" y="443"/>
                  </a:lnTo>
                  <a:lnTo>
                    <a:pt x="304" y="446"/>
                  </a:lnTo>
                  <a:lnTo>
                    <a:pt x="307" y="448"/>
                  </a:lnTo>
                  <a:lnTo>
                    <a:pt x="310" y="451"/>
                  </a:lnTo>
                  <a:lnTo>
                    <a:pt x="312" y="454"/>
                  </a:lnTo>
                  <a:lnTo>
                    <a:pt x="315" y="454"/>
                  </a:lnTo>
                  <a:lnTo>
                    <a:pt x="315" y="451"/>
                  </a:lnTo>
                  <a:lnTo>
                    <a:pt x="317" y="451"/>
                  </a:lnTo>
                  <a:lnTo>
                    <a:pt x="320" y="451"/>
                  </a:lnTo>
                  <a:lnTo>
                    <a:pt x="320" y="454"/>
                  </a:lnTo>
                  <a:lnTo>
                    <a:pt x="322" y="454"/>
                  </a:lnTo>
                  <a:lnTo>
                    <a:pt x="325" y="454"/>
                  </a:lnTo>
                  <a:lnTo>
                    <a:pt x="325" y="456"/>
                  </a:lnTo>
                  <a:lnTo>
                    <a:pt x="328" y="456"/>
                  </a:lnTo>
                  <a:lnTo>
                    <a:pt x="330" y="456"/>
                  </a:lnTo>
                  <a:lnTo>
                    <a:pt x="330" y="459"/>
                  </a:lnTo>
                  <a:lnTo>
                    <a:pt x="333" y="459"/>
                  </a:lnTo>
                  <a:lnTo>
                    <a:pt x="335" y="459"/>
                  </a:lnTo>
                  <a:lnTo>
                    <a:pt x="338" y="459"/>
                  </a:lnTo>
                  <a:lnTo>
                    <a:pt x="341" y="459"/>
                  </a:lnTo>
                  <a:lnTo>
                    <a:pt x="341" y="461"/>
                  </a:lnTo>
                  <a:lnTo>
                    <a:pt x="343" y="461"/>
                  </a:lnTo>
                  <a:lnTo>
                    <a:pt x="346" y="464"/>
                  </a:lnTo>
                  <a:lnTo>
                    <a:pt x="346" y="466"/>
                  </a:lnTo>
                  <a:lnTo>
                    <a:pt x="346" y="469"/>
                  </a:lnTo>
                  <a:lnTo>
                    <a:pt x="346" y="472"/>
                  </a:lnTo>
                  <a:lnTo>
                    <a:pt x="343" y="474"/>
                  </a:lnTo>
                  <a:lnTo>
                    <a:pt x="343" y="477"/>
                  </a:lnTo>
                  <a:lnTo>
                    <a:pt x="346" y="477"/>
                  </a:lnTo>
                  <a:lnTo>
                    <a:pt x="348" y="477"/>
                  </a:lnTo>
                  <a:lnTo>
                    <a:pt x="348" y="474"/>
                  </a:lnTo>
                  <a:lnTo>
                    <a:pt x="351" y="474"/>
                  </a:lnTo>
                  <a:lnTo>
                    <a:pt x="353" y="474"/>
                  </a:lnTo>
                  <a:lnTo>
                    <a:pt x="353" y="477"/>
                  </a:lnTo>
                  <a:lnTo>
                    <a:pt x="353" y="479"/>
                  </a:lnTo>
                  <a:lnTo>
                    <a:pt x="353" y="482"/>
                  </a:lnTo>
                  <a:lnTo>
                    <a:pt x="356" y="482"/>
                  </a:lnTo>
                  <a:lnTo>
                    <a:pt x="359" y="482"/>
                  </a:lnTo>
                  <a:lnTo>
                    <a:pt x="361" y="482"/>
                  </a:lnTo>
                  <a:lnTo>
                    <a:pt x="364" y="482"/>
                  </a:lnTo>
                  <a:lnTo>
                    <a:pt x="364" y="479"/>
                  </a:lnTo>
                  <a:lnTo>
                    <a:pt x="366" y="479"/>
                  </a:lnTo>
                  <a:lnTo>
                    <a:pt x="369" y="479"/>
                  </a:lnTo>
                  <a:lnTo>
                    <a:pt x="371" y="479"/>
                  </a:lnTo>
                  <a:lnTo>
                    <a:pt x="371" y="482"/>
                  </a:lnTo>
                  <a:lnTo>
                    <a:pt x="374" y="485"/>
                  </a:lnTo>
                  <a:lnTo>
                    <a:pt x="377" y="487"/>
                  </a:lnTo>
                  <a:lnTo>
                    <a:pt x="379" y="490"/>
                  </a:lnTo>
                  <a:lnTo>
                    <a:pt x="382" y="490"/>
                  </a:lnTo>
                  <a:lnTo>
                    <a:pt x="382" y="492"/>
                  </a:lnTo>
                  <a:lnTo>
                    <a:pt x="384" y="492"/>
                  </a:lnTo>
                  <a:lnTo>
                    <a:pt x="384" y="495"/>
                  </a:lnTo>
                  <a:lnTo>
                    <a:pt x="387" y="495"/>
                  </a:lnTo>
                  <a:lnTo>
                    <a:pt x="387" y="492"/>
                  </a:lnTo>
                  <a:lnTo>
                    <a:pt x="390" y="492"/>
                  </a:lnTo>
                  <a:lnTo>
                    <a:pt x="392" y="492"/>
                  </a:lnTo>
                  <a:lnTo>
                    <a:pt x="395" y="492"/>
                  </a:lnTo>
                  <a:lnTo>
                    <a:pt x="397" y="492"/>
                  </a:lnTo>
                  <a:lnTo>
                    <a:pt x="400" y="492"/>
                  </a:lnTo>
                  <a:lnTo>
                    <a:pt x="402" y="490"/>
                  </a:lnTo>
                  <a:lnTo>
                    <a:pt x="405" y="490"/>
                  </a:lnTo>
                  <a:lnTo>
                    <a:pt x="405" y="487"/>
                  </a:lnTo>
                  <a:lnTo>
                    <a:pt x="408" y="487"/>
                  </a:lnTo>
                  <a:lnTo>
                    <a:pt x="410" y="487"/>
                  </a:lnTo>
                  <a:lnTo>
                    <a:pt x="410" y="490"/>
                  </a:lnTo>
                  <a:lnTo>
                    <a:pt x="413" y="490"/>
                  </a:lnTo>
                  <a:lnTo>
                    <a:pt x="415" y="490"/>
                  </a:lnTo>
                  <a:lnTo>
                    <a:pt x="418" y="490"/>
                  </a:lnTo>
                  <a:lnTo>
                    <a:pt x="418" y="492"/>
                  </a:lnTo>
                  <a:lnTo>
                    <a:pt x="420" y="495"/>
                  </a:lnTo>
                  <a:lnTo>
                    <a:pt x="420" y="497"/>
                  </a:lnTo>
                  <a:lnTo>
                    <a:pt x="420" y="500"/>
                  </a:lnTo>
                  <a:lnTo>
                    <a:pt x="423" y="500"/>
                  </a:lnTo>
                  <a:lnTo>
                    <a:pt x="426" y="500"/>
                  </a:lnTo>
                  <a:lnTo>
                    <a:pt x="428" y="500"/>
                  </a:lnTo>
                  <a:lnTo>
                    <a:pt x="428" y="503"/>
                  </a:lnTo>
                  <a:lnTo>
                    <a:pt x="431" y="503"/>
                  </a:lnTo>
                  <a:lnTo>
                    <a:pt x="433" y="505"/>
                  </a:lnTo>
                  <a:lnTo>
                    <a:pt x="436" y="508"/>
                  </a:lnTo>
                  <a:lnTo>
                    <a:pt x="439" y="508"/>
                  </a:lnTo>
                  <a:lnTo>
                    <a:pt x="439" y="510"/>
                  </a:lnTo>
                  <a:lnTo>
                    <a:pt x="441" y="510"/>
                  </a:lnTo>
                  <a:lnTo>
                    <a:pt x="441" y="513"/>
                  </a:lnTo>
                  <a:lnTo>
                    <a:pt x="441" y="515"/>
                  </a:lnTo>
                  <a:lnTo>
                    <a:pt x="441" y="518"/>
                  </a:lnTo>
                  <a:lnTo>
                    <a:pt x="444" y="521"/>
                  </a:lnTo>
                  <a:lnTo>
                    <a:pt x="446" y="523"/>
                  </a:lnTo>
                  <a:lnTo>
                    <a:pt x="449" y="523"/>
                  </a:lnTo>
                  <a:lnTo>
                    <a:pt x="451" y="526"/>
                  </a:lnTo>
                  <a:lnTo>
                    <a:pt x="451" y="528"/>
                  </a:lnTo>
                  <a:lnTo>
                    <a:pt x="451" y="531"/>
                  </a:lnTo>
                  <a:lnTo>
                    <a:pt x="451" y="534"/>
                  </a:lnTo>
                  <a:lnTo>
                    <a:pt x="451" y="536"/>
                  </a:lnTo>
                  <a:lnTo>
                    <a:pt x="451" y="539"/>
                  </a:lnTo>
                  <a:lnTo>
                    <a:pt x="451" y="541"/>
                  </a:lnTo>
                  <a:lnTo>
                    <a:pt x="451" y="544"/>
                  </a:lnTo>
                  <a:lnTo>
                    <a:pt x="451" y="546"/>
                  </a:lnTo>
                  <a:lnTo>
                    <a:pt x="451" y="549"/>
                  </a:lnTo>
                  <a:lnTo>
                    <a:pt x="451" y="552"/>
                  </a:lnTo>
                  <a:lnTo>
                    <a:pt x="449" y="554"/>
                  </a:lnTo>
                  <a:lnTo>
                    <a:pt x="449" y="557"/>
                  </a:lnTo>
                  <a:lnTo>
                    <a:pt x="449" y="562"/>
                  </a:lnTo>
                  <a:lnTo>
                    <a:pt x="446" y="562"/>
                  </a:lnTo>
                  <a:lnTo>
                    <a:pt x="446" y="564"/>
                  </a:lnTo>
                  <a:lnTo>
                    <a:pt x="444" y="564"/>
                  </a:lnTo>
                  <a:lnTo>
                    <a:pt x="444" y="567"/>
                  </a:lnTo>
                  <a:lnTo>
                    <a:pt x="441" y="567"/>
                  </a:lnTo>
                  <a:lnTo>
                    <a:pt x="439" y="567"/>
                  </a:lnTo>
                  <a:lnTo>
                    <a:pt x="436" y="567"/>
                  </a:lnTo>
                  <a:lnTo>
                    <a:pt x="433" y="567"/>
                  </a:lnTo>
                  <a:lnTo>
                    <a:pt x="431" y="567"/>
                  </a:lnTo>
                  <a:lnTo>
                    <a:pt x="428" y="567"/>
                  </a:lnTo>
                  <a:lnTo>
                    <a:pt x="426" y="567"/>
                  </a:lnTo>
                  <a:lnTo>
                    <a:pt x="423" y="567"/>
                  </a:lnTo>
                  <a:lnTo>
                    <a:pt x="423" y="570"/>
                  </a:lnTo>
                  <a:lnTo>
                    <a:pt x="420" y="570"/>
                  </a:lnTo>
                  <a:lnTo>
                    <a:pt x="418" y="570"/>
                  </a:lnTo>
                  <a:lnTo>
                    <a:pt x="418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5" y="577"/>
                  </a:lnTo>
                  <a:lnTo>
                    <a:pt x="415" y="580"/>
                  </a:lnTo>
                  <a:lnTo>
                    <a:pt x="415" y="583"/>
                  </a:lnTo>
                  <a:lnTo>
                    <a:pt x="415" y="585"/>
                  </a:lnTo>
                  <a:lnTo>
                    <a:pt x="415" y="588"/>
                  </a:lnTo>
                  <a:lnTo>
                    <a:pt x="413" y="588"/>
                  </a:lnTo>
                  <a:lnTo>
                    <a:pt x="410" y="590"/>
                  </a:lnTo>
                  <a:lnTo>
                    <a:pt x="410" y="593"/>
                  </a:lnTo>
                  <a:lnTo>
                    <a:pt x="410" y="595"/>
                  </a:lnTo>
                  <a:lnTo>
                    <a:pt x="410" y="598"/>
                  </a:lnTo>
                  <a:lnTo>
                    <a:pt x="410" y="601"/>
                  </a:lnTo>
                  <a:lnTo>
                    <a:pt x="410" y="603"/>
                  </a:lnTo>
                  <a:lnTo>
                    <a:pt x="413" y="606"/>
                  </a:lnTo>
                  <a:lnTo>
                    <a:pt x="413" y="611"/>
                  </a:lnTo>
                  <a:lnTo>
                    <a:pt x="413" y="613"/>
                  </a:lnTo>
                  <a:lnTo>
                    <a:pt x="413" y="616"/>
                  </a:lnTo>
                  <a:lnTo>
                    <a:pt x="413" y="619"/>
                  </a:lnTo>
                  <a:lnTo>
                    <a:pt x="415" y="621"/>
                  </a:lnTo>
                  <a:lnTo>
                    <a:pt x="418" y="626"/>
                  </a:lnTo>
                  <a:lnTo>
                    <a:pt x="418" y="632"/>
                  </a:lnTo>
                  <a:lnTo>
                    <a:pt x="420" y="634"/>
                  </a:lnTo>
                  <a:lnTo>
                    <a:pt x="420" y="637"/>
                  </a:lnTo>
                  <a:lnTo>
                    <a:pt x="423" y="639"/>
                  </a:lnTo>
                  <a:lnTo>
                    <a:pt x="423" y="642"/>
                  </a:lnTo>
                  <a:lnTo>
                    <a:pt x="423" y="644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3" y="652"/>
                  </a:lnTo>
                  <a:lnTo>
                    <a:pt x="426" y="655"/>
                  </a:lnTo>
                  <a:lnTo>
                    <a:pt x="428" y="657"/>
                  </a:lnTo>
                  <a:lnTo>
                    <a:pt x="431" y="660"/>
                  </a:lnTo>
                  <a:lnTo>
                    <a:pt x="433" y="660"/>
                  </a:lnTo>
                  <a:lnTo>
                    <a:pt x="436" y="662"/>
                  </a:lnTo>
                  <a:lnTo>
                    <a:pt x="439" y="662"/>
                  </a:lnTo>
                  <a:lnTo>
                    <a:pt x="446" y="665"/>
                  </a:lnTo>
                  <a:lnTo>
                    <a:pt x="449" y="668"/>
                  </a:lnTo>
                  <a:lnTo>
                    <a:pt x="451" y="668"/>
                  </a:lnTo>
                  <a:lnTo>
                    <a:pt x="451" y="670"/>
                  </a:lnTo>
                  <a:lnTo>
                    <a:pt x="454" y="673"/>
                  </a:lnTo>
                  <a:lnTo>
                    <a:pt x="457" y="675"/>
                  </a:lnTo>
                  <a:lnTo>
                    <a:pt x="459" y="678"/>
                  </a:lnTo>
                  <a:lnTo>
                    <a:pt x="459" y="680"/>
                  </a:lnTo>
                  <a:lnTo>
                    <a:pt x="467" y="693"/>
                  </a:lnTo>
                  <a:lnTo>
                    <a:pt x="467" y="696"/>
                  </a:lnTo>
                  <a:lnTo>
                    <a:pt x="464" y="696"/>
                  </a:lnTo>
                  <a:lnTo>
                    <a:pt x="462" y="696"/>
                  </a:lnTo>
                  <a:lnTo>
                    <a:pt x="459" y="696"/>
                  </a:lnTo>
                  <a:lnTo>
                    <a:pt x="457" y="696"/>
                  </a:lnTo>
                  <a:lnTo>
                    <a:pt x="457" y="699"/>
                  </a:lnTo>
                  <a:lnTo>
                    <a:pt x="454" y="699"/>
                  </a:lnTo>
                  <a:lnTo>
                    <a:pt x="451" y="699"/>
                  </a:lnTo>
                  <a:lnTo>
                    <a:pt x="449" y="699"/>
                  </a:lnTo>
                  <a:lnTo>
                    <a:pt x="449" y="701"/>
                  </a:lnTo>
                  <a:lnTo>
                    <a:pt x="446" y="701"/>
                  </a:lnTo>
                  <a:lnTo>
                    <a:pt x="444" y="701"/>
                  </a:lnTo>
                  <a:lnTo>
                    <a:pt x="444" y="704"/>
                  </a:lnTo>
                  <a:lnTo>
                    <a:pt x="441" y="704"/>
                  </a:lnTo>
                  <a:lnTo>
                    <a:pt x="439" y="704"/>
                  </a:lnTo>
                  <a:lnTo>
                    <a:pt x="439" y="706"/>
                  </a:lnTo>
                  <a:lnTo>
                    <a:pt x="436" y="706"/>
                  </a:lnTo>
                  <a:lnTo>
                    <a:pt x="433" y="706"/>
                  </a:lnTo>
                  <a:lnTo>
                    <a:pt x="431" y="706"/>
                  </a:lnTo>
                  <a:lnTo>
                    <a:pt x="428" y="706"/>
                  </a:lnTo>
                  <a:lnTo>
                    <a:pt x="426" y="706"/>
                  </a:lnTo>
                  <a:lnTo>
                    <a:pt x="423" y="706"/>
                  </a:lnTo>
                  <a:lnTo>
                    <a:pt x="420" y="706"/>
                  </a:lnTo>
                  <a:lnTo>
                    <a:pt x="418" y="706"/>
                  </a:lnTo>
                  <a:lnTo>
                    <a:pt x="415" y="706"/>
                  </a:lnTo>
                  <a:lnTo>
                    <a:pt x="413" y="706"/>
                  </a:lnTo>
                  <a:lnTo>
                    <a:pt x="410" y="706"/>
                  </a:lnTo>
                  <a:lnTo>
                    <a:pt x="408" y="706"/>
                  </a:lnTo>
                  <a:lnTo>
                    <a:pt x="405" y="706"/>
                  </a:lnTo>
                  <a:lnTo>
                    <a:pt x="402" y="706"/>
                  </a:lnTo>
                  <a:lnTo>
                    <a:pt x="400" y="706"/>
                  </a:lnTo>
                  <a:lnTo>
                    <a:pt x="400" y="704"/>
                  </a:lnTo>
                  <a:lnTo>
                    <a:pt x="397" y="704"/>
                  </a:lnTo>
                  <a:lnTo>
                    <a:pt x="395" y="704"/>
                  </a:lnTo>
                  <a:lnTo>
                    <a:pt x="392" y="704"/>
                  </a:lnTo>
                  <a:lnTo>
                    <a:pt x="390" y="704"/>
                  </a:lnTo>
                  <a:lnTo>
                    <a:pt x="387" y="704"/>
                  </a:lnTo>
                  <a:lnTo>
                    <a:pt x="387" y="701"/>
                  </a:lnTo>
                  <a:lnTo>
                    <a:pt x="384" y="701"/>
                  </a:lnTo>
                  <a:lnTo>
                    <a:pt x="382" y="701"/>
                  </a:lnTo>
                  <a:lnTo>
                    <a:pt x="382" y="699"/>
                  </a:lnTo>
                  <a:lnTo>
                    <a:pt x="379" y="699"/>
                  </a:lnTo>
                  <a:lnTo>
                    <a:pt x="377" y="699"/>
                  </a:lnTo>
                  <a:lnTo>
                    <a:pt x="374" y="699"/>
                  </a:lnTo>
                  <a:lnTo>
                    <a:pt x="374" y="696"/>
                  </a:lnTo>
                  <a:lnTo>
                    <a:pt x="371" y="696"/>
                  </a:lnTo>
                  <a:lnTo>
                    <a:pt x="369" y="696"/>
                  </a:lnTo>
                  <a:lnTo>
                    <a:pt x="369" y="693"/>
                  </a:lnTo>
                  <a:lnTo>
                    <a:pt x="366" y="693"/>
                  </a:lnTo>
                  <a:lnTo>
                    <a:pt x="364" y="693"/>
                  </a:lnTo>
                  <a:lnTo>
                    <a:pt x="361" y="693"/>
                  </a:lnTo>
                  <a:lnTo>
                    <a:pt x="361" y="691"/>
                  </a:lnTo>
                  <a:lnTo>
                    <a:pt x="359" y="691"/>
                  </a:lnTo>
                  <a:lnTo>
                    <a:pt x="356" y="691"/>
                  </a:lnTo>
                  <a:lnTo>
                    <a:pt x="356" y="688"/>
                  </a:lnTo>
                  <a:lnTo>
                    <a:pt x="353" y="688"/>
                  </a:lnTo>
                  <a:lnTo>
                    <a:pt x="351" y="688"/>
                  </a:lnTo>
                  <a:lnTo>
                    <a:pt x="351" y="686"/>
                  </a:lnTo>
                  <a:lnTo>
                    <a:pt x="348" y="686"/>
                  </a:lnTo>
                  <a:lnTo>
                    <a:pt x="346" y="686"/>
                  </a:lnTo>
                  <a:lnTo>
                    <a:pt x="346" y="683"/>
                  </a:lnTo>
                  <a:lnTo>
                    <a:pt x="343" y="683"/>
                  </a:lnTo>
                  <a:lnTo>
                    <a:pt x="341" y="683"/>
                  </a:lnTo>
                  <a:lnTo>
                    <a:pt x="338" y="683"/>
                  </a:lnTo>
                  <a:lnTo>
                    <a:pt x="335" y="680"/>
                  </a:lnTo>
                  <a:lnTo>
                    <a:pt x="333" y="680"/>
                  </a:lnTo>
                  <a:lnTo>
                    <a:pt x="330" y="680"/>
                  </a:lnTo>
                  <a:lnTo>
                    <a:pt x="328" y="680"/>
                  </a:lnTo>
                  <a:lnTo>
                    <a:pt x="325" y="680"/>
                  </a:lnTo>
                  <a:lnTo>
                    <a:pt x="322" y="680"/>
                  </a:lnTo>
                  <a:lnTo>
                    <a:pt x="317" y="680"/>
                  </a:lnTo>
                  <a:lnTo>
                    <a:pt x="315" y="680"/>
                  </a:lnTo>
                  <a:lnTo>
                    <a:pt x="312" y="680"/>
                  </a:lnTo>
                  <a:lnTo>
                    <a:pt x="310" y="680"/>
                  </a:lnTo>
                  <a:lnTo>
                    <a:pt x="307" y="680"/>
                  </a:lnTo>
                  <a:lnTo>
                    <a:pt x="304" y="680"/>
                  </a:lnTo>
                  <a:lnTo>
                    <a:pt x="302" y="680"/>
                  </a:lnTo>
                  <a:lnTo>
                    <a:pt x="299" y="680"/>
                  </a:lnTo>
                  <a:lnTo>
                    <a:pt x="297" y="680"/>
                  </a:lnTo>
                  <a:lnTo>
                    <a:pt x="294" y="683"/>
                  </a:lnTo>
                  <a:lnTo>
                    <a:pt x="292" y="683"/>
                  </a:lnTo>
                  <a:lnTo>
                    <a:pt x="289" y="683"/>
                  </a:lnTo>
                  <a:lnTo>
                    <a:pt x="286" y="683"/>
                  </a:lnTo>
                  <a:lnTo>
                    <a:pt x="284" y="686"/>
                  </a:lnTo>
                  <a:lnTo>
                    <a:pt x="281" y="686"/>
                  </a:lnTo>
                  <a:lnTo>
                    <a:pt x="279" y="686"/>
                  </a:lnTo>
                  <a:lnTo>
                    <a:pt x="279" y="688"/>
                  </a:lnTo>
                  <a:lnTo>
                    <a:pt x="276" y="688"/>
                  </a:lnTo>
                  <a:lnTo>
                    <a:pt x="273" y="688"/>
                  </a:lnTo>
                  <a:lnTo>
                    <a:pt x="271" y="688"/>
                  </a:lnTo>
                  <a:lnTo>
                    <a:pt x="271" y="691"/>
                  </a:lnTo>
                  <a:lnTo>
                    <a:pt x="268" y="691"/>
                  </a:lnTo>
                  <a:lnTo>
                    <a:pt x="266" y="691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3" y="696"/>
                  </a:lnTo>
                  <a:lnTo>
                    <a:pt x="261" y="696"/>
                  </a:lnTo>
                  <a:lnTo>
                    <a:pt x="258" y="696"/>
                  </a:lnTo>
                  <a:lnTo>
                    <a:pt x="258" y="699"/>
                  </a:lnTo>
                  <a:lnTo>
                    <a:pt x="255" y="699"/>
                  </a:lnTo>
                  <a:lnTo>
                    <a:pt x="255" y="701"/>
                  </a:lnTo>
                  <a:lnTo>
                    <a:pt x="253" y="701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8" y="706"/>
                  </a:lnTo>
                  <a:lnTo>
                    <a:pt x="245" y="706"/>
                  </a:lnTo>
                  <a:lnTo>
                    <a:pt x="243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7" y="711"/>
                  </a:lnTo>
                  <a:lnTo>
                    <a:pt x="237" y="714"/>
                  </a:lnTo>
                  <a:lnTo>
                    <a:pt x="235" y="714"/>
                  </a:lnTo>
                  <a:lnTo>
                    <a:pt x="235" y="717"/>
                  </a:lnTo>
                  <a:lnTo>
                    <a:pt x="232" y="717"/>
                  </a:lnTo>
                  <a:lnTo>
                    <a:pt x="230" y="719"/>
                  </a:lnTo>
                  <a:lnTo>
                    <a:pt x="227" y="719"/>
                  </a:lnTo>
                  <a:lnTo>
                    <a:pt x="227" y="722"/>
                  </a:lnTo>
                  <a:lnTo>
                    <a:pt x="224" y="722"/>
                  </a:lnTo>
                  <a:lnTo>
                    <a:pt x="224" y="724"/>
                  </a:lnTo>
                  <a:lnTo>
                    <a:pt x="222" y="724"/>
                  </a:lnTo>
                  <a:lnTo>
                    <a:pt x="219" y="724"/>
                  </a:lnTo>
                  <a:lnTo>
                    <a:pt x="219" y="727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4" y="729"/>
                  </a:lnTo>
                  <a:lnTo>
                    <a:pt x="212" y="729"/>
                  </a:lnTo>
                  <a:lnTo>
                    <a:pt x="212" y="732"/>
                  </a:lnTo>
                  <a:lnTo>
                    <a:pt x="209" y="732"/>
                  </a:lnTo>
                  <a:lnTo>
                    <a:pt x="209" y="735"/>
                  </a:lnTo>
                  <a:lnTo>
                    <a:pt x="206" y="735"/>
                  </a:lnTo>
                  <a:lnTo>
                    <a:pt x="206" y="737"/>
                  </a:lnTo>
                  <a:lnTo>
                    <a:pt x="204" y="737"/>
                  </a:lnTo>
                  <a:lnTo>
                    <a:pt x="201" y="737"/>
                  </a:lnTo>
                  <a:lnTo>
                    <a:pt x="199" y="737"/>
                  </a:lnTo>
                  <a:lnTo>
                    <a:pt x="199" y="735"/>
                  </a:lnTo>
                  <a:lnTo>
                    <a:pt x="196" y="735"/>
                  </a:lnTo>
                  <a:lnTo>
                    <a:pt x="196" y="737"/>
                  </a:lnTo>
                  <a:lnTo>
                    <a:pt x="194" y="737"/>
                  </a:lnTo>
                  <a:lnTo>
                    <a:pt x="191" y="737"/>
                  </a:lnTo>
                  <a:lnTo>
                    <a:pt x="188" y="737"/>
                  </a:lnTo>
                  <a:lnTo>
                    <a:pt x="186" y="737"/>
                  </a:lnTo>
                  <a:lnTo>
                    <a:pt x="183" y="737"/>
                  </a:lnTo>
                  <a:lnTo>
                    <a:pt x="181" y="737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42"/>
                  </a:lnTo>
                  <a:lnTo>
                    <a:pt x="173" y="742"/>
                  </a:lnTo>
                  <a:lnTo>
                    <a:pt x="170" y="742"/>
                  </a:lnTo>
                  <a:lnTo>
                    <a:pt x="173" y="740"/>
                  </a:lnTo>
                  <a:lnTo>
                    <a:pt x="175" y="737"/>
                  </a:lnTo>
                  <a:lnTo>
                    <a:pt x="178" y="735"/>
                  </a:lnTo>
                  <a:lnTo>
                    <a:pt x="178" y="732"/>
                  </a:lnTo>
                  <a:lnTo>
                    <a:pt x="175" y="732"/>
                  </a:lnTo>
                  <a:lnTo>
                    <a:pt x="175" y="729"/>
                  </a:lnTo>
                  <a:lnTo>
                    <a:pt x="178" y="729"/>
                  </a:lnTo>
                  <a:lnTo>
                    <a:pt x="178" y="727"/>
                  </a:lnTo>
                  <a:lnTo>
                    <a:pt x="175" y="727"/>
                  </a:lnTo>
                  <a:lnTo>
                    <a:pt x="173" y="724"/>
                  </a:lnTo>
                  <a:lnTo>
                    <a:pt x="175" y="722"/>
                  </a:lnTo>
                  <a:lnTo>
                    <a:pt x="175" y="719"/>
                  </a:lnTo>
                  <a:lnTo>
                    <a:pt x="175" y="717"/>
                  </a:lnTo>
                  <a:lnTo>
                    <a:pt x="173" y="717"/>
                  </a:lnTo>
                  <a:lnTo>
                    <a:pt x="175" y="714"/>
                  </a:lnTo>
                  <a:lnTo>
                    <a:pt x="178" y="711"/>
                  </a:lnTo>
                  <a:lnTo>
                    <a:pt x="178" y="709"/>
                  </a:lnTo>
                  <a:lnTo>
                    <a:pt x="178" y="706"/>
                  </a:lnTo>
                  <a:lnTo>
                    <a:pt x="178" y="704"/>
                  </a:lnTo>
                  <a:lnTo>
                    <a:pt x="175" y="699"/>
                  </a:lnTo>
                  <a:lnTo>
                    <a:pt x="175" y="693"/>
                  </a:lnTo>
                  <a:lnTo>
                    <a:pt x="175" y="691"/>
                  </a:lnTo>
                  <a:lnTo>
                    <a:pt x="178" y="688"/>
                  </a:lnTo>
                  <a:lnTo>
                    <a:pt x="178" y="686"/>
                  </a:lnTo>
                  <a:lnTo>
                    <a:pt x="181" y="683"/>
                  </a:lnTo>
                  <a:lnTo>
                    <a:pt x="183" y="680"/>
                  </a:lnTo>
                  <a:lnTo>
                    <a:pt x="183" y="678"/>
                  </a:lnTo>
                  <a:lnTo>
                    <a:pt x="183" y="675"/>
                  </a:lnTo>
                  <a:lnTo>
                    <a:pt x="183" y="673"/>
                  </a:lnTo>
                  <a:lnTo>
                    <a:pt x="183" y="670"/>
                  </a:lnTo>
                  <a:lnTo>
                    <a:pt x="186" y="668"/>
                  </a:lnTo>
                  <a:lnTo>
                    <a:pt x="188" y="665"/>
                  </a:lnTo>
                  <a:lnTo>
                    <a:pt x="188" y="662"/>
                  </a:lnTo>
                  <a:lnTo>
                    <a:pt x="188" y="657"/>
                  </a:lnTo>
                  <a:lnTo>
                    <a:pt x="191" y="652"/>
                  </a:lnTo>
                  <a:lnTo>
                    <a:pt x="191" y="650"/>
                  </a:lnTo>
                  <a:lnTo>
                    <a:pt x="194" y="647"/>
                  </a:lnTo>
                  <a:lnTo>
                    <a:pt x="196" y="639"/>
                  </a:lnTo>
                  <a:lnTo>
                    <a:pt x="186" y="634"/>
                  </a:lnTo>
                  <a:lnTo>
                    <a:pt x="183" y="634"/>
                  </a:lnTo>
                  <a:lnTo>
                    <a:pt x="181" y="634"/>
                  </a:lnTo>
                  <a:lnTo>
                    <a:pt x="178" y="634"/>
                  </a:lnTo>
                  <a:lnTo>
                    <a:pt x="175" y="632"/>
                  </a:lnTo>
                  <a:lnTo>
                    <a:pt x="175" y="629"/>
                  </a:lnTo>
                  <a:lnTo>
                    <a:pt x="173" y="629"/>
                  </a:lnTo>
                  <a:lnTo>
                    <a:pt x="170" y="629"/>
                  </a:lnTo>
                  <a:lnTo>
                    <a:pt x="170" y="626"/>
                  </a:lnTo>
                  <a:lnTo>
                    <a:pt x="170" y="624"/>
                  </a:lnTo>
                  <a:lnTo>
                    <a:pt x="170" y="621"/>
                  </a:lnTo>
                  <a:lnTo>
                    <a:pt x="170" y="619"/>
                  </a:lnTo>
                  <a:lnTo>
                    <a:pt x="170" y="616"/>
                  </a:lnTo>
                  <a:lnTo>
                    <a:pt x="170" y="613"/>
                  </a:lnTo>
                  <a:lnTo>
                    <a:pt x="168" y="613"/>
                  </a:lnTo>
                  <a:lnTo>
                    <a:pt x="165" y="613"/>
                  </a:lnTo>
                  <a:lnTo>
                    <a:pt x="165" y="611"/>
                  </a:lnTo>
                  <a:lnTo>
                    <a:pt x="163" y="611"/>
                  </a:lnTo>
                  <a:lnTo>
                    <a:pt x="160" y="611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57" y="611"/>
                  </a:lnTo>
                  <a:lnTo>
                    <a:pt x="157" y="608"/>
                  </a:lnTo>
                  <a:lnTo>
                    <a:pt x="155" y="608"/>
                  </a:lnTo>
                  <a:lnTo>
                    <a:pt x="155" y="611"/>
                  </a:lnTo>
                  <a:lnTo>
                    <a:pt x="152" y="611"/>
                  </a:lnTo>
                  <a:lnTo>
                    <a:pt x="150" y="611"/>
                  </a:lnTo>
                  <a:lnTo>
                    <a:pt x="147" y="611"/>
                  </a:lnTo>
                  <a:lnTo>
                    <a:pt x="145" y="608"/>
                  </a:lnTo>
                  <a:lnTo>
                    <a:pt x="145" y="611"/>
                  </a:lnTo>
                  <a:lnTo>
                    <a:pt x="142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6"/>
                  </a:lnTo>
                  <a:lnTo>
                    <a:pt x="134" y="608"/>
                  </a:lnTo>
                  <a:lnTo>
                    <a:pt x="132" y="608"/>
                  </a:lnTo>
                  <a:lnTo>
                    <a:pt x="129" y="608"/>
                  </a:lnTo>
                  <a:lnTo>
                    <a:pt x="126" y="608"/>
                  </a:lnTo>
                  <a:lnTo>
                    <a:pt x="124" y="608"/>
                  </a:lnTo>
                  <a:lnTo>
                    <a:pt x="121" y="608"/>
                  </a:lnTo>
                  <a:lnTo>
                    <a:pt x="121" y="606"/>
                  </a:lnTo>
                  <a:lnTo>
                    <a:pt x="119" y="606"/>
                  </a:lnTo>
                  <a:lnTo>
                    <a:pt x="119" y="603"/>
                  </a:lnTo>
                  <a:lnTo>
                    <a:pt x="121" y="603"/>
                  </a:lnTo>
                  <a:lnTo>
                    <a:pt x="121" y="601"/>
                  </a:lnTo>
                  <a:lnTo>
                    <a:pt x="119" y="601"/>
                  </a:lnTo>
                  <a:lnTo>
                    <a:pt x="119" y="598"/>
                  </a:lnTo>
                  <a:lnTo>
                    <a:pt x="116" y="598"/>
                  </a:lnTo>
                  <a:lnTo>
                    <a:pt x="114" y="598"/>
                  </a:lnTo>
                  <a:lnTo>
                    <a:pt x="111" y="595"/>
                  </a:lnTo>
                  <a:lnTo>
                    <a:pt x="108" y="595"/>
                  </a:lnTo>
                  <a:lnTo>
                    <a:pt x="108" y="593"/>
                  </a:lnTo>
                  <a:lnTo>
                    <a:pt x="106" y="593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3" y="588"/>
                  </a:lnTo>
                  <a:lnTo>
                    <a:pt x="101" y="588"/>
                  </a:lnTo>
                  <a:lnTo>
                    <a:pt x="101" y="590"/>
                  </a:lnTo>
                  <a:lnTo>
                    <a:pt x="98" y="590"/>
                  </a:lnTo>
                  <a:lnTo>
                    <a:pt x="98" y="588"/>
                  </a:lnTo>
                  <a:lnTo>
                    <a:pt x="96" y="588"/>
                  </a:lnTo>
                  <a:lnTo>
                    <a:pt x="93" y="588"/>
                  </a:lnTo>
                  <a:lnTo>
                    <a:pt x="93" y="585"/>
                  </a:lnTo>
                  <a:lnTo>
                    <a:pt x="90" y="585"/>
                  </a:lnTo>
                  <a:lnTo>
                    <a:pt x="88" y="585"/>
                  </a:lnTo>
                  <a:lnTo>
                    <a:pt x="88" y="583"/>
                  </a:lnTo>
                  <a:lnTo>
                    <a:pt x="85" y="583"/>
                  </a:lnTo>
                  <a:lnTo>
                    <a:pt x="85" y="580"/>
                  </a:lnTo>
                  <a:lnTo>
                    <a:pt x="85" y="577"/>
                  </a:lnTo>
                  <a:lnTo>
                    <a:pt x="85" y="575"/>
                  </a:lnTo>
                  <a:lnTo>
                    <a:pt x="88" y="572"/>
                  </a:lnTo>
                  <a:lnTo>
                    <a:pt x="88" y="570"/>
                  </a:lnTo>
                  <a:lnTo>
                    <a:pt x="90" y="564"/>
                  </a:lnTo>
                  <a:lnTo>
                    <a:pt x="90" y="562"/>
                  </a:lnTo>
                  <a:lnTo>
                    <a:pt x="90" y="559"/>
                  </a:lnTo>
                  <a:lnTo>
                    <a:pt x="93" y="557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96" y="549"/>
                  </a:lnTo>
                  <a:lnTo>
                    <a:pt x="96" y="546"/>
                  </a:lnTo>
                  <a:lnTo>
                    <a:pt x="96" y="544"/>
                  </a:lnTo>
                  <a:lnTo>
                    <a:pt x="96" y="541"/>
                  </a:lnTo>
                  <a:lnTo>
                    <a:pt x="96" y="539"/>
                  </a:lnTo>
                  <a:lnTo>
                    <a:pt x="96" y="536"/>
                  </a:lnTo>
                  <a:lnTo>
                    <a:pt x="96" y="534"/>
                  </a:lnTo>
                  <a:lnTo>
                    <a:pt x="93" y="531"/>
                  </a:lnTo>
                  <a:lnTo>
                    <a:pt x="93" y="528"/>
                  </a:lnTo>
                  <a:lnTo>
                    <a:pt x="90" y="526"/>
                  </a:lnTo>
                  <a:lnTo>
                    <a:pt x="90" y="523"/>
                  </a:lnTo>
                  <a:lnTo>
                    <a:pt x="88" y="523"/>
                  </a:lnTo>
                  <a:lnTo>
                    <a:pt x="88" y="521"/>
                  </a:lnTo>
                  <a:lnTo>
                    <a:pt x="88" y="518"/>
                  </a:lnTo>
                  <a:lnTo>
                    <a:pt x="85" y="515"/>
                  </a:lnTo>
                  <a:lnTo>
                    <a:pt x="85" y="513"/>
                  </a:lnTo>
                  <a:lnTo>
                    <a:pt x="88" y="510"/>
                  </a:lnTo>
                  <a:lnTo>
                    <a:pt x="88" y="508"/>
                  </a:lnTo>
                  <a:lnTo>
                    <a:pt x="88" y="505"/>
                  </a:lnTo>
                  <a:lnTo>
                    <a:pt x="88" y="503"/>
                  </a:lnTo>
                  <a:lnTo>
                    <a:pt x="88" y="500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3" y="495"/>
                  </a:lnTo>
                  <a:lnTo>
                    <a:pt x="83" y="492"/>
                  </a:lnTo>
                  <a:lnTo>
                    <a:pt x="80" y="492"/>
                  </a:lnTo>
                  <a:lnTo>
                    <a:pt x="77" y="490"/>
                  </a:lnTo>
                  <a:lnTo>
                    <a:pt x="75" y="490"/>
                  </a:lnTo>
                  <a:lnTo>
                    <a:pt x="75" y="487"/>
                  </a:lnTo>
                  <a:lnTo>
                    <a:pt x="72" y="485"/>
                  </a:lnTo>
                  <a:lnTo>
                    <a:pt x="72" y="482"/>
                  </a:lnTo>
                  <a:lnTo>
                    <a:pt x="70" y="482"/>
                  </a:lnTo>
                  <a:lnTo>
                    <a:pt x="70" y="479"/>
                  </a:lnTo>
                  <a:lnTo>
                    <a:pt x="67" y="479"/>
                  </a:lnTo>
                  <a:lnTo>
                    <a:pt x="65" y="479"/>
                  </a:lnTo>
                  <a:lnTo>
                    <a:pt x="65" y="477"/>
                  </a:lnTo>
                  <a:lnTo>
                    <a:pt x="62" y="477"/>
                  </a:lnTo>
                  <a:lnTo>
                    <a:pt x="59" y="477"/>
                  </a:lnTo>
                  <a:lnTo>
                    <a:pt x="57" y="477"/>
                  </a:lnTo>
                  <a:lnTo>
                    <a:pt x="54" y="477"/>
                  </a:lnTo>
                  <a:lnTo>
                    <a:pt x="52" y="477"/>
                  </a:lnTo>
                  <a:lnTo>
                    <a:pt x="49" y="477"/>
                  </a:lnTo>
                  <a:lnTo>
                    <a:pt x="47" y="477"/>
                  </a:lnTo>
                  <a:lnTo>
                    <a:pt x="44" y="477"/>
                  </a:lnTo>
                  <a:lnTo>
                    <a:pt x="41" y="474"/>
                  </a:lnTo>
                  <a:lnTo>
                    <a:pt x="39" y="474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69"/>
                  </a:lnTo>
                  <a:lnTo>
                    <a:pt x="34" y="466"/>
                  </a:lnTo>
                  <a:lnTo>
                    <a:pt x="36" y="464"/>
                  </a:lnTo>
                  <a:lnTo>
                    <a:pt x="36" y="461"/>
                  </a:lnTo>
                  <a:lnTo>
                    <a:pt x="36" y="459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9" y="443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8"/>
                  </a:lnTo>
                  <a:lnTo>
                    <a:pt x="41" y="436"/>
                  </a:lnTo>
                  <a:lnTo>
                    <a:pt x="39" y="436"/>
                  </a:lnTo>
                  <a:lnTo>
                    <a:pt x="36" y="436"/>
                  </a:lnTo>
                  <a:lnTo>
                    <a:pt x="36" y="433"/>
                  </a:lnTo>
                  <a:lnTo>
                    <a:pt x="36" y="430"/>
                  </a:lnTo>
                  <a:lnTo>
                    <a:pt x="36" y="428"/>
                  </a:lnTo>
                  <a:lnTo>
                    <a:pt x="39" y="428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9" y="420"/>
                  </a:lnTo>
                  <a:lnTo>
                    <a:pt x="41" y="420"/>
                  </a:lnTo>
                  <a:lnTo>
                    <a:pt x="41" y="418"/>
                  </a:lnTo>
                  <a:lnTo>
                    <a:pt x="44" y="418"/>
                  </a:lnTo>
                  <a:lnTo>
                    <a:pt x="44" y="415"/>
                  </a:lnTo>
                  <a:lnTo>
                    <a:pt x="41" y="412"/>
                  </a:lnTo>
                  <a:lnTo>
                    <a:pt x="44" y="412"/>
                  </a:lnTo>
                  <a:lnTo>
                    <a:pt x="44" y="410"/>
                  </a:lnTo>
                  <a:lnTo>
                    <a:pt x="41" y="410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39" y="405"/>
                  </a:lnTo>
                  <a:lnTo>
                    <a:pt x="39" y="402"/>
                  </a:lnTo>
                  <a:lnTo>
                    <a:pt x="36" y="402"/>
                  </a:lnTo>
                  <a:lnTo>
                    <a:pt x="34" y="399"/>
                  </a:lnTo>
                  <a:lnTo>
                    <a:pt x="34" y="397"/>
                  </a:lnTo>
                  <a:lnTo>
                    <a:pt x="34" y="394"/>
                  </a:lnTo>
                  <a:lnTo>
                    <a:pt x="34" y="392"/>
                  </a:lnTo>
                  <a:lnTo>
                    <a:pt x="31" y="392"/>
                  </a:lnTo>
                  <a:lnTo>
                    <a:pt x="31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1"/>
                  </a:lnTo>
                  <a:lnTo>
                    <a:pt x="23" y="381"/>
                  </a:lnTo>
                  <a:lnTo>
                    <a:pt x="23" y="379"/>
                  </a:lnTo>
                  <a:lnTo>
                    <a:pt x="21" y="379"/>
                  </a:lnTo>
                  <a:lnTo>
                    <a:pt x="18" y="379"/>
                  </a:lnTo>
                  <a:lnTo>
                    <a:pt x="16" y="379"/>
                  </a:lnTo>
                  <a:lnTo>
                    <a:pt x="13" y="379"/>
                  </a:lnTo>
                  <a:lnTo>
                    <a:pt x="10" y="379"/>
                  </a:lnTo>
                  <a:lnTo>
                    <a:pt x="8" y="379"/>
                  </a:lnTo>
                  <a:lnTo>
                    <a:pt x="8" y="376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3" y="371"/>
                  </a:lnTo>
                  <a:lnTo>
                    <a:pt x="3" y="369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0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3" y="353"/>
                  </a:lnTo>
                  <a:lnTo>
                    <a:pt x="3" y="350"/>
                  </a:lnTo>
                  <a:lnTo>
                    <a:pt x="5" y="348"/>
                  </a:lnTo>
                  <a:lnTo>
                    <a:pt x="5" y="345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13" y="343"/>
                  </a:lnTo>
                  <a:lnTo>
                    <a:pt x="13" y="340"/>
                  </a:lnTo>
                  <a:lnTo>
                    <a:pt x="16" y="340"/>
                  </a:lnTo>
                  <a:lnTo>
                    <a:pt x="16" y="338"/>
                  </a:lnTo>
                  <a:lnTo>
                    <a:pt x="18" y="338"/>
                  </a:lnTo>
                  <a:lnTo>
                    <a:pt x="21" y="335"/>
                  </a:lnTo>
                  <a:lnTo>
                    <a:pt x="21" y="338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6" y="335"/>
                  </a:lnTo>
                  <a:lnTo>
                    <a:pt x="26" y="332"/>
                  </a:lnTo>
                  <a:lnTo>
                    <a:pt x="28" y="332"/>
                  </a:lnTo>
                  <a:lnTo>
                    <a:pt x="31" y="332"/>
                  </a:lnTo>
                  <a:lnTo>
                    <a:pt x="34" y="330"/>
                  </a:lnTo>
                  <a:lnTo>
                    <a:pt x="36" y="330"/>
                  </a:lnTo>
                  <a:lnTo>
                    <a:pt x="39" y="330"/>
                  </a:lnTo>
                  <a:lnTo>
                    <a:pt x="39" y="327"/>
                  </a:lnTo>
                  <a:lnTo>
                    <a:pt x="41" y="327"/>
                  </a:lnTo>
                  <a:lnTo>
                    <a:pt x="44" y="327"/>
                  </a:lnTo>
                  <a:lnTo>
                    <a:pt x="44" y="325"/>
                  </a:lnTo>
                  <a:lnTo>
                    <a:pt x="47" y="325"/>
                  </a:lnTo>
                  <a:lnTo>
                    <a:pt x="47" y="322"/>
                  </a:lnTo>
                  <a:lnTo>
                    <a:pt x="47" y="320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52" y="314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4" y="304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49" y="294"/>
                  </a:lnTo>
                  <a:lnTo>
                    <a:pt x="49" y="291"/>
                  </a:lnTo>
                  <a:lnTo>
                    <a:pt x="47" y="291"/>
                  </a:lnTo>
                  <a:lnTo>
                    <a:pt x="47" y="289"/>
                  </a:lnTo>
                  <a:lnTo>
                    <a:pt x="49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54" y="286"/>
                  </a:lnTo>
                  <a:lnTo>
                    <a:pt x="54" y="283"/>
                  </a:lnTo>
                  <a:lnTo>
                    <a:pt x="54" y="281"/>
                  </a:lnTo>
                  <a:lnTo>
                    <a:pt x="57" y="281"/>
                  </a:lnTo>
                  <a:lnTo>
                    <a:pt x="57" y="278"/>
                  </a:lnTo>
                  <a:lnTo>
                    <a:pt x="59" y="276"/>
                  </a:lnTo>
                  <a:lnTo>
                    <a:pt x="59" y="273"/>
                  </a:lnTo>
                  <a:lnTo>
                    <a:pt x="62" y="273"/>
                  </a:lnTo>
                  <a:lnTo>
                    <a:pt x="65" y="271"/>
                  </a:lnTo>
                  <a:lnTo>
                    <a:pt x="67" y="271"/>
                  </a:lnTo>
                  <a:lnTo>
                    <a:pt x="67" y="268"/>
                  </a:lnTo>
                  <a:lnTo>
                    <a:pt x="70" y="268"/>
                  </a:lnTo>
                  <a:lnTo>
                    <a:pt x="70" y="265"/>
                  </a:lnTo>
                  <a:lnTo>
                    <a:pt x="72" y="265"/>
                  </a:lnTo>
                  <a:lnTo>
                    <a:pt x="72" y="263"/>
                  </a:lnTo>
                  <a:lnTo>
                    <a:pt x="75" y="263"/>
                  </a:lnTo>
                  <a:lnTo>
                    <a:pt x="77" y="263"/>
                  </a:lnTo>
                  <a:lnTo>
                    <a:pt x="77" y="265"/>
                  </a:lnTo>
                  <a:lnTo>
                    <a:pt x="80" y="265"/>
                  </a:lnTo>
                  <a:lnTo>
                    <a:pt x="83" y="265"/>
                  </a:lnTo>
                  <a:lnTo>
                    <a:pt x="83" y="263"/>
                  </a:lnTo>
                  <a:lnTo>
                    <a:pt x="83" y="260"/>
                  </a:lnTo>
                  <a:lnTo>
                    <a:pt x="85" y="258"/>
                  </a:lnTo>
                  <a:lnTo>
                    <a:pt x="88" y="258"/>
                  </a:lnTo>
                  <a:lnTo>
                    <a:pt x="88" y="255"/>
                  </a:lnTo>
                  <a:lnTo>
                    <a:pt x="88" y="252"/>
                  </a:lnTo>
                  <a:lnTo>
                    <a:pt x="90" y="252"/>
                  </a:lnTo>
                  <a:lnTo>
                    <a:pt x="93" y="252"/>
                  </a:lnTo>
                  <a:lnTo>
                    <a:pt x="93" y="250"/>
                  </a:lnTo>
                  <a:lnTo>
                    <a:pt x="96" y="250"/>
                  </a:lnTo>
                  <a:lnTo>
                    <a:pt x="96" y="247"/>
                  </a:lnTo>
                  <a:lnTo>
                    <a:pt x="96" y="245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6" y="237"/>
                  </a:lnTo>
                  <a:lnTo>
                    <a:pt x="98" y="237"/>
                  </a:lnTo>
                  <a:lnTo>
                    <a:pt x="98" y="234"/>
                  </a:lnTo>
                  <a:lnTo>
                    <a:pt x="101" y="234"/>
                  </a:lnTo>
                  <a:lnTo>
                    <a:pt x="101" y="232"/>
                  </a:lnTo>
                  <a:lnTo>
                    <a:pt x="103" y="232"/>
                  </a:lnTo>
                  <a:lnTo>
                    <a:pt x="106" y="232"/>
                  </a:lnTo>
                  <a:lnTo>
                    <a:pt x="106" y="229"/>
                  </a:lnTo>
                  <a:lnTo>
                    <a:pt x="108" y="229"/>
                  </a:lnTo>
                  <a:lnTo>
                    <a:pt x="108" y="227"/>
                  </a:lnTo>
                  <a:lnTo>
                    <a:pt x="111" y="227"/>
                  </a:lnTo>
                  <a:lnTo>
                    <a:pt x="114" y="227"/>
                  </a:lnTo>
                  <a:lnTo>
                    <a:pt x="116" y="227"/>
                  </a:lnTo>
                  <a:lnTo>
                    <a:pt x="114" y="224"/>
                  </a:lnTo>
                  <a:lnTo>
                    <a:pt x="116" y="222"/>
                  </a:lnTo>
                  <a:lnTo>
                    <a:pt x="114" y="222"/>
                  </a:lnTo>
                  <a:lnTo>
                    <a:pt x="116" y="222"/>
                  </a:lnTo>
                  <a:lnTo>
                    <a:pt x="116" y="219"/>
                  </a:lnTo>
                  <a:lnTo>
                    <a:pt x="119" y="219"/>
                  </a:lnTo>
                  <a:lnTo>
                    <a:pt x="119" y="216"/>
                  </a:lnTo>
                  <a:lnTo>
                    <a:pt x="119" y="214"/>
                  </a:lnTo>
                  <a:lnTo>
                    <a:pt x="119" y="211"/>
                  </a:lnTo>
                  <a:lnTo>
                    <a:pt x="119" y="209"/>
                  </a:lnTo>
                  <a:lnTo>
                    <a:pt x="116" y="209"/>
                  </a:lnTo>
                  <a:lnTo>
                    <a:pt x="116" y="206"/>
                  </a:lnTo>
                  <a:lnTo>
                    <a:pt x="116" y="204"/>
                  </a:lnTo>
                  <a:lnTo>
                    <a:pt x="119" y="201"/>
                  </a:lnTo>
                  <a:lnTo>
                    <a:pt x="116" y="198"/>
                  </a:lnTo>
                  <a:lnTo>
                    <a:pt x="116" y="196"/>
                  </a:lnTo>
                  <a:lnTo>
                    <a:pt x="116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21" y="191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9" y="185"/>
                  </a:lnTo>
                  <a:lnTo>
                    <a:pt x="129" y="183"/>
                  </a:lnTo>
                  <a:lnTo>
                    <a:pt x="132" y="183"/>
                  </a:lnTo>
                  <a:lnTo>
                    <a:pt x="134" y="183"/>
                  </a:lnTo>
                  <a:lnTo>
                    <a:pt x="134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4" y="178"/>
                  </a:lnTo>
                  <a:lnTo>
                    <a:pt x="134" y="175"/>
                  </a:lnTo>
                  <a:lnTo>
                    <a:pt x="134" y="173"/>
                  </a:lnTo>
                  <a:lnTo>
                    <a:pt x="137" y="173"/>
                  </a:lnTo>
                  <a:lnTo>
                    <a:pt x="134" y="173"/>
                  </a:lnTo>
                  <a:lnTo>
                    <a:pt x="134" y="170"/>
                  </a:lnTo>
                  <a:lnTo>
                    <a:pt x="137" y="170"/>
                  </a:lnTo>
                  <a:lnTo>
                    <a:pt x="139" y="170"/>
                  </a:lnTo>
                  <a:lnTo>
                    <a:pt x="139" y="167"/>
                  </a:lnTo>
                  <a:lnTo>
                    <a:pt x="142" y="167"/>
                  </a:lnTo>
                  <a:lnTo>
                    <a:pt x="145" y="167"/>
                  </a:lnTo>
                  <a:lnTo>
                    <a:pt x="147" y="167"/>
                  </a:lnTo>
                  <a:lnTo>
                    <a:pt x="147" y="165"/>
                  </a:lnTo>
                  <a:lnTo>
                    <a:pt x="150" y="165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60"/>
                  </a:lnTo>
                  <a:lnTo>
                    <a:pt x="160" y="157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5" y="155"/>
                  </a:lnTo>
                  <a:lnTo>
                    <a:pt x="165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5" y="149"/>
                  </a:lnTo>
                  <a:lnTo>
                    <a:pt x="165" y="147"/>
                  </a:lnTo>
                  <a:lnTo>
                    <a:pt x="165" y="144"/>
                  </a:lnTo>
                  <a:lnTo>
                    <a:pt x="163" y="144"/>
                  </a:lnTo>
                  <a:lnTo>
                    <a:pt x="163" y="142"/>
                  </a:lnTo>
                  <a:lnTo>
                    <a:pt x="163" y="139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6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1"/>
                  </a:lnTo>
                  <a:lnTo>
                    <a:pt x="155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0" y="126"/>
                  </a:lnTo>
                  <a:lnTo>
                    <a:pt x="150" y="124"/>
                  </a:lnTo>
                  <a:lnTo>
                    <a:pt x="147" y="124"/>
                  </a:lnTo>
                  <a:lnTo>
                    <a:pt x="145" y="121"/>
                  </a:lnTo>
                  <a:lnTo>
                    <a:pt x="145" y="118"/>
                  </a:lnTo>
                  <a:lnTo>
                    <a:pt x="142" y="116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2" y="108"/>
                  </a:lnTo>
                  <a:lnTo>
                    <a:pt x="142" y="106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7" y="103"/>
                  </a:lnTo>
                  <a:lnTo>
                    <a:pt x="150" y="103"/>
                  </a:lnTo>
                  <a:lnTo>
                    <a:pt x="150" y="106"/>
                  </a:lnTo>
                  <a:lnTo>
                    <a:pt x="152" y="106"/>
                  </a:lnTo>
                  <a:lnTo>
                    <a:pt x="152" y="108"/>
                  </a:lnTo>
                  <a:lnTo>
                    <a:pt x="155" y="108"/>
                  </a:lnTo>
                  <a:lnTo>
                    <a:pt x="155" y="111"/>
                  </a:lnTo>
                  <a:lnTo>
                    <a:pt x="157" y="111"/>
                  </a:lnTo>
                  <a:lnTo>
                    <a:pt x="160" y="111"/>
                  </a:lnTo>
                  <a:lnTo>
                    <a:pt x="163" y="113"/>
                  </a:lnTo>
                  <a:lnTo>
                    <a:pt x="165" y="113"/>
                  </a:lnTo>
                  <a:lnTo>
                    <a:pt x="168" y="113"/>
                  </a:lnTo>
                  <a:lnTo>
                    <a:pt x="168" y="116"/>
                  </a:lnTo>
                  <a:lnTo>
                    <a:pt x="170" y="113"/>
                  </a:lnTo>
                  <a:lnTo>
                    <a:pt x="173" y="113"/>
                  </a:lnTo>
                  <a:lnTo>
                    <a:pt x="175" y="113"/>
                  </a:lnTo>
                  <a:lnTo>
                    <a:pt x="175" y="111"/>
                  </a:lnTo>
                  <a:lnTo>
                    <a:pt x="178" y="111"/>
                  </a:lnTo>
                  <a:lnTo>
                    <a:pt x="178" y="108"/>
                  </a:lnTo>
                  <a:lnTo>
                    <a:pt x="181" y="108"/>
                  </a:lnTo>
                  <a:lnTo>
                    <a:pt x="183" y="106"/>
                  </a:lnTo>
                  <a:lnTo>
                    <a:pt x="186" y="106"/>
                  </a:lnTo>
                  <a:lnTo>
                    <a:pt x="188" y="106"/>
                  </a:lnTo>
                  <a:lnTo>
                    <a:pt x="191" y="106"/>
                  </a:lnTo>
                  <a:lnTo>
                    <a:pt x="191" y="108"/>
                  </a:lnTo>
                  <a:lnTo>
                    <a:pt x="194" y="106"/>
                  </a:lnTo>
                  <a:lnTo>
                    <a:pt x="194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4" y="100"/>
                  </a:lnTo>
                  <a:lnTo>
                    <a:pt x="194" y="98"/>
                  </a:lnTo>
                  <a:lnTo>
                    <a:pt x="196" y="98"/>
                  </a:lnTo>
                  <a:lnTo>
                    <a:pt x="199" y="98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4" y="93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9" y="90"/>
                  </a:lnTo>
                  <a:lnTo>
                    <a:pt x="212" y="90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3"/>
                  </a:lnTo>
                  <a:lnTo>
                    <a:pt x="219" y="95"/>
                  </a:lnTo>
                  <a:lnTo>
                    <a:pt x="222" y="98"/>
                  </a:lnTo>
                  <a:lnTo>
                    <a:pt x="222" y="100"/>
                  </a:lnTo>
                  <a:lnTo>
                    <a:pt x="224" y="100"/>
                  </a:lnTo>
                  <a:lnTo>
                    <a:pt x="224" y="103"/>
                  </a:lnTo>
                  <a:lnTo>
                    <a:pt x="227" y="103"/>
                  </a:lnTo>
                  <a:lnTo>
                    <a:pt x="227" y="100"/>
                  </a:lnTo>
                  <a:lnTo>
                    <a:pt x="230" y="100"/>
                  </a:lnTo>
                  <a:lnTo>
                    <a:pt x="232" y="100"/>
                  </a:lnTo>
                  <a:lnTo>
                    <a:pt x="232" y="103"/>
                  </a:lnTo>
                  <a:lnTo>
                    <a:pt x="235" y="103"/>
                  </a:lnTo>
                  <a:lnTo>
                    <a:pt x="237" y="103"/>
                  </a:lnTo>
                  <a:lnTo>
                    <a:pt x="240" y="103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3" y="98"/>
                  </a:lnTo>
                  <a:lnTo>
                    <a:pt x="243" y="95"/>
                  </a:lnTo>
                  <a:lnTo>
                    <a:pt x="245" y="98"/>
                  </a:lnTo>
                  <a:lnTo>
                    <a:pt x="248" y="95"/>
                  </a:lnTo>
                  <a:lnTo>
                    <a:pt x="245" y="95"/>
                  </a:lnTo>
                  <a:lnTo>
                    <a:pt x="245" y="93"/>
                  </a:lnTo>
                  <a:lnTo>
                    <a:pt x="245" y="90"/>
                  </a:lnTo>
                  <a:lnTo>
                    <a:pt x="243" y="90"/>
                  </a:lnTo>
                  <a:lnTo>
                    <a:pt x="243" y="87"/>
                  </a:lnTo>
                  <a:lnTo>
                    <a:pt x="245" y="85"/>
                  </a:lnTo>
                  <a:lnTo>
                    <a:pt x="248" y="85"/>
                  </a:lnTo>
                  <a:lnTo>
                    <a:pt x="250" y="85"/>
                  </a:lnTo>
                  <a:lnTo>
                    <a:pt x="253" y="85"/>
                  </a:lnTo>
                  <a:lnTo>
                    <a:pt x="255" y="82"/>
                  </a:lnTo>
                  <a:lnTo>
                    <a:pt x="255" y="80"/>
                  </a:lnTo>
                  <a:lnTo>
                    <a:pt x="258" y="80"/>
                  </a:lnTo>
                  <a:lnTo>
                    <a:pt x="258" y="77"/>
                  </a:lnTo>
                  <a:lnTo>
                    <a:pt x="261" y="77"/>
                  </a:lnTo>
                  <a:lnTo>
                    <a:pt x="263" y="75"/>
                  </a:lnTo>
                  <a:lnTo>
                    <a:pt x="263" y="72"/>
                  </a:lnTo>
                  <a:lnTo>
                    <a:pt x="266" y="72"/>
                  </a:lnTo>
                  <a:lnTo>
                    <a:pt x="263" y="75"/>
                  </a:lnTo>
                  <a:lnTo>
                    <a:pt x="266" y="75"/>
                  </a:lnTo>
                  <a:lnTo>
                    <a:pt x="266" y="72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72"/>
                  </a:lnTo>
                  <a:lnTo>
                    <a:pt x="276" y="72"/>
                  </a:lnTo>
                  <a:lnTo>
                    <a:pt x="276" y="69"/>
                  </a:lnTo>
                  <a:lnTo>
                    <a:pt x="279" y="72"/>
                  </a:lnTo>
                  <a:lnTo>
                    <a:pt x="279" y="69"/>
                  </a:lnTo>
                  <a:lnTo>
                    <a:pt x="281" y="69"/>
                  </a:lnTo>
                  <a:lnTo>
                    <a:pt x="284" y="69"/>
                  </a:lnTo>
                  <a:lnTo>
                    <a:pt x="286" y="69"/>
                  </a:lnTo>
                  <a:lnTo>
                    <a:pt x="289" y="69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299" y="69"/>
                  </a:lnTo>
                  <a:lnTo>
                    <a:pt x="302" y="69"/>
                  </a:lnTo>
                  <a:lnTo>
                    <a:pt x="304" y="69"/>
                  </a:lnTo>
                  <a:lnTo>
                    <a:pt x="307" y="69"/>
                  </a:lnTo>
                  <a:lnTo>
                    <a:pt x="307" y="67"/>
                  </a:lnTo>
                  <a:lnTo>
                    <a:pt x="310" y="67"/>
                  </a:lnTo>
                  <a:lnTo>
                    <a:pt x="310" y="64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5" y="67"/>
                  </a:lnTo>
                  <a:lnTo>
                    <a:pt x="315" y="64"/>
                  </a:lnTo>
                  <a:lnTo>
                    <a:pt x="315" y="62"/>
                  </a:lnTo>
                  <a:lnTo>
                    <a:pt x="315" y="59"/>
                  </a:lnTo>
                  <a:lnTo>
                    <a:pt x="315" y="57"/>
                  </a:lnTo>
                  <a:lnTo>
                    <a:pt x="315" y="54"/>
                  </a:lnTo>
                  <a:lnTo>
                    <a:pt x="315" y="51"/>
                  </a:lnTo>
                  <a:lnTo>
                    <a:pt x="312" y="51"/>
                  </a:lnTo>
                  <a:lnTo>
                    <a:pt x="312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0" y="41"/>
                  </a:lnTo>
                  <a:lnTo>
                    <a:pt x="310" y="38"/>
                  </a:lnTo>
                  <a:lnTo>
                    <a:pt x="310" y="36"/>
                  </a:lnTo>
                  <a:lnTo>
                    <a:pt x="312" y="36"/>
                  </a:lnTo>
                  <a:lnTo>
                    <a:pt x="312" y="33"/>
                  </a:lnTo>
                  <a:lnTo>
                    <a:pt x="312" y="31"/>
                  </a:lnTo>
                  <a:lnTo>
                    <a:pt x="310" y="31"/>
                  </a:lnTo>
                  <a:lnTo>
                    <a:pt x="310" y="28"/>
                  </a:lnTo>
                  <a:lnTo>
                    <a:pt x="307" y="26"/>
                  </a:lnTo>
                  <a:lnTo>
                    <a:pt x="307" y="23"/>
                  </a:lnTo>
                  <a:lnTo>
                    <a:pt x="304" y="23"/>
                  </a:lnTo>
                  <a:lnTo>
                    <a:pt x="304" y="20"/>
                  </a:lnTo>
                  <a:lnTo>
                    <a:pt x="307" y="20"/>
                  </a:lnTo>
                  <a:lnTo>
                    <a:pt x="307" y="18"/>
                  </a:lnTo>
                  <a:lnTo>
                    <a:pt x="307" y="15"/>
                  </a:lnTo>
                  <a:lnTo>
                    <a:pt x="307" y="13"/>
                  </a:lnTo>
                  <a:lnTo>
                    <a:pt x="310" y="13"/>
                  </a:lnTo>
                  <a:lnTo>
                    <a:pt x="310" y="10"/>
                  </a:lnTo>
                  <a:lnTo>
                    <a:pt x="312" y="10"/>
                  </a:lnTo>
                  <a:lnTo>
                    <a:pt x="315" y="10"/>
                  </a:lnTo>
                  <a:lnTo>
                    <a:pt x="317" y="13"/>
                  </a:lnTo>
                  <a:lnTo>
                    <a:pt x="320" y="13"/>
                  </a:lnTo>
                  <a:lnTo>
                    <a:pt x="320" y="10"/>
                  </a:lnTo>
                  <a:lnTo>
                    <a:pt x="322" y="10"/>
                  </a:lnTo>
                  <a:lnTo>
                    <a:pt x="325" y="8"/>
                  </a:lnTo>
                  <a:lnTo>
                    <a:pt x="328" y="5"/>
                  </a:lnTo>
                  <a:lnTo>
                    <a:pt x="330" y="5"/>
                  </a:lnTo>
                  <a:lnTo>
                    <a:pt x="333" y="5"/>
                  </a:lnTo>
                  <a:lnTo>
                    <a:pt x="335" y="5"/>
                  </a:lnTo>
                  <a:lnTo>
                    <a:pt x="338" y="8"/>
                  </a:lnTo>
                  <a:lnTo>
                    <a:pt x="341" y="8"/>
                  </a:lnTo>
                  <a:lnTo>
                    <a:pt x="341" y="10"/>
                  </a:lnTo>
                  <a:lnTo>
                    <a:pt x="343" y="10"/>
                  </a:lnTo>
                  <a:lnTo>
                    <a:pt x="346" y="10"/>
                  </a:lnTo>
                  <a:lnTo>
                    <a:pt x="346" y="8"/>
                  </a:lnTo>
                  <a:lnTo>
                    <a:pt x="346" y="5"/>
                  </a:lnTo>
                  <a:lnTo>
                    <a:pt x="348" y="5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51" y="10"/>
                  </a:lnTo>
                  <a:lnTo>
                    <a:pt x="353" y="10"/>
                  </a:lnTo>
                  <a:lnTo>
                    <a:pt x="353" y="8"/>
                  </a:lnTo>
                  <a:lnTo>
                    <a:pt x="356" y="8"/>
                  </a:lnTo>
                  <a:lnTo>
                    <a:pt x="356" y="10"/>
                  </a:lnTo>
                  <a:lnTo>
                    <a:pt x="359" y="10"/>
                  </a:lnTo>
                  <a:lnTo>
                    <a:pt x="361" y="10"/>
                  </a:lnTo>
                  <a:lnTo>
                    <a:pt x="364" y="10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9" y="13"/>
                  </a:lnTo>
                  <a:lnTo>
                    <a:pt x="369" y="10"/>
                  </a:lnTo>
                  <a:lnTo>
                    <a:pt x="371" y="10"/>
                  </a:lnTo>
                  <a:lnTo>
                    <a:pt x="371" y="8"/>
                  </a:lnTo>
                  <a:lnTo>
                    <a:pt x="371" y="5"/>
                  </a:lnTo>
                  <a:lnTo>
                    <a:pt x="371" y="2"/>
                  </a:lnTo>
                  <a:lnTo>
                    <a:pt x="374" y="2"/>
                  </a:lnTo>
                  <a:lnTo>
                    <a:pt x="374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3" name="Freeform 10"/>
            <p:cNvSpPr>
              <a:spLocks/>
            </p:cNvSpPr>
            <p:nvPr/>
          </p:nvSpPr>
          <p:spPr bwMode="auto">
            <a:xfrm>
              <a:off x="2813" y="2131"/>
              <a:ext cx="193" cy="307"/>
            </a:xfrm>
            <a:custGeom>
              <a:avLst/>
              <a:gdLst>
                <a:gd name="T0" fmla="*/ 56 w 193"/>
                <a:gd name="T1" fmla="*/ 31 h 307"/>
                <a:gd name="T2" fmla="*/ 59 w 193"/>
                <a:gd name="T3" fmla="*/ 23 h 307"/>
                <a:gd name="T4" fmla="*/ 67 w 193"/>
                <a:gd name="T5" fmla="*/ 15 h 307"/>
                <a:gd name="T6" fmla="*/ 75 w 193"/>
                <a:gd name="T7" fmla="*/ 13 h 307"/>
                <a:gd name="T8" fmla="*/ 85 w 193"/>
                <a:gd name="T9" fmla="*/ 13 h 307"/>
                <a:gd name="T10" fmla="*/ 93 w 193"/>
                <a:gd name="T11" fmla="*/ 10 h 307"/>
                <a:gd name="T12" fmla="*/ 103 w 193"/>
                <a:gd name="T13" fmla="*/ 5 h 307"/>
                <a:gd name="T14" fmla="*/ 105 w 193"/>
                <a:gd name="T15" fmla="*/ 10 h 307"/>
                <a:gd name="T16" fmla="*/ 108 w 193"/>
                <a:gd name="T17" fmla="*/ 5 h 307"/>
                <a:gd name="T18" fmla="*/ 116 w 193"/>
                <a:gd name="T19" fmla="*/ 0 h 307"/>
                <a:gd name="T20" fmla="*/ 126 w 193"/>
                <a:gd name="T21" fmla="*/ 0 h 307"/>
                <a:gd name="T22" fmla="*/ 124 w 193"/>
                <a:gd name="T23" fmla="*/ 8 h 307"/>
                <a:gd name="T24" fmla="*/ 134 w 193"/>
                <a:gd name="T25" fmla="*/ 8 h 307"/>
                <a:gd name="T26" fmla="*/ 142 w 193"/>
                <a:gd name="T27" fmla="*/ 10 h 307"/>
                <a:gd name="T28" fmla="*/ 149 w 193"/>
                <a:gd name="T29" fmla="*/ 13 h 307"/>
                <a:gd name="T30" fmla="*/ 157 w 193"/>
                <a:gd name="T31" fmla="*/ 10 h 307"/>
                <a:gd name="T32" fmla="*/ 167 w 193"/>
                <a:gd name="T33" fmla="*/ 18 h 307"/>
                <a:gd name="T34" fmla="*/ 178 w 193"/>
                <a:gd name="T35" fmla="*/ 23 h 307"/>
                <a:gd name="T36" fmla="*/ 188 w 193"/>
                <a:gd name="T37" fmla="*/ 28 h 307"/>
                <a:gd name="T38" fmla="*/ 193 w 193"/>
                <a:gd name="T39" fmla="*/ 39 h 307"/>
                <a:gd name="T40" fmla="*/ 188 w 193"/>
                <a:gd name="T41" fmla="*/ 44 h 307"/>
                <a:gd name="T42" fmla="*/ 173 w 193"/>
                <a:gd name="T43" fmla="*/ 49 h 307"/>
                <a:gd name="T44" fmla="*/ 160 w 193"/>
                <a:gd name="T45" fmla="*/ 57 h 307"/>
                <a:gd name="T46" fmla="*/ 152 w 193"/>
                <a:gd name="T47" fmla="*/ 64 h 307"/>
                <a:gd name="T48" fmla="*/ 142 w 193"/>
                <a:gd name="T49" fmla="*/ 70 h 307"/>
                <a:gd name="T50" fmla="*/ 131 w 193"/>
                <a:gd name="T51" fmla="*/ 75 h 307"/>
                <a:gd name="T52" fmla="*/ 124 w 193"/>
                <a:gd name="T53" fmla="*/ 85 h 307"/>
                <a:gd name="T54" fmla="*/ 124 w 193"/>
                <a:gd name="T55" fmla="*/ 95 h 307"/>
                <a:gd name="T56" fmla="*/ 116 w 193"/>
                <a:gd name="T57" fmla="*/ 106 h 307"/>
                <a:gd name="T58" fmla="*/ 121 w 193"/>
                <a:gd name="T59" fmla="*/ 116 h 307"/>
                <a:gd name="T60" fmla="*/ 124 w 193"/>
                <a:gd name="T61" fmla="*/ 129 h 307"/>
                <a:gd name="T62" fmla="*/ 124 w 193"/>
                <a:gd name="T63" fmla="*/ 137 h 307"/>
                <a:gd name="T64" fmla="*/ 131 w 193"/>
                <a:gd name="T65" fmla="*/ 144 h 307"/>
                <a:gd name="T66" fmla="*/ 121 w 193"/>
                <a:gd name="T67" fmla="*/ 150 h 307"/>
                <a:gd name="T68" fmla="*/ 134 w 193"/>
                <a:gd name="T69" fmla="*/ 155 h 307"/>
                <a:gd name="T70" fmla="*/ 126 w 193"/>
                <a:gd name="T71" fmla="*/ 162 h 307"/>
                <a:gd name="T72" fmla="*/ 126 w 193"/>
                <a:gd name="T73" fmla="*/ 173 h 307"/>
                <a:gd name="T74" fmla="*/ 124 w 193"/>
                <a:gd name="T75" fmla="*/ 180 h 307"/>
                <a:gd name="T76" fmla="*/ 126 w 193"/>
                <a:gd name="T77" fmla="*/ 188 h 307"/>
                <a:gd name="T78" fmla="*/ 131 w 193"/>
                <a:gd name="T79" fmla="*/ 196 h 307"/>
                <a:gd name="T80" fmla="*/ 126 w 193"/>
                <a:gd name="T81" fmla="*/ 206 h 307"/>
                <a:gd name="T82" fmla="*/ 129 w 193"/>
                <a:gd name="T83" fmla="*/ 219 h 307"/>
                <a:gd name="T84" fmla="*/ 126 w 193"/>
                <a:gd name="T85" fmla="*/ 229 h 307"/>
                <a:gd name="T86" fmla="*/ 121 w 193"/>
                <a:gd name="T87" fmla="*/ 240 h 307"/>
                <a:gd name="T88" fmla="*/ 111 w 193"/>
                <a:gd name="T89" fmla="*/ 248 h 307"/>
                <a:gd name="T90" fmla="*/ 100 w 193"/>
                <a:gd name="T91" fmla="*/ 240 h 307"/>
                <a:gd name="T92" fmla="*/ 87 w 193"/>
                <a:gd name="T93" fmla="*/ 237 h 307"/>
                <a:gd name="T94" fmla="*/ 77 w 193"/>
                <a:gd name="T95" fmla="*/ 248 h 307"/>
                <a:gd name="T96" fmla="*/ 75 w 193"/>
                <a:gd name="T97" fmla="*/ 260 h 307"/>
                <a:gd name="T98" fmla="*/ 69 w 193"/>
                <a:gd name="T99" fmla="*/ 273 h 307"/>
                <a:gd name="T100" fmla="*/ 59 w 193"/>
                <a:gd name="T101" fmla="*/ 278 h 307"/>
                <a:gd name="T102" fmla="*/ 49 w 193"/>
                <a:gd name="T103" fmla="*/ 273 h 307"/>
                <a:gd name="T104" fmla="*/ 38 w 193"/>
                <a:gd name="T105" fmla="*/ 268 h 307"/>
                <a:gd name="T106" fmla="*/ 26 w 193"/>
                <a:gd name="T107" fmla="*/ 266 h 307"/>
                <a:gd name="T108" fmla="*/ 18 w 193"/>
                <a:gd name="T109" fmla="*/ 276 h 307"/>
                <a:gd name="T110" fmla="*/ 10 w 193"/>
                <a:gd name="T111" fmla="*/ 289 h 307"/>
                <a:gd name="T112" fmla="*/ 7 w 193"/>
                <a:gd name="T113" fmla="*/ 294 h 307"/>
                <a:gd name="T114" fmla="*/ 10 w 193"/>
                <a:gd name="T115" fmla="*/ 302 h 307"/>
                <a:gd name="T116" fmla="*/ 0 w 193"/>
                <a:gd name="T117" fmla="*/ 307 h 30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93"/>
                <a:gd name="T178" fmla="*/ 0 h 307"/>
                <a:gd name="T179" fmla="*/ 193 w 193"/>
                <a:gd name="T180" fmla="*/ 307 h 30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93" h="307">
                  <a:moveTo>
                    <a:pt x="59" y="44"/>
                  </a:moveTo>
                  <a:lnTo>
                    <a:pt x="59" y="41"/>
                  </a:lnTo>
                  <a:lnTo>
                    <a:pt x="59" y="39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56" y="31"/>
                  </a:lnTo>
                  <a:lnTo>
                    <a:pt x="59" y="31"/>
                  </a:lnTo>
                  <a:lnTo>
                    <a:pt x="59" y="28"/>
                  </a:lnTo>
                  <a:lnTo>
                    <a:pt x="62" y="28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62" y="23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72" y="15"/>
                  </a:lnTo>
                  <a:lnTo>
                    <a:pt x="75" y="15"/>
                  </a:lnTo>
                  <a:lnTo>
                    <a:pt x="75" y="13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13"/>
                  </a:lnTo>
                  <a:lnTo>
                    <a:pt x="85" y="13"/>
                  </a:lnTo>
                  <a:lnTo>
                    <a:pt x="87" y="13"/>
                  </a:lnTo>
                  <a:lnTo>
                    <a:pt x="90" y="13"/>
                  </a:lnTo>
                  <a:lnTo>
                    <a:pt x="90" y="10"/>
                  </a:lnTo>
                  <a:lnTo>
                    <a:pt x="90" y="8"/>
                  </a:lnTo>
                  <a:lnTo>
                    <a:pt x="93" y="8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5" y="8"/>
                  </a:lnTo>
                  <a:lnTo>
                    <a:pt x="98" y="8"/>
                  </a:lnTo>
                  <a:lnTo>
                    <a:pt x="100" y="8"/>
                  </a:lnTo>
                  <a:lnTo>
                    <a:pt x="100" y="5"/>
                  </a:lnTo>
                  <a:lnTo>
                    <a:pt x="103" y="5"/>
                  </a:lnTo>
                  <a:lnTo>
                    <a:pt x="103" y="8"/>
                  </a:lnTo>
                  <a:lnTo>
                    <a:pt x="100" y="10"/>
                  </a:lnTo>
                  <a:lnTo>
                    <a:pt x="100" y="13"/>
                  </a:lnTo>
                  <a:lnTo>
                    <a:pt x="103" y="13"/>
                  </a:lnTo>
                  <a:lnTo>
                    <a:pt x="105" y="13"/>
                  </a:lnTo>
                  <a:lnTo>
                    <a:pt x="105" y="10"/>
                  </a:lnTo>
                  <a:lnTo>
                    <a:pt x="103" y="10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8" y="5"/>
                  </a:lnTo>
                  <a:lnTo>
                    <a:pt x="108" y="3"/>
                  </a:lnTo>
                  <a:lnTo>
                    <a:pt x="108" y="5"/>
                  </a:lnTo>
                  <a:lnTo>
                    <a:pt x="111" y="5"/>
                  </a:lnTo>
                  <a:lnTo>
                    <a:pt x="111" y="3"/>
                  </a:lnTo>
                  <a:lnTo>
                    <a:pt x="113" y="0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26" y="3"/>
                  </a:lnTo>
                  <a:lnTo>
                    <a:pt x="126" y="5"/>
                  </a:lnTo>
                  <a:lnTo>
                    <a:pt x="124" y="5"/>
                  </a:lnTo>
                  <a:lnTo>
                    <a:pt x="124" y="8"/>
                  </a:lnTo>
                  <a:lnTo>
                    <a:pt x="126" y="8"/>
                  </a:lnTo>
                  <a:lnTo>
                    <a:pt x="129" y="8"/>
                  </a:lnTo>
                  <a:lnTo>
                    <a:pt x="129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10"/>
                  </a:lnTo>
                  <a:lnTo>
                    <a:pt x="136" y="8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2" y="10"/>
                  </a:lnTo>
                  <a:lnTo>
                    <a:pt x="142" y="13"/>
                  </a:lnTo>
                  <a:lnTo>
                    <a:pt x="142" y="10"/>
                  </a:lnTo>
                  <a:lnTo>
                    <a:pt x="144" y="10"/>
                  </a:lnTo>
                  <a:lnTo>
                    <a:pt x="144" y="13"/>
                  </a:lnTo>
                  <a:lnTo>
                    <a:pt x="147" y="13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2" y="15"/>
                  </a:lnTo>
                  <a:lnTo>
                    <a:pt x="152" y="13"/>
                  </a:lnTo>
                  <a:lnTo>
                    <a:pt x="152" y="10"/>
                  </a:lnTo>
                  <a:lnTo>
                    <a:pt x="154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2" y="10"/>
                  </a:lnTo>
                  <a:lnTo>
                    <a:pt x="162" y="13"/>
                  </a:lnTo>
                  <a:lnTo>
                    <a:pt x="165" y="13"/>
                  </a:lnTo>
                  <a:lnTo>
                    <a:pt x="165" y="15"/>
                  </a:lnTo>
                  <a:lnTo>
                    <a:pt x="167" y="18"/>
                  </a:lnTo>
                  <a:lnTo>
                    <a:pt x="170" y="18"/>
                  </a:lnTo>
                  <a:lnTo>
                    <a:pt x="173" y="18"/>
                  </a:lnTo>
                  <a:lnTo>
                    <a:pt x="175" y="18"/>
                  </a:lnTo>
                  <a:lnTo>
                    <a:pt x="175" y="21"/>
                  </a:lnTo>
                  <a:lnTo>
                    <a:pt x="175" y="23"/>
                  </a:lnTo>
                  <a:lnTo>
                    <a:pt x="178" y="23"/>
                  </a:lnTo>
                  <a:lnTo>
                    <a:pt x="180" y="23"/>
                  </a:lnTo>
                  <a:lnTo>
                    <a:pt x="180" y="26"/>
                  </a:lnTo>
                  <a:lnTo>
                    <a:pt x="180" y="28"/>
                  </a:lnTo>
                  <a:lnTo>
                    <a:pt x="183" y="28"/>
                  </a:lnTo>
                  <a:lnTo>
                    <a:pt x="185" y="28"/>
                  </a:lnTo>
                  <a:lnTo>
                    <a:pt x="188" y="28"/>
                  </a:lnTo>
                  <a:lnTo>
                    <a:pt x="188" y="31"/>
                  </a:lnTo>
                  <a:lnTo>
                    <a:pt x="191" y="31"/>
                  </a:lnTo>
                  <a:lnTo>
                    <a:pt x="191" y="34"/>
                  </a:lnTo>
                  <a:lnTo>
                    <a:pt x="193" y="34"/>
                  </a:lnTo>
                  <a:lnTo>
                    <a:pt x="193" y="36"/>
                  </a:lnTo>
                  <a:lnTo>
                    <a:pt x="193" y="39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88" y="44"/>
                  </a:lnTo>
                  <a:lnTo>
                    <a:pt x="185" y="46"/>
                  </a:lnTo>
                  <a:lnTo>
                    <a:pt x="183" y="46"/>
                  </a:lnTo>
                  <a:lnTo>
                    <a:pt x="180" y="49"/>
                  </a:lnTo>
                  <a:lnTo>
                    <a:pt x="178" y="49"/>
                  </a:lnTo>
                  <a:lnTo>
                    <a:pt x="175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7" y="49"/>
                  </a:lnTo>
                  <a:lnTo>
                    <a:pt x="165" y="52"/>
                  </a:lnTo>
                  <a:lnTo>
                    <a:pt x="162" y="54"/>
                  </a:lnTo>
                  <a:lnTo>
                    <a:pt x="160" y="54"/>
                  </a:lnTo>
                  <a:lnTo>
                    <a:pt x="160" y="57"/>
                  </a:lnTo>
                  <a:lnTo>
                    <a:pt x="157" y="57"/>
                  </a:lnTo>
                  <a:lnTo>
                    <a:pt x="154" y="57"/>
                  </a:lnTo>
                  <a:lnTo>
                    <a:pt x="154" y="59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42" y="70"/>
                  </a:lnTo>
                  <a:lnTo>
                    <a:pt x="139" y="70"/>
                  </a:lnTo>
                  <a:lnTo>
                    <a:pt x="136" y="70"/>
                  </a:lnTo>
                  <a:lnTo>
                    <a:pt x="134" y="70"/>
                  </a:lnTo>
                  <a:lnTo>
                    <a:pt x="134" y="72"/>
                  </a:lnTo>
                  <a:lnTo>
                    <a:pt x="131" y="72"/>
                  </a:lnTo>
                  <a:lnTo>
                    <a:pt x="131" y="75"/>
                  </a:lnTo>
                  <a:lnTo>
                    <a:pt x="131" y="77"/>
                  </a:lnTo>
                  <a:lnTo>
                    <a:pt x="131" y="80"/>
                  </a:lnTo>
                  <a:lnTo>
                    <a:pt x="129" y="80"/>
                  </a:lnTo>
                  <a:lnTo>
                    <a:pt x="129" y="82"/>
                  </a:lnTo>
                  <a:lnTo>
                    <a:pt x="126" y="85"/>
                  </a:lnTo>
                  <a:lnTo>
                    <a:pt x="124" y="85"/>
                  </a:lnTo>
                  <a:lnTo>
                    <a:pt x="124" y="88"/>
                  </a:lnTo>
                  <a:lnTo>
                    <a:pt x="121" y="88"/>
                  </a:lnTo>
                  <a:lnTo>
                    <a:pt x="121" y="90"/>
                  </a:lnTo>
                  <a:lnTo>
                    <a:pt x="121" y="93"/>
                  </a:lnTo>
                  <a:lnTo>
                    <a:pt x="124" y="93"/>
                  </a:lnTo>
                  <a:lnTo>
                    <a:pt x="124" y="95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4" y="101"/>
                  </a:lnTo>
                  <a:lnTo>
                    <a:pt x="121" y="103"/>
                  </a:lnTo>
                  <a:lnTo>
                    <a:pt x="118" y="106"/>
                  </a:lnTo>
                  <a:lnTo>
                    <a:pt x="116" y="106"/>
                  </a:lnTo>
                  <a:lnTo>
                    <a:pt x="116" y="108"/>
                  </a:lnTo>
                  <a:lnTo>
                    <a:pt x="118" y="108"/>
                  </a:lnTo>
                  <a:lnTo>
                    <a:pt x="118" y="111"/>
                  </a:lnTo>
                  <a:lnTo>
                    <a:pt x="118" y="113"/>
                  </a:lnTo>
                  <a:lnTo>
                    <a:pt x="121" y="113"/>
                  </a:lnTo>
                  <a:lnTo>
                    <a:pt x="121" y="116"/>
                  </a:lnTo>
                  <a:lnTo>
                    <a:pt x="124" y="119"/>
                  </a:lnTo>
                  <a:lnTo>
                    <a:pt x="126" y="121"/>
                  </a:lnTo>
                  <a:lnTo>
                    <a:pt x="126" y="124"/>
                  </a:lnTo>
                  <a:lnTo>
                    <a:pt x="124" y="124"/>
                  </a:lnTo>
                  <a:lnTo>
                    <a:pt x="124" y="126"/>
                  </a:lnTo>
                  <a:lnTo>
                    <a:pt x="124" y="129"/>
                  </a:lnTo>
                  <a:lnTo>
                    <a:pt x="121" y="129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4"/>
                  </a:lnTo>
                  <a:lnTo>
                    <a:pt x="121" y="137"/>
                  </a:lnTo>
                  <a:lnTo>
                    <a:pt x="124" y="137"/>
                  </a:lnTo>
                  <a:lnTo>
                    <a:pt x="124" y="139"/>
                  </a:lnTo>
                  <a:lnTo>
                    <a:pt x="126" y="139"/>
                  </a:lnTo>
                  <a:lnTo>
                    <a:pt x="126" y="142"/>
                  </a:lnTo>
                  <a:lnTo>
                    <a:pt x="129" y="142"/>
                  </a:lnTo>
                  <a:lnTo>
                    <a:pt x="131" y="142"/>
                  </a:lnTo>
                  <a:lnTo>
                    <a:pt x="131" y="144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7"/>
                  </a:lnTo>
                  <a:lnTo>
                    <a:pt x="124" y="147"/>
                  </a:lnTo>
                  <a:lnTo>
                    <a:pt x="121" y="147"/>
                  </a:lnTo>
                  <a:lnTo>
                    <a:pt x="121" y="150"/>
                  </a:lnTo>
                  <a:lnTo>
                    <a:pt x="121" y="152"/>
                  </a:lnTo>
                  <a:lnTo>
                    <a:pt x="124" y="152"/>
                  </a:lnTo>
                  <a:lnTo>
                    <a:pt x="126" y="155"/>
                  </a:lnTo>
                  <a:lnTo>
                    <a:pt x="129" y="155"/>
                  </a:lnTo>
                  <a:lnTo>
                    <a:pt x="131" y="155"/>
                  </a:lnTo>
                  <a:lnTo>
                    <a:pt x="134" y="155"/>
                  </a:lnTo>
                  <a:lnTo>
                    <a:pt x="134" y="157"/>
                  </a:lnTo>
                  <a:lnTo>
                    <a:pt x="131" y="157"/>
                  </a:lnTo>
                  <a:lnTo>
                    <a:pt x="131" y="160"/>
                  </a:lnTo>
                  <a:lnTo>
                    <a:pt x="129" y="160"/>
                  </a:lnTo>
                  <a:lnTo>
                    <a:pt x="126" y="160"/>
                  </a:lnTo>
                  <a:lnTo>
                    <a:pt x="126" y="162"/>
                  </a:lnTo>
                  <a:lnTo>
                    <a:pt x="126" y="165"/>
                  </a:lnTo>
                  <a:lnTo>
                    <a:pt x="126" y="168"/>
                  </a:lnTo>
                  <a:lnTo>
                    <a:pt x="124" y="168"/>
                  </a:lnTo>
                  <a:lnTo>
                    <a:pt x="126" y="168"/>
                  </a:lnTo>
                  <a:lnTo>
                    <a:pt x="126" y="170"/>
                  </a:lnTo>
                  <a:lnTo>
                    <a:pt x="126" y="173"/>
                  </a:lnTo>
                  <a:lnTo>
                    <a:pt x="124" y="173"/>
                  </a:lnTo>
                  <a:lnTo>
                    <a:pt x="124" y="175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8"/>
                  </a:lnTo>
                  <a:lnTo>
                    <a:pt x="124" y="180"/>
                  </a:lnTo>
                  <a:lnTo>
                    <a:pt x="126" y="180"/>
                  </a:lnTo>
                  <a:lnTo>
                    <a:pt x="126" y="183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4" y="191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31" y="188"/>
                  </a:lnTo>
                  <a:lnTo>
                    <a:pt x="134" y="191"/>
                  </a:lnTo>
                  <a:lnTo>
                    <a:pt x="134" y="193"/>
                  </a:lnTo>
                  <a:lnTo>
                    <a:pt x="131" y="193"/>
                  </a:lnTo>
                  <a:lnTo>
                    <a:pt x="131" y="196"/>
                  </a:lnTo>
                  <a:lnTo>
                    <a:pt x="129" y="196"/>
                  </a:lnTo>
                  <a:lnTo>
                    <a:pt x="129" y="199"/>
                  </a:lnTo>
                  <a:lnTo>
                    <a:pt x="129" y="201"/>
                  </a:lnTo>
                  <a:lnTo>
                    <a:pt x="126" y="201"/>
                  </a:lnTo>
                  <a:lnTo>
                    <a:pt x="126" y="204"/>
                  </a:lnTo>
                  <a:lnTo>
                    <a:pt x="126" y="206"/>
                  </a:lnTo>
                  <a:lnTo>
                    <a:pt x="126" y="209"/>
                  </a:lnTo>
                  <a:lnTo>
                    <a:pt x="126" y="211"/>
                  </a:lnTo>
                  <a:lnTo>
                    <a:pt x="129" y="211"/>
                  </a:lnTo>
                  <a:lnTo>
                    <a:pt x="129" y="214"/>
                  </a:lnTo>
                  <a:lnTo>
                    <a:pt x="129" y="217"/>
                  </a:lnTo>
                  <a:lnTo>
                    <a:pt x="129" y="219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26" y="227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4" y="232"/>
                  </a:lnTo>
                  <a:lnTo>
                    <a:pt x="124" y="235"/>
                  </a:lnTo>
                  <a:lnTo>
                    <a:pt x="121" y="235"/>
                  </a:lnTo>
                  <a:lnTo>
                    <a:pt x="121" y="237"/>
                  </a:lnTo>
                  <a:lnTo>
                    <a:pt x="121" y="240"/>
                  </a:lnTo>
                  <a:lnTo>
                    <a:pt x="118" y="242"/>
                  </a:lnTo>
                  <a:lnTo>
                    <a:pt x="116" y="242"/>
                  </a:lnTo>
                  <a:lnTo>
                    <a:pt x="116" y="245"/>
                  </a:lnTo>
                  <a:lnTo>
                    <a:pt x="113" y="245"/>
                  </a:lnTo>
                  <a:lnTo>
                    <a:pt x="113" y="248"/>
                  </a:lnTo>
                  <a:lnTo>
                    <a:pt x="111" y="248"/>
                  </a:lnTo>
                  <a:lnTo>
                    <a:pt x="111" y="245"/>
                  </a:lnTo>
                  <a:lnTo>
                    <a:pt x="108" y="245"/>
                  </a:lnTo>
                  <a:lnTo>
                    <a:pt x="105" y="245"/>
                  </a:lnTo>
                  <a:lnTo>
                    <a:pt x="105" y="242"/>
                  </a:lnTo>
                  <a:lnTo>
                    <a:pt x="103" y="240"/>
                  </a:lnTo>
                  <a:lnTo>
                    <a:pt x="100" y="240"/>
                  </a:lnTo>
                  <a:lnTo>
                    <a:pt x="98" y="240"/>
                  </a:lnTo>
                  <a:lnTo>
                    <a:pt x="98" y="237"/>
                  </a:lnTo>
                  <a:lnTo>
                    <a:pt x="95" y="237"/>
                  </a:lnTo>
                  <a:lnTo>
                    <a:pt x="93" y="235"/>
                  </a:lnTo>
                  <a:lnTo>
                    <a:pt x="90" y="237"/>
                  </a:lnTo>
                  <a:lnTo>
                    <a:pt x="87" y="237"/>
                  </a:lnTo>
                  <a:lnTo>
                    <a:pt x="85" y="237"/>
                  </a:lnTo>
                  <a:lnTo>
                    <a:pt x="82" y="237"/>
                  </a:lnTo>
                  <a:lnTo>
                    <a:pt x="82" y="240"/>
                  </a:lnTo>
                  <a:lnTo>
                    <a:pt x="80" y="242"/>
                  </a:lnTo>
                  <a:lnTo>
                    <a:pt x="80" y="245"/>
                  </a:lnTo>
                  <a:lnTo>
                    <a:pt x="77" y="248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5" y="253"/>
                  </a:lnTo>
                  <a:lnTo>
                    <a:pt x="75" y="255"/>
                  </a:lnTo>
                  <a:lnTo>
                    <a:pt x="75" y="258"/>
                  </a:lnTo>
                  <a:lnTo>
                    <a:pt x="75" y="260"/>
                  </a:lnTo>
                  <a:lnTo>
                    <a:pt x="72" y="260"/>
                  </a:lnTo>
                  <a:lnTo>
                    <a:pt x="72" y="263"/>
                  </a:lnTo>
                  <a:lnTo>
                    <a:pt x="72" y="266"/>
                  </a:lnTo>
                  <a:lnTo>
                    <a:pt x="69" y="268"/>
                  </a:lnTo>
                  <a:lnTo>
                    <a:pt x="69" y="271"/>
                  </a:lnTo>
                  <a:lnTo>
                    <a:pt x="69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64" y="276"/>
                  </a:lnTo>
                  <a:lnTo>
                    <a:pt x="64" y="278"/>
                  </a:lnTo>
                  <a:lnTo>
                    <a:pt x="62" y="278"/>
                  </a:lnTo>
                  <a:lnTo>
                    <a:pt x="59" y="278"/>
                  </a:lnTo>
                  <a:lnTo>
                    <a:pt x="56" y="278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51" y="273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6" y="271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6" y="268"/>
                  </a:lnTo>
                  <a:lnTo>
                    <a:pt x="33" y="268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3" y="266"/>
                  </a:lnTo>
                  <a:lnTo>
                    <a:pt x="23" y="268"/>
                  </a:lnTo>
                  <a:lnTo>
                    <a:pt x="20" y="268"/>
                  </a:lnTo>
                  <a:lnTo>
                    <a:pt x="18" y="271"/>
                  </a:lnTo>
                  <a:lnTo>
                    <a:pt x="18" y="273"/>
                  </a:lnTo>
                  <a:lnTo>
                    <a:pt x="18" y="276"/>
                  </a:lnTo>
                  <a:lnTo>
                    <a:pt x="18" y="278"/>
                  </a:lnTo>
                  <a:lnTo>
                    <a:pt x="18" y="281"/>
                  </a:lnTo>
                  <a:lnTo>
                    <a:pt x="18" y="284"/>
                  </a:lnTo>
                  <a:lnTo>
                    <a:pt x="15" y="284"/>
                  </a:lnTo>
                  <a:lnTo>
                    <a:pt x="13" y="286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9"/>
                  </a:lnTo>
                  <a:lnTo>
                    <a:pt x="2" y="291"/>
                  </a:lnTo>
                  <a:lnTo>
                    <a:pt x="5" y="291"/>
                  </a:lnTo>
                  <a:lnTo>
                    <a:pt x="5" y="294"/>
                  </a:lnTo>
                  <a:lnTo>
                    <a:pt x="7" y="294"/>
                  </a:lnTo>
                  <a:lnTo>
                    <a:pt x="7" y="296"/>
                  </a:lnTo>
                  <a:lnTo>
                    <a:pt x="7" y="299"/>
                  </a:lnTo>
                  <a:lnTo>
                    <a:pt x="10" y="299"/>
                  </a:lnTo>
                  <a:lnTo>
                    <a:pt x="13" y="299"/>
                  </a:lnTo>
                  <a:lnTo>
                    <a:pt x="13" y="302"/>
                  </a:lnTo>
                  <a:lnTo>
                    <a:pt x="10" y="302"/>
                  </a:lnTo>
                  <a:lnTo>
                    <a:pt x="7" y="302"/>
                  </a:lnTo>
                  <a:lnTo>
                    <a:pt x="7" y="304"/>
                  </a:lnTo>
                  <a:lnTo>
                    <a:pt x="5" y="304"/>
                  </a:lnTo>
                  <a:lnTo>
                    <a:pt x="5" y="307"/>
                  </a:lnTo>
                  <a:lnTo>
                    <a:pt x="2" y="307"/>
                  </a:lnTo>
                  <a:lnTo>
                    <a:pt x="0" y="307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3720" y="1556"/>
              <a:ext cx="1117" cy="485"/>
            </a:xfrm>
            <a:custGeom>
              <a:avLst/>
              <a:gdLst/>
              <a:ahLst/>
              <a:cxnLst>
                <a:cxn ang="0">
                  <a:pos x="55" y="229"/>
                </a:cxn>
                <a:cxn ang="0">
                  <a:pos x="57" y="186"/>
                </a:cxn>
                <a:cxn ang="0">
                  <a:pos x="39" y="139"/>
                </a:cxn>
                <a:cxn ang="0">
                  <a:pos x="98" y="134"/>
                </a:cxn>
                <a:cxn ang="0">
                  <a:pos x="158" y="142"/>
                </a:cxn>
                <a:cxn ang="0">
                  <a:pos x="207" y="113"/>
                </a:cxn>
                <a:cxn ang="0">
                  <a:pos x="251" y="85"/>
                </a:cxn>
                <a:cxn ang="0">
                  <a:pos x="318" y="62"/>
                </a:cxn>
                <a:cxn ang="0">
                  <a:pos x="356" y="21"/>
                </a:cxn>
                <a:cxn ang="0">
                  <a:pos x="411" y="13"/>
                </a:cxn>
                <a:cxn ang="0">
                  <a:pos x="462" y="5"/>
                </a:cxn>
                <a:cxn ang="0">
                  <a:pos x="508" y="34"/>
                </a:cxn>
                <a:cxn ang="0">
                  <a:pos x="557" y="49"/>
                </a:cxn>
                <a:cxn ang="0">
                  <a:pos x="612" y="70"/>
                </a:cxn>
                <a:cxn ang="0">
                  <a:pos x="661" y="95"/>
                </a:cxn>
                <a:cxn ang="0">
                  <a:pos x="712" y="111"/>
                </a:cxn>
                <a:cxn ang="0">
                  <a:pos x="764" y="85"/>
                </a:cxn>
                <a:cxn ang="0">
                  <a:pos x="818" y="62"/>
                </a:cxn>
                <a:cxn ang="0">
                  <a:pos x="877" y="31"/>
                </a:cxn>
                <a:cxn ang="0">
                  <a:pos x="924" y="31"/>
                </a:cxn>
                <a:cxn ang="0">
                  <a:pos x="947" y="85"/>
                </a:cxn>
                <a:cxn ang="0">
                  <a:pos x="986" y="124"/>
                </a:cxn>
                <a:cxn ang="0">
                  <a:pos x="975" y="150"/>
                </a:cxn>
                <a:cxn ang="0">
                  <a:pos x="986" y="191"/>
                </a:cxn>
                <a:cxn ang="0">
                  <a:pos x="1024" y="232"/>
                </a:cxn>
                <a:cxn ang="0">
                  <a:pos x="1071" y="271"/>
                </a:cxn>
                <a:cxn ang="0">
                  <a:pos x="1102" y="309"/>
                </a:cxn>
                <a:cxn ang="0">
                  <a:pos x="1107" y="351"/>
                </a:cxn>
                <a:cxn ang="0">
                  <a:pos x="1055" y="376"/>
                </a:cxn>
                <a:cxn ang="0">
                  <a:pos x="1019" y="410"/>
                </a:cxn>
                <a:cxn ang="0">
                  <a:pos x="983" y="459"/>
                </a:cxn>
                <a:cxn ang="0">
                  <a:pos x="965" y="415"/>
                </a:cxn>
                <a:cxn ang="0">
                  <a:pos x="903" y="397"/>
                </a:cxn>
                <a:cxn ang="0">
                  <a:pos x="857" y="374"/>
                </a:cxn>
                <a:cxn ang="0">
                  <a:pos x="808" y="402"/>
                </a:cxn>
                <a:cxn ang="0">
                  <a:pos x="790" y="451"/>
                </a:cxn>
                <a:cxn ang="0">
                  <a:pos x="743" y="420"/>
                </a:cxn>
                <a:cxn ang="0">
                  <a:pos x="694" y="420"/>
                </a:cxn>
                <a:cxn ang="0">
                  <a:pos x="645" y="451"/>
                </a:cxn>
                <a:cxn ang="0">
                  <a:pos x="591" y="413"/>
                </a:cxn>
                <a:cxn ang="0">
                  <a:pos x="565" y="353"/>
                </a:cxn>
                <a:cxn ang="0">
                  <a:pos x="550" y="307"/>
                </a:cxn>
                <a:cxn ang="0">
                  <a:pos x="532" y="330"/>
                </a:cxn>
                <a:cxn ang="0">
                  <a:pos x="534" y="364"/>
                </a:cxn>
                <a:cxn ang="0">
                  <a:pos x="506" y="407"/>
                </a:cxn>
                <a:cxn ang="0">
                  <a:pos x="514" y="446"/>
                </a:cxn>
                <a:cxn ang="0">
                  <a:pos x="496" y="485"/>
                </a:cxn>
                <a:cxn ang="0">
                  <a:pos x="421" y="464"/>
                </a:cxn>
                <a:cxn ang="0">
                  <a:pos x="413" y="410"/>
                </a:cxn>
                <a:cxn ang="0">
                  <a:pos x="377" y="423"/>
                </a:cxn>
                <a:cxn ang="0">
                  <a:pos x="343" y="443"/>
                </a:cxn>
                <a:cxn ang="0">
                  <a:pos x="292" y="443"/>
                </a:cxn>
                <a:cxn ang="0">
                  <a:pos x="230" y="428"/>
                </a:cxn>
                <a:cxn ang="0">
                  <a:pos x="199" y="459"/>
                </a:cxn>
                <a:cxn ang="0">
                  <a:pos x="166" y="462"/>
                </a:cxn>
                <a:cxn ang="0">
                  <a:pos x="135" y="464"/>
                </a:cxn>
                <a:cxn ang="0">
                  <a:pos x="101" y="464"/>
                </a:cxn>
                <a:cxn ang="0">
                  <a:pos x="65" y="464"/>
                </a:cxn>
                <a:cxn ang="0">
                  <a:pos x="11" y="441"/>
                </a:cxn>
                <a:cxn ang="0">
                  <a:pos x="39" y="400"/>
                </a:cxn>
                <a:cxn ang="0">
                  <a:pos x="73" y="364"/>
                </a:cxn>
                <a:cxn ang="0">
                  <a:pos x="73" y="315"/>
                </a:cxn>
              </a:cxnLst>
              <a:rect l="0" t="0" r="r" b="b"/>
              <a:pathLst>
                <a:path w="1117" h="485">
                  <a:moveTo>
                    <a:pt x="73" y="268"/>
                  </a:moveTo>
                  <a:lnTo>
                    <a:pt x="73" y="266"/>
                  </a:lnTo>
                  <a:lnTo>
                    <a:pt x="73" y="263"/>
                  </a:lnTo>
                  <a:lnTo>
                    <a:pt x="73" y="266"/>
                  </a:lnTo>
                  <a:lnTo>
                    <a:pt x="70" y="266"/>
                  </a:lnTo>
                  <a:lnTo>
                    <a:pt x="70" y="268"/>
                  </a:lnTo>
                  <a:lnTo>
                    <a:pt x="70" y="266"/>
                  </a:lnTo>
                  <a:lnTo>
                    <a:pt x="68" y="266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8" y="263"/>
                  </a:lnTo>
                  <a:lnTo>
                    <a:pt x="65" y="263"/>
                  </a:lnTo>
                  <a:lnTo>
                    <a:pt x="65" y="260"/>
                  </a:lnTo>
                  <a:lnTo>
                    <a:pt x="62" y="260"/>
                  </a:lnTo>
                  <a:lnTo>
                    <a:pt x="62" y="258"/>
                  </a:lnTo>
                  <a:lnTo>
                    <a:pt x="62" y="255"/>
                  </a:lnTo>
                  <a:lnTo>
                    <a:pt x="62" y="253"/>
                  </a:lnTo>
                  <a:lnTo>
                    <a:pt x="60" y="253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37"/>
                  </a:lnTo>
                  <a:lnTo>
                    <a:pt x="60" y="235"/>
                  </a:lnTo>
                  <a:lnTo>
                    <a:pt x="60" y="232"/>
                  </a:lnTo>
                  <a:lnTo>
                    <a:pt x="60" y="229"/>
                  </a:lnTo>
                  <a:lnTo>
                    <a:pt x="57" y="229"/>
                  </a:lnTo>
                  <a:lnTo>
                    <a:pt x="55" y="229"/>
                  </a:lnTo>
                  <a:lnTo>
                    <a:pt x="55" y="227"/>
                  </a:lnTo>
                  <a:lnTo>
                    <a:pt x="57" y="227"/>
                  </a:lnTo>
                  <a:lnTo>
                    <a:pt x="55" y="227"/>
                  </a:lnTo>
                  <a:lnTo>
                    <a:pt x="55" y="224"/>
                  </a:lnTo>
                  <a:lnTo>
                    <a:pt x="55" y="222"/>
                  </a:lnTo>
                  <a:lnTo>
                    <a:pt x="55" y="219"/>
                  </a:lnTo>
                  <a:lnTo>
                    <a:pt x="52" y="217"/>
                  </a:lnTo>
                  <a:lnTo>
                    <a:pt x="55" y="214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7" y="214"/>
                  </a:lnTo>
                  <a:lnTo>
                    <a:pt x="57" y="211"/>
                  </a:lnTo>
                  <a:lnTo>
                    <a:pt x="55" y="211"/>
                  </a:lnTo>
                  <a:lnTo>
                    <a:pt x="52" y="211"/>
                  </a:lnTo>
                  <a:lnTo>
                    <a:pt x="52" y="209"/>
                  </a:lnTo>
                  <a:lnTo>
                    <a:pt x="55" y="209"/>
                  </a:lnTo>
                  <a:lnTo>
                    <a:pt x="57" y="209"/>
                  </a:lnTo>
                  <a:lnTo>
                    <a:pt x="57" y="206"/>
                  </a:lnTo>
                  <a:lnTo>
                    <a:pt x="57" y="204"/>
                  </a:lnTo>
                  <a:lnTo>
                    <a:pt x="57" y="201"/>
                  </a:lnTo>
                  <a:lnTo>
                    <a:pt x="57" y="199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60" y="193"/>
                  </a:lnTo>
                  <a:lnTo>
                    <a:pt x="62" y="191"/>
                  </a:lnTo>
                  <a:lnTo>
                    <a:pt x="62" y="188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7" y="186"/>
                  </a:lnTo>
                  <a:lnTo>
                    <a:pt x="57" y="183"/>
                  </a:lnTo>
                  <a:lnTo>
                    <a:pt x="55" y="183"/>
                  </a:lnTo>
                  <a:lnTo>
                    <a:pt x="52" y="183"/>
                  </a:lnTo>
                  <a:lnTo>
                    <a:pt x="52" y="180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9" y="175"/>
                  </a:lnTo>
                  <a:lnTo>
                    <a:pt x="47" y="175"/>
                  </a:lnTo>
                  <a:lnTo>
                    <a:pt x="44" y="175"/>
                  </a:lnTo>
                  <a:lnTo>
                    <a:pt x="34" y="168"/>
                  </a:lnTo>
                  <a:lnTo>
                    <a:pt x="31" y="165"/>
                  </a:lnTo>
                  <a:lnTo>
                    <a:pt x="31" y="162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6" y="155"/>
                  </a:lnTo>
                  <a:lnTo>
                    <a:pt x="24" y="152"/>
                  </a:lnTo>
                  <a:lnTo>
                    <a:pt x="24" y="150"/>
                  </a:lnTo>
                  <a:lnTo>
                    <a:pt x="21" y="147"/>
                  </a:lnTo>
                  <a:lnTo>
                    <a:pt x="21" y="144"/>
                  </a:lnTo>
                  <a:lnTo>
                    <a:pt x="21" y="142"/>
                  </a:lnTo>
                  <a:lnTo>
                    <a:pt x="21" y="139"/>
                  </a:lnTo>
                  <a:lnTo>
                    <a:pt x="21" y="137"/>
                  </a:lnTo>
                  <a:lnTo>
                    <a:pt x="24" y="137"/>
                  </a:lnTo>
                  <a:lnTo>
                    <a:pt x="26" y="137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4" y="137"/>
                  </a:lnTo>
                  <a:lnTo>
                    <a:pt x="37" y="139"/>
                  </a:lnTo>
                  <a:lnTo>
                    <a:pt x="39" y="139"/>
                  </a:lnTo>
                  <a:lnTo>
                    <a:pt x="42" y="142"/>
                  </a:lnTo>
                  <a:lnTo>
                    <a:pt x="44" y="142"/>
                  </a:lnTo>
                  <a:lnTo>
                    <a:pt x="44" y="144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7"/>
                  </a:lnTo>
                  <a:lnTo>
                    <a:pt x="55" y="147"/>
                  </a:lnTo>
                  <a:lnTo>
                    <a:pt x="57" y="147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5" y="147"/>
                  </a:lnTo>
                  <a:lnTo>
                    <a:pt x="68" y="147"/>
                  </a:lnTo>
                  <a:lnTo>
                    <a:pt x="70" y="147"/>
                  </a:lnTo>
                  <a:lnTo>
                    <a:pt x="73" y="147"/>
                  </a:lnTo>
                  <a:lnTo>
                    <a:pt x="75" y="144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80" y="142"/>
                  </a:lnTo>
                  <a:lnTo>
                    <a:pt x="83" y="142"/>
                  </a:lnTo>
                  <a:lnTo>
                    <a:pt x="86" y="142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88" y="137"/>
                  </a:lnTo>
                  <a:lnTo>
                    <a:pt x="91" y="137"/>
                  </a:lnTo>
                  <a:lnTo>
                    <a:pt x="93" y="137"/>
                  </a:lnTo>
                  <a:lnTo>
                    <a:pt x="93" y="134"/>
                  </a:lnTo>
                  <a:lnTo>
                    <a:pt x="96" y="134"/>
                  </a:lnTo>
                  <a:lnTo>
                    <a:pt x="98" y="134"/>
                  </a:lnTo>
                  <a:lnTo>
                    <a:pt x="98" y="137"/>
                  </a:lnTo>
                  <a:lnTo>
                    <a:pt x="101" y="137"/>
                  </a:lnTo>
                  <a:lnTo>
                    <a:pt x="104" y="137"/>
                  </a:lnTo>
                  <a:lnTo>
                    <a:pt x="106" y="137"/>
                  </a:lnTo>
                  <a:lnTo>
                    <a:pt x="109" y="137"/>
                  </a:lnTo>
                  <a:lnTo>
                    <a:pt x="111" y="137"/>
                  </a:lnTo>
                  <a:lnTo>
                    <a:pt x="111" y="139"/>
                  </a:lnTo>
                  <a:lnTo>
                    <a:pt x="114" y="139"/>
                  </a:lnTo>
                  <a:lnTo>
                    <a:pt x="117" y="139"/>
                  </a:lnTo>
                  <a:lnTo>
                    <a:pt x="119" y="139"/>
                  </a:lnTo>
                  <a:lnTo>
                    <a:pt x="122" y="139"/>
                  </a:lnTo>
                  <a:lnTo>
                    <a:pt x="124" y="139"/>
                  </a:lnTo>
                  <a:lnTo>
                    <a:pt x="124" y="142"/>
                  </a:lnTo>
                  <a:lnTo>
                    <a:pt x="127" y="142"/>
                  </a:lnTo>
                  <a:lnTo>
                    <a:pt x="129" y="142"/>
                  </a:lnTo>
                  <a:lnTo>
                    <a:pt x="132" y="142"/>
                  </a:lnTo>
                  <a:lnTo>
                    <a:pt x="132" y="144"/>
                  </a:lnTo>
                  <a:lnTo>
                    <a:pt x="135" y="144"/>
                  </a:lnTo>
                  <a:lnTo>
                    <a:pt x="137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5" y="147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3" y="147"/>
                  </a:lnTo>
                  <a:lnTo>
                    <a:pt x="153" y="144"/>
                  </a:lnTo>
                  <a:lnTo>
                    <a:pt x="155" y="144"/>
                  </a:lnTo>
                  <a:lnTo>
                    <a:pt x="155" y="142"/>
                  </a:lnTo>
                  <a:lnTo>
                    <a:pt x="158" y="142"/>
                  </a:lnTo>
                  <a:lnTo>
                    <a:pt x="158" y="139"/>
                  </a:lnTo>
                  <a:lnTo>
                    <a:pt x="160" y="139"/>
                  </a:lnTo>
                  <a:lnTo>
                    <a:pt x="160" y="137"/>
                  </a:lnTo>
                  <a:lnTo>
                    <a:pt x="163" y="137"/>
                  </a:lnTo>
                  <a:lnTo>
                    <a:pt x="166" y="137"/>
                  </a:lnTo>
                  <a:lnTo>
                    <a:pt x="166" y="134"/>
                  </a:lnTo>
                  <a:lnTo>
                    <a:pt x="168" y="134"/>
                  </a:lnTo>
                  <a:lnTo>
                    <a:pt x="168" y="132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3" y="129"/>
                  </a:lnTo>
                  <a:lnTo>
                    <a:pt x="173" y="126"/>
                  </a:lnTo>
                  <a:lnTo>
                    <a:pt x="176" y="124"/>
                  </a:lnTo>
                  <a:lnTo>
                    <a:pt x="176" y="121"/>
                  </a:lnTo>
                  <a:lnTo>
                    <a:pt x="178" y="121"/>
                  </a:lnTo>
                  <a:lnTo>
                    <a:pt x="181" y="121"/>
                  </a:lnTo>
                  <a:lnTo>
                    <a:pt x="184" y="121"/>
                  </a:lnTo>
                  <a:lnTo>
                    <a:pt x="186" y="121"/>
                  </a:lnTo>
                  <a:lnTo>
                    <a:pt x="189" y="121"/>
                  </a:lnTo>
                  <a:lnTo>
                    <a:pt x="191" y="121"/>
                  </a:lnTo>
                  <a:lnTo>
                    <a:pt x="191" y="119"/>
                  </a:lnTo>
                  <a:lnTo>
                    <a:pt x="194" y="119"/>
                  </a:lnTo>
                  <a:lnTo>
                    <a:pt x="196" y="119"/>
                  </a:lnTo>
                  <a:lnTo>
                    <a:pt x="199" y="119"/>
                  </a:lnTo>
                  <a:lnTo>
                    <a:pt x="202" y="119"/>
                  </a:lnTo>
                  <a:lnTo>
                    <a:pt x="202" y="116"/>
                  </a:lnTo>
                  <a:lnTo>
                    <a:pt x="204" y="116"/>
                  </a:lnTo>
                  <a:lnTo>
                    <a:pt x="207" y="116"/>
                  </a:lnTo>
                  <a:lnTo>
                    <a:pt x="207" y="113"/>
                  </a:lnTo>
                  <a:lnTo>
                    <a:pt x="209" y="113"/>
                  </a:lnTo>
                  <a:lnTo>
                    <a:pt x="212" y="113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5" y="113"/>
                  </a:lnTo>
                  <a:lnTo>
                    <a:pt x="217" y="113"/>
                  </a:lnTo>
                  <a:lnTo>
                    <a:pt x="217" y="111"/>
                  </a:lnTo>
                  <a:lnTo>
                    <a:pt x="220" y="111"/>
                  </a:lnTo>
                  <a:lnTo>
                    <a:pt x="222" y="111"/>
                  </a:lnTo>
                  <a:lnTo>
                    <a:pt x="222" y="108"/>
                  </a:lnTo>
                  <a:lnTo>
                    <a:pt x="225" y="108"/>
                  </a:lnTo>
                  <a:lnTo>
                    <a:pt x="225" y="106"/>
                  </a:lnTo>
                  <a:lnTo>
                    <a:pt x="227" y="106"/>
                  </a:lnTo>
                  <a:lnTo>
                    <a:pt x="230" y="106"/>
                  </a:lnTo>
                  <a:lnTo>
                    <a:pt x="230" y="103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5" y="101"/>
                  </a:lnTo>
                  <a:lnTo>
                    <a:pt x="235" y="98"/>
                  </a:lnTo>
                  <a:lnTo>
                    <a:pt x="238" y="98"/>
                  </a:lnTo>
                  <a:lnTo>
                    <a:pt x="240" y="95"/>
                  </a:lnTo>
                  <a:lnTo>
                    <a:pt x="240" y="93"/>
                  </a:lnTo>
                  <a:lnTo>
                    <a:pt x="243" y="93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5" y="88"/>
                  </a:lnTo>
                  <a:lnTo>
                    <a:pt x="248" y="88"/>
                  </a:lnTo>
                  <a:lnTo>
                    <a:pt x="248" y="85"/>
                  </a:lnTo>
                  <a:lnTo>
                    <a:pt x="251" y="85"/>
                  </a:lnTo>
                  <a:lnTo>
                    <a:pt x="251" y="83"/>
                  </a:lnTo>
                  <a:lnTo>
                    <a:pt x="253" y="80"/>
                  </a:lnTo>
                  <a:lnTo>
                    <a:pt x="253" y="77"/>
                  </a:lnTo>
                  <a:lnTo>
                    <a:pt x="256" y="77"/>
                  </a:lnTo>
                  <a:lnTo>
                    <a:pt x="258" y="75"/>
                  </a:lnTo>
                  <a:lnTo>
                    <a:pt x="261" y="75"/>
                  </a:lnTo>
                  <a:lnTo>
                    <a:pt x="264" y="72"/>
                  </a:lnTo>
                  <a:lnTo>
                    <a:pt x="266" y="72"/>
                  </a:lnTo>
                  <a:lnTo>
                    <a:pt x="266" y="70"/>
                  </a:lnTo>
                  <a:lnTo>
                    <a:pt x="269" y="70"/>
                  </a:lnTo>
                  <a:lnTo>
                    <a:pt x="271" y="67"/>
                  </a:lnTo>
                  <a:lnTo>
                    <a:pt x="274" y="67"/>
                  </a:lnTo>
                  <a:lnTo>
                    <a:pt x="276" y="67"/>
                  </a:lnTo>
                  <a:lnTo>
                    <a:pt x="279" y="64"/>
                  </a:lnTo>
                  <a:lnTo>
                    <a:pt x="282" y="64"/>
                  </a:lnTo>
                  <a:lnTo>
                    <a:pt x="284" y="64"/>
                  </a:lnTo>
                  <a:lnTo>
                    <a:pt x="287" y="64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300" y="62"/>
                  </a:lnTo>
                  <a:lnTo>
                    <a:pt x="302" y="62"/>
                  </a:lnTo>
                  <a:lnTo>
                    <a:pt x="305" y="62"/>
                  </a:lnTo>
                  <a:lnTo>
                    <a:pt x="307" y="62"/>
                  </a:lnTo>
                  <a:lnTo>
                    <a:pt x="310" y="62"/>
                  </a:lnTo>
                  <a:lnTo>
                    <a:pt x="313" y="62"/>
                  </a:lnTo>
                  <a:lnTo>
                    <a:pt x="315" y="62"/>
                  </a:lnTo>
                  <a:lnTo>
                    <a:pt x="318" y="62"/>
                  </a:lnTo>
                  <a:lnTo>
                    <a:pt x="318" y="59"/>
                  </a:lnTo>
                  <a:lnTo>
                    <a:pt x="320" y="59"/>
                  </a:lnTo>
                  <a:lnTo>
                    <a:pt x="323" y="59"/>
                  </a:lnTo>
                  <a:lnTo>
                    <a:pt x="323" y="57"/>
                  </a:lnTo>
                  <a:lnTo>
                    <a:pt x="325" y="57"/>
                  </a:lnTo>
                  <a:lnTo>
                    <a:pt x="325" y="54"/>
                  </a:lnTo>
                  <a:lnTo>
                    <a:pt x="328" y="54"/>
                  </a:lnTo>
                  <a:lnTo>
                    <a:pt x="328" y="52"/>
                  </a:lnTo>
                  <a:lnTo>
                    <a:pt x="328" y="49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31" y="44"/>
                  </a:lnTo>
                  <a:lnTo>
                    <a:pt x="333" y="41"/>
                  </a:lnTo>
                  <a:lnTo>
                    <a:pt x="333" y="39"/>
                  </a:lnTo>
                  <a:lnTo>
                    <a:pt x="336" y="39"/>
                  </a:lnTo>
                  <a:lnTo>
                    <a:pt x="336" y="36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1" y="34"/>
                  </a:lnTo>
                  <a:lnTo>
                    <a:pt x="341" y="31"/>
                  </a:lnTo>
                  <a:lnTo>
                    <a:pt x="343" y="31"/>
                  </a:lnTo>
                  <a:lnTo>
                    <a:pt x="343" y="28"/>
                  </a:lnTo>
                  <a:lnTo>
                    <a:pt x="346" y="28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3"/>
                  </a:lnTo>
                  <a:lnTo>
                    <a:pt x="354" y="23"/>
                  </a:lnTo>
                  <a:lnTo>
                    <a:pt x="354" y="21"/>
                  </a:lnTo>
                  <a:lnTo>
                    <a:pt x="356" y="21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4" y="18"/>
                  </a:lnTo>
                  <a:lnTo>
                    <a:pt x="367" y="18"/>
                  </a:lnTo>
                  <a:lnTo>
                    <a:pt x="369" y="18"/>
                  </a:lnTo>
                  <a:lnTo>
                    <a:pt x="372" y="18"/>
                  </a:lnTo>
                  <a:lnTo>
                    <a:pt x="372" y="15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77" y="15"/>
                  </a:lnTo>
                  <a:lnTo>
                    <a:pt x="380" y="15"/>
                  </a:lnTo>
                  <a:lnTo>
                    <a:pt x="380" y="18"/>
                  </a:lnTo>
                  <a:lnTo>
                    <a:pt x="382" y="18"/>
                  </a:lnTo>
                  <a:lnTo>
                    <a:pt x="382" y="21"/>
                  </a:lnTo>
                  <a:lnTo>
                    <a:pt x="385" y="21"/>
                  </a:lnTo>
                  <a:lnTo>
                    <a:pt x="385" y="23"/>
                  </a:lnTo>
                  <a:lnTo>
                    <a:pt x="387" y="23"/>
                  </a:lnTo>
                  <a:lnTo>
                    <a:pt x="390" y="23"/>
                  </a:lnTo>
                  <a:lnTo>
                    <a:pt x="392" y="21"/>
                  </a:lnTo>
                  <a:lnTo>
                    <a:pt x="395" y="21"/>
                  </a:lnTo>
                  <a:lnTo>
                    <a:pt x="395" y="18"/>
                  </a:lnTo>
                  <a:lnTo>
                    <a:pt x="398" y="18"/>
                  </a:lnTo>
                  <a:lnTo>
                    <a:pt x="398" y="15"/>
                  </a:lnTo>
                  <a:lnTo>
                    <a:pt x="400" y="15"/>
                  </a:lnTo>
                  <a:lnTo>
                    <a:pt x="403" y="15"/>
                  </a:lnTo>
                  <a:lnTo>
                    <a:pt x="405" y="15"/>
                  </a:lnTo>
                  <a:lnTo>
                    <a:pt x="408" y="13"/>
                  </a:lnTo>
                  <a:lnTo>
                    <a:pt x="411" y="13"/>
                  </a:lnTo>
                  <a:lnTo>
                    <a:pt x="413" y="13"/>
                  </a:lnTo>
                  <a:lnTo>
                    <a:pt x="416" y="13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21" y="10"/>
                  </a:lnTo>
                  <a:lnTo>
                    <a:pt x="421" y="8"/>
                  </a:lnTo>
                  <a:lnTo>
                    <a:pt x="423" y="8"/>
                  </a:lnTo>
                  <a:lnTo>
                    <a:pt x="426" y="8"/>
                  </a:lnTo>
                  <a:lnTo>
                    <a:pt x="429" y="8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4" y="5"/>
                  </a:lnTo>
                  <a:lnTo>
                    <a:pt x="434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9" y="5"/>
                  </a:lnTo>
                  <a:lnTo>
                    <a:pt x="441" y="5"/>
                  </a:lnTo>
                  <a:lnTo>
                    <a:pt x="444" y="5"/>
                  </a:lnTo>
                  <a:lnTo>
                    <a:pt x="444" y="3"/>
                  </a:lnTo>
                  <a:lnTo>
                    <a:pt x="447" y="3"/>
                  </a:lnTo>
                  <a:lnTo>
                    <a:pt x="447" y="0"/>
                  </a:lnTo>
                  <a:lnTo>
                    <a:pt x="449" y="0"/>
                  </a:lnTo>
                  <a:lnTo>
                    <a:pt x="452" y="0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7" y="5"/>
                  </a:lnTo>
                  <a:lnTo>
                    <a:pt x="459" y="5"/>
                  </a:lnTo>
                  <a:lnTo>
                    <a:pt x="462" y="5"/>
                  </a:lnTo>
                  <a:lnTo>
                    <a:pt x="462" y="8"/>
                  </a:lnTo>
                  <a:lnTo>
                    <a:pt x="465" y="8"/>
                  </a:lnTo>
                  <a:lnTo>
                    <a:pt x="467" y="8"/>
                  </a:lnTo>
                  <a:lnTo>
                    <a:pt x="467" y="10"/>
                  </a:lnTo>
                  <a:lnTo>
                    <a:pt x="470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8" y="10"/>
                  </a:lnTo>
                  <a:lnTo>
                    <a:pt x="480" y="10"/>
                  </a:lnTo>
                  <a:lnTo>
                    <a:pt x="480" y="13"/>
                  </a:lnTo>
                  <a:lnTo>
                    <a:pt x="483" y="13"/>
                  </a:lnTo>
                  <a:lnTo>
                    <a:pt x="485" y="13"/>
                  </a:lnTo>
                  <a:lnTo>
                    <a:pt x="488" y="13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3" y="15"/>
                  </a:lnTo>
                  <a:lnTo>
                    <a:pt x="493" y="18"/>
                  </a:lnTo>
                  <a:lnTo>
                    <a:pt x="496" y="18"/>
                  </a:lnTo>
                  <a:lnTo>
                    <a:pt x="496" y="21"/>
                  </a:lnTo>
                  <a:lnTo>
                    <a:pt x="498" y="21"/>
                  </a:lnTo>
                  <a:lnTo>
                    <a:pt x="498" y="23"/>
                  </a:lnTo>
                  <a:lnTo>
                    <a:pt x="501" y="23"/>
                  </a:lnTo>
                  <a:lnTo>
                    <a:pt x="501" y="26"/>
                  </a:lnTo>
                  <a:lnTo>
                    <a:pt x="503" y="26"/>
                  </a:lnTo>
                  <a:lnTo>
                    <a:pt x="503" y="28"/>
                  </a:lnTo>
                  <a:lnTo>
                    <a:pt x="506" y="28"/>
                  </a:lnTo>
                  <a:lnTo>
                    <a:pt x="506" y="31"/>
                  </a:lnTo>
                  <a:lnTo>
                    <a:pt x="508" y="31"/>
                  </a:lnTo>
                  <a:lnTo>
                    <a:pt x="508" y="34"/>
                  </a:lnTo>
                  <a:lnTo>
                    <a:pt x="511" y="34"/>
                  </a:lnTo>
                  <a:lnTo>
                    <a:pt x="514" y="34"/>
                  </a:lnTo>
                  <a:lnTo>
                    <a:pt x="514" y="36"/>
                  </a:lnTo>
                  <a:lnTo>
                    <a:pt x="516" y="36"/>
                  </a:lnTo>
                  <a:lnTo>
                    <a:pt x="516" y="39"/>
                  </a:lnTo>
                  <a:lnTo>
                    <a:pt x="519" y="39"/>
                  </a:lnTo>
                  <a:lnTo>
                    <a:pt x="519" y="36"/>
                  </a:lnTo>
                  <a:lnTo>
                    <a:pt x="521" y="36"/>
                  </a:lnTo>
                  <a:lnTo>
                    <a:pt x="521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7" y="41"/>
                  </a:lnTo>
                  <a:lnTo>
                    <a:pt x="529" y="41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42" y="46"/>
                  </a:lnTo>
                  <a:lnTo>
                    <a:pt x="542" y="49"/>
                  </a:lnTo>
                  <a:lnTo>
                    <a:pt x="542" y="46"/>
                  </a:lnTo>
                  <a:lnTo>
                    <a:pt x="545" y="46"/>
                  </a:lnTo>
                  <a:lnTo>
                    <a:pt x="545" y="49"/>
                  </a:lnTo>
                  <a:lnTo>
                    <a:pt x="547" y="49"/>
                  </a:lnTo>
                  <a:lnTo>
                    <a:pt x="550" y="49"/>
                  </a:lnTo>
                  <a:lnTo>
                    <a:pt x="552" y="49"/>
                  </a:lnTo>
                  <a:lnTo>
                    <a:pt x="555" y="49"/>
                  </a:lnTo>
                  <a:lnTo>
                    <a:pt x="557" y="49"/>
                  </a:lnTo>
                  <a:lnTo>
                    <a:pt x="557" y="52"/>
                  </a:lnTo>
                  <a:lnTo>
                    <a:pt x="560" y="52"/>
                  </a:lnTo>
                  <a:lnTo>
                    <a:pt x="563" y="52"/>
                  </a:lnTo>
                  <a:lnTo>
                    <a:pt x="565" y="52"/>
                  </a:lnTo>
                  <a:lnTo>
                    <a:pt x="568" y="52"/>
                  </a:lnTo>
                  <a:lnTo>
                    <a:pt x="570" y="52"/>
                  </a:lnTo>
                  <a:lnTo>
                    <a:pt x="570" y="54"/>
                  </a:lnTo>
                  <a:lnTo>
                    <a:pt x="573" y="54"/>
                  </a:lnTo>
                  <a:lnTo>
                    <a:pt x="576" y="54"/>
                  </a:lnTo>
                  <a:lnTo>
                    <a:pt x="578" y="54"/>
                  </a:lnTo>
                  <a:lnTo>
                    <a:pt x="581" y="54"/>
                  </a:lnTo>
                  <a:lnTo>
                    <a:pt x="581" y="57"/>
                  </a:lnTo>
                  <a:lnTo>
                    <a:pt x="583" y="57"/>
                  </a:lnTo>
                  <a:lnTo>
                    <a:pt x="586" y="57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1" y="59"/>
                  </a:lnTo>
                  <a:lnTo>
                    <a:pt x="594" y="59"/>
                  </a:lnTo>
                  <a:lnTo>
                    <a:pt x="596" y="59"/>
                  </a:lnTo>
                  <a:lnTo>
                    <a:pt x="596" y="62"/>
                  </a:lnTo>
                  <a:lnTo>
                    <a:pt x="599" y="62"/>
                  </a:lnTo>
                  <a:lnTo>
                    <a:pt x="601" y="62"/>
                  </a:lnTo>
                  <a:lnTo>
                    <a:pt x="604" y="62"/>
                  </a:lnTo>
                  <a:lnTo>
                    <a:pt x="604" y="64"/>
                  </a:lnTo>
                  <a:lnTo>
                    <a:pt x="606" y="64"/>
                  </a:lnTo>
                  <a:lnTo>
                    <a:pt x="606" y="67"/>
                  </a:lnTo>
                  <a:lnTo>
                    <a:pt x="609" y="67"/>
                  </a:lnTo>
                  <a:lnTo>
                    <a:pt x="612" y="67"/>
                  </a:lnTo>
                  <a:lnTo>
                    <a:pt x="612" y="70"/>
                  </a:lnTo>
                  <a:lnTo>
                    <a:pt x="614" y="70"/>
                  </a:lnTo>
                  <a:lnTo>
                    <a:pt x="617" y="72"/>
                  </a:lnTo>
                  <a:lnTo>
                    <a:pt x="619" y="72"/>
                  </a:lnTo>
                  <a:lnTo>
                    <a:pt x="619" y="75"/>
                  </a:lnTo>
                  <a:lnTo>
                    <a:pt x="622" y="75"/>
                  </a:lnTo>
                  <a:lnTo>
                    <a:pt x="625" y="77"/>
                  </a:lnTo>
                  <a:lnTo>
                    <a:pt x="627" y="77"/>
                  </a:lnTo>
                  <a:lnTo>
                    <a:pt x="627" y="80"/>
                  </a:lnTo>
                  <a:lnTo>
                    <a:pt x="630" y="80"/>
                  </a:lnTo>
                  <a:lnTo>
                    <a:pt x="630" y="83"/>
                  </a:lnTo>
                  <a:lnTo>
                    <a:pt x="632" y="83"/>
                  </a:lnTo>
                  <a:lnTo>
                    <a:pt x="632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40" y="85"/>
                  </a:lnTo>
                  <a:lnTo>
                    <a:pt x="640" y="88"/>
                  </a:lnTo>
                  <a:lnTo>
                    <a:pt x="640" y="90"/>
                  </a:lnTo>
                  <a:lnTo>
                    <a:pt x="643" y="88"/>
                  </a:lnTo>
                  <a:lnTo>
                    <a:pt x="645" y="88"/>
                  </a:lnTo>
                  <a:lnTo>
                    <a:pt x="645" y="85"/>
                  </a:lnTo>
                  <a:lnTo>
                    <a:pt x="645" y="88"/>
                  </a:lnTo>
                  <a:lnTo>
                    <a:pt x="648" y="88"/>
                  </a:lnTo>
                  <a:lnTo>
                    <a:pt x="650" y="90"/>
                  </a:lnTo>
                  <a:lnTo>
                    <a:pt x="653" y="90"/>
                  </a:lnTo>
                  <a:lnTo>
                    <a:pt x="653" y="93"/>
                  </a:lnTo>
                  <a:lnTo>
                    <a:pt x="655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61" y="95"/>
                  </a:lnTo>
                  <a:lnTo>
                    <a:pt x="663" y="98"/>
                  </a:lnTo>
                  <a:lnTo>
                    <a:pt x="666" y="101"/>
                  </a:lnTo>
                  <a:lnTo>
                    <a:pt x="668" y="101"/>
                  </a:lnTo>
                  <a:lnTo>
                    <a:pt x="668" y="103"/>
                  </a:lnTo>
                  <a:lnTo>
                    <a:pt x="671" y="103"/>
                  </a:lnTo>
                  <a:lnTo>
                    <a:pt x="671" y="106"/>
                  </a:lnTo>
                  <a:lnTo>
                    <a:pt x="674" y="106"/>
                  </a:lnTo>
                  <a:lnTo>
                    <a:pt x="674" y="108"/>
                  </a:lnTo>
                  <a:lnTo>
                    <a:pt x="676" y="108"/>
                  </a:lnTo>
                  <a:lnTo>
                    <a:pt x="676" y="111"/>
                  </a:lnTo>
                  <a:lnTo>
                    <a:pt x="679" y="111"/>
                  </a:lnTo>
                  <a:lnTo>
                    <a:pt x="681" y="111"/>
                  </a:lnTo>
                  <a:lnTo>
                    <a:pt x="681" y="113"/>
                  </a:lnTo>
                  <a:lnTo>
                    <a:pt x="684" y="113"/>
                  </a:lnTo>
                  <a:lnTo>
                    <a:pt x="686" y="113"/>
                  </a:lnTo>
                  <a:lnTo>
                    <a:pt x="689" y="113"/>
                  </a:lnTo>
                  <a:lnTo>
                    <a:pt x="692" y="113"/>
                  </a:lnTo>
                  <a:lnTo>
                    <a:pt x="692" y="111"/>
                  </a:lnTo>
                  <a:lnTo>
                    <a:pt x="694" y="111"/>
                  </a:lnTo>
                  <a:lnTo>
                    <a:pt x="697" y="111"/>
                  </a:lnTo>
                  <a:lnTo>
                    <a:pt x="697" y="113"/>
                  </a:lnTo>
                  <a:lnTo>
                    <a:pt x="699" y="113"/>
                  </a:lnTo>
                  <a:lnTo>
                    <a:pt x="699" y="116"/>
                  </a:lnTo>
                  <a:lnTo>
                    <a:pt x="702" y="116"/>
                  </a:lnTo>
                  <a:lnTo>
                    <a:pt x="704" y="113"/>
                  </a:lnTo>
                  <a:lnTo>
                    <a:pt x="707" y="113"/>
                  </a:lnTo>
                  <a:lnTo>
                    <a:pt x="707" y="111"/>
                  </a:lnTo>
                  <a:lnTo>
                    <a:pt x="710" y="111"/>
                  </a:lnTo>
                  <a:lnTo>
                    <a:pt x="712" y="111"/>
                  </a:lnTo>
                  <a:lnTo>
                    <a:pt x="712" y="108"/>
                  </a:lnTo>
                  <a:lnTo>
                    <a:pt x="715" y="108"/>
                  </a:lnTo>
                  <a:lnTo>
                    <a:pt x="717" y="106"/>
                  </a:lnTo>
                  <a:lnTo>
                    <a:pt x="717" y="103"/>
                  </a:lnTo>
                  <a:lnTo>
                    <a:pt x="720" y="103"/>
                  </a:lnTo>
                  <a:lnTo>
                    <a:pt x="720" y="101"/>
                  </a:lnTo>
                  <a:lnTo>
                    <a:pt x="723" y="98"/>
                  </a:lnTo>
                  <a:lnTo>
                    <a:pt x="725" y="95"/>
                  </a:lnTo>
                  <a:lnTo>
                    <a:pt x="728" y="95"/>
                  </a:lnTo>
                  <a:lnTo>
                    <a:pt x="728" y="93"/>
                  </a:lnTo>
                  <a:lnTo>
                    <a:pt x="730" y="93"/>
                  </a:lnTo>
                  <a:lnTo>
                    <a:pt x="733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5"/>
                  </a:lnTo>
                  <a:lnTo>
                    <a:pt x="741" y="95"/>
                  </a:lnTo>
                  <a:lnTo>
                    <a:pt x="743" y="95"/>
                  </a:lnTo>
                  <a:lnTo>
                    <a:pt x="746" y="95"/>
                  </a:lnTo>
                  <a:lnTo>
                    <a:pt x="746" y="93"/>
                  </a:lnTo>
                  <a:lnTo>
                    <a:pt x="748" y="93"/>
                  </a:lnTo>
                  <a:lnTo>
                    <a:pt x="751" y="93"/>
                  </a:lnTo>
                  <a:lnTo>
                    <a:pt x="753" y="93"/>
                  </a:lnTo>
                  <a:lnTo>
                    <a:pt x="756" y="93"/>
                  </a:lnTo>
                  <a:lnTo>
                    <a:pt x="759" y="93"/>
                  </a:lnTo>
                  <a:lnTo>
                    <a:pt x="759" y="90"/>
                  </a:lnTo>
                  <a:lnTo>
                    <a:pt x="761" y="90"/>
                  </a:lnTo>
                  <a:lnTo>
                    <a:pt x="761" y="88"/>
                  </a:lnTo>
                  <a:lnTo>
                    <a:pt x="764" y="8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66" y="83"/>
                  </a:lnTo>
                  <a:lnTo>
                    <a:pt x="769" y="83"/>
                  </a:lnTo>
                  <a:lnTo>
                    <a:pt x="769" y="80"/>
                  </a:lnTo>
                  <a:lnTo>
                    <a:pt x="772" y="80"/>
                  </a:lnTo>
                  <a:lnTo>
                    <a:pt x="772" y="77"/>
                  </a:lnTo>
                  <a:lnTo>
                    <a:pt x="774" y="77"/>
                  </a:lnTo>
                  <a:lnTo>
                    <a:pt x="777" y="77"/>
                  </a:lnTo>
                  <a:lnTo>
                    <a:pt x="777" y="75"/>
                  </a:lnTo>
                  <a:lnTo>
                    <a:pt x="779" y="75"/>
                  </a:lnTo>
                  <a:lnTo>
                    <a:pt x="782" y="75"/>
                  </a:lnTo>
                  <a:lnTo>
                    <a:pt x="782" y="72"/>
                  </a:lnTo>
                  <a:lnTo>
                    <a:pt x="784" y="72"/>
                  </a:lnTo>
                  <a:lnTo>
                    <a:pt x="787" y="72"/>
                  </a:lnTo>
                  <a:lnTo>
                    <a:pt x="787" y="70"/>
                  </a:lnTo>
                  <a:lnTo>
                    <a:pt x="790" y="70"/>
                  </a:lnTo>
                  <a:lnTo>
                    <a:pt x="792" y="70"/>
                  </a:lnTo>
                  <a:lnTo>
                    <a:pt x="795" y="70"/>
                  </a:lnTo>
                  <a:lnTo>
                    <a:pt x="795" y="67"/>
                  </a:lnTo>
                  <a:lnTo>
                    <a:pt x="797" y="67"/>
                  </a:lnTo>
                  <a:lnTo>
                    <a:pt x="800" y="67"/>
                  </a:lnTo>
                  <a:lnTo>
                    <a:pt x="802" y="67"/>
                  </a:lnTo>
                  <a:lnTo>
                    <a:pt x="802" y="64"/>
                  </a:lnTo>
                  <a:lnTo>
                    <a:pt x="805" y="64"/>
                  </a:lnTo>
                  <a:lnTo>
                    <a:pt x="808" y="64"/>
                  </a:lnTo>
                  <a:lnTo>
                    <a:pt x="810" y="64"/>
                  </a:lnTo>
                  <a:lnTo>
                    <a:pt x="813" y="62"/>
                  </a:lnTo>
                  <a:lnTo>
                    <a:pt x="815" y="62"/>
                  </a:lnTo>
                  <a:lnTo>
                    <a:pt x="818" y="62"/>
                  </a:lnTo>
                  <a:lnTo>
                    <a:pt x="821" y="62"/>
                  </a:lnTo>
                  <a:lnTo>
                    <a:pt x="823" y="62"/>
                  </a:lnTo>
                  <a:lnTo>
                    <a:pt x="823" y="59"/>
                  </a:lnTo>
                  <a:lnTo>
                    <a:pt x="826" y="59"/>
                  </a:lnTo>
                  <a:lnTo>
                    <a:pt x="828" y="59"/>
                  </a:lnTo>
                  <a:lnTo>
                    <a:pt x="831" y="57"/>
                  </a:lnTo>
                  <a:lnTo>
                    <a:pt x="833" y="57"/>
                  </a:lnTo>
                  <a:lnTo>
                    <a:pt x="833" y="54"/>
                  </a:lnTo>
                  <a:lnTo>
                    <a:pt x="836" y="54"/>
                  </a:lnTo>
                  <a:lnTo>
                    <a:pt x="836" y="52"/>
                  </a:lnTo>
                  <a:lnTo>
                    <a:pt x="839" y="52"/>
                  </a:lnTo>
                  <a:lnTo>
                    <a:pt x="841" y="49"/>
                  </a:lnTo>
                  <a:lnTo>
                    <a:pt x="844" y="49"/>
                  </a:lnTo>
                  <a:lnTo>
                    <a:pt x="844" y="46"/>
                  </a:lnTo>
                  <a:lnTo>
                    <a:pt x="846" y="46"/>
                  </a:lnTo>
                  <a:lnTo>
                    <a:pt x="849" y="44"/>
                  </a:lnTo>
                  <a:lnTo>
                    <a:pt x="851" y="41"/>
                  </a:lnTo>
                  <a:lnTo>
                    <a:pt x="854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62" y="39"/>
                  </a:lnTo>
                  <a:lnTo>
                    <a:pt x="864" y="39"/>
                  </a:lnTo>
                  <a:lnTo>
                    <a:pt x="867" y="36"/>
                  </a:lnTo>
                  <a:lnTo>
                    <a:pt x="870" y="36"/>
                  </a:lnTo>
                  <a:lnTo>
                    <a:pt x="872" y="36"/>
                  </a:lnTo>
                  <a:lnTo>
                    <a:pt x="872" y="34"/>
                  </a:lnTo>
                  <a:lnTo>
                    <a:pt x="875" y="34"/>
                  </a:lnTo>
                  <a:lnTo>
                    <a:pt x="877" y="34"/>
                  </a:lnTo>
                  <a:lnTo>
                    <a:pt x="877" y="31"/>
                  </a:lnTo>
                  <a:lnTo>
                    <a:pt x="880" y="31"/>
                  </a:lnTo>
                  <a:lnTo>
                    <a:pt x="882" y="31"/>
                  </a:lnTo>
                  <a:lnTo>
                    <a:pt x="882" y="28"/>
                  </a:lnTo>
                  <a:lnTo>
                    <a:pt x="885" y="28"/>
                  </a:lnTo>
                  <a:lnTo>
                    <a:pt x="888" y="28"/>
                  </a:lnTo>
                  <a:lnTo>
                    <a:pt x="888" y="26"/>
                  </a:lnTo>
                  <a:lnTo>
                    <a:pt x="890" y="26"/>
                  </a:lnTo>
                  <a:lnTo>
                    <a:pt x="893" y="26"/>
                  </a:lnTo>
                  <a:lnTo>
                    <a:pt x="895" y="26"/>
                  </a:lnTo>
                  <a:lnTo>
                    <a:pt x="898" y="26"/>
                  </a:lnTo>
                  <a:lnTo>
                    <a:pt x="898" y="23"/>
                  </a:lnTo>
                  <a:lnTo>
                    <a:pt x="900" y="23"/>
                  </a:lnTo>
                  <a:lnTo>
                    <a:pt x="903" y="23"/>
                  </a:lnTo>
                  <a:lnTo>
                    <a:pt x="906" y="23"/>
                  </a:lnTo>
                  <a:lnTo>
                    <a:pt x="908" y="23"/>
                  </a:lnTo>
                  <a:lnTo>
                    <a:pt x="911" y="23"/>
                  </a:lnTo>
                  <a:lnTo>
                    <a:pt x="911" y="21"/>
                  </a:lnTo>
                  <a:lnTo>
                    <a:pt x="913" y="21"/>
                  </a:lnTo>
                  <a:lnTo>
                    <a:pt x="916" y="21"/>
                  </a:lnTo>
                  <a:lnTo>
                    <a:pt x="916" y="18"/>
                  </a:lnTo>
                  <a:lnTo>
                    <a:pt x="919" y="18"/>
                  </a:lnTo>
                  <a:lnTo>
                    <a:pt x="921" y="18"/>
                  </a:lnTo>
                  <a:lnTo>
                    <a:pt x="921" y="21"/>
                  </a:lnTo>
                  <a:lnTo>
                    <a:pt x="921" y="23"/>
                  </a:lnTo>
                  <a:lnTo>
                    <a:pt x="919" y="23"/>
                  </a:lnTo>
                  <a:lnTo>
                    <a:pt x="921" y="26"/>
                  </a:lnTo>
                  <a:lnTo>
                    <a:pt x="921" y="28"/>
                  </a:lnTo>
                  <a:lnTo>
                    <a:pt x="921" y="31"/>
                  </a:lnTo>
                  <a:lnTo>
                    <a:pt x="924" y="31"/>
                  </a:lnTo>
                  <a:lnTo>
                    <a:pt x="924" y="34"/>
                  </a:lnTo>
                  <a:lnTo>
                    <a:pt x="924" y="36"/>
                  </a:lnTo>
                  <a:lnTo>
                    <a:pt x="926" y="36"/>
                  </a:lnTo>
                  <a:lnTo>
                    <a:pt x="929" y="39"/>
                  </a:lnTo>
                  <a:lnTo>
                    <a:pt x="931" y="39"/>
                  </a:lnTo>
                  <a:lnTo>
                    <a:pt x="934" y="41"/>
                  </a:lnTo>
                  <a:lnTo>
                    <a:pt x="934" y="44"/>
                  </a:lnTo>
                  <a:lnTo>
                    <a:pt x="934" y="46"/>
                  </a:lnTo>
                  <a:lnTo>
                    <a:pt x="937" y="46"/>
                  </a:lnTo>
                  <a:lnTo>
                    <a:pt x="937" y="49"/>
                  </a:lnTo>
                  <a:lnTo>
                    <a:pt x="939" y="49"/>
                  </a:lnTo>
                  <a:lnTo>
                    <a:pt x="939" y="52"/>
                  </a:lnTo>
                  <a:lnTo>
                    <a:pt x="939" y="54"/>
                  </a:lnTo>
                  <a:lnTo>
                    <a:pt x="939" y="57"/>
                  </a:lnTo>
                  <a:lnTo>
                    <a:pt x="939" y="59"/>
                  </a:lnTo>
                  <a:lnTo>
                    <a:pt x="937" y="59"/>
                  </a:lnTo>
                  <a:lnTo>
                    <a:pt x="937" y="62"/>
                  </a:lnTo>
                  <a:lnTo>
                    <a:pt x="939" y="64"/>
                  </a:lnTo>
                  <a:lnTo>
                    <a:pt x="939" y="67"/>
                  </a:lnTo>
                  <a:lnTo>
                    <a:pt x="942" y="67"/>
                  </a:lnTo>
                  <a:lnTo>
                    <a:pt x="942" y="70"/>
                  </a:lnTo>
                  <a:lnTo>
                    <a:pt x="942" y="72"/>
                  </a:lnTo>
                  <a:lnTo>
                    <a:pt x="942" y="75"/>
                  </a:lnTo>
                  <a:lnTo>
                    <a:pt x="942" y="77"/>
                  </a:lnTo>
                  <a:lnTo>
                    <a:pt x="942" y="80"/>
                  </a:lnTo>
                  <a:lnTo>
                    <a:pt x="944" y="80"/>
                  </a:lnTo>
                  <a:lnTo>
                    <a:pt x="944" y="83"/>
                  </a:lnTo>
                  <a:lnTo>
                    <a:pt x="947" y="83"/>
                  </a:lnTo>
                  <a:lnTo>
                    <a:pt x="947" y="85"/>
                  </a:lnTo>
                  <a:lnTo>
                    <a:pt x="947" y="88"/>
                  </a:lnTo>
                  <a:lnTo>
                    <a:pt x="949" y="88"/>
                  </a:lnTo>
                  <a:lnTo>
                    <a:pt x="949" y="90"/>
                  </a:lnTo>
                  <a:lnTo>
                    <a:pt x="947" y="93"/>
                  </a:lnTo>
                  <a:lnTo>
                    <a:pt x="947" y="95"/>
                  </a:lnTo>
                  <a:lnTo>
                    <a:pt x="949" y="95"/>
                  </a:lnTo>
                  <a:lnTo>
                    <a:pt x="949" y="98"/>
                  </a:lnTo>
                  <a:lnTo>
                    <a:pt x="949" y="101"/>
                  </a:lnTo>
                  <a:lnTo>
                    <a:pt x="952" y="101"/>
                  </a:lnTo>
                  <a:lnTo>
                    <a:pt x="952" y="103"/>
                  </a:lnTo>
                  <a:lnTo>
                    <a:pt x="955" y="106"/>
                  </a:lnTo>
                  <a:lnTo>
                    <a:pt x="955" y="108"/>
                  </a:lnTo>
                  <a:lnTo>
                    <a:pt x="955" y="111"/>
                  </a:lnTo>
                  <a:lnTo>
                    <a:pt x="955" y="113"/>
                  </a:lnTo>
                  <a:lnTo>
                    <a:pt x="957" y="113"/>
                  </a:lnTo>
                  <a:lnTo>
                    <a:pt x="960" y="116"/>
                  </a:lnTo>
                  <a:lnTo>
                    <a:pt x="962" y="116"/>
                  </a:lnTo>
                  <a:lnTo>
                    <a:pt x="962" y="119"/>
                  </a:lnTo>
                  <a:lnTo>
                    <a:pt x="965" y="119"/>
                  </a:lnTo>
                  <a:lnTo>
                    <a:pt x="968" y="119"/>
                  </a:lnTo>
                  <a:lnTo>
                    <a:pt x="970" y="119"/>
                  </a:lnTo>
                  <a:lnTo>
                    <a:pt x="970" y="121"/>
                  </a:lnTo>
                  <a:lnTo>
                    <a:pt x="973" y="121"/>
                  </a:lnTo>
                  <a:lnTo>
                    <a:pt x="973" y="124"/>
                  </a:lnTo>
                  <a:lnTo>
                    <a:pt x="975" y="124"/>
                  </a:lnTo>
                  <a:lnTo>
                    <a:pt x="978" y="124"/>
                  </a:lnTo>
                  <a:lnTo>
                    <a:pt x="980" y="124"/>
                  </a:lnTo>
                  <a:lnTo>
                    <a:pt x="983" y="124"/>
                  </a:lnTo>
                  <a:lnTo>
                    <a:pt x="986" y="124"/>
                  </a:lnTo>
                  <a:lnTo>
                    <a:pt x="988" y="126"/>
                  </a:lnTo>
                  <a:lnTo>
                    <a:pt x="991" y="126"/>
                  </a:lnTo>
                  <a:lnTo>
                    <a:pt x="991" y="129"/>
                  </a:lnTo>
                  <a:lnTo>
                    <a:pt x="993" y="129"/>
                  </a:lnTo>
                  <a:lnTo>
                    <a:pt x="993" y="132"/>
                  </a:lnTo>
                  <a:lnTo>
                    <a:pt x="996" y="132"/>
                  </a:lnTo>
                  <a:lnTo>
                    <a:pt x="996" y="134"/>
                  </a:lnTo>
                  <a:lnTo>
                    <a:pt x="998" y="132"/>
                  </a:lnTo>
                  <a:lnTo>
                    <a:pt x="1001" y="132"/>
                  </a:lnTo>
                  <a:lnTo>
                    <a:pt x="1004" y="132"/>
                  </a:lnTo>
                  <a:lnTo>
                    <a:pt x="1006" y="132"/>
                  </a:lnTo>
                  <a:lnTo>
                    <a:pt x="1004" y="134"/>
                  </a:lnTo>
                  <a:lnTo>
                    <a:pt x="1001" y="134"/>
                  </a:lnTo>
                  <a:lnTo>
                    <a:pt x="1001" y="137"/>
                  </a:lnTo>
                  <a:lnTo>
                    <a:pt x="998" y="139"/>
                  </a:lnTo>
                  <a:lnTo>
                    <a:pt x="996" y="139"/>
                  </a:lnTo>
                  <a:lnTo>
                    <a:pt x="993" y="137"/>
                  </a:lnTo>
                  <a:lnTo>
                    <a:pt x="991" y="137"/>
                  </a:lnTo>
                  <a:lnTo>
                    <a:pt x="988" y="137"/>
                  </a:lnTo>
                  <a:lnTo>
                    <a:pt x="986" y="137"/>
                  </a:lnTo>
                  <a:lnTo>
                    <a:pt x="983" y="137"/>
                  </a:lnTo>
                  <a:lnTo>
                    <a:pt x="983" y="139"/>
                  </a:lnTo>
                  <a:lnTo>
                    <a:pt x="983" y="142"/>
                  </a:lnTo>
                  <a:lnTo>
                    <a:pt x="980" y="142"/>
                  </a:lnTo>
                  <a:lnTo>
                    <a:pt x="980" y="144"/>
                  </a:lnTo>
                  <a:lnTo>
                    <a:pt x="980" y="147"/>
                  </a:lnTo>
                  <a:lnTo>
                    <a:pt x="980" y="150"/>
                  </a:lnTo>
                  <a:lnTo>
                    <a:pt x="978" y="150"/>
                  </a:lnTo>
                  <a:lnTo>
                    <a:pt x="975" y="150"/>
                  </a:lnTo>
                  <a:lnTo>
                    <a:pt x="973" y="150"/>
                  </a:lnTo>
                  <a:lnTo>
                    <a:pt x="973" y="152"/>
                  </a:lnTo>
                  <a:lnTo>
                    <a:pt x="970" y="152"/>
                  </a:lnTo>
                  <a:lnTo>
                    <a:pt x="968" y="152"/>
                  </a:lnTo>
                  <a:lnTo>
                    <a:pt x="965" y="155"/>
                  </a:lnTo>
                  <a:lnTo>
                    <a:pt x="965" y="157"/>
                  </a:lnTo>
                  <a:lnTo>
                    <a:pt x="968" y="160"/>
                  </a:lnTo>
                  <a:lnTo>
                    <a:pt x="968" y="162"/>
                  </a:lnTo>
                  <a:lnTo>
                    <a:pt x="965" y="165"/>
                  </a:lnTo>
                  <a:lnTo>
                    <a:pt x="965" y="168"/>
                  </a:lnTo>
                  <a:lnTo>
                    <a:pt x="968" y="168"/>
                  </a:lnTo>
                  <a:lnTo>
                    <a:pt x="968" y="170"/>
                  </a:lnTo>
                  <a:lnTo>
                    <a:pt x="968" y="173"/>
                  </a:lnTo>
                  <a:lnTo>
                    <a:pt x="968" y="175"/>
                  </a:lnTo>
                  <a:lnTo>
                    <a:pt x="968" y="178"/>
                  </a:lnTo>
                  <a:lnTo>
                    <a:pt x="965" y="178"/>
                  </a:lnTo>
                  <a:lnTo>
                    <a:pt x="965" y="180"/>
                  </a:lnTo>
                  <a:lnTo>
                    <a:pt x="968" y="180"/>
                  </a:lnTo>
                  <a:lnTo>
                    <a:pt x="968" y="178"/>
                  </a:lnTo>
                  <a:lnTo>
                    <a:pt x="970" y="178"/>
                  </a:lnTo>
                  <a:lnTo>
                    <a:pt x="973" y="180"/>
                  </a:lnTo>
                  <a:lnTo>
                    <a:pt x="975" y="183"/>
                  </a:lnTo>
                  <a:lnTo>
                    <a:pt x="978" y="183"/>
                  </a:lnTo>
                  <a:lnTo>
                    <a:pt x="980" y="183"/>
                  </a:lnTo>
                  <a:lnTo>
                    <a:pt x="980" y="186"/>
                  </a:lnTo>
                  <a:lnTo>
                    <a:pt x="980" y="188"/>
                  </a:lnTo>
                  <a:lnTo>
                    <a:pt x="983" y="188"/>
                  </a:lnTo>
                  <a:lnTo>
                    <a:pt x="986" y="188"/>
                  </a:lnTo>
                  <a:lnTo>
                    <a:pt x="986" y="191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91" y="193"/>
                  </a:lnTo>
                  <a:lnTo>
                    <a:pt x="991" y="196"/>
                  </a:lnTo>
                  <a:lnTo>
                    <a:pt x="993" y="196"/>
                  </a:lnTo>
                  <a:lnTo>
                    <a:pt x="996" y="196"/>
                  </a:lnTo>
                  <a:lnTo>
                    <a:pt x="998" y="196"/>
                  </a:lnTo>
                  <a:lnTo>
                    <a:pt x="1001" y="196"/>
                  </a:lnTo>
                  <a:lnTo>
                    <a:pt x="1001" y="199"/>
                  </a:lnTo>
                  <a:lnTo>
                    <a:pt x="1004" y="199"/>
                  </a:lnTo>
                  <a:lnTo>
                    <a:pt x="1006" y="199"/>
                  </a:lnTo>
                  <a:lnTo>
                    <a:pt x="1009" y="199"/>
                  </a:lnTo>
                  <a:lnTo>
                    <a:pt x="1009" y="201"/>
                  </a:lnTo>
                  <a:lnTo>
                    <a:pt x="1009" y="204"/>
                  </a:lnTo>
                  <a:lnTo>
                    <a:pt x="1011" y="204"/>
                  </a:lnTo>
                  <a:lnTo>
                    <a:pt x="1011" y="206"/>
                  </a:lnTo>
                  <a:lnTo>
                    <a:pt x="1014" y="209"/>
                  </a:lnTo>
                  <a:lnTo>
                    <a:pt x="1017" y="211"/>
                  </a:lnTo>
                  <a:lnTo>
                    <a:pt x="1017" y="214"/>
                  </a:lnTo>
                  <a:lnTo>
                    <a:pt x="1019" y="214"/>
                  </a:lnTo>
                  <a:lnTo>
                    <a:pt x="1019" y="217"/>
                  </a:lnTo>
                  <a:lnTo>
                    <a:pt x="1019" y="219"/>
                  </a:lnTo>
                  <a:lnTo>
                    <a:pt x="1022" y="219"/>
                  </a:lnTo>
                  <a:lnTo>
                    <a:pt x="1022" y="222"/>
                  </a:lnTo>
                  <a:lnTo>
                    <a:pt x="1022" y="224"/>
                  </a:lnTo>
                  <a:lnTo>
                    <a:pt x="1022" y="227"/>
                  </a:lnTo>
                  <a:lnTo>
                    <a:pt x="1022" y="229"/>
                  </a:lnTo>
                  <a:lnTo>
                    <a:pt x="1022" y="232"/>
                  </a:lnTo>
                  <a:lnTo>
                    <a:pt x="1024" y="232"/>
                  </a:lnTo>
                  <a:lnTo>
                    <a:pt x="1024" y="235"/>
                  </a:lnTo>
                  <a:lnTo>
                    <a:pt x="1024" y="237"/>
                  </a:lnTo>
                  <a:lnTo>
                    <a:pt x="1027" y="237"/>
                  </a:lnTo>
                  <a:lnTo>
                    <a:pt x="1029" y="237"/>
                  </a:lnTo>
                  <a:lnTo>
                    <a:pt x="1029" y="240"/>
                  </a:lnTo>
                  <a:lnTo>
                    <a:pt x="1032" y="240"/>
                  </a:lnTo>
                  <a:lnTo>
                    <a:pt x="1035" y="240"/>
                  </a:lnTo>
                  <a:lnTo>
                    <a:pt x="1037" y="240"/>
                  </a:lnTo>
                  <a:lnTo>
                    <a:pt x="1037" y="242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42" y="245"/>
                  </a:lnTo>
                  <a:lnTo>
                    <a:pt x="1045" y="245"/>
                  </a:lnTo>
                  <a:lnTo>
                    <a:pt x="1047" y="248"/>
                  </a:lnTo>
                  <a:lnTo>
                    <a:pt x="1050" y="250"/>
                  </a:lnTo>
                  <a:lnTo>
                    <a:pt x="1053" y="250"/>
                  </a:lnTo>
                  <a:lnTo>
                    <a:pt x="1053" y="253"/>
                  </a:lnTo>
                  <a:lnTo>
                    <a:pt x="1055" y="253"/>
                  </a:lnTo>
                  <a:lnTo>
                    <a:pt x="1058" y="253"/>
                  </a:lnTo>
                  <a:lnTo>
                    <a:pt x="1060" y="255"/>
                  </a:lnTo>
                  <a:lnTo>
                    <a:pt x="1063" y="255"/>
                  </a:lnTo>
                  <a:lnTo>
                    <a:pt x="1066" y="255"/>
                  </a:lnTo>
                  <a:lnTo>
                    <a:pt x="1066" y="258"/>
                  </a:lnTo>
                  <a:lnTo>
                    <a:pt x="1068" y="258"/>
                  </a:lnTo>
                  <a:lnTo>
                    <a:pt x="1068" y="260"/>
                  </a:lnTo>
                  <a:lnTo>
                    <a:pt x="1068" y="263"/>
                  </a:lnTo>
                  <a:lnTo>
                    <a:pt x="1068" y="266"/>
                  </a:lnTo>
                  <a:lnTo>
                    <a:pt x="1071" y="268"/>
                  </a:lnTo>
                  <a:lnTo>
                    <a:pt x="1071" y="271"/>
                  </a:lnTo>
                  <a:lnTo>
                    <a:pt x="1071" y="273"/>
                  </a:lnTo>
                  <a:lnTo>
                    <a:pt x="1071" y="276"/>
                  </a:lnTo>
                  <a:lnTo>
                    <a:pt x="1073" y="276"/>
                  </a:lnTo>
                  <a:lnTo>
                    <a:pt x="1073" y="278"/>
                  </a:lnTo>
                  <a:lnTo>
                    <a:pt x="1073" y="281"/>
                  </a:lnTo>
                  <a:lnTo>
                    <a:pt x="1071" y="281"/>
                  </a:lnTo>
                  <a:lnTo>
                    <a:pt x="1071" y="284"/>
                  </a:lnTo>
                  <a:lnTo>
                    <a:pt x="1071" y="286"/>
                  </a:lnTo>
                  <a:lnTo>
                    <a:pt x="1073" y="286"/>
                  </a:lnTo>
                  <a:lnTo>
                    <a:pt x="1076" y="286"/>
                  </a:lnTo>
                  <a:lnTo>
                    <a:pt x="1078" y="286"/>
                  </a:lnTo>
                  <a:lnTo>
                    <a:pt x="1081" y="286"/>
                  </a:lnTo>
                  <a:lnTo>
                    <a:pt x="1081" y="289"/>
                  </a:lnTo>
                  <a:lnTo>
                    <a:pt x="1084" y="289"/>
                  </a:lnTo>
                  <a:lnTo>
                    <a:pt x="1084" y="291"/>
                  </a:lnTo>
                  <a:lnTo>
                    <a:pt x="1086" y="291"/>
                  </a:lnTo>
                  <a:lnTo>
                    <a:pt x="1086" y="294"/>
                  </a:lnTo>
                  <a:lnTo>
                    <a:pt x="1089" y="294"/>
                  </a:lnTo>
                  <a:lnTo>
                    <a:pt x="1091" y="294"/>
                  </a:lnTo>
                  <a:lnTo>
                    <a:pt x="1091" y="297"/>
                  </a:lnTo>
                  <a:lnTo>
                    <a:pt x="1091" y="299"/>
                  </a:lnTo>
                  <a:lnTo>
                    <a:pt x="1094" y="299"/>
                  </a:lnTo>
                  <a:lnTo>
                    <a:pt x="1096" y="299"/>
                  </a:lnTo>
                  <a:lnTo>
                    <a:pt x="1096" y="302"/>
                  </a:lnTo>
                  <a:lnTo>
                    <a:pt x="1099" y="302"/>
                  </a:lnTo>
                  <a:lnTo>
                    <a:pt x="1099" y="304"/>
                  </a:lnTo>
                  <a:lnTo>
                    <a:pt x="1099" y="307"/>
                  </a:lnTo>
                  <a:lnTo>
                    <a:pt x="1099" y="309"/>
                  </a:lnTo>
                  <a:lnTo>
                    <a:pt x="1102" y="309"/>
                  </a:lnTo>
                  <a:lnTo>
                    <a:pt x="1102" y="312"/>
                  </a:lnTo>
                  <a:lnTo>
                    <a:pt x="1104" y="312"/>
                  </a:lnTo>
                  <a:lnTo>
                    <a:pt x="1104" y="315"/>
                  </a:lnTo>
                  <a:lnTo>
                    <a:pt x="1107" y="312"/>
                  </a:lnTo>
                  <a:lnTo>
                    <a:pt x="1109" y="312"/>
                  </a:lnTo>
                  <a:lnTo>
                    <a:pt x="1112" y="315"/>
                  </a:lnTo>
                  <a:lnTo>
                    <a:pt x="1112" y="317"/>
                  </a:lnTo>
                  <a:lnTo>
                    <a:pt x="1112" y="320"/>
                  </a:lnTo>
                  <a:lnTo>
                    <a:pt x="1112" y="322"/>
                  </a:lnTo>
                  <a:lnTo>
                    <a:pt x="1115" y="322"/>
                  </a:lnTo>
                  <a:lnTo>
                    <a:pt x="1112" y="325"/>
                  </a:lnTo>
                  <a:lnTo>
                    <a:pt x="1112" y="327"/>
                  </a:lnTo>
                  <a:lnTo>
                    <a:pt x="1115" y="327"/>
                  </a:lnTo>
                  <a:lnTo>
                    <a:pt x="1115" y="330"/>
                  </a:lnTo>
                  <a:lnTo>
                    <a:pt x="1115" y="333"/>
                  </a:lnTo>
                  <a:lnTo>
                    <a:pt x="1115" y="335"/>
                  </a:lnTo>
                  <a:lnTo>
                    <a:pt x="1117" y="335"/>
                  </a:lnTo>
                  <a:lnTo>
                    <a:pt x="1117" y="338"/>
                  </a:lnTo>
                  <a:lnTo>
                    <a:pt x="1115" y="338"/>
                  </a:lnTo>
                  <a:lnTo>
                    <a:pt x="1112" y="340"/>
                  </a:lnTo>
                  <a:lnTo>
                    <a:pt x="1109" y="343"/>
                  </a:lnTo>
                  <a:lnTo>
                    <a:pt x="1112" y="343"/>
                  </a:lnTo>
                  <a:lnTo>
                    <a:pt x="1115" y="343"/>
                  </a:lnTo>
                  <a:lnTo>
                    <a:pt x="1115" y="346"/>
                  </a:lnTo>
                  <a:lnTo>
                    <a:pt x="1115" y="348"/>
                  </a:lnTo>
                  <a:lnTo>
                    <a:pt x="1115" y="351"/>
                  </a:lnTo>
                  <a:lnTo>
                    <a:pt x="1112" y="351"/>
                  </a:lnTo>
                  <a:lnTo>
                    <a:pt x="1109" y="351"/>
                  </a:lnTo>
                  <a:lnTo>
                    <a:pt x="1107" y="351"/>
                  </a:lnTo>
                  <a:lnTo>
                    <a:pt x="1107" y="348"/>
                  </a:lnTo>
                  <a:lnTo>
                    <a:pt x="1104" y="348"/>
                  </a:lnTo>
                  <a:lnTo>
                    <a:pt x="1102" y="348"/>
                  </a:lnTo>
                  <a:lnTo>
                    <a:pt x="1099" y="351"/>
                  </a:lnTo>
                  <a:lnTo>
                    <a:pt x="1096" y="351"/>
                  </a:lnTo>
                  <a:lnTo>
                    <a:pt x="1094" y="351"/>
                  </a:lnTo>
                  <a:lnTo>
                    <a:pt x="1094" y="353"/>
                  </a:lnTo>
                  <a:lnTo>
                    <a:pt x="1091" y="353"/>
                  </a:lnTo>
                  <a:lnTo>
                    <a:pt x="1089" y="353"/>
                  </a:lnTo>
                  <a:lnTo>
                    <a:pt x="1086" y="353"/>
                  </a:lnTo>
                  <a:lnTo>
                    <a:pt x="1084" y="353"/>
                  </a:lnTo>
                  <a:lnTo>
                    <a:pt x="1081" y="353"/>
                  </a:lnTo>
                  <a:lnTo>
                    <a:pt x="1078" y="353"/>
                  </a:lnTo>
                  <a:lnTo>
                    <a:pt x="1076" y="353"/>
                  </a:lnTo>
                  <a:lnTo>
                    <a:pt x="1073" y="353"/>
                  </a:lnTo>
                  <a:lnTo>
                    <a:pt x="1073" y="356"/>
                  </a:lnTo>
                  <a:lnTo>
                    <a:pt x="1071" y="356"/>
                  </a:lnTo>
                  <a:lnTo>
                    <a:pt x="1068" y="358"/>
                  </a:lnTo>
                  <a:lnTo>
                    <a:pt x="1066" y="358"/>
                  </a:lnTo>
                  <a:lnTo>
                    <a:pt x="1066" y="361"/>
                  </a:lnTo>
                  <a:lnTo>
                    <a:pt x="1063" y="361"/>
                  </a:lnTo>
                  <a:lnTo>
                    <a:pt x="1063" y="364"/>
                  </a:lnTo>
                  <a:lnTo>
                    <a:pt x="1063" y="366"/>
                  </a:lnTo>
                  <a:lnTo>
                    <a:pt x="1063" y="369"/>
                  </a:lnTo>
                  <a:lnTo>
                    <a:pt x="1060" y="369"/>
                  </a:lnTo>
                  <a:lnTo>
                    <a:pt x="1060" y="371"/>
                  </a:lnTo>
                  <a:lnTo>
                    <a:pt x="1058" y="371"/>
                  </a:lnTo>
                  <a:lnTo>
                    <a:pt x="1058" y="374"/>
                  </a:lnTo>
                  <a:lnTo>
                    <a:pt x="1055" y="376"/>
                  </a:lnTo>
                  <a:lnTo>
                    <a:pt x="1055" y="379"/>
                  </a:lnTo>
                  <a:lnTo>
                    <a:pt x="1053" y="379"/>
                  </a:lnTo>
                  <a:lnTo>
                    <a:pt x="1053" y="382"/>
                  </a:lnTo>
                  <a:lnTo>
                    <a:pt x="1050" y="382"/>
                  </a:lnTo>
                  <a:lnTo>
                    <a:pt x="1050" y="384"/>
                  </a:lnTo>
                  <a:lnTo>
                    <a:pt x="1050" y="387"/>
                  </a:lnTo>
                  <a:lnTo>
                    <a:pt x="1047" y="387"/>
                  </a:lnTo>
                  <a:lnTo>
                    <a:pt x="1045" y="389"/>
                  </a:lnTo>
                  <a:lnTo>
                    <a:pt x="1042" y="389"/>
                  </a:lnTo>
                  <a:lnTo>
                    <a:pt x="1040" y="389"/>
                  </a:lnTo>
                  <a:lnTo>
                    <a:pt x="1040" y="392"/>
                  </a:lnTo>
                  <a:lnTo>
                    <a:pt x="1037" y="394"/>
                  </a:lnTo>
                  <a:lnTo>
                    <a:pt x="1037" y="397"/>
                  </a:lnTo>
                  <a:lnTo>
                    <a:pt x="1037" y="400"/>
                  </a:lnTo>
                  <a:lnTo>
                    <a:pt x="1040" y="400"/>
                  </a:lnTo>
                  <a:lnTo>
                    <a:pt x="1037" y="400"/>
                  </a:lnTo>
                  <a:lnTo>
                    <a:pt x="1037" y="402"/>
                  </a:lnTo>
                  <a:lnTo>
                    <a:pt x="1035" y="405"/>
                  </a:lnTo>
                  <a:lnTo>
                    <a:pt x="1035" y="407"/>
                  </a:lnTo>
                  <a:lnTo>
                    <a:pt x="1037" y="407"/>
                  </a:lnTo>
                  <a:lnTo>
                    <a:pt x="1037" y="410"/>
                  </a:lnTo>
                  <a:lnTo>
                    <a:pt x="1035" y="410"/>
                  </a:lnTo>
                  <a:lnTo>
                    <a:pt x="1032" y="410"/>
                  </a:lnTo>
                  <a:lnTo>
                    <a:pt x="1029" y="413"/>
                  </a:lnTo>
                  <a:lnTo>
                    <a:pt x="1027" y="413"/>
                  </a:lnTo>
                  <a:lnTo>
                    <a:pt x="1024" y="413"/>
                  </a:lnTo>
                  <a:lnTo>
                    <a:pt x="1024" y="410"/>
                  </a:lnTo>
                  <a:lnTo>
                    <a:pt x="1022" y="410"/>
                  </a:lnTo>
                  <a:lnTo>
                    <a:pt x="1019" y="410"/>
                  </a:lnTo>
                  <a:lnTo>
                    <a:pt x="1019" y="413"/>
                  </a:lnTo>
                  <a:lnTo>
                    <a:pt x="1017" y="415"/>
                  </a:lnTo>
                  <a:lnTo>
                    <a:pt x="1017" y="418"/>
                  </a:lnTo>
                  <a:lnTo>
                    <a:pt x="1014" y="420"/>
                  </a:lnTo>
                  <a:lnTo>
                    <a:pt x="1011" y="420"/>
                  </a:lnTo>
                  <a:lnTo>
                    <a:pt x="1011" y="423"/>
                  </a:lnTo>
                  <a:lnTo>
                    <a:pt x="1009" y="423"/>
                  </a:lnTo>
                  <a:lnTo>
                    <a:pt x="1009" y="425"/>
                  </a:lnTo>
                  <a:lnTo>
                    <a:pt x="1006" y="425"/>
                  </a:lnTo>
                  <a:lnTo>
                    <a:pt x="1006" y="428"/>
                  </a:lnTo>
                  <a:lnTo>
                    <a:pt x="1006" y="431"/>
                  </a:lnTo>
                  <a:lnTo>
                    <a:pt x="1004" y="433"/>
                  </a:lnTo>
                  <a:lnTo>
                    <a:pt x="1004" y="436"/>
                  </a:lnTo>
                  <a:lnTo>
                    <a:pt x="1004" y="438"/>
                  </a:lnTo>
                  <a:lnTo>
                    <a:pt x="1004" y="441"/>
                  </a:lnTo>
                  <a:lnTo>
                    <a:pt x="1001" y="441"/>
                  </a:lnTo>
                  <a:lnTo>
                    <a:pt x="998" y="443"/>
                  </a:lnTo>
                  <a:lnTo>
                    <a:pt x="996" y="443"/>
                  </a:lnTo>
                  <a:lnTo>
                    <a:pt x="996" y="446"/>
                  </a:lnTo>
                  <a:lnTo>
                    <a:pt x="996" y="449"/>
                  </a:lnTo>
                  <a:lnTo>
                    <a:pt x="996" y="451"/>
                  </a:lnTo>
                  <a:lnTo>
                    <a:pt x="993" y="451"/>
                  </a:lnTo>
                  <a:lnTo>
                    <a:pt x="991" y="454"/>
                  </a:lnTo>
                  <a:lnTo>
                    <a:pt x="991" y="456"/>
                  </a:lnTo>
                  <a:lnTo>
                    <a:pt x="988" y="456"/>
                  </a:lnTo>
                  <a:lnTo>
                    <a:pt x="988" y="459"/>
                  </a:lnTo>
                  <a:lnTo>
                    <a:pt x="988" y="462"/>
                  </a:lnTo>
                  <a:lnTo>
                    <a:pt x="986" y="459"/>
                  </a:lnTo>
                  <a:lnTo>
                    <a:pt x="983" y="459"/>
                  </a:lnTo>
                  <a:lnTo>
                    <a:pt x="980" y="459"/>
                  </a:lnTo>
                  <a:lnTo>
                    <a:pt x="980" y="462"/>
                  </a:lnTo>
                  <a:lnTo>
                    <a:pt x="978" y="462"/>
                  </a:lnTo>
                  <a:lnTo>
                    <a:pt x="978" y="459"/>
                  </a:lnTo>
                  <a:lnTo>
                    <a:pt x="980" y="459"/>
                  </a:lnTo>
                  <a:lnTo>
                    <a:pt x="980" y="456"/>
                  </a:lnTo>
                  <a:lnTo>
                    <a:pt x="983" y="454"/>
                  </a:lnTo>
                  <a:lnTo>
                    <a:pt x="983" y="451"/>
                  </a:lnTo>
                  <a:lnTo>
                    <a:pt x="986" y="449"/>
                  </a:lnTo>
                  <a:lnTo>
                    <a:pt x="986" y="446"/>
                  </a:lnTo>
                  <a:lnTo>
                    <a:pt x="986" y="443"/>
                  </a:lnTo>
                  <a:lnTo>
                    <a:pt x="983" y="443"/>
                  </a:lnTo>
                  <a:lnTo>
                    <a:pt x="983" y="441"/>
                  </a:lnTo>
                  <a:lnTo>
                    <a:pt x="983" y="438"/>
                  </a:lnTo>
                  <a:lnTo>
                    <a:pt x="983" y="436"/>
                  </a:lnTo>
                  <a:lnTo>
                    <a:pt x="980" y="436"/>
                  </a:lnTo>
                  <a:lnTo>
                    <a:pt x="978" y="436"/>
                  </a:lnTo>
                  <a:lnTo>
                    <a:pt x="978" y="433"/>
                  </a:lnTo>
                  <a:lnTo>
                    <a:pt x="978" y="431"/>
                  </a:lnTo>
                  <a:lnTo>
                    <a:pt x="975" y="431"/>
                  </a:lnTo>
                  <a:lnTo>
                    <a:pt x="975" y="428"/>
                  </a:lnTo>
                  <a:lnTo>
                    <a:pt x="975" y="425"/>
                  </a:lnTo>
                  <a:lnTo>
                    <a:pt x="975" y="423"/>
                  </a:lnTo>
                  <a:lnTo>
                    <a:pt x="978" y="423"/>
                  </a:lnTo>
                  <a:lnTo>
                    <a:pt x="975" y="420"/>
                  </a:lnTo>
                  <a:lnTo>
                    <a:pt x="973" y="418"/>
                  </a:lnTo>
                  <a:lnTo>
                    <a:pt x="970" y="418"/>
                  </a:lnTo>
                  <a:lnTo>
                    <a:pt x="968" y="415"/>
                  </a:lnTo>
                  <a:lnTo>
                    <a:pt x="965" y="415"/>
                  </a:lnTo>
                  <a:lnTo>
                    <a:pt x="965" y="413"/>
                  </a:lnTo>
                  <a:lnTo>
                    <a:pt x="962" y="413"/>
                  </a:lnTo>
                  <a:lnTo>
                    <a:pt x="960" y="410"/>
                  </a:lnTo>
                  <a:lnTo>
                    <a:pt x="957" y="407"/>
                  </a:lnTo>
                  <a:lnTo>
                    <a:pt x="955" y="405"/>
                  </a:lnTo>
                  <a:lnTo>
                    <a:pt x="952" y="402"/>
                  </a:lnTo>
                  <a:lnTo>
                    <a:pt x="952" y="400"/>
                  </a:lnTo>
                  <a:lnTo>
                    <a:pt x="949" y="400"/>
                  </a:lnTo>
                  <a:lnTo>
                    <a:pt x="949" y="397"/>
                  </a:lnTo>
                  <a:lnTo>
                    <a:pt x="949" y="394"/>
                  </a:lnTo>
                  <a:lnTo>
                    <a:pt x="947" y="394"/>
                  </a:lnTo>
                  <a:lnTo>
                    <a:pt x="944" y="394"/>
                  </a:lnTo>
                  <a:lnTo>
                    <a:pt x="942" y="394"/>
                  </a:lnTo>
                  <a:lnTo>
                    <a:pt x="939" y="397"/>
                  </a:lnTo>
                  <a:lnTo>
                    <a:pt x="937" y="397"/>
                  </a:lnTo>
                  <a:lnTo>
                    <a:pt x="934" y="397"/>
                  </a:lnTo>
                  <a:lnTo>
                    <a:pt x="931" y="397"/>
                  </a:lnTo>
                  <a:lnTo>
                    <a:pt x="929" y="397"/>
                  </a:lnTo>
                  <a:lnTo>
                    <a:pt x="926" y="397"/>
                  </a:lnTo>
                  <a:lnTo>
                    <a:pt x="924" y="397"/>
                  </a:lnTo>
                  <a:lnTo>
                    <a:pt x="921" y="397"/>
                  </a:lnTo>
                  <a:lnTo>
                    <a:pt x="919" y="397"/>
                  </a:lnTo>
                  <a:lnTo>
                    <a:pt x="916" y="397"/>
                  </a:lnTo>
                  <a:lnTo>
                    <a:pt x="916" y="394"/>
                  </a:lnTo>
                  <a:lnTo>
                    <a:pt x="913" y="394"/>
                  </a:lnTo>
                  <a:lnTo>
                    <a:pt x="911" y="394"/>
                  </a:lnTo>
                  <a:lnTo>
                    <a:pt x="908" y="394"/>
                  </a:lnTo>
                  <a:lnTo>
                    <a:pt x="906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900" y="394"/>
                  </a:lnTo>
                  <a:lnTo>
                    <a:pt x="898" y="392"/>
                  </a:lnTo>
                  <a:lnTo>
                    <a:pt x="895" y="392"/>
                  </a:lnTo>
                  <a:lnTo>
                    <a:pt x="893" y="392"/>
                  </a:lnTo>
                  <a:lnTo>
                    <a:pt x="893" y="389"/>
                  </a:lnTo>
                  <a:lnTo>
                    <a:pt x="890" y="392"/>
                  </a:lnTo>
                  <a:lnTo>
                    <a:pt x="888" y="392"/>
                  </a:lnTo>
                  <a:lnTo>
                    <a:pt x="885" y="392"/>
                  </a:lnTo>
                  <a:lnTo>
                    <a:pt x="885" y="389"/>
                  </a:lnTo>
                  <a:lnTo>
                    <a:pt x="885" y="387"/>
                  </a:lnTo>
                  <a:lnTo>
                    <a:pt x="882" y="387"/>
                  </a:lnTo>
                  <a:lnTo>
                    <a:pt x="882" y="384"/>
                  </a:lnTo>
                  <a:lnTo>
                    <a:pt x="882" y="387"/>
                  </a:lnTo>
                  <a:lnTo>
                    <a:pt x="880" y="387"/>
                  </a:lnTo>
                  <a:lnTo>
                    <a:pt x="877" y="387"/>
                  </a:lnTo>
                  <a:lnTo>
                    <a:pt x="877" y="384"/>
                  </a:lnTo>
                  <a:lnTo>
                    <a:pt x="875" y="384"/>
                  </a:lnTo>
                  <a:lnTo>
                    <a:pt x="875" y="382"/>
                  </a:lnTo>
                  <a:lnTo>
                    <a:pt x="872" y="382"/>
                  </a:lnTo>
                  <a:lnTo>
                    <a:pt x="870" y="382"/>
                  </a:lnTo>
                  <a:lnTo>
                    <a:pt x="870" y="379"/>
                  </a:lnTo>
                  <a:lnTo>
                    <a:pt x="867" y="379"/>
                  </a:lnTo>
                  <a:lnTo>
                    <a:pt x="864" y="379"/>
                  </a:lnTo>
                  <a:lnTo>
                    <a:pt x="864" y="376"/>
                  </a:lnTo>
                  <a:lnTo>
                    <a:pt x="862" y="376"/>
                  </a:lnTo>
                  <a:lnTo>
                    <a:pt x="859" y="376"/>
                  </a:lnTo>
                  <a:lnTo>
                    <a:pt x="857" y="376"/>
                  </a:lnTo>
                  <a:lnTo>
                    <a:pt x="857" y="374"/>
                  </a:lnTo>
                  <a:lnTo>
                    <a:pt x="854" y="376"/>
                  </a:lnTo>
                  <a:lnTo>
                    <a:pt x="851" y="376"/>
                  </a:lnTo>
                  <a:lnTo>
                    <a:pt x="849" y="376"/>
                  </a:lnTo>
                  <a:lnTo>
                    <a:pt x="846" y="379"/>
                  </a:lnTo>
                  <a:lnTo>
                    <a:pt x="846" y="382"/>
                  </a:lnTo>
                  <a:lnTo>
                    <a:pt x="844" y="382"/>
                  </a:lnTo>
                  <a:lnTo>
                    <a:pt x="844" y="384"/>
                  </a:lnTo>
                  <a:lnTo>
                    <a:pt x="841" y="387"/>
                  </a:lnTo>
                  <a:lnTo>
                    <a:pt x="839" y="387"/>
                  </a:lnTo>
                  <a:lnTo>
                    <a:pt x="839" y="389"/>
                  </a:lnTo>
                  <a:lnTo>
                    <a:pt x="839" y="392"/>
                  </a:lnTo>
                  <a:lnTo>
                    <a:pt x="839" y="394"/>
                  </a:lnTo>
                  <a:lnTo>
                    <a:pt x="836" y="394"/>
                  </a:lnTo>
                  <a:lnTo>
                    <a:pt x="833" y="394"/>
                  </a:lnTo>
                  <a:lnTo>
                    <a:pt x="831" y="394"/>
                  </a:lnTo>
                  <a:lnTo>
                    <a:pt x="828" y="394"/>
                  </a:lnTo>
                  <a:lnTo>
                    <a:pt x="828" y="397"/>
                  </a:lnTo>
                  <a:lnTo>
                    <a:pt x="826" y="397"/>
                  </a:lnTo>
                  <a:lnTo>
                    <a:pt x="823" y="397"/>
                  </a:lnTo>
                  <a:lnTo>
                    <a:pt x="821" y="397"/>
                  </a:lnTo>
                  <a:lnTo>
                    <a:pt x="821" y="400"/>
                  </a:lnTo>
                  <a:lnTo>
                    <a:pt x="818" y="400"/>
                  </a:lnTo>
                  <a:lnTo>
                    <a:pt x="815" y="400"/>
                  </a:lnTo>
                  <a:lnTo>
                    <a:pt x="813" y="400"/>
                  </a:lnTo>
                  <a:lnTo>
                    <a:pt x="813" y="402"/>
                  </a:lnTo>
                  <a:lnTo>
                    <a:pt x="810" y="402"/>
                  </a:lnTo>
                  <a:lnTo>
                    <a:pt x="810" y="400"/>
                  </a:lnTo>
                  <a:lnTo>
                    <a:pt x="808" y="400"/>
                  </a:lnTo>
                  <a:lnTo>
                    <a:pt x="808" y="402"/>
                  </a:lnTo>
                  <a:lnTo>
                    <a:pt x="805" y="402"/>
                  </a:lnTo>
                  <a:lnTo>
                    <a:pt x="802" y="402"/>
                  </a:lnTo>
                  <a:lnTo>
                    <a:pt x="802" y="405"/>
                  </a:lnTo>
                  <a:lnTo>
                    <a:pt x="802" y="407"/>
                  </a:lnTo>
                  <a:lnTo>
                    <a:pt x="800" y="407"/>
                  </a:lnTo>
                  <a:lnTo>
                    <a:pt x="800" y="410"/>
                  </a:lnTo>
                  <a:lnTo>
                    <a:pt x="800" y="413"/>
                  </a:lnTo>
                  <a:lnTo>
                    <a:pt x="797" y="413"/>
                  </a:lnTo>
                  <a:lnTo>
                    <a:pt x="797" y="415"/>
                  </a:lnTo>
                  <a:lnTo>
                    <a:pt x="795" y="415"/>
                  </a:lnTo>
                  <a:lnTo>
                    <a:pt x="795" y="418"/>
                  </a:lnTo>
                  <a:lnTo>
                    <a:pt x="795" y="420"/>
                  </a:lnTo>
                  <a:lnTo>
                    <a:pt x="797" y="420"/>
                  </a:lnTo>
                  <a:lnTo>
                    <a:pt x="795" y="423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5" y="431"/>
                  </a:lnTo>
                  <a:lnTo>
                    <a:pt x="795" y="433"/>
                  </a:lnTo>
                  <a:lnTo>
                    <a:pt x="795" y="436"/>
                  </a:lnTo>
                  <a:lnTo>
                    <a:pt x="795" y="438"/>
                  </a:lnTo>
                  <a:lnTo>
                    <a:pt x="795" y="441"/>
                  </a:lnTo>
                  <a:lnTo>
                    <a:pt x="797" y="441"/>
                  </a:lnTo>
                  <a:lnTo>
                    <a:pt x="795" y="441"/>
                  </a:lnTo>
                  <a:lnTo>
                    <a:pt x="795" y="443"/>
                  </a:lnTo>
                  <a:lnTo>
                    <a:pt x="792" y="443"/>
                  </a:lnTo>
                  <a:lnTo>
                    <a:pt x="792" y="446"/>
                  </a:lnTo>
                  <a:lnTo>
                    <a:pt x="790" y="446"/>
                  </a:lnTo>
                  <a:lnTo>
                    <a:pt x="790" y="449"/>
                  </a:lnTo>
                  <a:lnTo>
                    <a:pt x="790" y="451"/>
                  </a:lnTo>
                  <a:lnTo>
                    <a:pt x="790" y="454"/>
                  </a:lnTo>
                  <a:lnTo>
                    <a:pt x="787" y="456"/>
                  </a:lnTo>
                  <a:lnTo>
                    <a:pt x="784" y="456"/>
                  </a:lnTo>
                  <a:lnTo>
                    <a:pt x="782" y="456"/>
                  </a:lnTo>
                  <a:lnTo>
                    <a:pt x="779" y="456"/>
                  </a:lnTo>
                  <a:lnTo>
                    <a:pt x="779" y="459"/>
                  </a:lnTo>
                  <a:lnTo>
                    <a:pt x="779" y="462"/>
                  </a:lnTo>
                  <a:lnTo>
                    <a:pt x="777" y="459"/>
                  </a:lnTo>
                  <a:lnTo>
                    <a:pt x="774" y="456"/>
                  </a:lnTo>
                  <a:lnTo>
                    <a:pt x="774" y="454"/>
                  </a:lnTo>
                  <a:lnTo>
                    <a:pt x="772" y="454"/>
                  </a:lnTo>
                  <a:lnTo>
                    <a:pt x="772" y="451"/>
                  </a:lnTo>
                  <a:lnTo>
                    <a:pt x="772" y="449"/>
                  </a:lnTo>
                  <a:lnTo>
                    <a:pt x="769" y="449"/>
                  </a:lnTo>
                  <a:lnTo>
                    <a:pt x="766" y="446"/>
                  </a:lnTo>
                  <a:lnTo>
                    <a:pt x="764" y="443"/>
                  </a:lnTo>
                  <a:lnTo>
                    <a:pt x="761" y="441"/>
                  </a:lnTo>
                  <a:lnTo>
                    <a:pt x="761" y="438"/>
                  </a:lnTo>
                  <a:lnTo>
                    <a:pt x="759" y="438"/>
                  </a:lnTo>
                  <a:lnTo>
                    <a:pt x="756" y="436"/>
                  </a:lnTo>
                  <a:lnTo>
                    <a:pt x="753" y="436"/>
                  </a:lnTo>
                  <a:lnTo>
                    <a:pt x="753" y="433"/>
                  </a:lnTo>
                  <a:lnTo>
                    <a:pt x="753" y="431"/>
                  </a:lnTo>
                  <a:lnTo>
                    <a:pt x="751" y="431"/>
                  </a:lnTo>
                  <a:lnTo>
                    <a:pt x="751" y="428"/>
                  </a:lnTo>
                  <a:lnTo>
                    <a:pt x="751" y="425"/>
                  </a:lnTo>
                  <a:lnTo>
                    <a:pt x="748" y="425"/>
                  </a:lnTo>
                  <a:lnTo>
                    <a:pt x="746" y="423"/>
                  </a:lnTo>
                  <a:lnTo>
                    <a:pt x="743" y="420"/>
                  </a:lnTo>
                  <a:lnTo>
                    <a:pt x="741" y="418"/>
                  </a:lnTo>
                  <a:lnTo>
                    <a:pt x="738" y="415"/>
                  </a:lnTo>
                  <a:lnTo>
                    <a:pt x="738" y="413"/>
                  </a:lnTo>
                  <a:lnTo>
                    <a:pt x="738" y="410"/>
                  </a:lnTo>
                  <a:lnTo>
                    <a:pt x="738" y="407"/>
                  </a:lnTo>
                  <a:lnTo>
                    <a:pt x="738" y="405"/>
                  </a:lnTo>
                  <a:lnTo>
                    <a:pt x="741" y="402"/>
                  </a:lnTo>
                  <a:lnTo>
                    <a:pt x="738" y="402"/>
                  </a:lnTo>
                  <a:lnTo>
                    <a:pt x="735" y="402"/>
                  </a:lnTo>
                  <a:lnTo>
                    <a:pt x="733" y="402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5" y="405"/>
                  </a:lnTo>
                  <a:lnTo>
                    <a:pt x="725" y="407"/>
                  </a:lnTo>
                  <a:lnTo>
                    <a:pt x="723" y="407"/>
                  </a:lnTo>
                  <a:lnTo>
                    <a:pt x="720" y="407"/>
                  </a:lnTo>
                  <a:lnTo>
                    <a:pt x="717" y="407"/>
                  </a:lnTo>
                  <a:lnTo>
                    <a:pt x="717" y="410"/>
                  </a:lnTo>
                  <a:lnTo>
                    <a:pt x="715" y="410"/>
                  </a:lnTo>
                  <a:lnTo>
                    <a:pt x="712" y="410"/>
                  </a:lnTo>
                  <a:lnTo>
                    <a:pt x="710" y="410"/>
                  </a:lnTo>
                  <a:lnTo>
                    <a:pt x="707" y="410"/>
                  </a:lnTo>
                  <a:lnTo>
                    <a:pt x="704" y="410"/>
                  </a:lnTo>
                  <a:lnTo>
                    <a:pt x="702" y="410"/>
                  </a:lnTo>
                  <a:lnTo>
                    <a:pt x="702" y="413"/>
                  </a:lnTo>
                  <a:lnTo>
                    <a:pt x="699" y="413"/>
                  </a:lnTo>
                  <a:lnTo>
                    <a:pt x="699" y="415"/>
                  </a:lnTo>
                  <a:lnTo>
                    <a:pt x="697" y="418"/>
                  </a:lnTo>
                  <a:lnTo>
                    <a:pt x="694" y="420"/>
                  </a:lnTo>
                  <a:lnTo>
                    <a:pt x="692" y="420"/>
                  </a:lnTo>
                  <a:lnTo>
                    <a:pt x="689" y="423"/>
                  </a:lnTo>
                  <a:lnTo>
                    <a:pt x="686" y="423"/>
                  </a:lnTo>
                  <a:lnTo>
                    <a:pt x="684" y="423"/>
                  </a:lnTo>
                  <a:lnTo>
                    <a:pt x="681" y="425"/>
                  </a:lnTo>
                  <a:lnTo>
                    <a:pt x="679" y="425"/>
                  </a:lnTo>
                  <a:lnTo>
                    <a:pt x="679" y="428"/>
                  </a:lnTo>
                  <a:lnTo>
                    <a:pt x="676" y="428"/>
                  </a:lnTo>
                  <a:lnTo>
                    <a:pt x="674" y="428"/>
                  </a:lnTo>
                  <a:lnTo>
                    <a:pt x="671" y="428"/>
                  </a:lnTo>
                  <a:lnTo>
                    <a:pt x="668" y="428"/>
                  </a:lnTo>
                  <a:lnTo>
                    <a:pt x="668" y="431"/>
                  </a:lnTo>
                  <a:lnTo>
                    <a:pt x="666" y="431"/>
                  </a:lnTo>
                  <a:lnTo>
                    <a:pt x="666" y="433"/>
                  </a:lnTo>
                  <a:lnTo>
                    <a:pt x="663" y="433"/>
                  </a:lnTo>
                  <a:lnTo>
                    <a:pt x="663" y="436"/>
                  </a:lnTo>
                  <a:lnTo>
                    <a:pt x="661" y="436"/>
                  </a:lnTo>
                  <a:lnTo>
                    <a:pt x="661" y="438"/>
                  </a:lnTo>
                  <a:lnTo>
                    <a:pt x="658" y="438"/>
                  </a:lnTo>
                  <a:lnTo>
                    <a:pt x="655" y="441"/>
                  </a:lnTo>
                  <a:lnTo>
                    <a:pt x="655" y="443"/>
                  </a:lnTo>
                  <a:lnTo>
                    <a:pt x="653" y="443"/>
                  </a:lnTo>
                  <a:lnTo>
                    <a:pt x="653" y="441"/>
                  </a:lnTo>
                  <a:lnTo>
                    <a:pt x="650" y="443"/>
                  </a:lnTo>
                  <a:lnTo>
                    <a:pt x="650" y="446"/>
                  </a:lnTo>
                  <a:lnTo>
                    <a:pt x="648" y="446"/>
                  </a:lnTo>
                  <a:lnTo>
                    <a:pt x="648" y="449"/>
                  </a:lnTo>
                  <a:lnTo>
                    <a:pt x="648" y="451"/>
                  </a:lnTo>
                  <a:lnTo>
                    <a:pt x="645" y="451"/>
                  </a:lnTo>
                  <a:lnTo>
                    <a:pt x="643" y="451"/>
                  </a:lnTo>
                  <a:lnTo>
                    <a:pt x="640" y="451"/>
                  </a:lnTo>
                  <a:lnTo>
                    <a:pt x="637" y="451"/>
                  </a:lnTo>
                  <a:lnTo>
                    <a:pt x="635" y="451"/>
                  </a:lnTo>
                  <a:lnTo>
                    <a:pt x="632" y="451"/>
                  </a:lnTo>
                  <a:lnTo>
                    <a:pt x="630" y="451"/>
                  </a:lnTo>
                  <a:lnTo>
                    <a:pt x="627" y="451"/>
                  </a:lnTo>
                  <a:lnTo>
                    <a:pt x="625" y="449"/>
                  </a:lnTo>
                  <a:lnTo>
                    <a:pt x="622" y="449"/>
                  </a:lnTo>
                  <a:lnTo>
                    <a:pt x="619" y="449"/>
                  </a:lnTo>
                  <a:lnTo>
                    <a:pt x="617" y="446"/>
                  </a:lnTo>
                  <a:lnTo>
                    <a:pt x="614" y="443"/>
                  </a:lnTo>
                  <a:lnTo>
                    <a:pt x="612" y="446"/>
                  </a:lnTo>
                  <a:lnTo>
                    <a:pt x="609" y="446"/>
                  </a:lnTo>
                  <a:lnTo>
                    <a:pt x="609" y="443"/>
                  </a:lnTo>
                  <a:lnTo>
                    <a:pt x="606" y="441"/>
                  </a:lnTo>
                  <a:lnTo>
                    <a:pt x="606" y="438"/>
                  </a:lnTo>
                  <a:lnTo>
                    <a:pt x="604" y="438"/>
                  </a:lnTo>
                  <a:lnTo>
                    <a:pt x="604" y="436"/>
                  </a:lnTo>
                  <a:lnTo>
                    <a:pt x="601" y="433"/>
                  </a:lnTo>
                  <a:lnTo>
                    <a:pt x="601" y="431"/>
                  </a:lnTo>
                  <a:lnTo>
                    <a:pt x="599" y="428"/>
                  </a:lnTo>
                  <a:lnTo>
                    <a:pt x="596" y="425"/>
                  </a:lnTo>
                  <a:lnTo>
                    <a:pt x="596" y="423"/>
                  </a:lnTo>
                  <a:lnTo>
                    <a:pt x="594" y="420"/>
                  </a:lnTo>
                  <a:lnTo>
                    <a:pt x="594" y="418"/>
                  </a:lnTo>
                  <a:lnTo>
                    <a:pt x="594" y="415"/>
                  </a:lnTo>
                  <a:lnTo>
                    <a:pt x="591" y="415"/>
                  </a:lnTo>
                  <a:lnTo>
                    <a:pt x="591" y="413"/>
                  </a:lnTo>
                  <a:lnTo>
                    <a:pt x="588" y="413"/>
                  </a:lnTo>
                  <a:lnTo>
                    <a:pt x="588" y="410"/>
                  </a:lnTo>
                  <a:lnTo>
                    <a:pt x="586" y="410"/>
                  </a:lnTo>
                  <a:lnTo>
                    <a:pt x="586" y="407"/>
                  </a:lnTo>
                  <a:lnTo>
                    <a:pt x="583" y="405"/>
                  </a:lnTo>
                  <a:lnTo>
                    <a:pt x="581" y="402"/>
                  </a:lnTo>
                  <a:lnTo>
                    <a:pt x="578" y="400"/>
                  </a:lnTo>
                  <a:lnTo>
                    <a:pt x="576" y="397"/>
                  </a:lnTo>
                  <a:lnTo>
                    <a:pt x="573" y="394"/>
                  </a:lnTo>
                  <a:lnTo>
                    <a:pt x="570" y="392"/>
                  </a:lnTo>
                  <a:lnTo>
                    <a:pt x="570" y="389"/>
                  </a:lnTo>
                  <a:lnTo>
                    <a:pt x="570" y="387"/>
                  </a:lnTo>
                  <a:lnTo>
                    <a:pt x="570" y="384"/>
                  </a:lnTo>
                  <a:lnTo>
                    <a:pt x="570" y="382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8" y="376"/>
                  </a:lnTo>
                  <a:lnTo>
                    <a:pt x="568" y="374"/>
                  </a:lnTo>
                  <a:lnTo>
                    <a:pt x="568" y="371"/>
                  </a:lnTo>
                  <a:lnTo>
                    <a:pt x="565" y="371"/>
                  </a:lnTo>
                  <a:lnTo>
                    <a:pt x="565" y="369"/>
                  </a:lnTo>
                  <a:lnTo>
                    <a:pt x="565" y="366"/>
                  </a:lnTo>
                  <a:lnTo>
                    <a:pt x="568" y="366"/>
                  </a:lnTo>
                  <a:lnTo>
                    <a:pt x="568" y="364"/>
                  </a:lnTo>
                  <a:lnTo>
                    <a:pt x="568" y="361"/>
                  </a:lnTo>
                  <a:lnTo>
                    <a:pt x="565" y="361"/>
                  </a:lnTo>
                  <a:lnTo>
                    <a:pt x="565" y="358"/>
                  </a:lnTo>
                  <a:lnTo>
                    <a:pt x="565" y="356"/>
                  </a:lnTo>
                  <a:lnTo>
                    <a:pt x="565" y="353"/>
                  </a:lnTo>
                  <a:lnTo>
                    <a:pt x="565" y="351"/>
                  </a:lnTo>
                  <a:lnTo>
                    <a:pt x="568" y="351"/>
                  </a:lnTo>
                  <a:lnTo>
                    <a:pt x="568" y="348"/>
                  </a:lnTo>
                  <a:lnTo>
                    <a:pt x="570" y="346"/>
                  </a:lnTo>
                  <a:lnTo>
                    <a:pt x="570" y="343"/>
                  </a:lnTo>
                  <a:lnTo>
                    <a:pt x="568" y="343"/>
                  </a:lnTo>
                  <a:lnTo>
                    <a:pt x="568" y="340"/>
                  </a:lnTo>
                  <a:lnTo>
                    <a:pt x="565" y="338"/>
                  </a:lnTo>
                  <a:lnTo>
                    <a:pt x="563" y="338"/>
                  </a:lnTo>
                  <a:lnTo>
                    <a:pt x="563" y="335"/>
                  </a:lnTo>
                  <a:lnTo>
                    <a:pt x="560" y="333"/>
                  </a:lnTo>
                  <a:lnTo>
                    <a:pt x="560" y="335"/>
                  </a:lnTo>
                  <a:lnTo>
                    <a:pt x="557" y="335"/>
                  </a:lnTo>
                  <a:lnTo>
                    <a:pt x="555" y="335"/>
                  </a:lnTo>
                  <a:lnTo>
                    <a:pt x="552" y="335"/>
                  </a:lnTo>
                  <a:lnTo>
                    <a:pt x="552" y="333"/>
                  </a:lnTo>
                  <a:lnTo>
                    <a:pt x="552" y="330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50" y="325"/>
                  </a:lnTo>
                  <a:lnTo>
                    <a:pt x="552" y="322"/>
                  </a:lnTo>
                  <a:lnTo>
                    <a:pt x="555" y="322"/>
                  </a:lnTo>
                  <a:lnTo>
                    <a:pt x="555" y="320"/>
                  </a:lnTo>
                  <a:lnTo>
                    <a:pt x="552" y="317"/>
                  </a:lnTo>
                  <a:lnTo>
                    <a:pt x="552" y="315"/>
                  </a:lnTo>
                  <a:lnTo>
                    <a:pt x="552" y="312"/>
                  </a:lnTo>
                  <a:lnTo>
                    <a:pt x="552" y="309"/>
                  </a:lnTo>
                  <a:lnTo>
                    <a:pt x="552" y="307"/>
                  </a:lnTo>
                  <a:lnTo>
                    <a:pt x="550" y="307"/>
                  </a:lnTo>
                  <a:lnTo>
                    <a:pt x="550" y="304"/>
                  </a:lnTo>
                  <a:lnTo>
                    <a:pt x="547" y="304"/>
                  </a:lnTo>
                  <a:lnTo>
                    <a:pt x="545" y="304"/>
                  </a:lnTo>
                  <a:lnTo>
                    <a:pt x="545" y="302"/>
                  </a:lnTo>
                  <a:lnTo>
                    <a:pt x="542" y="302"/>
                  </a:lnTo>
                  <a:lnTo>
                    <a:pt x="539" y="302"/>
                  </a:lnTo>
                  <a:lnTo>
                    <a:pt x="537" y="302"/>
                  </a:lnTo>
                  <a:lnTo>
                    <a:pt x="534" y="302"/>
                  </a:lnTo>
                  <a:lnTo>
                    <a:pt x="532" y="299"/>
                  </a:lnTo>
                  <a:lnTo>
                    <a:pt x="529" y="302"/>
                  </a:lnTo>
                  <a:lnTo>
                    <a:pt x="527" y="304"/>
                  </a:lnTo>
                  <a:lnTo>
                    <a:pt x="524" y="304"/>
                  </a:lnTo>
                  <a:lnTo>
                    <a:pt x="527" y="307"/>
                  </a:lnTo>
                  <a:lnTo>
                    <a:pt x="529" y="307"/>
                  </a:lnTo>
                  <a:lnTo>
                    <a:pt x="532" y="309"/>
                  </a:lnTo>
                  <a:lnTo>
                    <a:pt x="532" y="312"/>
                  </a:lnTo>
                  <a:lnTo>
                    <a:pt x="532" y="315"/>
                  </a:lnTo>
                  <a:lnTo>
                    <a:pt x="529" y="315"/>
                  </a:lnTo>
                  <a:lnTo>
                    <a:pt x="529" y="317"/>
                  </a:lnTo>
                  <a:lnTo>
                    <a:pt x="527" y="317"/>
                  </a:lnTo>
                  <a:lnTo>
                    <a:pt x="527" y="320"/>
                  </a:lnTo>
                  <a:lnTo>
                    <a:pt x="527" y="322"/>
                  </a:lnTo>
                  <a:lnTo>
                    <a:pt x="529" y="322"/>
                  </a:lnTo>
                  <a:lnTo>
                    <a:pt x="532" y="322"/>
                  </a:lnTo>
                  <a:lnTo>
                    <a:pt x="534" y="322"/>
                  </a:lnTo>
                  <a:lnTo>
                    <a:pt x="534" y="325"/>
                  </a:lnTo>
                  <a:lnTo>
                    <a:pt x="534" y="327"/>
                  </a:lnTo>
                  <a:lnTo>
                    <a:pt x="534" y="330"/>
                  </a:lnTo>
                  <a:lnTo>
                    <a:pt x="532" y="330"/>
                  </a:lnTo>
                  <a:lnTo>
                    <a:pt x="529" y="330"/>
                  </a:lnTo>
                  <a:lnTo>
                    <a:pt x="527" y="330"/>
                  </a:lnTo>
                  <a:lnTo>
                    <a:pt x="527" y="327"/>
                  </a:lnTo>
                  <a:lnTo>
                    <a:pt x="524" y="330"/>
                  </a:lnTo>
                  <a:lnTo>
                    <a:pt x="521" y="330"/>
                  </a:lnTo>
                  <a:lnTo>
                    <a:pt x="521" y="333"/>
                  </a:lnTo>
                  <a:lnTo>
                    <a:pt x="521" y="335"/>
                  </a:lnTo>
                  <a:lnTo>
                    <a:pt x="524" y="335"/>
                  </a:lnTo>
                  <a:lnTo>
                    <a:pt x="527" y="335"/>
                  </a:lnTo>
                  <a:lnTo>
                    <a:pt x="527" y="333"/>
                  </a:lnTo>
                  <a:lnTo>
                    <a:pt x="527" y="335"/>
                  </a:lnTo>
                  <a:lnTo>
                    <a:pt x="527" y="338"/>
                  </a:lnTo>
                  <a:lnTo>
                    <a:pt x="527" y="340"/>
                  </a:lnTo>
                  <a:lnTo>
                    <a:pt x="527" y="343"/>
                  </a:lnTo>
                  <a:lnTo>
                    <a:pt x="527" y="346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1"/>
                  </a:lnTo>
                  <a:lnTo>
                    <a:pt x="527" y="351"/>
                  </a:lnTo>
                  <a:lnTo>
                    <a:pt x="529" y="353"/>
                  </a:lnTo>
                  <a:lnTo>
                    <a:pt x="532" y="353"/>
                  </a:lnTo>
                  <a:lnTo>
                    <a:pt x="534" y="351"/>
                  </a:lnTo>
                  <a:lnTo>
                    <a:pt x="537" y="353"/>
                  </a:lnTo>
                  <a:lnTo>
                    <a:pt x="539" y="356"/>
                  </a:lnTo>
                  <a:lnTo>
                    <a:pt x="539" y="358"/>
                  </a:lnTo>
                  <a:lnTo>
                    <a:pt x="539" y="361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4" y="364"/>
                  </a:lnTo>
                  <a:lnTo>
                    <a:pt x="532" y="364"/>
                  </a:lnTo>
                  <a:lnTo>
                    <a:pt x="532" y="366"/>
                  </a:lnTo>
                  <a:lnTo>
                    <a:pt x="529" y="366"/>
                  </a:lnTo>
                  <a:lnTo>
                    <a:pt x="529" y="369"/>
                  </a:lnTo>
                  <a:lnTo>
                    <a:pt x="527" y="369"/>
                  </a:lnTo>
                  <a:lnTo>
                    <a:pt x="527" y="371"/>
                  </a:lnTo>
                  <a:lnTo>
                    <a:pt x="527" y="374"/>
                  </a:lnTo>
                  <a:lnTo>
                    <a:pt x="524" y="376"/>
                  </a:lnTo>
                  <a:lnTo>
                    <a:pt x="524" y="379"/>
                  </a:lnTo>
                  <a:lnTo>
                    <a:pt x="521" y="379"/>
                  </a:lnTo>
                  <a:lnTo>
                    <a:pt x="521" y="382"/>
                  </a:lnTo>
                  <a:lnTo>
                    <a:pt x="521" y="384"/>
                  </a:lnTo>
                  <a:lnTo>
                    <a:pt x="519" y="384"/>
                  </a:lnTo>
                  <a:lnTo>
                    <a:pt x="516" y="384"/>
                  </a:lnTo>
                  <a:lnTo>
                    <a:pt x="514" y="384"/>
                  </a:lnTo>
                  <a:lnTo>
                    <a:pt x="514" y="387"/>
                  </a:lnTo>
                  <a:lnTo>
                    <a:pt x="514" y="389"/>
                  </a:lnTo>
                  <a:lnTo>
                    <a:pt x="516" y="392"/>
                  </a:lnTo>
                  <a:lnTo>
                    <a:pt x="514" y="392"/>
                  </a:lnTo>
                  <a:lnTo>
                    <a:pt x="514" y="394"/>
                  </a:lnTo>
                  <a:lnTo>
                    <a:pt x="511" y="394"/>
                  </a:lnTo>
                  <a:lnTo>
                    <a:pt x="511" y="397"/>
                  </a:lnTo>
                  <a:lnTo>
                    <a:pt x="508" y="397"/>
                  </a:lnTo>
                  <a:lnTo>
                    <a:pt x="508" y="400"/>
                  </a:lnTo>
                  <a:lnTo>
                    <a:pt x="506" y="402"/>
                  </a:lnTo>
                  <a:lnTo>
                    <a:pt x="503" y="402"/>
                  </a:lnTo>
                  <a:lnTo>
                    <a:pt x="503" y="405"/>
                  </a:lnTo>
                  <a:lnTo>
                    <a:pt x="506" y="405"/>
                  </a:lnTo>
                  <a:lnTo>
                    <a:pt x="506" y="407"/>
                  </a:lnTo>
                  <a:lnTo>
                    <a:pt x="503" y="407"/>
                  </a:lnTo>
                  <a:lnTo>
                    <a:pt x="501" y="407"/>
                  </a:lnTo>
                  <a:lnTo>
                    <a:pt x="501" y="410"/>
                  </a:lnTo>
                  <a:lnTo>
                    <a:pt x="501" y="413"/>
                  </a:lnTo>
                  <a:lnTo>
                    <a:pt x="501" y="415"/>
                  </a:lnTo>
                  <a:lnTo>
                    <a:pt x="498" y="415"/>
                  </a:lnTo>
                  <a:lnTo>
                    <a:pt x="498" y="418"/>
                  </a:lnTo>
                  <a:lnTo>
                    <a:pt x="501" y="418"/>
                  </a:lnTo>
                  <a:lnTo>
                    <a:pt x="503" y="418"/>
                  </a:lnTo>
                  <a:lnTo>
                    <a:pt x="503" y="420"/>
                  </a:lnTo>
                  <a:lnTo>
                    <a:pt x="503" y="423"/>
                  </a:lnTo>
                  <a:lnTo>
                    <a:pt x="503" y="425"/>
                  </a:lnTo>
                  <a:lnTo>
                    <a:pt x="506" y="425"/>
                  </a:lnTo>
                  <a:lnTo>
                    <a:pt x="508" y="425"/>
                  </a:lnTo>
                  <a:lnTo>
                    <a:pt x="508" y="428"/>
                  </a:lnTo>
                  <a:lnTo>
                    <a:pt x="508" y="431"/>
                  </a:lnTo>
                  <a:lnTo>
                    <a:pt x="511" y="431"/>
                  </a:lnTo>
                  <a:lnTo>
                    <a:pt x="514" y="431"/>
                  </a:lnTo>
                  <a:lnTo>
                    <a:pt x="514" y="433"/>
                  </a:lnTo>
                  <a:lnTo>
                    <a:pt x="516" y="433"/>
                  </a:lnTo>
                  <a:lnTo>
                    <a:pt x="514" y="433"/>
                  </a:lnTo>
                  <a:lnTo>
                    <a:pt x="511" y="433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8"/>
                  </a:lnTo>
                  <a:lnTo>
                    <a:pt x="511" y="441"/>
                  </a:lnTo>
                  <a:lnTo>
                    <a:pt x="511" y="443"/>
                  </a:lnTo>
                  <a:lnTo>
                    <a:pt x="511" y="446"/>
                  </a:lnTo>
                  <a:lnTo>
                    <a:pt x="514" y="446"/>
                  </a:lnTo>
                  <a:lnTo>
                    <a:pt x="516" y="449"/>
                  </a:lnTo>
                  <a:lnTo>
                    <a:pt x="514" y="449"/>
                  </a:lnTo>
                  <a:lnTo>
                    <a:pt x="514" y="451"/>
                  </a:lnTo>
                  <a:lnTo>
                    <a:pt x="516" y="451"/>
                  </a:lnTo>
                  <a:lnTo>
                    <a:pt x="516" y="454"/>
                  </a:lnTo>
                  <a:lnTo>
                    <a:pt x="516" y="456"/>
                  </a:lnTo>
                  <a:lnTo>
                    <a:pt x="514" y="456"/>
                  </a:lnTo>
                  <a:lnTo>
                    <a:pt x="511" y="456"/>
                  </a:lnTo>
                  <a:lnTo>
                    <a:pt x="508" y="456"/>
                  </a:lnTo>
                  <a:lnTo>
                    <a:pt x="506" y="456"/>
                  </a:lnTo>
                  <a:lnTo>
                    <a:pt x="506" y="459"/>
                  </a:lnTo>
                  <a:lnTo>
                    <a:pt x="506" y="462"/>
                  </a:lnTo>
                  <a:lnTo>
                    <a:pt x="506" y="464"/>
                  </a:lnTo>
                  <a:lnTo>
                    <a:pt x="508" y="464"/>
                  </a:lnTo>
                  <a:lnTo>
                    <a:pt x="508" y="467"/>
                  </a:lnTo>
                  <a:lnTo>
                    <a:pt x="511" y="467"/>
                  </a:lnTo>
                  <a:lnTo>
                    <a:pt x="511" y="469"/>
                  </a:lnTo>
                  <a:lnTo>
                    <a:pt x="508" y="469"/>
                  </a:lnTo>
                  <a:lnTo>
                    <a:pt x="506" y="469"/>
                  </a:lnTo>
                  <a:lnTo>
                    <a:pt x="506" y="472"/>
                  </a:lnTo>
                  <a:lnTo>
                    <a:pt x="503" y="472"/>
                  </a:lnTo>
                  <a:lnTo>
                    <a:pt x="503" y="474"/>
                  </a:lnTo>
                  <a:lnTo>
                    <a:pt x="503" y="477"/>
                  </a:lnTo>
                  <a:lnTo>
                    <a:pt x="503" y="480"/>
                  </a:lnTo>
                  <a:lnTo>
                    <a:pt x="503" y="482"/>
                  </a:lnTo>
                  <a:lnTo>
                    <a:pt x="501" y="482"/>
                  </a:lnTo>
                  <a:lnTo>
                    <a:pt x="498" y="482"/>
                  </a:lnTo>
                  <a:lnTo>
                    <a:pt x="498" y="485"/>
                  </a:lnTo>
                  <a:lnTo>
                    <a:pt x="496" y="485"/>
                  </a:lnTo>
                  <a:lnTo>
                    <a:pt x="493" y="485"/>
                  </a:lnTo>
                  <a:lnTo>
                    <a:pt x="490" y="485"/>
                  </a:lnTo>
                  <a:lnTo>
                    <a:pt x="488" y="485"/>
                  </a:lnTo>
                  <a:lnTo>
                    <a:pt x="485" y="482"/>
                  </a:lnTo>
                  <a:lnTo>
                    <a:pt x="483" y="482"/>
                  </a:lnTo>
                  <a:lnTo>
                    <a:pt x="478" y="482"/>
                  </a:lnTo>
                  <a:lnTo>
                    <a:pt x="475" y="482"/>
                  </a:lnTo>
                  <a:lnTo>
                    <a:pt x="475" y="480"/>
                  </a:lnTo>
                  <a:lnTo>
                    <a:pt x="472" y="480"/>
                  </a:lnTo>
                  <a:lnTo>
                    <a:pt x="470" y="480"/>
                  </a:lnTo>
                  <a:lnTo>
                    <a:pt x="467" y="480"/>
                  </a:lnTo>
                  <a:lnTo>
                    <a:pt x="465" y="480"/>
                  </a:lnTo>
                  <a:lnTo>
                    <a:pt x="462" y="477"/>
                  </a:lnTo>
                  <a:lnTo>
                    <a:pt x="459" y="477"/>
                  </a:lnTo>
                  <a:lnTo>
                    <a:pt x="457" y="477"/>
                  </a:lnTo>
                  <a:lnTo>
                    <a:pt x="457" y="474"/>
                  </a:lnTo>
                  <a:lnTo>
                    <a:pt x="454" y="474"/>
                  </a:lnTo>
                  <a:lnTo>
                    <a:pt x="452" y="474"/>
                  </a:lnTo>
                  <a:lnTo>
                    <a:pt x="449" y="474"/>
                  </a:lnTo>
                  <a:lnTo>
                    <a:pt x="444" y="472"/>
                  </a:lnTo>
                  <a:lnTo>
                    <a:pt x="441" y="472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4" y="469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6" y="464"/>
                  </a:lnTo>
                  <a:lnTo>
                    <a:pt x="423" y="464"/>
                  </a:lnTo>
                  <a:lnTo>
                    <a:pt x="421" y="464"/>
                  </a:lnTo>
                  <a:lnTo>
                    <a:pt x="421" y="462"/>
                  </a:lnTo>
                  <a:lnTo>
                    <a:pt x="418" y="462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6" y="454"/>
                  </a:lnTo>
                  <a:lnTo>
                    <a:pt x="416" y="451"/>
                  </a:lnTo>
                  <a:lnTo>
                    <a:pt x="413" y="449"/>
                  </a:lnTo>
                  <a:lnTo>
                    <a:pt x="413" y="446"/>
                  </a:lnTo>
                  <a:lnTo>
                    <a:pt x="413" y="443"/>
                  </a:lnTo>
                  <a:lnTo>
                    <a:pt x="413" y="441"/>
                  </a:lnTo>
                  <a:lnTo>
                    <a:pt x="411" y="441"/>
                  </a:lnTo>
                  <a:lnTo>
                    <a:pt x="408" y="438"/>
                  </a:lnTo>
                  <a:lnTo>
                    <a:pt x="405" y="438"/>
                  </a:lnTo>
                  <a:lnTo>
                    <a:pt x="405" y="436"/>
                  </a:lnTo>
                  <a:lnTo>
                    <a:pt x="405" y="433"/>
                  </a:lnTo>
                  <a:lnTo>
                    <a:pt x="405" y="431"/>
                  </a:lnTo>
                  <a:lnTo>
                    <a:pt x="405" y="428"/>
                  </a:lnTo>
                  <a:lnTo>
                    <a:pt x="405" y="425"/>
                  </a:lnTo>
                  <a:lnTo>
                    <a:pt x="405" y="423"/>
                  </a:lnTo>
                  <a:lnTo>
                    <a:pt x="408" y="420"/>
                  </a:lnTo>
                  <a:lnTo>
                    <a:pt x="411" y="418"/>
                  </a:lnTo>
                  <a:lnTo>
                    <a:pt x="413" y="418"/>
                  </a:lnTo>
                  <a:lnTo>
                    <a:pt x="413" y="415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8" y="413"/>
                  </a:lnTo>
                  <a:lnTo>
                    <a:pt x="416" y="413"/>
                  </a:lnTo>
                  <a:lnTo>
                    <a:pt x="416" y="410"/>
                  </a:lnTo>
                  <a:lnTo>
                    <a:pt x="413" y="410"/>
                  </a:lnTo>
                  <a:lnTo>
                    <a:pt x="413" y="407"/>
                  </a:lnTo>
                  <a:lnTo>
                    <a:pt x="413" y="410"/>
                  </a:lnTo>
                  <a:lnTo>
                    <a:pt x="411" y="410"/>
                  </a:lnTo>
                  <a:lnTo>
                    <a:pt x="408" y="410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400" y="410"/>
                  </a:lnTo>
                  <a:lnTo>
                    <a:pt x="398" y="410"/>
                  </a:lnTo>
                  <a:lnTo>
                    <a:pt x="395" y="410"/>
                  </a:lnTo>
                  <a:lnTo>
                    <a:pt x="395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92" y="415"/>
                  </a:lnTo>
                  <a:lnTo>
                    <a:pt x="392" y="413"/>
                  </a:lnTo>
                  <a:lnTo>
                    <a:pt x="390" y="413"/>
                  </a:lnTo>
                  <a:lnTo>
                    <a:pt x="390" y="415"/>
                  </a:lnTo>
                  <a:lnTo>
                    <a:pt x="390" y="418"/>
                  </a:lnTo>
                  <a:lnTo>
                    <a:pt x="387" y="418"/>
                  </a:lnTo>
                  <a:lnTo>
                    <a:pt x="385" y="418"/>
                  </a:lnTo>
                  <a:lnTo>
                    <a:pt x="385" y="420"/>
                  </a:lnTo>
                  <a:lnTo>
                    <a:pt x="385" y="423"/>
                  </a:lnTo>
                  <a:lnTo>
                    <a:pt x="382" y="423"/>
                  </a:lnTo>
                  <a:lnTo>
                    <a:pt x="380" y="423"/>
                  </a:lnTo>
                  <a:lnTo>
                    <a:pt x="380" y="425"/>
                  </a:lnTo>
                  <a:lnTo>
                    <a:pt x="377" y="425"/>
                  </a:lnTo>
                  <a:lnTo>
                    <a:pt x="377" y="423"/>
                  </a:lnTo>
                  <a:lnTo>
                    <a:pt x="374" y="423"/>
                  </a:lnTo>
                  <a:lnTo>
                    <a:pt x="372" y="425"/>
                  </a:lnTo>
                  <a:lnTo>
                    <a:pt x="369" y="425"/>
                  </a:lnTo>
                  <a:lnTo>
                    <a:pt x="369" y="423"/>
                  </a:lnTo>
                  <a:lnTo>
                    <a:pt x="367" y="423"/>
                  </a:lnTo>
                  <a:lnTo>
                    <a:pt x="367" y="425"/>
                  </a:lnTo>
                  <a:lnTo>
                    <a:pt x="364" y="425"/>
                  </a:lnTo>
                  <a:lnTo>
                    <a:pt x="364" y="428"/>
                  </a:lnTo>
                  <a:lnTo>
                    <a:pt x="362" y="428"/>
                  </a:lnTo>
                  <a:lnTo>
                    <a:pt x="362" y="431"/>
                  </a:lnTo>
                  <a:lnTo>
                    <a:pt x="359" y="431"/>
                  </a:lnTo>
                  <a:lnTo>
                    <a:pt x="359" y="428"/>
                  </a:lnTo>
                  <a:lnTo>
                    <a:pt x="356" y="431"/>
                  </a:lnTo>
                  <a:lnTo>
                    <a:pt x="354" y="431"/>
                  </a:lnTo>
                  <a:lnTo>
                    <a:pt x="354" y="433"/>
                  </a:lnTo>
                  <a:lnTo>
                    <a:pt x="354" y="436"/>
                  </a:lnTo>
                  <a:lnTo>
                    <a:pt x="351" y="436"/>
                  </a:lnTo>
                  <a:lnTo>
                    <a:pt x="351" y="433"/>
                  </a:lnTo>
                  <a:lnTo>
                    <a:pt x="349" y="433"/>
                  </a:lnTo>
                  <a:lnTo>
                    <a:pt x="349" y="436"/>
                  </a:lnTo>
                  <a:lnTo>
                    <a:pt x="351" y="436"/>
                  </a:lnTo>
                  <a:lnTo>
                    <a:pt x="351" y="438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49" y="443"/>
                  </a:lnTo>
                  <a:lnTo>
                    <a:pt x="346" y="443"/>
                  </a:lnTo>
                  <a:lnTo>
                    <a:pt x="346" y="441"/>
                  </a:lnTo>
                  <a:lnTo>
                    <a:pt x="346" y="443"/>
                  </a:lnTo>
                  <a:lnTo>
                    <a:pt x="343" y="443"/>
                  </a:lnTo>
                  <a:lnTo>
                    <a:pt x="343" y="446"/>
                  </a:lnTo>
                  <a:lnTo>
                    <a:pt x="341" y="449"/>
                  </a:lnTo>
                  <a:lnTo>
                    <a:pt x="338" y="449"/>
                  </a:lnTo>
                  <a:lnTo>
                    <a:pt x="336" y="449"/>
                  </a:lnTo>
                  <a:lnTo>
                    <a:pt x="336" y="451"/>
                  </a:lnTo>
                  <a:lnTo>
                    <a:pt x="333" y="451"/>
                  </a:lnTo>
                  <a:lnTo>
                    <a:pt x="333" y="454"/>
                  </a:lnTo>
                  <a:lnTo>
                    <a:pt x="331" y="454"/>
                  </a:lnTo>
                  <a:lnTo>
                    <a:pt x="328" y="454"/>
                  </a:lnTo>
                  <a:lnTo>
                    <a:pt x="325" y="454"/>
                  </a:lnTo>
                  <a:lnTo>
                    <a:pt x="323" y="454"/>
                  </a:lnTo>
                  <a:lnTo>
                    <a:pt x="320" y="451"/>
                  </a:lnTo>
                  <a:lnTo>
                    <a:pt x="318" y="449"/>
                  </a:lnTo>
                  <a:lnTo>
                    <a:pt x="318" y="446"/>
                  </a:lnTo>
                  <a:lnTo>
                    <a:pt x="315" y="446"/>
                  </a:lnTo>
                  <a:lnTo>
                    <a:pt x="315" y="443"/>
                  </a:lnTo>
                  <a:lnTo>
                    <a:pt x="315" y="441"/>
                  </a:lnTo>
                  <a:lnTo>
                    <a:pt x="313" y="441"/>
                  </a:lnTo>
                  <a:lnTo>
                    <a:pt x="313" y="438"/>
                  </a:lnTo>
                  <a:lnTo>
                    <a:pt x="313" y="436"/>
                  </a:lnTo>
                  <a:lnTo>
                    <a:pt x="310" y="436"/>
                  </a:lnTo>
                  <a:lnTo>
                    <a:pt x="307" y="436"/>
                  </a:lnTo>
                  <a:lnTo>
                    <a:pt x="305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297" y="438"/>
                  </a:lnTo>
                  <a:lnTo>
                    <a:pt x="297" y="441"/>
                  </a:lnTo>
                  <a:lnTo>
                    <a:pt x="294" y="441"/>
                  </a:lnTo>
                  <a:lnTo>
                    <a:pt x="292" y="443"/>
                  </a:lnTo>
                  <a:lnTo>
                    <a:pt x="292" y="446"/>
                  </a:lnTo>
                  <a:lnTo>
                    <a:pt x="289" y="446"/>
                  </a:lnTo>
                  <a:lnTo>
                    <a:pt x="287" y="446"/>
                  </a:lnTo>
                  <a:lnTo>
                    <a:pt x="284" y="449"/>
                  </a:lnTo>
                  <a:lnTo>
                    <a:pt x="282" y="449"/>
                  </a:lnTo>
                  <a:lnTo>
                    <a:pt x="279" y="449"/>
                  </a:lnTo>
                  <a:lnTo>
                    <a:pt x="276" y="449"/>
                  </a:lnTo>
                  <a:lnTo>
                    <a:pt x="276" y="451"/>
                  </a:lnTo>
                  <a:lnTo>
                    <a:pt x="274" y="451"/>
                  </a:lnTo>
                  <a:lnTo>
                    <a:pt x="271" y="451"/>
                  </a:lnTo>
                  <a:lnTo>
                    <a:pt x="269" y="451"/>
                  </a:lnTo>
                  <a:lnTo>
                    <a:pt x="266" y="451"/>
                  </a:lnTo>
                  <a:lnTo>
                    <a:pt x="266" y="449"/>
                  </a:lnTo>
                  <a:lnTo>
                    <a:pt x="264" y="449"/>
                  </a:lnTo>
                  <a:lnTo>
                    <a:pt x="264" y="446"/>
                  </a:lnTo>
                  <a:lnTo>
                    <a:pt x="261" y="446"/>
                  </a:lnTo>
                  <a:lnTo>
                    <a:pt x="261" y="443"/>
                  </a:lnTo>
                  <a:lnTo>
                    <a:pt x="258" y="443"/>
                  </a:lnTo>
                  <a:lnTo>
                    <a:pt x="256" y="441"/>
                  </a:lnTo>
                  <a:lnTo>
                    <a:pt x="253" y="438"/>
                  </a:lnTo>
                  <a:lnTo>
                    <a:pt x="251" y="438"/>
                  </a:lnTo>
                  <a:lnTo>
                    <a:pt x="251" y="436"/>
                  </a:lnTo>
                  <a:lnTo>
                    <a:pt x="245" y="433"/>
                  </a:lnTo>
                  <a:lnTo>
                    <a:pt x="243" y="433"/>
                  </a:lnTo>
                  <a:lnTo>
                    <a:pt x="240" y="431"/>
                  </a:lnTo>
                  <a:lnTo>
                    <a:pt x="238" y="431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0" y="428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2" y="431"/>
                  </a:lnTo>
                  <a:lnTo>
                    <a:pt x="220" y="431"/>
                  </a:lnTo>
                  <a:lnTo>
                    <a:pt x="222" y="431"/>
                  </a:lnTo>
                  <a:lnTo>
                    <a:pt x="225" y="433"/>
                  </a:lnTo>
                  <a:lnTo>
                    <a:pt x="222" y="433"/>
                  </a:lnTo>
                  <a:lnTo>
                    <a:pt x="222" y="436"/>
                  </a:lnTo>
                  <a:lnTo>
                    <a:pt x="220" y="436"/>
                  </a:lnTo>
                  <a:lnTo>
                    <a:pt x="217" y="436"/>
                  </a:lnTo>
                  <a:lnTo>
                    <a:pt x="217" y="438"/>
                  </a:lnTo>
                  <a:lnTo>
                    <a:pt x="220" y="438"/>
                  </a:lnTo>
                  <a:lnTo>
                    <a:pt x="220" y="441"/>
                  </a:lnTo>
                  <a:lnTo>
                    <a:pt x="217" y="441"/>
                  </a:lnTo>
                  <a:lnTo>
                    <a:pt x="217" y="443"/>
                  </a:lnTo>
                  <a:lnTo>
                    <a:pt x="215" y="443"/>
                  </a:lnTo>
                  <a:lnTo>
                    <a:pt x="212" y="443"/>
                  </a:lnTo>
                  <a:lnTo>
                    <a:pt x="209" y="443"/>
                  </a:lnTo>
                  <a:lnTo>
                    <a:pt x="209" y="446"/>
                  </a:lnTo>
                  <a:lnTo>
                    <a:pt x="209" y="449"/>
                  </a:lnTo>
                  <a:lnTo>
                    <a:pt x="209" y="451"/>
                  </a:lnTo>
                  <a:lnTo>
                    <a:pt x="209" y="454"/>
                  </a:lnTo>
                  <a:lnTo>
                    <a:pt x="207" y="456"/>
                  </a:lnTo>
                  <a:lnTo>
                    <a:pt x="209" y="456"/>
                  </a:lnTo>
                  <a:lnTo>
                    <a:pt x="209" y="459"/>
                  </a:lnTo>
                  <a:lnTo>
                    <a:pt x="207" y="459"/>
                  </a:lnTo>
                  <a:lnTo>
                    <a:pt x="204" y="456"/>
                  </a:lnTo>
                  <a:lnTo>
                    <a:pt x="202" y="459"/>
                  </a:lnTo>
                  <a:lnTo>
                    <a:pt x="199" y="459"/>
                  </a:lnTo>
                  <a:lnTo>
                    <a:pt x="199" y="462"/>
                  </a:lnTo>
                  <a:lnTo>
                    <a:pt x="199" y="464"/>
                  </a:lnTo>
                  <a:lnTo>
                    <a:pt x="196" y="464"/>
                  </a:lnTo>
                  <a:lnTo>
                    <a:pt x="194" y="464"/>
                  </a:lnTo>
                  <a:lnTo>
                    <a:pt x="194" y="467"/>
                  </a:lnTo>
                  <a:lnTo>
                    <a:pt x="194" y="469"/>
                  </a:lnTo>
                  <a:lnTo>
                    <a:pt x="191" y="469"/>
                  </a:lnTo>
                  <a:lnTo>
                    <a:pt x="191" y="472"/>
                  </a:lnTo>
                  <a:lnTo>
                    <a:pt x="189" y="472"/>
                  </a:lnTo>
                  <a:lnTo>
                    <a:pt x="189" y="469"/>
                  </a:lnTo>
                  <a:lnTo>
                    <a:pt x="189" y="467"/>
                  </a:lnTo>
                  <a:lnTo>
                    <a:pt x="186" y="467"/>
                  </a:lnTo>
                  <a:lnTo>
                    <a:pt x="186" y="469"/>
                  </a:lnTo>
                  <a:lnTo>
                    <a:pt x="184" y="469"/>
                  </a:lnTo>
                  <a:lnTo>
                    <a:pt x="181" y="469"/>
                  </a:lnTo>
                  <a:lnTo>
                    <a:pt x="178" y="472"/>
                  </a:lnTo>
                  <a:lnTo>
                    <a:pt x="176" y="472"/>
                  </a:lnTo>
                  <a:lnTo>
                    <a:pt x="176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4"/>
                  </a:lnTo>
                  <a:lnTo>
                    <a:pt x="181" y="464"/>
                  </a:lnTo>
                  <a:lnTo>
                    <a:pt x="178" y="464"/>
                  </a:lnTo>
                  <a:lnTo>
                    <a:pt x="178" y="462"/>
                  </a:lnTo>
                  <a:lnTo>
                    <a:pt x="176" y="459"/>
                  </a:lnTo>
                  <a:lnTo>
                    <a:pt x="173" y="456"/>
                  </a:lnTo>
                  <a:lnTo>
                    <a:pt x="171" y="456"/>
                  </a:lnTo>
                  <a:lnTo>
                    <a:pt x="168" y="459"/>
                  </a:lnTo>
                  <a:lnTo>
                    <a:pt x="166" y="462"/>
                  </a:lnTo>
                  <a:lnTo>
                    <a:pt x="163" y="462"/>
                  </a:lnTo>
                  <a:lnTo>
                    <a:pt x="160" y="462"/>
                  </a:lnTo>
                  <a:lnTo>
                    <a:pt x="163" y="462"/>
                  </a:lnTo>
                  <a:lnTo>
                    <a:pt x="163" y="459"/>
                  </a:lnTo>
                  <a:lnTo>
                    <a:pt x="163" y="456"/>
                  </a:lnTo>
                  <a:lnTo>
                    <a:pt x="160" y="456"/>
                  </a:lnTo>
                  <a:lnTo>
                    <a:pt x="158" y="456"/>
                  </a:lnTo>
                  <a:lnTo>
                    <a:pt x="155" y="456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6"/>
                  </a:lnTo>
                  <a:lnTo>
                    <a:pt x="153" y="456"/>
                  </a:lnTo>
                  <a:lnTo>
                    <a:pt x="153" y="454"/>
                  </a:lnTo>
                  <a:lnTo>
                    <a:pt x="150" y="454"/>
                  </a:lnTo>
                  <a:lnTo>
                    <a:pt x="150" y="451"/>
                  </a:lnTo>
                  <a:lnTo>
                    <a:pt x="147" y="451"/>
                  </a:lnTo>
                  <a:lnTo>
                    <a:pt x="147" y="454"/>
                  </a:lnTo>
                  <a:lnTo>
                    <a:pt x="145" y="454"/>
                  </a:lnTo>
                  <a:lnTo>
                    <a:pt x="145" y="456"/>
                  </a:lnTo>
                  <a:lnTo>
                    <a:pt x="142" y="456"/>
                  </a:lnTo>
                  <a:lnTo>
                    <a:pt x="140" y="454"/>
                  </a:lnTo>
                  <a:lnTo>
                    <a:pt x="142" y="454"/>
                  </a:lnTo>
                  <a:lnTo>
                    <a:pt x="140" y="454"/>
                  </a:lnTo>
                  <a:lnTo>
                    <a:pt x="137" y="454"/>
                  </a:lnTo>
                  <a:lnTo>
                    <a:pt x="137" y="456"/>
                  </a:lnTo>
                  <a:lnTo>
                    <a:pt x="137" y="459"/>
                  </a:lnTo>
                  <a:lnTo>
                    <a:pt x="137" y="462"/>
                  </a:lnTo>
                  <a:lnTo>
                    <a:pt x="135" y="462"/>
                  </a:lnTo>
                  <a:lnTo>
                    <a:pt x="135" y="464"/>
                  </a:lnTo>
                  <a:lnTo>
                    <a:pt x="132" y="464"/>
                  </a:lnTo>
                  <a:lnTo>
                    <a:pt x="132" y="467"/>
                  </a:lnTo>
                  <a:lnTo>
                    <a:pt x="132" y="469"/>
                  </a:lnTo>
                  <a:lnTo>
                    <a:pt x="132" y="472"/>
                  </a:lnTo>
                  <a:lnTo>
                    <a:pt x="135" y="472"/>
                  </a:lnTo>
                  <a:lnTo>
                    <a:pt x="135" y="474"/>
                  </a:lnTo>
                  <a:lnTo>
                    <a:pt x="132" y="474"/>
                  </a:lnTo>
                  <a:lnTo>
                    <a:pt x="132" y="477"/>
                  </a:lnTo>
                  <a:lnTo>
                    <a:pt x="129" y="477"/>
                  </a:lnTo>
                  <a:lnTo>
                    <a:pt x="127" y="477"/>
                  </a:lnTo>
                  <a:lnTo>
                    <a:pt x="124" y="477"/>
                  </a:lnTo>
                  <a:lnTo>
                    <a:pt x="122" y="477"/>
                  </a:lnTo>
                  <a:lnTo>
                    <a:pt x="119" y="477"/>
                  </a:lnTo>
                  <a:lnTo>
                    <a:pt x="117" y="477"/>
                  </a:lnTo>
                  <a:lnTo>
                    <a:pt x="117" y="474"/>
                  </a:lnTo>
                  <a:lnTo>
                    <a:pt x="114" y="474"/>
                  </a:lnTo>
                  <a:lnTo>
                    <a:pt x="114" y="472"/>
                  </a:lnTo>
                  <a:lnTo>
                    <a:pt x="114" y="469"/>
                  </a:lnTo>
                  <a:lnTo>
                    <a:pt x="114" y="467"/>
                  </a:lnTo>
                  <a:lnTo>
                    <a:pt x="111" y="467"/>
                  </a:lnTo>
                  <a:lnTo>
                    <a:pt x="109" y="467"/>
                  </a:lnTo>
                  <a:lnTo>
                    <a:pt x="109" y="469"/>
                  </a:lnTo>
                  <a:lnTo>
                    <a:pt x="109" y="472"/>
                  </a:lnTo>
                  <a:lnTo>
                    <a:pt x="109" y="474"/>
                  </a:lnTo>
                  <a:lnTo>
                    <a:pt x="106" y="474"/>
                  </a:lnTo>
                  <a:lnTo>
                    <a:pt x="106" y="472"/>
                  </a:lnTo>
                  <a:lnTo>
                    <a:pt x="104" y="469"/>
                  </a:lnTo>
                  <a:lnTo>
                    <a:pt x="104" y="467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101" y="459"/>
                  </a:lnTo>
                  <a:lnTo>
                    <a:pt x="98" y="459"/>
                  </a:lnTo>
                  <a:lnTo>
                    <a:pt x="96" y="459"/>
                  </a:lnTo>
                  <a:lnTo>
                    <a:pt x="93" y="459"/>
                  </a:lnTo>
                  <a:lnTo>
                    <a:pt x="91" y="462"/>
                  </a:lnTo>
                  <a:lnTo>
                    <a:pt x="88" y="462"/>
                  </a:lnTo>
                  <a:lnTo>
                    <a:pt x="88" y="459"/>
                  </a:lnTo>
                  <a:lnTo>
                    <a:pt x="86" y="456"/>
                  </a:lnTo>
                  <a:lnTo>
                    <a:pt x="86" y="459"/>
                  </a:lnTo>
                  <a:lnTo>
                    <a:pt x="83" y="462"/>
                  </a:lnTo>
                  <a:lnTo>
                    <a:pt x="86" y="462"/>
                  </a:lnTo>
                  <a:lnTo>
                    <a:pt x="86" y="464"/>
                  </a:lnTo>
                  <a:lnTo>
                    <a:pt x="83" y="464"/>
                  </a:lnTo>
                  <a:lnTo>
                    <a:pt x="83" y="467"/>
                  </a:lnTo>
                  <a:lnTo>
                    <a:pt x="80" y="467"/>
                  </a:lnTo>
                  <a:lnTo>
                    <a:pt x="80" y="464"/>
                  </a:lnTo>
                  <a:lnTo>
                    <a:pt x="78" y="462"/>
                  </a:lnTo>
                  <a:lnTo>
                    <a:pt x="78" y="464"/>
                  </a:lnTo>
                  <a:lnTo>
                    <a:pt x="75" y="467"/>
                  </a:lnTo>
                  <a:lnTo>
                    <a:pt x="75" y="469"/>
                  </a:lnTo>
                  <a:lnTo>
                    <a:pt x="73" y="467"/>
                  </a:lnTo>
                  <a:lnTo>
                    <a:pt x="73" y="464"/>
                  </a:lnTo>
                  <a:lnTo>
                    <a:pt x="70" y="464"/>
                  </a:lnTo>
                  <a:lnTo>
                    <a:pt x="68" y="467"/>
                  </a:lnTo>
                  <a:lnTo>
                    <a:pt x="68" y="469"/>
                  </a:lnTo>
                  <a:lnTo>
                    <a:pt x="65" y="469"/>
                  </a:lnTo>
                  <a:lnTo>
                    <a:pt x="65" y="467"/>
                  </a:lnTo>
                  <a:lnTo>
                    <a:pt x="65" y="464"/>
                  </a:lnTo>
                  <a:lnTo>
                    <a:pt x="65" y="462"/>
                  </a:lnTo>
                  <a:lnTo>
                    <a:pt x="62" y="462"/>
                  </a:lnTo>
                  <a:lnTo>
                    <a:pt x="60" y="462"/>
                  </a:lnTo>
                  <a:lnTo>
                    <a:pt x="60" y="464"/>
                  </a:lnTo>
                  <a:lnTo>
                    <a:pt x="57" y="464"/>
                  </a:lnTo>
                  <a:lnTo>
                    <a:pt x="55" y="462"/>
                  </a:lnTo>
                  <a:lnTo>
                    <a:pt x="52" y="462"/>
                  </a:lnTo>
                  <a:lnTo>
                    <a:pt x="49" y="462"/>
                  </a:lnTo>
                  <a:lnTo>
                    <a:pt x="49" y="459"/>
                  </a:lnTo>
                  <a:lnTo>
                    <a:pt x="47" y="459"/>
                  </a:lnTo>
                  <a:lnTo>
                    <a:pt x="47" y="456"/>
                  </a:lnTo>
                  <a:lnTo>
                    <a:pt x="44" y="454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7" y="446"/>
                  </a:lnTo>
                  <a:lnTo>
                    <a:pt x="34" y="446"/>
                  </a:lnTo>
                  <a:lnTo>
                    <a:pt x="34" y="443"/>
                  </a:lnTo>
                  <a:lnTo>
                    <a:pt x="31" y="441"/>
                  </a:lnTo>
                  <a:lnTo>
                    <a:pt x="29" y="441"/>
                  </a:lnTo>
                  <a:lnTo>
                    <a:pt x="26" y="441"/>
                  </a:lnTo>
                  <a:lnTo>
                    <a:pt x="24" y="443"/>
                  </a:lnTo>
                  <a:lnTo>
                    <a:pt x="21" y="446"/>
                  </a:lnTo>
                  <a:lnTo>
                    <a:pt x="19" y="446"/>
                  </a:lnTo>
                  <a:lnTo>
                    <a:pt x="16" y="443"/>
                  </a:lnTo>
                  <a:lnTo>
                    <a:pt x="13" y="441"/>
                  </a:lnTo>
                  <a:lnTo>
                    <a:pt x="11" y="441"/>
                  </a:lnTo>
                  <a:lnTo>
                    <a:pt x="11" y="438"/>
                  </a:lnTo>
                  <a:lnTo>
                    <a:pt x="11" y="436"/>
                  </a:lnTo>
                  <a:lnTo>
                    <a:pt x="8" y="436"/>
                  </a:lnTo>
                  <a:lnTo>
                    <a:pt x="6" y="436"/>
                  </a:lnTo>
                  <a:lnTo>
                    <a:pt x="3" y="436"/>
                  </a:lnTo>
                  <a:lnTo>
                    <a:pt x="0" y="436"/>
                  </a:lnTo>
                  <a:lnTo>
                    <a:pt x="3" y="431"/>
                  </a:lnTo>
                  <a:lnTo>
                    <a:pt x="6" y="425"/>
                  </a:lnTo>
                  <a:lnTo>
                    <a:pt x="11" y="423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3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9" y="415"/>
                  </a:lnTo>
                  <a:lnTo>
                    <a:pt x="19" y="413"/>
                  </a:lnTo>
                  <a:lnTo>
                    <a:pt x="21" y="413"/>
                  </a:lnTo>
                  <a:lnTo>
                    <a:pt x="21" y="410"/>
                  </a:lnTo>
                  <a:lnTo>
                    <a:pt x="24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2"/>
                  </a:lnTo>
                  <a:lnTo>
                    <a:pt x="34" y="402"/>
                  </a:lnTo>
                  <a:lnTo>
                    <a:pt x="37" y="402"/>
                  </a:lnTo>
                  <a:lnTo>
                    <a:pt x="39" y="402"/>
                  </a:lnTo>
                  <a:lnTo>
                    <a:pt x="39" y="400"/>
                  </a:lnTo>
                  <a:lnTo>
                    <a:pt x="42" y="400"/>
                  </a:lnTo>
                  <a:lnTo>
                    <a:pt x="44" y="400"/>
                  </a:lnTo>
                  <a:lnTo>
                    <a:pt x="44" y="397"/>
                  </a:lnTo>
                  <a:lnTo>
                    <a:pt x="47" y="397"/>
                  </a:lnTo>
                  <a:lnTo>
                    <a:pt x="49" y="397"/>
                  </a:lnTo>
                  <a:lnTo>
                    <a:pt x="47" y="394"/>
                  </a:lnTo>
                  <a:lnTo>
                    <a:pt x="49" y="392"/>
                  </a:lnTo>
                  <a:lnTo>
                    <a:pt x="52" y="392"/>
                  </a:lnTo>
                  <a:lnTo>
                    <a:pt x="52" y="389"/>
                  </a:lnTo>
                  <a:lnTo>
                    <a:pt x="55" y="389"/>
                  </a:lnTo>
                  <a:lnTo>
                    <a:pt x="55" y="387"/>
                  </a:lnTo>
                  <a:lnTo>
                    <a:pt x="52" y="387"/>
                  </a:lnTo>
                  <a:lnTo>
                    <a:pt x="52" y="384"/>
                  </a:lnTo>
                  <a:lnTo>
                    <a:pt x="55" y="384"/>
                  </a:lnTo>
                  <a:lnTo>
                    <a:pt x="57" y="384"/>
                  </a:lnTo>
                  <a:lnTo>
                    <a:pt x="57" y="382"/>
                  </a:lnTo>
                  <a:lnTo>
                    <a:pt x="60" y="382"/>
                  </a:lnTo>
                  <a:lnTo>
                    <a:pt x="60" y="379"/>
                  </a:lnTo>
                  <a:lnTo>
                    <a:pt x="62" y="379"/>
                  </a:lnTo>
                  <a:lnTo>
                    <a:pt x="62" y="376"/>
                  </a:lnTo>
                  <a:lnTo>
                    <a:pt x="65" y="376"/>
                  </a:lnTo>
                  <a:lnTo>
                    <a:pt x="68" y="376"/>
                  </a:lnTo>
                  <a:lnTo>
                    <a:pt x="68" y="374"/>
                  </a:lnTo>
                  <a:lnTo>
                    <a:pt x="68" y="371"/>
                  </a:lnTo>
                  <a:lnTo>
                    <a:pt x="68" y="369"/>
                  </a:lnTo>
                  <a:lnTo>
                    <a:pt x="70" y="369"/>
                  </a:lnTo>
                  <a:lnTo>
                    <a:pt x="70" y="366"/>
                  </a:lnTo>
                  <a:lnTo>
                    <a:pt x="70" y="364"/>
                  </a:lnTo>
                  <a:lnTo>
                    <a:pt x="73" y="364"/>
                  </a:lnTo>
                  <a:lnTo>
                    <a:pt x="75" y="364"/>
                  </a:lnTo>
                  <a:lnTo>
                    <a:pt x="75" y="361"/>
                  </a:lnTo>
                  <a:lnTo>
                    <a:pt x="78" y="361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51"/>
                  </a:lnTo>
                  <a:lnTo>
                    <a:pt x="78" y="348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3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70" y="335"/>
                  </a:lnTo>
                  <a:lnTo>
                    <a:pt x="70" y="333"/>
                  </a:lnTo>
                  <a:lnTo>
                    <a:pt x="70" y="330"/>
                  </a:lnTo>
                  <a:lnTo>
                    <a:pt x="73" y="330"/>
                  </a:lnTo>
                  <a:lnTo>
                    <a:pt x="73" y="327"/>
                  </a:lnTo>
                  <a:lnTo>
                    <a:pt x="75" y="325"/>
                  </a:lnTo>
                  <a:lnTo>
                    <a:pt x="78" y="325"/>
                  </a:lnTo>
                  <a:lnTo>
                    <a:pt x="78" y="322"/>
                  </a:lnTo>
                  <a:lnTo>
                    <a:pt x="80" y="322"/>
                  </a:lnTo>
                  <a:lnTo>
                    <a:pt x="78" y="320"/>
                  </a:lnTo>
                  <a:lnTo>
                    <a:pt x="78" y="317"/>
                  </a:lnTo>
                  <a:lnTo>
                    <a:pt x="75" y="317"/>
                  </a:lnTo>
                  <a:lnTo>
                    <a:pt x="75" y="315"/>
                  </a:lnTo>
                  <a:lnTo>
                    <a:pt x="73" y="315"/>
                  </a:lnTo>
                  <a:lnTo>
                    <a:pt x="73" y="312"/>
                  </a:lnTo>
                  <a:lnTo>
                    <a:pt x="73" y="309"/>
                  </a:lnTo>
                  <a:lnTo>
                    <a:pt x="73" y="307"/>
                  </a:lnTo>
                  <a:lnTo>
                    <a:pt x="73" y="304"/>
                  </a:lnTo>
                  <a:lnTo>
                    <a:pt x="73" y="302"/>
                  </a:lnTo>
                  <a:lnTo>
                    <a:pt x="75" y="299"/>
                  </a:lnTo>
                  <a:lnTo>
                    <a:pt x="75" y="297"/>
                  </a:lnTo>
                  <a:lnTo>
                    <a:pt x="75" y="294"/>
                  </a:lnTo>
                  <a:lnTo>
                    <a:pt x="75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6"/>
                  </a:lnTo>
                  <a:lnTo>
                    <a:pt x="78" y="284"/>
                  </a:lnTo>
                  <a:lnTo>
                    <a:pt x="78" y="281"/>
                  </a:lnTo>
                  <a:lnTo>
                    <a:pt x="80" y="281"/>
                  </a:lnTo>
                  <a:lnTo>
                    <a:pt x="80" y="278"/>
                  </a:lnTo>
                  <a:lnTo>
                    <a:pt x="80" y="276"/>
                  </a:lnTo>
                  <a:lnTo>
                    <a:pt x="78" y="276"/>
                  </a:lnTo>
                  <a:lnTo>
                    <a:pt x="78" y="273"/>
                  </a:lnTo>
                  <a:lnTo>
                    <a:pt x="75" y="273"/>
                  </a:lnTo>
                  <a:lnTo>
                    <a:pt x="75" y="271"/>
                  </a:lnTo>
                  <a:lnTo>
                    <a:pt x="75" y="268"/>
                  </a:lnTo>
                  <a:lnTo>
                    <a:pt x="73" y="26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705" name="Freeform 12"/>
            <p:cNvSpPr>
              <a:spLocks/>
            </p:cNvSpPr>
            <p:nvPr/>
          </p:nvSpPr>
          <p:spPr bwMode="auto">
            <a:xfrm>
              <a:off x="3741" y="1556"/>
              <a:ext cx="1096" cy="462"/>
            </a:xfrm>
            <a:custGeom>
              <a:avLst/>
              <a:gdLst>
                <a:gd name="T0" fmla="*/ 41 w 1096"/>
                <a:gd name="T1" fmla="*/ 253 h 462"/>
                <a:gd name="T2" fmla="*/ 34 w 1096"/>
                <a:gd name="T3" fmla="*/ 222 h 462"/>
                <a:gd name="T4" fmla="*/ 34 w 1096"/>
                <a:gd name="T5" fmla="*/ 196 h 462"/>
                <a:gd name="T6" fmla="*/ 13 w 1096"/>
                <a:gd name="T7" fmla="*/ 168 h 462"/>
                <a:gd name="T8" fmla="*/ 13 w 1096"/>
                <a:gd name="T9" fmla="*/ 137 h 462"/>
                <a:gd name="T10" fmla="*/ 52 w 1096"/>
                <a:gd name="T11" fmla="*/ 147 h 462"/>
                <a:gd name="T12" fmla="*/ 83 w 1096"/>
                <a:gd name="T13" fmla="*/ 137 h 462"/>
                <a:gd name="T14" fmla="*/ 119 w 1096"/>
                <a:gd name="T15" fmla="*/ 147 h 462"/>
                <a:gd name="T16" fmla="*/ 147 w 1096"/>
                <a:gd name="T17" fmla="*/ 132 h 462"/>
                <a:gd name="T18" fmla="*/ 181 w 1096"/>
                <a:gd name="T19" fmla="*/ 119 h 462"/>
                <a:gd name="T20" fmla="*/ 206 w 1096"/>
                <a:gd name="T21" fmla="*/ 106 h 462"/>
                <a:gd name="T22" fmla="*/ 230 w 1096"/>
                <a:gd name="T23" fmla="*/ 83 h 462"/>
                <a:gd name="T24" fmla="*/ 268 w 1096"/>
                <a:gd name="T25" fmla="*/ 62 h 462"/>
                <a:gd name="T26" fmla="*/ 304 w 1096"/>
                <a:gd name="T27" fmla="*/ 54 h 462"/>
                <a:gd name="T28" fmla="*/ 325 w 1096"/>
                <a:gd name="T29" fmla="*/ 28 h 462"/>
                <a:gd name="T30" fmla="*/ 356 w 1096"/>
                <a:gd name="T31" fmla="*/ 15 h 462"/>
                <a:gd name="T32" fmla="*/ 387 w 1096"/>
                <a:gd name="T33" fmla="*/ 13 h 462"/>
                <a:gd name="T34" fmla="*/ 418 w 1096"/>
                <a:gd name="T35" fmla="*/ 5 h 462"/>
                <a:gd name="T36" fmla="*/ 446 w 1096"/>
                <a:gd name="T37" fmla="*/ 10 h 462"/>
                <a:gd name="T38" fmla="*/ 477 w 1096"/>
                <a:gd name="T39" fmla="*/ 23 h 462"/>
                <a:gd name="T40" fmla="*/ 500 w 1096"/>
                <a:gd name="T41" fmla="*/ 39 h 462"/>
                <a:gd name="T42" fmla="*/ 529 w 1096"/>
                <a:gd name="T43" fmla="*/ 49 h 462"/>
                <a:gd name="T44" fmla="*/ 565 w 1096"/>
                <a:gd name="T45" fmla="*/ 57 h 462"/>
                <a:gd name="T46" fmla="*/ 596 w 1096"/>
                <a:gd name="T47" fmla="*/ 72 h 462"/>
                <a:gd name="T48" fmla="*/ 624 w 1096"/>
                <a:gd name="T49" fmla="*/ 88 h 462"/>
                <a:gd name="T50" fmla="*/ 653 w 1096"/>
                <a:gd name="T51" fmla="*/ 106 h 462"/>
                <a:gd name="T52" fmla="*/ 681 w 1096"/>
                <a:gd name="T53" fmla="*/ 116 h 462"/>
                <a:gd name="T54" fmla="*/ 712 w 1096"/>
                <a:gd name="T55" fmla="*/ 93 h 462"/>
                <a:gd name="T56" fmla="*/ 743 w 1096"/>
                <a:gd name="T57" fmla="*/ 85 h 462"/>
                <a:gd name="T58" fmla="*/ 771 w 1096"/>
                <a:gd name="T59" fmla="*/ 70 h 462"/>
                <a:gd name="T60" fmla="*/ 807 w 1096"/>
                <a:gd name="T61" fmla="*/ 59 h 462"/>
                <a:gd name="T62" fmla="*/ 843 w 1096"/>
                <a:gd name="T63" fmla="*/ 39 h 462"/>
                <a:gd name="T64" fmla="*/ 877 w 1096"/>
                <a:gd name="T65" fmla="*/ 26 h 462"/>
                <a:gd name="T66" fmla="*/ 900 w 1096"/>
                <a:gd name="T67" fmla="*/ 28 h 462"/>
                <a:gd name="T68" fmla="*/ 918 w 1096"/>
                <a:gd name="T69" fmla="*/ 59 h 462"/>
                <a:gd name="T70" fmla="*/ 928 w 1096"/>
                <a:gd name="T71" fmla="*/ 90 h 462"/>
                <a:gd name="T72" fmla="*/ 947 w 1096"/>
                <a:gd name="T73" fmla="*/ 119 h 462"/>
                <a:gd name="T74" fmla="*/ 977 w 1096"/>
                <a:gd name="T75" fmla="*/ 132 h 462"/>
                <a:gd name="T76" fmla="*/ 959 w 1096"/>
                <a:gd name="T77" fmla="*/ 144 h 462"/>
                <a:gd name="T78" fmla="*/ 947 w 1096"/>
                <a:gd name="T79" fmla="*/ 173 h 462"/>
                <a:gd name="T80" fmla="*/ 967 w 1096"/>
                <a:gd name="T81" fmla="*/ 191 h 462"/>
                <a:gd name="T82" fmla="*/ 996 w 1096"/>
                <a:gd name="T83" fmla="*/ 211 h 462"/>
                <a:gd name="T84" fmla="*/ 1011 w 1096"/>
                <a:gd name="T85" fmla="*/ 240 h 462"/>
                <a:gd name="T86" fmla="*/ 1045 w 1096"/>
                <a:gd name="T87" fmla="*/ 258 h 462"/>
                <a:gd name="T88" fmla="*/ 1057 w 1096"/>
                <a:gd name="T89" fmla="*/ 286 h 462"/>
                <a:gd name="T90" fmla="*/ 1078 w 1096"/>
                <a:gd name="T91" fmla="*/ 309 h 462"/>
                <a:gd name="T92" fmla="*/ 1094 w 1096"/>
                <a:gd name="T93" fmla="*/ 335 h 462"/>
                <a:gd name="T94" fmla="*/ 1078 w 1096"/>
                <a:gd name="T95" fmla="*/ 351 h 462"/>
                <a:gd name="T96" fmla="*/ 1042 w 1096"/>
                <a:gd name="T97" fmla="*/ 361 h 462"/>
                <a:gd name="T98" fmla="*/ 1021 w 1096"/>
                <a:gd name="T99" fmla="*/ 389 h 462"/>
                <a:gd name="T100" fmla="*/ 1003 w 1096"/>
                <a:gd name="T101" fmla="*/ 413 h 462"/>
                <a:gd name="T102" fmla="*/ 983 w 1096"/>
                <a:gd name="T103" fmla="*/ 438 h 462"/>
                <a:gd name="T104" fmla="*/ 959 w 1096"/>
                <a:gd name="T105" fmla="*/ 462 h 462"/>
                <a:gd name="T106" fmla="*/ 957 w 1096"/>
                <a:gd name="T107" fmla="*/ 431 h 462"/>
                <a:gd name="T108" fmla="*/ 931 w 1096"/>
                <a:gd name="T109" fmla="*/ 400 h 462"/>
                <a:gd name="T110" fmla="*/ 895 w 1096"/>
                <a:gd name="T111" fmla="*/ 394 h 462"/>
                <a:gd name="T112" fmla="*/ 861 w 1096"/>
                <a:gd name="T113" fmla="*/ 387 h 462"/>
                <a:gd name="T114" fmla="*/ 836 w 1096"/>
                <a:gd name="T115" fmla="*/ 374 h 462"/>
                <a:gd name="T116" fmla="*/ 807 w 1096"/>
                <a:gd name="T117" fmla="*/ 397 h 462"/>
                <a:gd name="T118" fmla="*/ 779 w 1096"/>
                <a:gd name="T119" fmla="*/ 407 h 46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96"/>
                <a:gd name="T181" fmla="*/ 0 h 462"/>
                <a:gd name="T182" fmla="*/ 1096 w 1096"/>
                <a:gd name="T183" fmla="*/ 462 h 46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96" h="462">
                  <a:moveTo>
                    <a:pt x="52" y="268"/>
                  </a:moveTo>
                  <a:lnTo>
                    <a:pt x="52" y="266"/>
                  </a:lnTo>
                  <a:lnTo>
                    <a:pt x="52" y="263"/>
                  </a:lnTo>
                  <a:lnTo>
                    <a:pt x="52" y="266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7" y="266"/>
                  </a:lnTo>
                  <a:lnTo>
                    <a:pt x="47" y="268"/>
                  </a:lnTo>
                  <a:lnTo>
                    <a:pt x="47" y="266"/>
                  </a:lnTo>
                  <a:lnTo>
                    <a:pt x="47" y="263"/>
                  </a:lnTo>
                  <a:lnTo>
                    <a:pt x="44" y="263"/>
                  </a:lnTo>
                  <a:lnTo>
                    <a:pt x="44" y="260"/>
                  </a:lnTo>
                  <a:lnTo>
                    <a:pt x="41" y="260"/>
                  </a:lnTo>
                  <a:lnTo>
                    <a:pt x="41" y="258"/>
                  </a:lnTo>
                  <a:lnTo>
                    <a:pt x="41" y="255"/>
                  </a:lnTo>
                  <a:lnTo>
                    <a:pt x="41" y="253"/>
                  </a:lnTo>
                  <a:lnTo>
                    <a:pt x="39" y="253"/>
                  </a:lnTo>
                  <a:lnTo>
                    <a:pt x="39" y="250"/>
                  </a:lnTo>
                  <a:lnTo>
                    <a:pt x="39" y="248"/>
                  </a:lnTo>
                  <a:lnTo>
                    <a:pt x="39" y="245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39" y="237"/>
                  </a:lnTo>
                  <a:lnTo>
                    <a:pt x="39" y="235"/>
                  </a:lnTo>
                  <a:lnTo>
                    <a:pt x="39" y="232"/>
                  </a:lnTo>
                  <a:lnTo>
                    <a:pt x="39" y="229"/>
                  </a:lnTo>
                  <a:lnTo>
                    <a:pt x="36" y="229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6" y="227"/>
                  </a:lnTo>
                  <a:lnTo>
                    <a:pt x="34" y="227"/>
                  </a:lnTo>
                  <a:lnTo>
                    <a:pt x="34" y="224"/>
                  </a:lnTo>
                  <a:lnTo>
                    <a:pt x="34" y="222"/>
                  </a:lnTo>
                  <a:lnTo>
                    <a:pt x="34" y="219"/>
                  </a:lnTo>
                  <a:lnTo>
                    <a:pt x="31" y="217"/>
                  </a:lnTo>
                  <a:lnTo>
                    <a:pt x="34" y="214"/>
                  </a:lnTo>
                  <a:lnTo>
                    <a:pt x="34" y="217"/>
                  </a:lnTo>
                  <a:lnTo>
                    <a:pt x="34" y="214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6" y="206"/>
                  </a:lnTo>
                  <a:lnTo>
                    <a:pt x="36" y="204"/>
                  </a:lnTo>
                  <a:lnTo>
                    <a:pt x="36" y="201"/>
                  </a:lnTo>
                  <a:lnTo>
                    <a:pt x="36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9" y="193"/>
                  </a:lnTo>
                  <a:lnTo>
                    <a:pt x="41" y="191"/>
                  </a:lnTo>
                  <a:lnTo>
                    <a:pt x="41" y="188"/>
                  </a:lnTo>
                  <a:lnTo>
                    <a:pt x="39" y="188"/>
                  </a:lnTo>
                  <a:lnTo>
                    <a:pt x="39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1" y="183"/>
                  </a:lnTo>
                  <a:lnTo>
                    <a:pt x="31" y="180"/>
                  </a:lnTo>
                  <a:lnTo>
                    <a:pt x="28" y="180"/>
                  </a:lnTo>
                  <a:lnTo>
                    <a:pt x="28" y="178"/>
                  </a:lnTo>
                  <a:lnTo>
                    <a:pt x="28" y="175"/>
                  </a:lnTo>
                  <a:lnTo>
                    <a:pt x="26" y="175"/>
                  </a:lnTo>
                  <a:lnTo>
                    <a:pt x="23" y="175"/>
                  </a:lnTo>
                  <a:lnTo>
                    <a:pt x="13" y="168"/>
                  </a:lnTo>
                  <a:lnTo>
                    <a:pt x="10" y="165"/>
                  </a:lnTo>
                  <a:lnTo>
                    <a:pt x="10" y="162"/>
                  </a:lnTo>
                  <a:lnTo>
                    <a:pt x="5" y="160"/>
                  </a:lnTo>
                  <a:lnTo>
                    <a:pt x="5" y="157"/>
                  </a:lnTo>
                  <a:lnTo>
                    <a:pt x="5" y="155"/>
                  </a:lnTo>
                  <a:lnTo>
                    <a:pt x="3" y="152"/>
                  </a:lnTo>
                  <a:lnTo>
                    <a:pt x="3" y="150"/>
                  </a:lnTo>
                  <a:lnTo>
                    <a:pt x="0" y="147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3" y="137"/>
                  </a:lnTo>
                  <a:lnTo>
                    <a:pt x="16" y="139"/>
                  </a:lnTo>
                  <a:lnTo>
                    <a:pt x="18" y="139"/>
                  </a:lnTo>
                  <a:lnTo>
                    <a:pt x="21" y="142"/>
                  </a:lnTo>
                  <a:lnTo>
                    <a:pt x="23" y="142"/>
                  </a:lnTo>
                  <a:lnTo>
                    <a:pt x="23" y="144"/>
                  </a:lnTo>
                  <a:lnTo>
                    <a:pt x="26" y="144"/>
                  </a:lnTo>
                  <a:lnTo>
                    <a:pt x="28" y="144"/>
                  </a:lnTo>
                  <a:lnTo>
                    <a:pt x="31" y="144"/>
                  </a:lnTo>
                  <a:lnTo>
                    <a:pt x="31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9" y="147"/>
                  </a:lnTo>
                  <a:lnTo>
                    <a:pt x="41" y="147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9" y="147"/>
                  </a:lnTo>
                  <a:lnTo>
                    <a:pt x="52" y="147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5" y="142"/>
                  </a:lnTo>
                  <a:lnTo>
                    <a:pt x="65" y="139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70" y="137"/>
                  </a:lnTo>
                  <a:lnTo>
                    <a:pt x="72" y="137"/>
                  </a:lnTo>
                  <a:lnTo>
                    <a:pt x="72" y="134"/>
                  </a:lnTo>
                  <a:lnTo>
                    <a:pt x="75" y="134"/>
                  </a:lnTo>
                  <a:lnTo>
                    <a:pt x="77" y="134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3" y="137"/>
                  </a:lnTo>
                  <a:lnTo>
                    <a:pt x="85" y="137"/>
                  </a:lnTo>
                  <a:lnTo>
                    <a:pt x="88" y="137"/>
                  </a:lnTo>
                  <a:lnTo>
                    <a:pt x="90" y="137"/>
                  </a:lnTo>
                  <a:lnTo>
                    <a:pt x="90" y="139"/>
                  </a:lnTo>
                  <a:lnTo>
                    <a:pt x="93" y="139"/>
                  </a:lnTo>
                  <a:lnTo>
                    <a:pt x="96" y="139"/>
                  </a:lnTo>
                  <a:lnTo>
                    <a:pt x="98" y="139"/>
                  </a:lnTo>
                  <a:lnTo>
                    <a:pt x="101" y="139"/>
                  </a:lnTo>
                  <a:lnTo>
                    <a:pt x="103" y="139"/>
                  </a:lnTo>
                  <a:lnTo>
                    <a:pt x="103" y="142"/>
                  </a:lnTo>
                  <a:lnTo>
                    <a:pt x="106" y="142"/>
                  </a:lnTo>
                  <a:lnTo>
                    <a:pt x="108" y="142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4" y="144"/>
                  </a:lnTo>
                  <a:lnTo>
                    <a:pt x="116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2" y="144"/>
                  </a:lnTo>
                  <a:lnTo>
                    <a:pt x="134" y="144"/>
                  </a:lnTo>
                  <a:lnTo>
                    <a:pt x="134" y="142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9" y="139"/>
                  </a:lnTo>
                  <a:lnTo>
                    <a:pt x="139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5" y="124"/>
                  </a:lnTo>
                  <a:lnTo>
                    <a:pt x="155" y="121"/>
                  </a:lnTo>
                  <a:lnTo>
                    <a:pt x="157" y="121"/>
                  </a:lnTo>
                  <a:lnTo>
                    <a:pt x="160" y="121"/>
                  </a:lnTo>
                  <a:lnTo>
                    <a:pt x="163" y="121"/>
                  </a:lnTo>
                  <a:lnTo>
                    <a:pt x="165" y="121"/>
                  </a:lnTo>
                  <a:lnTo>
                    <a:pt x="168" y="121"/>
                  </a:lnTo>
                  <a:lnTo>
                    <a:pt x="170" y="121"/>
                  </a:lnTo>
                  <a:lnTo>
                    <a:pt x="170" y="119"/>
                  </a:lnTo>
                  <a:lnTo>
                    <a:pt x="173" y="119"/>
                  </a:lnTo>
                  <a:lnTo>
                    <a:pt x="175" y="119"/>
                  </a:lnTo>
                  <a:lnTo>
                    <a:pt x="178" y="119"/>
                  </a:lnTo>
                  <a:lnTo>
                    <a:pt x="181" y="119"/>
                  </a:lnTo>
                  <a:lnTo>
                    <a:pt x="181" y="116"/>
                  </a:lnTo>
                  <a:lnTo>
                    <a:pt x="183" y="116"/>
                  </a:lnTo>
                  <a:lnTo>
                    <a:pt x="186" y="116"/>
                  </a:lnTo>
                  <a:lnTo>
                    <a:pt x="186" y="113"/>
                  </a:lnTo>
                  <a:lnTo>
                    <a:pt x="188" y="113"/>
                  </a:lnTo>
                  <a:lnTo>
                    <a:pt x="191" y="113"/>
                  </a:lnTo>
                  <a:lnTo>
                    <a:pt x="191" y="111"/>
                  </a:lnTo>
                  <a:lnTo>
                    <a:pt x="191" y="113"/>
                  </a:lnTo>
                  <a:lnTo>
                    <a:pt x="194" y="113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9" y="111"/>
                  </a:lnTo>
                  <a:lnTo>
                    <a:pt x="201" y="111"/>
                  </a:lnTo>
                  <a:lnTo>
                    <a:pt x="201" y="108"/>
                  </a:lnTo>
                  <a:lnTo>
                    <a:pt x="204" y="108"/>
                  </a:lnTo>
                  <a:lnTo>
                    <a:pt x="204" y="106"/>
                  </a:lnTo>
                  <a:lnTo>
                    <a:pt x="206" y="106"/>
                  </a:lnTo>
                  <a:lnTo>
                    <a:pt x="209" y="106"/>
                  </a:lnTo>
                  <a:lnTo>
                    <a:pt x="209" y="103"/>
                  </a:lnTo>
                  <a:lnTo>
                    <a:pt x="212" y="103"/>
                  </a:lnTo>
                  <a:lnTo>
                    <a:pt x="212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7" y="98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2" y="93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30" y="85"/>
                  </a:lnTo>
                  <a:lnTo>
                    <a:pt x="230" y="83"/>
                  </a:lnTo>
                  <a:lnTo>
                    <a:pt x="232" y="80"/>
                  </a:lnTo>
                  <a:lnTo>
                    <a:pt x="232" y="77"/>
                  </a:lnTo>
                  <a:lnTo>
                    <a:pt x="235" y="77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3" y="72"/>
                  </a:lnTo>
                  <a:lnTo>
                    <a:pt x="245" y="72"/>
                  </a:lnTo>
                  <a:lnTo>
                    <a:pt x="245" y="70"/>
                  </a:lnTo>
                  <a:lnTo>
                    <a:pt x="248" y="70"/>
                  </a:lnTo>
                  <a:lnTo>
                    <a:pt x="250" y="67"/>
                  </a:lnTo>
                  <a:lnTo>
                    <a:pt x="253" y="67"/>
                  </a:lnTo>
                  <a:lnTo>
                    <a:pt x="255" y="67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6" y="64"/>
                  </a:lnTo>
                  <a:lnTo>
                    <a:pt x="268" y="62"/>
                  </a:lnTo>
                  <a:lnTo>
                    <a:pt x="271" y="62"/>
                  </a:lnTo>
                  <a:lnTo>
                    <a:pt x="273" y="62"/>
                  </a:lnTo>
                  <a:lnTo>
                    <a:pt x="276" y="62"/>
                  </a:lnTo>
                  <a:lnTo>
                    <a:pt x="279" y="62"/>
                  </a:lnTo>
                  <a:lnTo>
                    <a:pt x="281" y="62"/>
                  </a:lnTo>
                  <a:lnTo>
                    <a:pt x="284" y="62"/>
                  </a:lnTo>
                  <a:lnTo>
                    <a:pt x="286" y="62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7" y="59"/>
                  </a:lnTo>
                  <a:lnTo>
                    <a:pt x="299" y="59"/>
                  </a:lnTo>
                  <a:lnTo>
                    <a:pt x="302" y="59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4"/>
                  </a:lnTo>
                  <a:lnTo>
                    <a:pt x="307" y="54"/>
                  </a:lnTo>
                  <a:lnTo>
                    <a:pt x="307" y="52"/>
                  </a:lnTo>
                  <a:lnTo>
                    <a:pt x="307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2" y="41"/>
                  </a:lnTo>
                  <a:lnTo>
                    <a:pt x="312" y="39"/>
                  </a:lnTo>
                  <a:lnTo>
                    <a:pt x="315" y="39"/>
                  </a:lnTo>
                  <a:lnTo>
                    <a:pt x="315" y="36"/>
                  </a:lnTo>
                  <a:lnTo>
                    <a:pt x="317" y="36"/>
                  </a:lnTo>
                  <a:lnTo>
                    <a:pt x="317" y="34"/>
                  </a:lnTo>
                  <a:lnTo>
                    <a:pt x="320" y="34"/>
                  </a:lnTo>
                  <a:lnTo>
                    <a:pt x="320" y="31"/>
                  </a:lnTo>
                  <a:lnTo>
                    <a:pt x="322" y="31"/>
                  </a:lnTo>
                  <a:lnTo>
                    <a:pt x="322" y="28"/>
                  </a:lnTo>
                  <a:lnTo>
                    <a:pt x="325" y="28"/>
                  </a:lnTo>
                  <a:lnTo>
                    <a:pt x="328" y="26"/>
                  </a:lnTo>
                  <a:lnTo>
                    <a:pt x="330" y="26"/>
                  </a:lnTo>
                  <a:lnTo>
                    <a:pt x="330" y="23"/>
                  </a:lnTo>
                  <a:lnTo>
                    <a:pt x="333" y="23"/>
                  </a:lnTo>
                  <a:lnTo>
                    <a:pt x="333" y="21"/>
                  </a:lnTo>
                  <a:lnTo>
                    <a:pt x="335" y="21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1" y="18"/>
                  </a:lnTo>
                  <a:lnTo>
                    <a:pt x="343" y="18"/>
                  </a:lnTo>
                  <a:lnTo>
                    <a:pt x="346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15"/>
                  </a:lnTo>
                  <a:lnTo>
                    <a:pt x="353" y="13"/>
                  </a:lnTo>
                  <a:lnTo>
                    <a:pt x="356" y="13"/>
                  </a:lnTo>
                  <a:lnTo>
                    <a:pt x="356" y="15"/>
                  </a:lnTo>
                  <a:lnTo>
                    <a:pt x="359" y="15"/>
                  </a:lnTo>
                  <a:lnTo>
                    <a:pt x="359" y="18"/>
                  </a:lnTo>
                  <a:lnTo>
                    <a:pt x="361" y="18"/>
                  </a:lnTo>
                  <a:lnTo>
                    <a:pt x="361" y="21"/>
                  </a:lnTo>
                  <a:lnTo>
                    <a:pt x="364" y="21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9" y="23"/>
                  </a:lnTo>
                  <a:lnTo>
                    <a:pt x="371" y="21"/>
                  </a:lnTo>
                  <a:lnTo>
                    <a:pt x="374" y="21"/>
                  </a:lnTo>
                  <a:lnTo>
                    <a:pt x="374" y="18"/>
                  </a:lnTo>
                  <a:lnTo>
                    <a:pt x="377" y="18"/>
                  </a:lnTo>
                  <a:lnTo>
                    <a:pt x="377" y="15"/>
                  </a:lnTo>
                  <a:lnTo>
                    <a:pt x="379" y="15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7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400" y="10"/>
                  </a:lnTo>
                  <a:lnTo>
                    <a:pt x="400" y="8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5"/>
                  </a:lnTo>
                  <a:lnTo>
                    <a:pt x="410" y="5"/>
                  </a:lnTo>
                  <a:lnTo>
                    <a:pt x="413" y="5"/>
                  </a:lnTo>
                  <a:lnTo>
                    <a:pt x="413" y="3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20" y="5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6" y="3"/>
                  </a:lnTo>
                  <a:lnTo>
                    <a:pt x="426" y="0"/>
                  </a:lnTo>
                  <a:lnTo>
                    <a:pt x="428" y="0"/>
                  </a:lnTo>
                  <a:lnTo>
                    <a:pt x="431" y="0"/>
                  </a:lnTo>
                  <a:lnTo>
                    <a:pt x="431" y="3"/>
                  </a:lnTo>
                  <a:lnTo>
                    <a:pt x="433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8" y="5"/>
                  </a:lnTo>
                  <a:lnTo>
                    <a:pt x="441" y="5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6" y="8"/>
                  </a:lnTo>
                  <a:lnTo>
                    <a:pt x="446" y="10"/>
                  </a:lnTo>
                  <a:lnTo>
                    <a:pt x="449" y="10"/>
                  </a:lnTo>
                  <a:lnTo>
                    <a:pt x="451" y="10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7" y="15"/>
                  </a:lnTo>
                  <a:lnTo>
                    <a:pt x="469" y="15"/>
                  </a:lnTo>
                  <a:lnTo>
                    <a:pt x="472" y="15"/>
                  </a:lnTo>
                  <a:lnTo>
                    <a:pt x="472" y="18"/>
                  </a:lnTo>
                  <a:lnTo>
                    <a:pt x="475" y="18"/>
                  </a:lnTo>
                  <a:lnTo>
                    <a:pt x="475" y="21"/>
                  </a:lnTo>
                  <a:lnTo>
                    <a:pt x="477" y="21"/>
                  </a:lnTo>
                  <a:lnTo>
                    <a:pt x="477" y="23"/>
                  </a:lnTo>
                  <a:lnTo>
                    <a:pt x="480" y="23"/>
                  </a:lnTo>
                  <a:lnTo>
                    <a:pt x="480" y="26"/>
                  </a:lnTo>
                  <a:lnTo>
                    <a:pt x="482" y="26"/>
                  </a:lnTo>
                  <a:lnTo>
                    <a:pt x="482" y="28"/>
                  </a:lnTo>
                  <a:lnTo>
                    <a:pt x="485" y="28"/>
                  </a:lnTo>
                  <a:lnTo>
                    <a:pt x="485" y="31"/>
                  </a:lnTo>
                  <a:lnTo>
                    <a:pt x="487" y="31"/>
                  </a:lnTo>
                  <a:lnTo>
                    <a:pt x="487" y="34"/>
                  </a:lnTo>
                  <a:lnTo>
                    <a:pt x="490" y="34"/>
                  </a:lnTo>
                  <a:lnTo>
                    <a:pt x="493" y="34"/>
                  </a:lnTo>
                  <a:lnTo>
                    <a:pt x="493" y="36"/>
                  </a:lnTo>
                  <a:lnTo>
                    <a:pt x="495" y="36"/>
                  </a:lnTo>
                  <a:lnTo>
                    <a:pt x="495" y="39"/>
                  </a:lnTo>
                  <a:lnTo>
                    <a:pt x="498" y="39"/>
                  </a:lnTo>
                  <a:lnTo>
                    <a:pt x="498" y="36"/>
                  </a:lnTo>
                  <a:lnTo>
                    <a:pt x="500" y="36"/>
                  </a:lnTo>
                  <a:lnTo>
                    <a:pt x="500" y="39"/>
                  </a:lnTo>
                  <a:lnTo>
                    <a:pt x="503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8" y="41"/>
                  </a:lnTo>
                  <a:lnTo>
                    <a:pt x="511" y="41"/>
                  </a:lnTo>
                  <a:lnTo>
                    <a:pt x="511" y="44"/>
                  </a:lnTo>
                  <a:lnTo>
                    <a:pt x="513" y="44"/>
                  </a:lnTo>
                  <a:lnTo>
                    <a:pt x="516" y="44"/>
                  </a:lnTo>
                  <a:lnTo>
                    <a:pt x="516" y="46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1" y="46"/>
                  </a:lnTo>
                  <a:lnTo>
                    <a:pt x="524" y="46"/>
                  </a:lnTo>
                  <a:lnTo>
                    <a:pt x="524" y="49"/>
                  </a:lnTo>
                  <a:lnTo>
                    <a:pt x="526" y="49"/>
                  </a:lnTo>
                  <a:lnTo>
                    <a:pt x="529" y="49"/>
                  </a:lnTo>
                  <a:lnTo>
                    <a:pt x="531" y="49"/>
                  </a:lnTo>
                  <a:lnTo>
                    <a:pt x="534" y="49"/>
                  </a:lnTo>
                  <a:lnTo>
                    <a:pt x="536" y="49"/>
                  </a:lnTo>
                  <a:lnTo>
                    <a:pt x="536" y="52"/>
                  </a:lnTo>
                  <a:lnTo>
                    <a:pt x="539" y="52"/>
                  </a:lnTo>
                  <a:lnTo>
                    <a:pt x="542" y="52"/>
                  </a:lnTo>
                  <a:lnTo>
                    <a:pt x="544" y="52"/>
                  </a:lnTo>
                  <a:lnTo>
                    <a:pt x="547" y="52"/>
                  </a:lnTo>
                  <a:lnTo>
                    <a:pt x="549" y="52"/>
                  </a:lnTo>
                  <a:lnTo>
                    <a:pt x="549" y="54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7" y="54"/>
                  </a:lnTo>
                  <a:lnTo>
                    <a:pt x="560" y="54"/>
                  </a:lnTo>
                  <a:lnTo>
                    <a:pt x="560" y="57"/>
                  </a:lnTo>
                  <a:lnTo>
                    <a:pt x="562" y="57"/>
                  </a:lnTo>
                  <a:lnTo>
                    <a:pt x="565" y="57"/>
                  </a:lnTo>
                  <a:lnTo>
                    <a:pt x="567" y="57"/>
                  </a:lnTo>
                  <a:lnTo>
                    <a:pt x="570" y="57"/>
                  </a:lnTo>
                  <a:lnTo>
                    <a:pt x="570" y="59"/>
                  </a:lnTo>
                  <a:lnTo>
                    <a:pt x="573" y="59"/>
                  </a:lnTo>
                  <a:lnTo>
                    <a:pt x="575" y="59"/>
                  </a:lnTo>
                  <a:lnTo>
                    <a:pt x="575" y="62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3" y="62"/>
                  </a:lnTo>
                  <a:lnTo>
                    <a:pt x="583" y="64"/>
                  </a:lnTo>
                  <a:lnTo>
                    <a:pt x="585" y="64"/>
                  </a:lnTo>
                  <a:lnTo>
                    <a:pt x="585" y="67"/>
                  </a:lnTo>
                  <a:lnTo>
                    <a:pt x="588" y="67"/>
                  </a:lnTo>
                  <a:lnTo>
                    <a:pt x="591" y="67"/>
                  </a:lnTo>
                  <a:lnTo>
                    <a:pt x="591" y="70"/>
                  </a:lnTo>
                  <a:lnTo>
                    <a:pt x="593" y="70"/>
                  </a:lnTo>
                  <a:lnTo>
                    <a:pt x="596" y="72"/>
                  </a:lnTo>
                  <a:lnTo>
                    <a:pt x="598" y="72"/>
                  </a:lnTo>
                  <a:lnTo>
                    <a:pt x="598" y="75"/>
                  </a:lnTo>
                  <a:lnTo>
                    <a:pt x="601" y="75"/>
                  </a:lnTo>
                  <a:lnTo>
                    <a:pt x="604" y="77"/>
                  </a:lnTo>
                  <a:lnTo>
                    <a:pt x="606" y="77"/>
                  </a:lnTo>
                  <a:lnTo>
                    <a:pt x="606" y="80"/>
                  </a:lnTo>
                  <a:lnTo>
                    <a:pt x="609" y="80"/>
                  </a:lnTo>
                  <a:lnTo>
                    <a:pt x="609" y="83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4" y="85"/>
                  </a:lnTo>
                  <a:lnTo>
                    <a:pt x="616" y="85"/>
                  </a:lnTo>
                  <a:lnTo>
                    <a:pt x="619" y="85"/>
                  </a:lnTo>
                  <a:lnTo>
                    <a:pt x="619" y="88"/>
                  </a:lnTo>
                  <a:lnTo>
                    <a:pt x="619" y="90"/>
                  </a:lnTo>
                  <a:lnTo>
                    <a:pt x="622" y="88"/>
                  </a:lnTo>
                  <a:lnTo>
                    <a:pt x="624" y="88"/>
                  </a:lnTo>
                  <a:lnTo>
                    <a:pt x="624" y="85"/>
                  </a:lnTo>
                  <a:lnTo>
                    <a:pt x="624" y="88"/>
                  </a:lnTo>
                  <a:lnTo>
                    <a:pt x="627" y="88"/>
                  </a:lnTo>
                  <a:lnTo>
                    <a:pt x="629" y="90"/>
                  </a:lnTo>
                  <a:lnTo>
                    <a:pt x="632" y="90"/>
                  </a:lnTo>
                  <a:lnTo>
                    <a:pt x="632" y="93"/>
                  </a:lnTo>
                  <a:lnTo>
                    <a:pt x="634" y="93"/>
                  </a:lnTo>
                  <a:lnTo>
                    <a:pt x="637" y="93"/>
                  </a:lnTo>
                  <a:lnTo>
                    <a:pt x="637" y="95"/>
                  </a:lnTo>
                  <a:lnTo>
                    <a:pt x="640" y="95"/>
                  </a:lnTo>
                  <a:lnTo>
                    <a:pt x="642" y="98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50" y="103"/>
                  </a:lnTo>
                  <a:lnTo>
                    <a:pt x="650" y="106"/>
                  </a:lnTo>
                  <a:lnTo>
                    <a:pt x="653" y="106"/>
                  </a:lnTo>
                  <a:lnTo>
                    <a:pt x="653" y="108"/>
                  </a:lnTo>
                  <a:lnTo>
                    <a:pt x="655" y="108"/>
                  </a:lnTo>
                  <a:lnTo>
                    <a:pt x="655" y="111"/>
                  </a:lnTo>
                  <a:lnTo>
                    <a:pt x="658" y="111"/>
                  </a:lnTo>
                  <a:lnTo>
                    <a:pt x="660" y="111"/>
                  </a:lnTo>
                  <a:lnTo>
                    <a:pt x="660" y="113"/>
                  </a:lnTo>
                  <a:lnTo>
                    <a:pt x="663" y="113"/>
                  </a:lnTo>
                  <a:lnTo>
                    <a:pt x="665" y="113"/>
                  </a:lnTo>
                  <a:lnTo>
                    <a:pt x="668" y="113"/>
                  </a:lnTo>
                  <a:lnTo>
                    <a:pt x="671" y="113"/>
                  </a:lnTo>
                  <a:lnTo>
                    <a:pt x="671" y="111"/>
                  </a:lnTo>
                  <a:lnTo>
                    <a:pt x="673" y="111"/>
                  </a:lnTo>
                  <a:lnTo>
                    <a:pt x="676" y="111"/>
                  </a:lnTo>
                  <a:lnTo>
                    <a:pt x="676" y="113"/>
                  </a:lnTo>
                  <a:lnTo>
                    <a:pt x="678" y="113"/>
                  </a:lnTo>
                  <a:lnTo>
                    <a:pt x="678" y="116"/>
                  </a:lnTo>
                  <a:lnTo>
                    <a:pt x="681" y="116"/>
                  </a:lnTo>
                  <a:lnTo>
                    <a:pt x="683" y="113"/>
                  </a:lnTo>
                  <a:lnTo>
                    <a:pt x="686" y="113"/>
                  </a:lnTo>
                  <a:lnTo>
                    <a:pt x="686" y="111"/>
                  </a:lnTo>
                  <a:lnTo>
                    <a:pt x="689" y="111"/>
                  </a:lnTo>
                  <a:lnTo>
                    <a:pt x="691" y="111"/>
                  </a:lnTo>
                  <a:lnTo>
                    <a:pt x="691" y="108"/>
                  </a:lnTo>
                  <a:lnTo>
                    <a:pt x="694" y="108"/>
                  </a:lnTo>
                  <a:lnTo>
                    <a:pt x="696" y="106"/>
                  </a:lnTo>
                  <a:lnTo>
                    <a:pt x="696" y="103"/>
                  </a:lnTo>
                  <a:lnTo>
                    <a:pt x="699" y="103"/>
                  </a:lnTo>
                  <a:lnTo>
                    <a:pt x="699" y="101"/>
                  </a:lnTo>
                  <a:lnTo>
                    <a:pt x="702" y="98"/>
                  </a:lnTo>
                  <a:lnTo>
                    <a:pt x="704" y="95"/>
                  </a:lnTo>
                  <a:lnTo>
                    <a:pt x="707" y="95"/>
                  </a:lnTo>
                  <a:lnTo>
                    <a:pt x="707" y="93"/>
                  </a:lnTo>
                  <a:lnTo>
                    <a:pt x="709" y="93"/>
                  </a:lnTo>
                  <a:lnTo>
                    <a:pt x="712" y="93"/>
                  </a:lnTo>
                  <a:lnTo>
                    <a:pt x="714" y="93"/>
                  </a:lnTo>
                  <a:lnTo>
                    <a:pt x="717" y="93"/>
                  </a:lnTo>
                  <a:lnTo>
                    <a:pt x="717" y="95"/>
                  </a:lnTo>
                  <a:lnTo>
                    <a:pt x="720" y="95"/>
                  </a:lnTo>
                  <a:lnTo>
                    <a:pt x="722" y="95"/>
                  </a:lnTo>
                  <a:lnTo>
                    <a:pt x="725" y="95"/>
                  </a:lnTo>
                  <a:lnTo>
                    <a:pt x="725" y="93"/>
                  </a:lnTo>
                  <a:lnTo>
                    <a:pt x="727" y="93"/>
                  </a:lnTo>
                  <a:lnTo>
                    <a:pt x="730" y="93"/>
                  </a:lnTo>
                  <a:lnTo>
                    <a:pt x="732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0"/>
                  </a:lnTo>
                  <a:lnTo>
                    <a:pt x="740" y="90"/>
                  </a:lnTo>
                  <a:lnTo>
                    <a:pt x="740" y="88"/>
                  </a:lnTo>
                  <a:lnTo>
                    <a:pt x="743" y="88"/>
                  </a:lnTo>
                  <a:lnTo>
                    <a:pt x="743" y="85"/>
                  </a:lnTo>
                  <a:lnTo>
                    <a:pt x="745" y="85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0"/>
                  </a:lnTo>
                  <a:lnTo>
                    <a:pt x="751" y="80"/>
                  </a:lnTo>
                  <a:lnTo>
                    <a:pt x="751" y="77"/>
                  </a:lnTo>
                  <a:lnTo>
                    <a:pt x="753" y="77"/>
                  </a:lnTo>
                  <a:lnTo>
                    <a:pt x="756" y="77"/>
                  </a:lnTo>
                  <a:lnTo>
                    <a:pt x="756" y="75"/>
                  </a:lnTo>
                  <a:lnTo>
                    <a:pt x="758" y="75"/>
                  </a:lnTo>
                  <a:lnTo>
                    <a:pt x="761" y="75"/>
                  </a:lnTo>
                  <a:lnTo>
                    <a:pt x="761" y="72"/>
                  </a:lnTo>
                  <a:lnTo>
                    <a:pt x="763" y="72"/>
                  </a:lnTo>
                  <a:lnTo>
                    <a:pt x="766" y="72"/>
                  </a:lnTo>
                  <a:lnTo>
                    <a:pt x="766" y="70"/>
                  </a:lnTo>
                  <a:lnTo>
                    <a:pt x="769" y="70"/>
                  </a:lnTo>
                  <a:lnTo>
                    <a:pt x="771" y="70"/>
                  </a:lnTo>
                  <a:lnTo>
                    <a:pt x="774" y="70"/>
                  </a:lnTo>
                  <a:lnTo>
                    <a:pt x="774" y="67"/>
                  </a:lnTo>
                  <a:lnTo>
                    <a:pt x="776" y="67"/>
                  </a:lnTo>
                  <a:lnTo>
                    <a:pt x="779" y="67"/>
                  </a:lnTo>
                  <a:lnTo>
                    <a:pt x="781" y="67"/>
                  </a:lnTo>
                  <a:lnTo>
                    <a:pt x="781" y="64"/>
                  </a:lnTo>
                  <a:lnTo>
                    <a:pt x="784" y="64"/>
                  </a:lnTo>
                  <a:lnTo>
                    <a:pt x="787" y="64"/>
                  </a:lnTo>
                  <a:lnTo>
                    <a:pt x="789" y="64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7" y="62"/>
                  </a:lnTo>
                  <a:lnTo>
                    <a:pt x="800" y="62"/>
                  </a:lnTo>
                  <a:lnTo>
                    <a:pt x="802" y="62"/>
                  </a:lnTo>
                  <a:lnTo>
                    <a:pt x="802" y="59"/>
                  </a:lnTo>
                  <a:lnTo>
                    <a:pt x="805" y="59"/>
                  </a:lnTo>
                  <a:lnTo>
                    <a:pt x="807" y="59"/>
                  </a:lnTo>
                  <a:lnTo>
                    <a:pt x="810" y="57"/>
                  </a:lnTo>
                  <a:lnTo>
                    <a:pt x="812" y="57"/>
                  </a:lnTo>
                  <a:lnTo>
                    <a:pt x="812" y="54"/>
                  </a:lnTo>
                  <a:lnTo>
                    <a:pt x="815" y="54"/>
                  </a:lnTo>
                  <a:lnTo>
                    <a:pt x="815" y="52"/>
                  </a:lnTo>
                  <a:lnTo>
                    <a:pt x="818" y="52"/>
                  </a:lnTo>
                  <a:lnTo>
                    <a:pt x="820" y="49"/>
                  </a:lnTo>
                  <a:lnTo>
                    <a:pt x="823" y="49"/>
                  </a:lnTo>
                  <a:lnTo>
                    <a:pt x="823" y="46"/>
                  </a:lnTo>
                  <a:lnTo>
                    <a:pt x="825" y="46"/>
                  </a:lnTo>
                  <a:lnTo>
                    <a:pt x="828" y="44"/>
                  </a:lnTo>
                  <a:lnTo>
                    <a:pt x="830" y="41"/>
                  </a:lnTo>
                  <a:lnTo>
                    <a:pt x="833" y="41"/>
                  </a:lnTo>
                  <a:lnTo>
                    <a:pt x="836" y="39"/>
                  </a:lnTo>
                  <a:lnTo>
                    <a:pt x="838" y="39"/>
                  </a:lnTo>
                  <a:lnTo>
                    <a:pt x="841" y="39"/>
                  </a:lnTo>
                  <a:lnTo>
                    <a:pt x="843" y="39"/>
                  </a:lnTo>
                  <a:lnTo>
                    <a:pt x="846" y="36"/>
                  </a:lnTo>
                  <a:lnTo>
                    <a:pt x="849" y="36"/>
                  </a:lnTo>
                  <a:lnTo>
                    <a:pt x="851" y="36"/>
                  </a:lnTo>
                  <a:lnTo>
                    <a:pt x="851" y="34"/>
                  </a:lnTo>
                  <a:lnTo>
                    <a:pt x="854" y="34"/>
                  </a:lnTo>
                  <a:lnTo>
                    <a:pt x="856" y="34"/>
                  </a:lnTo>
                  <a:lnTo>
                    <a:pt x="856" y="31"/>
                  </a:lnTo>
                  <a:lnTo>
                    <a:pt x="859" y="31"/>
                  </a:lnTo>
                  <a:lnTo>
                    <a:pt x="861" y="31"/>
                  </a:lnTo>
                  <a:lnTo>
                    <a:pt x="861" y="28"/>
                  </a:lnTo>
                  <a:lnTo>
                    <a:pt x="864" y="28"/>
                  </a:lnTo>
                  <a:lnTo>
                    <a:pt x="867" y="28"/>
                  </a:lnTo>
                  <a:lnTo>
                    <a:pt x="867" y="26"/>
                  </a:lnTo>
                  <a:lnTo>
                    <a:pt x="869" y="26"/>
                  </a:lnTo>
                  <a:lnTo>
                    <a:pt x="872" y="26"/>
                  </a:lnTo>
                  <a:lnTo>
                    <a:pt x="874" y="26"/>
                  </a:lnTo>
                  <a:lnTo>
                    <a:pt x="877" y="26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2" y="23"/>
                  </a:lnTo>
                  <a:lnTo>
                    <a:pt x="885" y="23"/>
                  </a:lnTo>
                  <a:lnTo>
                    <a:pt x="887" y="23"/>
                  </a:lnTo>
                  <a:lnTo>
                    <a:pt x="890" y="23"/>
                  </a:lnTo>
                  <a:lnTo>
                    <a:pt x="890" y="21"/>
                  </a:lnTo>
                  <a:lnTo>
                    <a:pt x="892" y="21"/>
                  </a:lnTo>
                  <a:lnTo>
                    <a:pt x="895" y="21"/>
                  </a:lnTo>
                  <a:lnTo>
                    <a:pt x="895" y="18"/>
                  </a:lnTo>
                  <a:lnTo>
                    <a:pt x="898" y="18"/>
                  </a:lnTo>
                  <a:lnTo>
                    <a:pt x="900" y="18"/>
                  </a:lnTo>
                  <a:lnTo>
                    <a:pt x="900" y="21"/>
                  </a:lnTo>
                  <a:lnTo>
                    <a:pt x="900" y="23"/>
                  </a:lnTo>
                  <a:lnTo>
                    <a:pt x="898" y="23"/>
                  </a:lnTo>
                  <a:lnTo>
                    <a:pt x="900" y="26"/>
                  </a:lnTo>
                  <a:lnTo>
                    <a:pt x="900" y="28"/>
                  </a:lnTo>
                  <a:lnTo>
                    <a:pt x="900" y="31"/>
                  </a:lnTo>
                  <a:lnTo>
                    <a:pt x="903" y="31"/>
                  </a:lnTo>
                  <a:lnTo>
                    <a:pt x="903" y="34"/>
                  </a:lnTo>
                  <a:lnTo>
                    <a:pt x="903" y="36"/>
                  </a:lnTo>
                  <a:lnTo>
                    <a:pt x="905" y="36"/>
                  </a:lnTo>
                  <a:lnTo>
                    <a:pt x="908" y="39"/>
                  </a:lnTo>
                  <a:lnTo>
                    <a:pt x="910" y="39"/>
                  </a:lnTo>
                  <a:lnTo>
                    <a:pt x="913" y="41"/>
                  </a:lnTo>
                  <a:lnTo>
                    <a:pt x="913" y="44"/>
                  </a:lnTo>
                  <a:lnTo>
                    <a:pt x="913" y="46"/>
                  </a:lnTo>
                  <a:lnTo>
                    <a:pt x="916" y="46"/>
                  </a:lnTo>
                  <a:lnTo>
                    <a:pt x="916" y="49"/>
                  </a:lnTo>
                  <a:lnTo>
                    <a:pt x="918" y="49"/>
                  </a:lnTo>
                  <a:lnTo>
                    <a:pt x="918" y="52"/>
                  </a:lnTo>
                  <a:lnTo>
                    <a:pt x="918" y="54"/>
                  </a:lnTo>
                  <a:lnTo>
                    <a:pt x="918" y="57"/>
                  </a:lnTo>
                  <a:lnTo>
                    <a:pt x="918" y="59"/>
                  </a:lnTo>
                  <a:lnTo>
                    <a:pt x="916" y="59"/>
                  </a:lnTo>
                  <a:lnTo>
                    <a:pt x="916" y="62"/>
                  </a:lnTo>
                  <a:lnTo>
                    <a:pt x="918" y="64"/>
                  </a:lnTo>
                  <a:lnTo>
                    <a:pt x="918" y="67"/>
                  </a:lnTo>
                  <a:lnTo>
                    <a:pt x="921" y="67"/>
                  </a:lnTo>
                  <a:lnTo>
                    <a:pt x="921" y="70"/>
                  </a:lnTo>
                  <a:lnTo>
                    <a:pt x="921" y="72"/>
                  </a:lnTo>
                  <a:lnTo>
                    <a:pt x="921" y="75"/>
                  </a:lnTo>
                  <a:lnTo>
                    <a:pt x="921" y="77"/>
                  </a:lnTo>
                  <a:lnTo>
                    <a:pt x="921" y="80"/>
                  </a:lnTo>
                  <a:lnTo>
                    <a:pt x="923" y="80"/>
                  </a:lnTo>
                  <a:lnTo>
                    <a:pt x="923" y="83"/>
                  </a:lnTo>
                  <a:lnTo>
                    <a:pt x="926" y="83"/>
                  </a:lnTo>
                  <a:lnTo>
                    <a:pt x="926" y="85"/>
                  </a:lnTo>
                  <a:lnTo>
                    <a:pt x="926" y="88"/>
                  </a:lnTo>
                  <a:lnTo>
                    <a:pt x="928" y="88"/>
                  </a:lnTo>
                  <a:lnTo>
                    <a:pt x="928" y="90"/>
                  </a:lnTo>
                  <a:lnTo>
                    <a:pt x="926" y="93"/>
                  </a:lnTo>
                  <a:lnTo>
                    <a:pt x="926" y="95"/>
                  </a:lnTo>
                  <a:lnTo>
                    <a:pt x="928" y="95"/>
                  </a:lnTo>
                  <a:lnTo>
                    <a:pt x="928" y="98"/>
                  </a:lnTo>
                  <a:lnTo>
                    <a:pt x="928" y="101"/>
                  </a:lnTo>
                  <a:lnTo>
                    <a:pt x="931" y="101"/>
                  </a:lnTo>
                  <a:lnTo>
                    <a:pt x="931" y="103"/>
                  </a:lnTo>
                  <a:lnTo>
                    <a:pt x="934" y="106"/>
                  </a:lnTo>
                  <a:lnTo>
                    <a:pt x="934" y="108"/>
                  </a:lnTo>
                  <a:lnTo>
                    <a:pt x="934" y="111"/>
                  </a:lnTo>
                  <a:lnTo>
                    <a:pt x="934" y="113"/>
                  </a:lnTo>
                  <a:lnTo>
                    <a:pt x="936" y="113"/>
                  </a:lnTo>
                  <a:lnTo>
                    <a:pt x="939" y="116"/>
                  </a:lnTo>
                  <a:lnTo>
                    <a:pt x="941" y="116"/>
                  </a:lnTo>
                  <a:lnTo>
                    <a:pt x="941" y="119"/>
                  </a:lnTo>
                  <a:lnTo>
                    <a:pt x="944" y="119"/>
                  </a:lnTo>
                  <a:lnTo>
                    <a:pt x="947" y="119"/>
                  </a:lnTo>
                  <a:lnTo>
                    <a:pt x="949" y="119"/>
                  </a:lnTo>
                  <a:lnTo>
                    <a:pt x="949" y="121"/>
                  </a:lnTo>
                  <a:lnTo>
                    <a:pt x="952" y="121"/>
                  </a:lnTo>
                  <a:lnTo>
                    <a:pt x="952" y="124"/>
                  </a:lnTo>
                  <a:lnTo>
                    <a:pt x="954" y="124"/>
                  </a:lnTo>
                  <a:lnTo>
                    <a:pt x="957" y="124"/>
                  </a:lnTo>
                  <a:lnTo>
                    <a:pt x="959" y="124"/>
                  </a:lnTo>
                  <a:lnTo>
                    <a:pt x="962" y="124"/>
                  </a:lnTo>
                  <a:lnTo>
                    <a:pt x="965" y="124"/>
                  </a:lnTo>
                  <a:lnTo>
                    <a:pt x="967" y="126"/>
                  </a:lnTo>
                  <a:lnTo>
                    <a:pt x="970" y="126"/>
                  </a:lnTo>
                  <a:lnTo>
                    <a:pt x="970" y="129"/>
                  </a:lnTo>
                  <a:lnTo>
                    <a:pt x="972" y="129"/>
                  </a:lnTo>
                  <a:lnTo>
                    <a:pt x="972" y="132"/>
                  </a:lnTo>
                  <a:lnTo>
                    <a:pt x="975" y="132"/>
                  </a:lnTo>
                  <a:lnTo>
                    <a:pt x="975" y="134"/>
                  </a:lnTo>
                  <a:lnTo>
                    <a:pt x="977" y="132"/>
                  </a:lnTo>
                  <a:lnTo>
                    <a:pt x="980" y="132"/>
                  </a:lnTo>
                  <a:lnTo>
                    <a:pt x="983" y="132"/>
                  </a:lnTo>
                  <a:lnTo>
                    <a:pt x="985" y="132"/>
                  </a:lnTo>
                  <a:lnTo>
                    <a:pt x="983" y="134"/>
                  </a:lnTo>
                  <a:lnTo>
                    <a:pt x="980" y="134"/>
                  </a:lnTo>
                  <a:lnTo>
                    <a:pt x="980" y="137"/>
                  </a:lnTo>
                  <a:lnTo>
                    <a:pt x="977" y="139"/>
                  </a:lnTo>
                  <a:lnTo>
                    <a:pt x="975" y="139"/>
                  </a:lnTo>
                  <a:lnTo>
                    <a:pt x="972" y="137"/>
                  </a:lnTo>
                  <a:lnTo>
                    <a:pt x="970" y="137"/>
                  </a:lnTo>
                  <a:lnTo>
                    <a:pt x="967" y="137"/>
                  </a:lnTo>
                  <a:lnTo>
                    <a:pt x="965" y="137"/>
                  </a:lnTo>
                  <a:lnTo>
                    <a:pt x="962" y="137"/>
                  </a:lnTo>
                  <a:lnTo>
                    <a:pt x="962" y="139"/>
                  </a:lnTo>
                  <a:lnTo>
                    <a:pt x="962" y="142"/>
                  </a:lnTo>
                  <a:lnTo>
                    <a:pt x="959" y="142"/>
                  </a:lnTo>
                  <a:lnTo>
                    <a:pt x="959" y="144"/>
                  </a:lnTo>
                  <a:lnTo>
                    <a:pt x="959" y="147"/>
                  </a:lnTo>
                  <a:lnTo>
                    <a:pt x="959" y="150"/>
                  </a:lnTo>
                  <a:lnTo>
                    <a:pt x="957" y="150"/>
                  </a:lnTo>
                  <a:lnTo>
                    <a:pt x="954" y="150"/>
                  </a:lnTo>
                  <a:lnTo>
                    <a:pt x="952" y="150"/>
                  </a:lnTo>
                  <a:lnTo>
                    <a:pt x="952" y="152"/>
                  </a:lnTo>
                  <a:lnTo>
                    <a:pt x="949" y="152"/>
                  </a:lnTo>
                  <a:lnTo>
                    <a:pt x="947" y="152"/>
                  </a:lnTo>
                  <a:lnTo>
                    <a:pt x="944" y="155"/>
                  </a:lnTo>
                  <a:lnTo>
                    <a:pt x="944" y="157"/>
                  </a:lnTo>
                  <a:lnTo>
                    <a:pt x="947" y="160"/>
                  </a:lnTo>
                  <a:lnTo>
                    <a:pt x="947" y="162"/>
                  </a:lnTo>
                  <a:lnTo>
                    <a:pt x="944" y="165"/>
                  </a:lnTo>
                  <a:lnTo>
                    <a:pt x="944" y="168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7" y="178"/>
                  </a:lnTo>
                  <a:lnTo>
                    <a:pt x="944" y="178"/>
                  </a:lnTo>
                  <a:lnTo>
                    <a:pt x="944" y="180"/>
                  </a:lnTo>
                  <a:lnTo>
                    <a:pt x="947" y="180"/>
                  </a:lnTo>
                  <a:lnTo>
                    <a:pt x="947" y="178"/>
                  </a:lnTo>
                  <a:lnTo>
                    <a:pt x="949" y="178"/>
                  </a:lnTo>
                  <a:lnTo>
                    <a:pt x="952" y="180"/>
                  </a:lnTo>
                  <a:lnTo>
                    <a:pt x="954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6"/>
                  </a:lnTo>
                  <a:lnTo>
                    <a:pt x="959" y="188"/>
                  </a:lnTo>
                  <a:lnTo>
                    <a:pt x="962" y="188"/>
                  </a:lnTo>
                  <a:lnTo>
                    <a:pt x="965" y="188"/>
                  </a:lnTo>
                  <a:lnTo>
                    <a:pt x="965" y="191"/>
                  </a:lnTo>
                  <a:lnTo>
                    <a:pt x="967" y="191"/>
                  </a:lnTo>
                  <a:lnTo>
                    <a:pt x="967" y="193"/>
                  </a:lnTo>
                  <a:lnTo>
                    <a:pt x="970" y="193"/>
                  </a:lnTo>
                  <a:lnTo>
                    <a:pt x="970" y="196"/>
                  </a:lnTo>
                  <a:lnTo>
                    <a:pt x="972" y="196"/>
                  </a:lnTo>
                  <a:lnTo>
                    <a:pt x="975" y="196"/>
                  </a:lnTo>
                  <a:lnTo>
                    <a:pt x="977" y="196"/>
                  </a:lnTo>
                  <a:lnTo>
                    <a:pt x="980" y="196"/>
                  </a:lnTo>
                  <a:lnTo>
                    <a:pt x="980" y="199"/>
                  </a:lnTo>
                  <a:lnTo>
                    <a:pt x="983" y="199"/>
                  </a:lnTo>
                  <a:lnTo>
                    <a:pt x="985" y="199"/>
                  </a:lnTo>
                  <a:lnTo>
                    <a:pt x="988" y="199"/>
                  </a:lnTo>
                  <a:lnTo>
                    <a:pt x="988" y="201"/>
                  </a:lnTo>
                  <a:lnTo>
                    <a:pt x="988" y="204"/>
                  </a:lnTo>
                  <a:lnTo>
                    <a:pt x="990" y="204"/>
                  </a:lnTo>
                  <a:lnTo>
                    <a:pt x="990" y="206"/>
                  </a:lnTo>
                  <a:lnTo>
                    <a:pt x="993" y="209"/>
                  </a:lnTo>
                  <a:lnTo>
                    <a:pt x="996" y="211"/>
                  </a:lnTo>
                  <a:lnTo>
                    <a:pt x="996" y="214"/>
                  </a:lnTo>
                  <a:lnTo>
                    <a:pt x="998" y="214"/>
                  </a:lnTo>
                  <a:lnTo>
                    <a:pt x="998" y="217"/>
                  </a:lnTo>
                  <a:lnTo>
                    <a:pt x="998" y="219"/>
                  </a:lnTo>
                  <a:lnTo>
                    <a:pt x="1001" y="219"/>
                  </a:lnTo>
                  <a:lnTo>
                    <a:pt x="1001" y="222"/>
                  </a:lnTo>
                  <a:lnTo>
                    <a:pt x="1001" y="224"/>
                  </a:lnTo>
                  <a:lnTo>
                    <a:pt x="1001" y="227"/>
                  </a:lnTo>
                  <a:lnTo>
                    <a:pt x="1001" y="229"/>
                  </a:lnTo>
                  <a:lnTo>
                    <a:pt x="1001" y="232"/>
                  </a:lnTo>
                  <a:lnTo>
                    <a:pt x="1003" y="232"/>
                  </a:lnTo>
                  <a:lnTo>
                    <a:pt x="1003" y="235"/>
                  </a:lnTo>
                  <a:lnTo>
                    <a:pt x="1003" y="237"/>
                  </a:lnTo>
                  <a:lnTo>
                    <a:pt x="1006" y="237"/>
                  </a:lnTo>
                  <a:lnTo>
                    <a:pt x="1008" y="237"/>
                  </a:lnTo>
                  <a:lnTo>
                    <a:pt x="1008" y="240"/>
                  </a:lnTo>
                  <a:lnTo>
                    <a:pt x="1011" y="240"/>
                  </a:lnTo>
                  <a:lnTo>
                    <a:pt x="1014" y="240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9" y="242"/>
                  </a:lnTo>
                  <a:lnTo>
                    <a:pt x="1021" y="242"/>
                  </a:lnTo>
                  <a:lnTo>
                    <a:pt x="1021" y="245"/>
                  </a:lnTo>
                  <a:lnTo>
                    <a:pt x="1024" y="245"/>
                  </a:lnTo>
                  <a:lnTo>
                    <a:pt x="1026" y="248"/>
                  </a:lnTo>
                  <a:lnTo>
                    <a:pt x="1029" y="250"/>
                  </a:lnTo>
                  <a:lnTo>
                    <a:pt x="1032" y="250"/>
                  </a:lnTo>
                  <a:lnTo>
                    <a:pt x="1032" y="253"/>
                  </a:lnTo>
                  <a:lnTo>
                    <a:pt x="1034" y="253"/>
                  </a:lnTo>
                  <a:lnTo>
                    <a:pt x="1037" y="253"/>
                  </a:lnTo>
                  <a:lnTo>
                    <a:pt x="1039" y="255"/>
                  </a:lnTo>
                  <a:lnTo>
                    <a:pt x="1042" y="255"/>
                  </a:lnTo>
                  <a:lnTo>
                    <a:pt x="1045" y="255"/>
                  </a:lnTo>
                  <a:lnTo>
                    <a:pt x="1045" y="258"/>
                  </a:lnTo>
                  <a:lnTo>
                    <a:pt x="1047" y="258"/>
                  </a:lnTo>
                  <a:lnTo>
                    <a:pt x="1047" y="260"/>
                  </a:lnTo>
                  <a:lnTo>
                    <a:pt x="1047" y="263"/>
                  </a:lnTo>
                  <a:lnTo>
                    <a:pt x="1047" y="266"/>
                  </a:lnTo>
                  <a:lnTo>
                    <a:pt x="1050" y="268"/>
                  </a:lnTo>
                  <a:lnTo>
                    <a:pt x="1050" y="271"/>
                  </a:lnTo>
                  <a:lnTo>
                    <a:pt x="1050" y="273"/>
                  </a:lnTo>
                  <a:lnTo>
                    <a:pt x="1050" y="276"/>
                  </a:lnTo>
                  <a:lnTo>
                    <a:pt x="1052" y="276"/>
                  </a:lnTo>
                  <a:lnTo>
                    <a:pt x="1052" y="278"/>
                  </a:lnTo>
                  <a:lnTo>
                    <a:pt x="1052" y="281"/>
                  </a:lnTo>
                  <a:lnTo>
                    <a:pt x="1050" y="281"/>
                  </a:lnTo>
                  <a:lnTo>
                    <a:pt x="1050" y="284"/>
                  </a:lnTo>
                  <a:lnTo>
                    <a:pt x="1050" y="286"/>
                  </a:lnTo>
                  <a:lnTo>
                    <a:pt x="1052" y="286"/>
                  </a:lnTo>
                  <a:lnTo>
                    <a:pt x="1055" y="286"/>
                  </a:lnTo>
                  <a:lnTo>
                    <a:pt x="1057" y="286"/>
                  </a:lnTo>
                  <a:lnTo>
                    <a:pt x="1060" y="286"/>
                  </a:lnTo>
                  <a:lnTo>
                    <a:pt x="1060" y="289"/>
                  </a:lnTo>
                  <a:lnTo>
                    <a:pt x="1063" y="289"/>
                  </a:lnTo>
                  <a:lnTo>
                    <a:pt x="1063" y="291"/>
                  </a:lnTo>
                  <a:lnTo>
                    <a:pt x="1065" y="291"/>
                  </a:lnTo>
                  <a:lnTo>
                    <a:pt x="1065" y="294"/>
                  </a:lnTo>
                  <a:lnTo>
                    <a:pt x="1068" y="294"/>
                  </a:lnTo>
                  <a:lnTo>
                    <a:pt x="1070" y="294"/>
                  </a:lnTo>
                  <a:lnTo>
                    <a:pt x="1070" y="297"/>
                  </a:lnTo>
                  <a:lnTo>
                    <a:pt x="1070" y="299"/>
                  </a:lnTo>
                  <a:lnTo>
                    <a:pt x="1073" y="299"/>
                  </a:lnTo>
                  <a:lnTo>
                    <a:pt x="1075" y="299"/>
                  </a:lnTo>
                  <a:lnTo>
                    <a:pt x="1075" y="302"/>
                  </a:lnTo>
                  <a:lnTo>
                    <a:pt x="1078" y="302"/>
                  </a:lnTo>
                  <a:lnTo>
                    <a:pt x="1078" y="304"/>
                  </a:lnTo>
                  <a:lnTo>
                    <a:pt x="1078" y="307"/>
                  </a:lnTo>
                  <a:lnTo>
                    <a:pt x="1078" y="309"/>
                  </a:lnTo>
                  <a:lnTo>
                    <a:pt x="1081" y="309"/>
                  </a:lnTo>
                  <a:lnTo>
                    <a:pt x="1081" y="312"/>
                  </a:lnTo>
                  <a:lnTo>
                    <a:pt x="1083" y="312"/>
                  </a:lnTo>
                  <a:lnTo>
                    <a:pt x="1083" y="315"/>
                  </a:lnTo>
                  <a:lnTo>
                    <a:pt x="1086" y="312"/>
                  </a:lnTo>
                  <a:lnTo>
                    <a:pt x="1088" y="312"/>
                  </a:lnTo>
                  <a:lnTo>
                    <a:pt x="1091" y="315"/>
                  </a:lnTo>
                  <a:lnTo>
                    <a:pt x="1091" y="317"/>
                  </a:lnTo>
                  <a:lnTo>
                    <a:pt x="1091" y="320"/>
                  </a:lnTo>
                  <a:lnTo>
                    <a:pt x="1091" y="322"/>
                  </a:lnTo>
                  <a:lnTo>
                    <a:pt x="1094" y="322"/>
                  </a:lnTo>
                  <a:lnTo>
                    <a:pt x="1091" y="325"/>
                  </a:lnTo>
                  <a:lnTo>
                    <a:pt x="1091" y="327"/>
                  </a:lnTo>
                  <a:lnTo>
                    <a:pt x="1094" y="327"/>
                  </a:lnTo>
                  <a:lnTo>
                    <a:pt x="1094" y="330"/>
                  </a:lnTo>
                  <a:lnTo>
                    <a:pt x="1094" y="333"/>
                  </a:lnTo>
                  <a:lnTo>
                    <a:pt x="1094" y="335"/>
                  </a:lnTo>
                  <a:lnTo>
                    <a:pt x="1096" y="335"/>
                  </a:lnTo>
                  <a:lnTo>
                    <a:pt x="1096" y="338"/>
                  </a:lnTo>
                  <a:lnTo>
                    <a:pt x="1094" y="338"/>
                  </a:lnTo>
                  <a:lnTo>
                    <a:pt x="1091" y="340"/>
                  </a:lnTo>
                  <a:lnTo>
                    <a:pt x="1088" y="343"/>
                  </a:lnTo>
                  <a:lnTo>
                    <a:pt x="1091" y="343"/>
                  </a:lnTo>
                  <a:lnTo>
                    <a:pt x="1094" y="343"/>
                  </a:lnTo>
                  <a:lnTo>
                    <a:pt x="1094" y="346"/>
                  </a:lnTo>
                  <a:lnTo>
                    <a:pt x="1094" y="348"/>
                  </a:lnTo>
                  <a:lnTo>
                    <a:pt x="1094" y="351"/>
                  </a:lnTo>
                  <a:lnTo>
                    <a:pt x="1091" y="351"/>
                  </a:lnTo>
                  <a:lnTo>
                    <a:pt x="1088" y="351"/>
                  </a:lnTo>
                  <a:lnTo>
                    <a:pt x="1086" y="351"/>
                  </a:lnTo>
                  <a:lnTo>
                    <a:pt x="1086" y="348"/>
                  </a:lnTo>
                  <a:lnTo>
                    <a:pt x="1083" y="348"/>
                  </a:lnTo>
                  <a:lnTo>
                    <a:pt x="1081" y="348"/>
                  </a:lnTo>
                  <a:lnTo>
                    <a:pt x="1078" y="351"/>
                  </a:lnTo>
                  <a:lnTo>
                    <a:pt x="1075" y="351"/>
                  </a:lnTo>
                  <a:lnTo>
                    <a:pt x="1073" y="351"/>
                  </a:lnTo>
                  <a:lnTo>
                    <a:pt x="1073" y="353"/>
                  </a:lnTo>
                  <a:lnTo>
                    <a:pt x="1070" y="353"/>
                  </a:lnTo>
                  <a:lnTo>
                    <a:pt x="1068" y="353"/>
                  </a:lnTo>
                  <a:lnTo>
                    <a:pt x="1065" y="353"/>
                  </a:lnTo>
                  <a:lnTo>
                    <a:pt x="1063" y="353"/>
                  </a:lnTo>
                  <a:lnTo>
                    <a:pt x="1060" y="353"/>
                  </a:lnTo>
                  <a:lnTo>
                    <a:pt x="1057" y="353"/>
                  </a:lnTo>
                  <a:lnTo>
                    <a:pt x="1055" y="353"/>
                  </a:lnTo>
                  <a:lnTo>
                    <a:pt x="1052" y="353"/>
                  </a:lnTo>
                  <a:lnTo>
                    <a:pt x="1052" y="356"/>
                  </a:lnTo>
                  <a:lnTo>
                    <a:pt x="1050" y="356"/>
                  </a:lnTo>
                  <a:lnTo>
                    <a:pt x="1047" y="358"/>
                  </a:lnTo>
                  <a:lnTo>
                    <a:pt x="1045" y="358"/>
                  </a:lnTo>
                  <a:lnTo>
                    <a:pt x="1045" y="361"/>
                  </a:lnTo>
                  <a:lnTo>
                    <a:pt x="1042" y="361"/>
                  </a:lnTo>
                  <a:lnTo>
                    <a:pt x="1042" y="364"/>
                  </a:lnTo>
                  <a:lnTo>
                    <a:pt x="1042" y="366"/>
                  </a:lnTo>
                  <a:lnTo>
                    <a:pt x="1042" y="369"/>
                  </a:lnTo>
                  <a:lnTo>
                    <a:pt x="1039" y="369"/>
                  </a:lnTo>
                  <a:lnTo>
                    <a:pt x="1039" y="371"/>
                  </a:lnTo>
                  <a:lnTo>
                    <a:pt x="1037" y="371"/>
                  </a:lnTo>
                  <a:lnTo>
                    <a:pt x="1037" y="374"/>
                  </a:lnTo>
                  <a:lnTo>
                    <a:pt x="1034" y="376"/>
                  </a:lnTo>
                  <a:lnTo>
                    <a:pt x="1034" y="379"/>
                  </a:lnTo>
                  <a:lnTo>
                    <a:pt x="1032" y="379"/>
                  </a:lnTo>
                  <a:lnTo>
                    <a:pt x="1032" y="382"/>
                  </a:lnTo>
                  <a:lnTo>
                    <a:pt x="1029" y="382"/>
                  </a:lnTo>
                  <a:lnTo>
                    <a:pt x="1029" y="384"/>
                  </a:lnTo>
                  <a:lnTo>
                    <a:pt x="1029" y="387"/>
                  </a:lnTo>
                  <a:lnTo>
                    <a:pt x="1026" y="387"/>
                  </a:lnTo>
                  <a:lnTo>
                    <a:pt x="1024" y="389"/>
                  </a:lnTo>
                  <a:lnTo>
                    <a:pt x="1021" y="389"/>
                  </a:lnTo>
                  <a:lnTo>
                    <a:pt x="1019" y="389"/>
                  </a:lnTo>
                  <a:lnTo>
                    <a:pt x="1019" y="392"/>
                  </a:lnTo>
                  <a:lnTo>
                    <a:pt x="1016" y="394"/>
                  </a:lnTo>
                  <a:lnTo>
                    <a:pt x="1016" y="397"/>
                  </a:lnTo>
                  <a:lnTo>
                    <a:pt x="1016" y="400"/>
                  </a:lnTo>
                  <a:lnTo>
                    <a:pt x="1019" y="400"/>
                  </a:lnTo>
                  <a:lnTo>
                    <a:pt x="1016" y="400"/>
                  </a:lnTo>
                  <a:lnTo>
                    <a:pt x="1016" y="402"/>
                  </a:lnTo>
                  <a:lnTo>
                    <a:pt x="1014" y="405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6" y="410"/>
                  </a:lnTo>
                  <a:lnTo>
                    <a:pt x="1014" y="410"/>
                  </a:lnTo>
                  <a:lnTo>
                    <a:pt x="1011" y="410"/>
                  </a:lnTo>
                  <a:lnTo>
                    <a:pt x="1008" y="413"/>
                  </a:lnTo>
                  <a:lnTo>
                    <a:pt x="1006" y="413"/>
                  </a:lnTo>
                  <a:lnTo>
                    <a:pt x="1003" y="413"/>
                  </a:lnTo>
                  <a:lnTo>
                    <a:pt x="1003" y="410"/>
                  </a:lnTo>
                  <a:lnTo>
                    <a:pt x="1001" y="410"/>
                  </a:lnTo>
                  <a:lnTo>
                    <a:pt x="998" y="410"/>
                  </a:lnTo>
                  <a:lnTo>
                    <a:pt x="998" y="413"/>
                  </a:lnTo>
                  <a:lnTo>
                    <a:pt x="996" y="415"/>
                  </a:lnTo>
                  <a:lnTo>
                    <a:pt x="996" y="418"/>
                  </a:lnTo>
                  <a:lnTo>
                    <a:pt x="993" y="420"/>
                  </a:lnTo>
                  <a:lnTo>
                    <a:pt x="990" y="420"/>
                  </a:lnTo>
                  <a:lnTo>
                    <a:pt x="990" y="423"/>
                  </a:lnTo>
                  <a:lnTo>
                    <a:pt x="988" y="423"/>
                  </a:lnTo>
                  <a:lnTo>
                    <a:pt x="988" y="425"/>
                  </a:lnTo>
                  <a:lnTo>
                    <a:pt x="985" y="425"/>
                  </a:lnTo>
                  <a:lnTo>
                    <a:pt x="985" y="428"/>
                  </a:lnTo>
                  <a:lnTo>
                    <a:pt x="985" y="431"/>
                  </a:lnTo>
                  <a:lnTo>
                    <a:pt x="983" y="433"/>
                  </a:lnTo>
                  <a:lnTo>
                    <a:pt x="983" y="436"/>
                  </a:lnTo>
                  <a:lnTo>
                    <a:pt x="983" y="438"/>
                  </a:lnTo>
                  <a:lnTo>
                    <a:pt x="983" y="441"/>
                  </a:lnTo>
                  <a:lnTo>
                    <a:pt x="980" y="441"/>
                  </a:lnTo>
                  <a:lnTo>
                    <a:pt x="977" y="443"/>
                  </a:lnTo>
                  <a:lnTo>
                    <a:pt x="975" y="443"/>
                  </a:lnTo>
                  <a:lnTo>
                    <a:pt x="975" y="446"/>
                  </a:lnTo>
                  <a:lnTo>
                    <a:pt x="975" y="449"/>
                  </a:lnTo>
                  <a:lnTo>
                    <a:pt x="975" y="451"/>
                  </a:lnTo>
                  <a:lnTo>
                    <a:pt x="972" y="451"/>
                  </a:lnTo>
                  <a:lnTo>
                    <a:pt x="970" y="454"/>
                  </a:lnTo>
                  <a:lnTo>
                    <a:pt x="970" y="456"/>
                  </a:lnTo>
                  <a:lnTo>
                    <a:pt x="967" y="456"/>
                  </a:lnTo>
                  <a:lnTo>
                    <a:pt x="967" y="459"/>
                  </a:lnTo>
                  <a:lnTo>
                    <a:pt x="967" y="462"/>
                  </a:lnTo>
                  <a:lnTo>
                    <a:pt x="965" y="459"/>
                  </a:lnTo>
                  <a:lnTo>
                    <a:pt x="962" y="459"/>
                  </a:lnTo>
                  <a:lnTo>
                    <a:pt x="959" y="459"/>
                  </a:lnTo>
                  <a:lnTo>
                    <a:pt x="959" y="462"/>
                  </a:lnTo>
                  <a:lnTo>
                    <a:pt x="957" y="462"/>
                  </a:lnTo>
                  <a:lnTo>
                    <a:pt x="957" y="459"/>
                  </a:lnTo>
                  <a:lnTo>
                    <a:pt x="959" y="459"/>
                  </a:lnTo>
                  <a:lnTo>
                    <a:pt x="959" y="456"/>
                  </a:lnTo>
                  <a:lnTo>
                    <a:pt x="962" y="454"/>
                  </a:lnTo>
                  <a:lnTo>
                    <a:pt x="962" y="451"/>
                  </a:lnTo>
                  <a:lnTo>
                    <a:pt x="965" y="449"/>
                  </a:lnTo>
                  <a:lnTo>
                    <a:pt x="965" y="446"/>
                  </a:lnTo>
                  <a:lnTo>
                    <a:pt x="965" y="443"/>
                  </a:lnTo>
                  <a:lnTo>
                    <a:pt x="962" y="443"/>
                  </a:lnTo>
                  <a:lnTo>
                    <a:pt x="962" y="441"/>
                  </a:lnTo>
                  <a:lnTo>
                    <a:pt x="962" y="438"/>
                  </a:lnTo>
                  <a:lnTo>
                    <a:pt x="962" y="436"/>
                  </a:lnTo>
                  <a:lnTo>
                    <a:pt x="959" y="436"/>
                  </a:lnTo>
                  <a:lnTo>
                    <a:pt x="957" y="436"/>
                  </a:lnTo>
                  <a:lnTo>
                    <a:pt x="957" y="433"/>
                  </a:lnTo>
                  <a:lnTo>
                    <a:pt x="957" y="431"/>
                  </a:lnTo>
                  <a:lnTo>
                    <a:pt x="954" y="431"/>
                  </a:lnTo>
                  <a:lnTo>
                    <a:pt x="954" y="428"/>
                  </a:lnTo>
                  <a:lnTo>
                    <a:pt x="954" y="425"/>
                  </a:lnTo>
                  <a:lnTo>
                    <a:pt x="954" y="423"/>
                  </a:lnTo>
                  <a:lnTo>
                    <a:pt x="957" y="423"/>
                  </a:lnTo>
                  <a:lnTo>
                    <a:pt x="954" y="420"/>
                  </a:lnTo>
                  <a:lnTo>
                    <a:pt x="952" y="418"/>
                  </a:lnTo>
                  <a:lnTo>
                    <a:pt x="949" y="418"/>
                  </a:lnTo>
                  <a:lnTo>
                    <a:pt x="947" y="415"/>
                  </a:lnTo>
                  <a:lnTo>
                    <a:pt x="944" y="415"/>
                  </a:lnTo>
                  <a:lnTo>
                    <a:pt x="944" y="413"/>
                  </a:lnTo>
                  <a:lnTo>
                    <a:pt x="941" y="413"/>
                  </a:lnTo>
                  <a:lnTo>
                    <a:pt x="939" y="410"/>
                  </a:lnTo>
                  <a:lnTo>
                    <a:pt x="936" y="407"/>
                  </a:lnTo>
                  <a:lnTo>
                    <a:pt x="934" y="405"/>
                  </a:lnTo>
                  <a:lnTo>
                    <a:pt x="931" y="402"/>
                  </a:lnTo>
                  <a:lnTo>
                    <a:pt x="931" y="400"/>
                  </a:lnTo>
                  <a:lnTo>
                    <a:pt x="928" y="400"/>
                  </a:lnTo>
                  <a:lnTo>
                    <a:pt x="928" y="397"/>
                  </a:lnTo>
                  <a:lnTo>
                    <a:pt x="928" y="394"/>
                  </a:lnTo>
                  <a:lnTo>
                    <a:pt x="926" y="394"/>
                  </a:lnTo>
                  <a:lnTo>
                    <a:pt x="923" y="394"/>
                  </a:lnTo>
                  <a:lnTo>
                    <a:pt x="921" y="394"/>
                  </a:lnTo>
                  <a:lnTo>
                    <a:pt x="918" y="397"/>
                  </a:lnTo>
                  <a:lnTo>
                    <a:pt x="916" y="397"/>
                  </a:lnTo>
                  <a:lnTo>
                    <a:pt x="913" y="397"/>
                  </a:lnTo>
                  <a:lnTo>
                    <a:pt x="910" y="397"/>
                  </a:lnTo>
                  <a:lnTo>
                    <a:pt x="908" y="397"/>
                  </a:lnTo>
                  <a:lnTo>
                    <a:pt x="905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898" y="397"/>
                  </a:lnTo>
                  <a:lnTo>
                    <a:pt x="895" y="397"/>
                  </a:lnTo>
                  <a:lnTo>
                    <a:pt x="895" y="394"/>
                  </a:lnTo>
                  <a:lnTo>
                    <a:pt x="892" y="394"/>
                  </a:lnTo>
                  <a:lnTo>
                    <a:pt x="890" y="394"/>
                  </a:lnTo>
                  <a:lnTo>
                    <a:pt x="887" y="394"/>
                  </a:lnTo>
                  <a:lnTo>
                    <a:pt x="885" y="397"/>
                  </a:lnTo>
                  <a:lnTo>
                    <a:pt x="882" y="397"/>
                  </a:lnTo>
                  <a:lnTo>
                    <a:pt x="879" y="397"/>
                  </a:lnTo>
                  <a:lnTo>
                    <a:pt x="879" y="394"/>
                  </a:lnTo>
                  <a:lnTo>
                    <a:pt x="877" y="392"/>
                  </a:lnTo>
                  <a:lnTo>
                    <a:pt x="874" y="392"/>
                  </a:lnTo>
                  <a:lnTo>
                    <a:pt x="872" y="392"/>
                  </a:lnTo>
                  <a:lnTo>
                    <a:pt x="872" y="389"/>
                  </a:lnTo>
                  <a:lnTo>
                    <a:pt x="869" y="392"/>
                  </a:lnTo>
                  <a:lnTo>
                    <a:pt x="867" y="392"/>
                  </a:lnTo>
                  <a:lnTo>
                    <a:pt x="864" y="392"/>
                  </a:lnTo>
                  <a:lnTo>
                    <a:pt x="864" y="389"/>
                  </a:lnTo>
                  <a:lnTo>
                    <a:pt x="864" y="387"/>
                  </a:lnTo>
                  <a:lnTo>
                    <a:pt x="861" y="387"/>
                  </a:lnTo>
                  <a:lnTo>
                    <a:pt x="861" y="384"/>
                  </a:lnTo>
                  <a:lnTo>
                    <a:pt x="861" y="387"/>
                  </a:lnTo>
                  <a:lnTo>
                    <a:pt x="859" y="387"/>
                  </a:lnTo>
                  <a:lnTo>
                    <a:pt x="856" y="387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4" y="382"/>
                  </a:lnTo>
                  <a:lnTo>
                    <a:pt x="851" y="382"/>
                  </a:lnTo>
                  <a:lnTo>
                    <a:pt x="849" y="382"/>
                  </a:lnTo>
                  <a:lnTo>
                    <a:pt x="849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76"/>
                  </a:lnTo>
                  <a:lnTo>
                    <a:pt x="841" y="376"/>
                  </a:lnTo>
                  <a:lnTo>
                    <a:pt x="838" y="376"/>
                  </a:lnTo>
                  <a:lnTo>
                    <a:pt x="836" y="376"/>
                  </a:lnTo>
                  <a:lnTo>
                    <a:pt x="836" y="374"/>
                  </a:lnTo>
                  <a:lnTo>
                    <a:pt x="833" y="376"/>
                  </a:lnTo>
                  <a:lnTo>
                    <a:pt x="830" y="376"/>
                  </a:lnTo>
                  <a:lnTo>
                    <a:pt x="828" y="376"/>
                  </a:lnTo>
                  <a:lnTo>
                    <a:pt x="825" y="379"/>
                  </a:lnTo>
                  <a:lnTo>
                    <a:pt x="825" y="382"/>
                  </a:lnTo>
                  <a:lnTo>
                    <a:pt x="823" y="382"/>
                  </a:lnTo>
                  <a:lnTo>
                    <a:pt x="823" y="384"/>
                  </a:lnTo>
                  <a:lnTo>
                    <a:pt x="820" y="387"/>
                  </a:lnTo>
                  <a:lnTo>
                    <a:pt x="818" y="387"/>
                  </a:lnTo>
                  <a:lnTo>
                    <a:pt x="818" y="389"/>
                  </a:lnTo>
                  <a:lnTo>
                    <a:pt x="818" y="392"/>
                  </a:lnTo>
                  <a:lnTo>
                    <a:pt x="818" y="394"/>
                  </a:lnTo>
                  <a:lnTo>
                    <a:pt x="815" y="394"/>
                  </a:lnTo>
                  <a:lnTo>
                    <a:pt x="812" y="394"/>
                  </a:lnTo>
                  <a:lnTo>
                    <a:pt x="810" y="394"/>
                  </a:lnTo>
                  <a:lnTo>
                    <a:pt x="807" y="394"/>
                  </a:lnTo>
                  <a:lnTo>
                    <a:pt x="807" y="397"/>
                  </a:lnTo>
                  <a:lnTo>
                    <a:pt x="805" y="397"/>
                  </a:lnTo>
                  <a:lnTo>
                    <a:pt x="802" y="397"/>
                  </a:lnTo>
                  <a:lnTo>
                    <a:pt x="800" y="397"/>
                  </a:lnTo>
                  <a:lnTo>
                    <a:pt x="800" y="400"/>
                  </a:lnTo>
                  <a:lnTo>
                    <a:pt x="797" y="400"/>
                  </a:lnTo>
                  <a:lnTo>
                    <a:pt x="794" y="400"/>
                  </a:lnTo>
                  <a:lnTo>
                    <a:pt x="792" y="400"/>
                  </a:lnTo>
                  <a:lnTo>
                    <a:pt x="792" y="402"/>
                  </a:lnTo>
                  <a:lnTo>
                    <a:pt x="789" y="402"/>
                  </a:lnTo>
                  <a:lnTo>
                    <a:pt x="789" y="400"/>
                  </a:lnTo>
                  <a:lnTo>
                    <a:pt x="787" y="400"/>
                  </a:lnTo>
                  <a:lnTo>
                    <a:pt x="787" y="402"/>
                  </a:lnTo>
                  <a:lnTo>
                    <a:pt x="784" y="402"/>
                  </a:lnTo>
                  <a:lnTo>
                    <a:pt x="781" y="402"/>
                  </a:lnTo>
                  <a:lnTo>
                    <a:pt x="781" y="405"/>
                  </a:lnTo>
                  <a:lnTo>
                    <a:pt x="781" y="407"/>
                  </a:lnTo>
                  <a:lnTo>
                    <a:pt x="779" y="407"/>
                  </a:lnTo>
                  <a:lnTo>
                    <a:pt x="779" y="410"/>
                  </a:lnTo>
                  <a:lnTo>
                    <a:pt x="779" y="413"/>
                  </a:lnTo>
                  <a:lnTo>
                    <a:pt x="776" y="413"/>
                  </a:lnTo>
                  <a:lnTo>
                    <a:pt x="776" y="4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6" name="Freeform 13"/>
            <p:cNvSpPr>
              <a:spLocks/>
            </p:cNvSpPr>
            <p:nvPr/>
          </p:nvSpPr>
          <p:spPr bwMode="auto">
            <a:xfrm>
              <a:off x="3720" y="1824"/>
              <a:ext cx="797" cy="217"/>
            </a:xfrm>
            <a:custGeom>
              <a:avLst/>
              <a:gdLst>
                <a:gd name="T0" fmla="*/ 795 w 797"/>
                <a:gd name="T1" fmla="*/ 173 h 217"/>
                <a:gd name="T2" fmla="*/ 779 w 797"/>
                <a:gd name="T3" fmla="*/ 188 h 217"/>
                <a:gd name="T4" fmla="*/ 761 w 797"/>
                <a:gd name="T5" fmla="*/ 170 h 217"/>
                <a:gd name="T6" fmla="*/ 738 w 797"/>
                <a:gd name="T7" fmla="*/ 147 h 217"/>
                <a:gd name="T8" fmla="*/ 723 w 797"/>
                <a:gd name="T9" fmla="*/ 139 h 217"/>
                <a:gd name="T10" fmla="*/ 697 w 797"/>
                <a:gd name="T11" fmla="*/ 150 h 217"/>
                <a:gd name="T12" fmla="*/ 668 w 797"/>
                <a:gd name="T13" fmla="*/ 163 h 217"/>
                <a:gd name="T14" fmla="*/ 650 w 797"/>
                <a:gd name="T15" fmla="*/ 178 h 217"/>
                <a:gd name="T16" fmla="*/ 622 w 797"/>
                <a:gd name="T17" fmla="*/ 181 h 217"/>
                <a:gd name="T18" fmla="*/ 599 w 797"/>
                <a:gd name="T19" fmla="*/ 160 h 217"/>
                <a:gd name="T20" fmla="*/ 581 w 797"/>
                <a:gd name="T21" fmla="*/ 134 h 217"/>
                <a:gd name="T22" fmla="*/ 568 w 797"/>
                <a:gd name="T23" fmla="*/ 103 h 217"/>
                <a:gd name="T24" fmla="*/ 568 w 797"/>
                <a:gd name="T25" fmla="*/ 80 h 217"/>
                <a:gd name="T26" fmla="*/ 552 w 797"/>
                <a:gd name="T27" fmla="*/ 65 h 217"/>
                <a:gd name="T28" fmla="*/ 550 w 797"/>
                <a:gd name="T29" fmla="*/ 39 h 217"/>
                <a:gd name="T30" fmla="*/ 527 w 797"/>
                <a:gd name="T31" fmla="*/ 39 h 217"/>
                <a:gd name="T32" fmla="*/ 534 w 797"/>
                <a:gd name="T33" fmla="*/ 57 h 217"/>
                <a:gd name="T34" fmla="*/ 527 w 797"/>
                <a:gd name="T35" fmla="*/ 65 h 217"/>
                <a:gd name="T36" fmla="*/ 537 w 797"/>
                <a:gd name="T37" fmla="*/ 85 h 217"/>
                <a:gd name="T38" fmla="*/ 527 w 797"/>
                <a:gd name="T39" fmla="*/ 106 h 217"/>
                <a:gd name="T40" fmla="*/ 514 w 797"/>
                <a:gd name="T41" fmla="*/ 126 h 217"/>
                <a:gd name="T42" fmla="*/ 501 w 797"/>
                <a:gd name="T43" fmla="*/ 145 h 217"/>
                <a:gd name="T44" fmla="*/ 511 w 797"/>
                <a:gd name="T45" fmla="*/ 163 h 217"/>
                <a:gd name="T46" fmla="*/ 516 w 797"/>
                <a:gd name="T47" fmla="*/ 181 h 217"/>
                <a:gd name="T48" fmla="*/ 508 w 797"/>
                <a:gd name="T49" fmla="*/ 196 h 217"/>
                <a:gd name="T50" fmla="*/ 498 w 797"/>
                <a:gd name="T51" fmla="*/ 214 h 217"/>
                <a:gd name="T52" fmla="*/ 467 w 797"/>
                <a:gd name="T53" fmla="*/ 212 h 217"/>
                <a:gd name="T54" fmla="*/ 434 w 797"/>
                <a:gd name="T55" fmla="*/ 201 h 217"/>
                <a:gd name="T56" fmla="*/ 413 w 797"/>
                <a:gd name="T57" fmla="*/ 178 h 217"/>
                <a:gd name="T58" fmla="*/ 411 w 797"/>
                <a:gd name="T59" fmla="*/ 150 h 217"/>
                <a:gd name="T60" fmla="*/ 408 w 797"/>
                <a:gd name="T61" fmla="*/ 139 h 217"/>
                <a:gd name="T62" fmla="*/ 390 w 797"/>
                <a:gd name="T63" fmla="*/ 145 h 217"/>
                <a:gd name="T64" fmla="*/ 372 w 797"/>
                <a:gd name="T65" fmla="*/ 157 h 217"/>
                <a:gd name="T66" fmla="*/ 354 w 797"/>
                <a:gd name="T67" fmla="*/ 165 h 217"/>
                <a:gd name="T68" fmla="*/ 346 w 797"/>
                <a:gd name="T69" fmla="*/ 175 h 217"/>
                <a:gd name="T70" fmla="*/ 320 w 797"/>
                <a:gd name="T71" fmla="*/ 183 h 217"/>
                <a:gd name="T72" fmla="*/ 300 w 797"/>
                <a:gd name="T73" fmla="*/ 170 h 217"/>
                <a:gd name="T74" fmla="*/ 274 w 797"/>
                <a:gd name="T75" fmla="*/ 183 h 217"/>
                <a:gd name="T76" fmla="*/ 251 w 797"/>
                <a:gd name="T77" fmla="*/ 168 h 217"/>
                <a:gd name="T78" fmla="*/ 225 w 797"/>
                <a:gd name="T79" fmla="*/ 165 h 217"/>
                <a:gd name="T80" fmla="*/ 209 w 797"/>
                <a:gd name="T81" fmla="*/ 178 h 217"/>
                <a:gd name="T82" fmla="*/ 196 w 797"/>
                <a:gd name="T83" fmla="*/ 196 h 217"/>
                <a:gd name="T84" fmla="*/ 178 w 797"/>
                <a:gd name="T85" fmla="*/ 204 h 217"/>
                <a:gd name="T86" fmla="*/ 166 w 797"/>
                <a:gd name="T87" fmla="*/ 194 h 217"/>
                <a:gd name="T88" fmla="*/ 153 w 797"/>
                <a:gd name="T89" fmla="*/ 186 h 217"/>
                <a:gd name="T90" fmla="*/ 137 w 797"/>
                <a:gd name="T91" fmla="*/ 191 h 217"/>
                <a:gd name="T92" fmla="*/ 127 w 797"/>
                <a:gd name="T93" fmla="*/ 209 h 217"/>
                <a:gd name="T94" fmla="*/ 109 w 797"/>
                <a:gd name="T95" fmla="*/ 204 h 217"/>
                <a:gd name="T96" fmla="*/ 88 w 797"/>
                <a:gd name="T97" fmla="*/ 194 h 217"/>
                <a:gd name="T98" fmla="*/ 75 w 797"/>
                <a:gd name="T99" fmla="*/ 199 h 217"/>
                <a:gd name="T100" fmla="*/ 60 w 797"/>
                <a:gd name="T101" fmla="*/ 196 h 217"/>
                <a:gd name="T102" fmla="*/ 39 w 797"/>
                <a:gd name="T103" fmla="*/ 178 h 217"/>
                <a:gd name="T104" fmla="*/ 11 w 797"/>
                <a:gd name="T105" fmla="*/ 170 h 217"/>
                <a:gd name="T106" fmla="*/ 16 w 797"/>
                <a:gd name="T107" fmla="*/ 147 h 217"/>
                <a:gd name="T108" fmla="*/ 37 w 797"/>
                <a:gd name="T109" fmla="*/ 134 h 217"/>
                <a:gd name="T110" fmla="*/ 55 w 797"/>
                <a:gd name="T111" fmla="*/ 119 h 217"/>
                <a:gd name="T112" fmla="*/ 68 w 797"/>
                <a:gd name="T113" fmla="*/ 103 h 217"/>
                <a:gd name="T114" fmla="*/ 78 w 797"/>
                <a:gd name="T115" fmla="*/ 80 h 217"/>
                <a:gd name="T116" fmla="*/ 75 w 797"/>
                <a:gd name="T117" fmla="*/ 57 h 217"/>
                <a:gd name="T118" fmla="*/ 73 w 797"/>
                <a:gd name="T119" fmla="*/ 34 h 217"/>
                <a:gd name="T120" fmla="*/ 78 w 797"/>
                <a:gd name="T121" fmla="*/ 8 h 2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97"/>
                <a:gd name="T184" fmla="*/ 0 h 217"/>
                <a:gd name="T185" fmla="*/ 797 w 797"/>
                <a:gd name="T186" fmla="*/ 217 h 2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97" h="217">
                  <a:moveTo>
                    <a:pt x="797" y="147"/>
                  </a:moveTo>
                  <a:lnTo>
                    <a:pt x="795" y="147"/>
                  </a:lnTo>
                  <a:lnTo>
                    <a:pt x="795" y="150"/>
                  </a:lnTo>
                  <a:lnTo>
                    <a:pt x="795" y="152"/>
                  </a:lnTo>
                  <a:lnTo>
                    <a:pt x="797" y="152"/>
                  </a:lnTo>
                  <a:lnTo>
                    <a:pt x="795" y="155"/>
                  </a:lnTo>
                  <a:lnTo>
                    <a:pt x="795" y="157"/>
                  </a:lnTo>
                  <a:lnTo>
                    <a:pt x="795" y="160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8"/>
                  </a:lnTo>
                  <a:lnTo>
                    <a:pt x="795" y="170"/>
                  </a:lnTo>
                  <a:lnTo>
                    <a:pt x="795" y="173"/>
                  </a:lnTo>
                  <a:lnTo>
                    <a:pt x="797" y="173"/>
                  </a:lnTo>
                  <a:lnTo>
                    <a:pt x="795" y="173"/>
                  </a:lnTo>
                  <a:lnTo>
                    <a:pt x="795" y="175"/>
                  </a:lnTo>
                  <a:lnTo>
                    <a:pt x="792" y="175"/>
                  </a:lnTo>
                  <a:lnTo>
                    <a:pt x="792" y="178"/>
                  </a:lnTo>
                  <a:lnTo>
                    <a:pt x="790" y="178"/>
                  </a:lnTo>
                  <a:lnTo>
                    <a:pt x="790" y="181"/>
                  </a:lnTo>
                  <a:lnTo>
                    <a:pt x="790" y="183"/>
                  </a:lnTo>
                  <a:lnTo>
                    <a:pt x="790" y="186"/>
                  </a:lnTo>
                  <a:lnTo>
                    <a:pt x="787" y="188"/>
                  </a:lnTo>
                  <a:lnTo>
                    <a:pt x="784" y="188"/>
                  </a:lnTo>
                  <a:lnTo>
                    <a:pt x="782" y="188"/>
                  </a:lnTo>
                  <a:lnTo>
                    <a:pt x="779" y="188"/>
                  </a:lnTo>
                  <a:lnTo>
                    <a:pt x="779" y="191"/>
                  </a:lnTo>
                  <a:lnTo>
                    <a:pt x="779" y="194"/>
                  </a:lnTo>
                  <a:lnTo>
                    <a:pt x="777" y="191"/>
                  </a:lnTo>
                  <a:lnTo>
                    <a:pt x="774" y="188"/>
                  </a:lnTo>
                  <a:lnTo>
                    <a:pt x="774" y="186"/>
                  </a:lnTo>
                  <a:lnTo>
                    <a:pt x="772" y="186"/>
                  </a:lnTo>
                  <a:lnTo>
                    <a:pt x="772" y="183"/>
                  </a:lnTo>
                  <a:lnTo>
                    <a:pt x="772" y="181"/>
                  </a:lnTo>
                  <a:lnTo>
                    <a:pt x="769" y="181"/>
                  </a:lnTo>
                  <a:lnTo>
                    <a:pt x="766" y="178"/>
                  </a:lnTo>
                  <a:lnTo>
                    <a:pt x="764" y="175"/>
                  </a:lnTo>
                  <a:lnTo>
                    <a:pt x="761" y="173"/>
                  </a:lnTo>
                  <a:lnTo>
                    <a:pt x="761" y="170"/>
                  </a:lnTo>
                  <a:lnTo>
                    <a:pt x="759" y="170"/>
                  </a:lnTo>
                  <a:lnTo>
                    <a:pt x="756" y="168"/>
                  </a:lnTo>
                  <a:lnTo>
                    <a:pt x="753" y="168"/>
                  </a:lnTo>
                  <a:lnTo>
                    <a:pt x="753" y="165"/>
                  </a:lnTo>
                  <a:lnTo>
                    <a:pt x="753" y="163"/>
                  </a:lnTo>
                  <a:lnTo>
                    <a:pt x="751" y="163"/>
                  </a:lnTo>
                  <a:lnTo>
                    <a:pt x="751" y="160"/>
                  </a:lnTo>
                  <a:lnTo>
                    <a:pt x="751" y="157"/>
                  </a:lnTo>
                  <a:lnTo>
                    <a:pt x="748" y="157"/>
                  </a:lnTo>
                  <a:lnTo>
                    <a:pt x="746" y="155"/>
                  </a:lnTo>
                  <a:lnTo>
                    <a:pt x="743" y="152"/>
                  </a:lnTo>
                  <a:lnTo>
                    <a:pt x="741" y="150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8" y="142"/>
                  </a:lnTo>
                  <a:lnTo>
                    <a:pt x="738" y="139"/>
                  </a:lnTo>
                  <a:lnTo>
                    <a:pt x="738" y="137"/>
                  </a:lnTo>
                  <a:lnTo>
                    <a:pt x="741" y="134"/>
                  </a:lnTo>
                  <a:lnTo>
                    <a:pt x="738" y="134"/>
                  </a:lnTo>
                  <a:lnTo>
                    <a:pt x="735" y="134"/>
                  </a:lnTo>
                  <a:lnTo>
                    <a:pt x="733" y="134"/>
                  </a:lnTo>
                  <a:lnTo>
                    <a:pt x="730" y="134"/>
                  </a:lnTo>
                  <a:lnTo>
                    <a:pt x="728" y="134"/>
                  </a:lnTo>
                  <a:lnTo>
                    <a:pt x="725" y="137"/>
                  </a:lnTo>
                  <a:lnTo>
                    <a:pt x="725" y="139"/>
                  </a:lnTo>
                  <a:lnTo>
                    <a:pt x="723" y="139"/>
                  </a:lnTo>
                  <a:lnTo>
                    <a:pt x="720" y="139"/>
                  </a:lnTo>
                  <a:lnTo>
                    <a:pt x="717" y="139"/>
                  </a:lnTo>
                  <a:lnTo>
                    <a:pt x="717" y="142"/>
                  </a:lnTo>
                  <a:lnTo>
                    <a:pt x="715" y="142"/>
                  </a:lnTo>
                  <a:lnTo>
                    <a:pt x="712" y="142"/>
                  </a:lnTo>
                  <a:lnTo>
                    <a:pt x="710" y="142"/>
                  </a:lnTo>
                  <a:lnTo>
                    <a:pt x="707" y="142"/>
                  </a:lnTo>
                  <a:lnTo>
                    <a:pt x="704" y="142"/>
                  </a:lnTo>
                  <a:lnTo>
                    <a:pt x="702" y="142"/>
                  </a:lnTo>
                  <a:lnTo>
                    <a:pt x="702" y="145"/>
                  </a:lnTo>
                  <a:lnTo>
                    <a:pt x="699" y="145"/>
                  </a:lnTo>
                  <a:lnTo>
                    <a:pt x="699" y="147"/>
                  </a:lnTo>
                  <a:lnTo>
                    <a:pt x="697" y="150"/>
                  </a:lnTo>
                  <a:lnTo>
                    <a:pt x="694" y="152"/>
                  </a:lnTo>
                  <a:lnTo>
                    <a:pt x="692" y="152"/>
                  </a:lnTo>
                  <a:lnTo>
                    <a:pt x="689" y="155"/>
                  </a:lnTo>
                  <a:lnTo>
                    <a:pt x="686" y="155"/>
                  </a:lnTo>
                  <a:lnTo>
                    <a:pt x="684" y="155"/>
                  </a:lnTo>
                  <a:lnTo>
                    <a:pt x="681" y="157"/>
                  </a:lnTo>
                  <a:lnTo>
                    <a:pt x="679" y="157"/>
                  </a:lnTo>
                  <a:lnTo>
                    <a:pt x="679" y="160"/>
                  </a:lnTo>
                  <a:lnTo>
                    <a:pt x="676" y="160"/>
                  </a:lnTo>
                  <a:lnTo>
                    <a:pt x="674" y="160"/>
                  </a:lnTo>
                  <a:lnTo>
                    <a:pt x="671" y="160"/>
                  </a:lnTo>
                  <a:lnTo>
                    <a:pt x="668" y="160"/>
                  </a:lnTo>
                  <a:lnTo>
                    <a:pt x="668" y="163"/>
                  </a:lnTo>
                  <a:lnTo>
                    <a:pt x="666" y="163"/>
                  </a:lnTo>
                  <a:lnTo>
                    <a:pt x="666" y="165"/>
                  </a:lnTo>
                  <a:lnTo>
                    <a:pt x="663" y="165"/>
                  </a:lnTo>
                  <a:lnTo>
                    <a:pt x="663" y="168"/>
                  </a:lnTo>
                  <a:lnTo>
                    <a:pt x="661" y="168"/>
                  </a:lnTo>
                  <a:lnTo>
                    <a:pt x="661" y="170"/>
                  </a:lnTo>
                  <a:lnTo>
                    <a:pt x="658" y="170"/>
                  </a:lnTo>
                  <a:lnTo>
                    <a:pt x="655" y="173"/>
                  </a:lnTo>
                  <a:lnTo>
                    <a:pt x="655" y="175"/>
                  </a:lnTo>
                  <a:lnTo>
                    <a:pt x="653" y="175"/>
                  </a:lnTo>
                  <a:lnTo>
                    <a:pt x="653" y="173"/>
                  </a:lnTo>
                  <a:lnTo>
                    <a:pt x="650" y="175"/>
                  </a:lnTo>
                  <a:lnTo>
                    <a:pt x="650" y="178"/>
                  </a:lnTo>
                  <a:lnTo>
                    <a:pt x="648" y="178"/>
                  </a:lnTo>
                  <a:lnTo>
                    <a:pt x="648" y="181"/>
                  </a:lnTo>
                  <a:lnTo>
                    <a:pt x="648" y="183"/>
                  </a:lnTo>
                  <a:lnTo>
                    <a:pt x="645" y="183"/>
                  </a:lnTo>
                  <a:lnTo>
                    <a:pt x="643" y="183"/>
                  </a:lnTo>
                  <a:lnTo>
                    <a:pt x="640" y="183"/>
                  </a:lnTo>
                  <a:lnTo>
                    <a:pt x="637" y="183"/>
                  </a:lnTo>
                  <a:lnTo>
                    <a:pt x="635" y="183"/>
                  </a:lnTo>
                  <a:lnTo>
                    <a:pt x="632" y="183"/>
                  </a:lnTo>
                  <a:lnTo>
                    <a:pt x="630" y="183"/>
                  </a:lnTo>
                  <a:lnTo>
                    <a:pt x="627" y="183"/>
                  </a:lnTo>
                  <a:lnTo>
                    <a:pt x="625" y="181"/>
                  </a:lnTo>
                  <a:lnTo>
                    <a:pt x="622" y="181"/>
                  </a:lnTo>
                  <a:lnTo>
                    <a:pt x="619" y="181"/>
                  </a:lnTo>
                  <a:lnTo>
                    <a:pt x="617" y="178"/>
                  </a:lnTo>
                  <a:lnTo>
                    <a:pt x="614" y="175"/>
                  </a:lnTo>
                  <a:lnTo>
                    <a:pt x="612" y="178"/>
                  </a:lnTo>
                  <a:lnTo>
                    <a:pt x="609" y="178"/>
                  </a:lnTo>
                  <a:lnTo>
                    <a:pt x="609" y="175"/>
                  </a:lnTo>
                  <a:lnTo>
                    <a:pt x="606" y="173"/>
                  </a:lnTo>
                  <a:lnTo>
                    <a:pt x="606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599" y="160"/>
                  </a:lnTo>
                  <a:lnTo>
                    <a:pt x="596" y="157"/>
                  </a:lnTo>
                  <a:lnTo>
                    <a:pt x="596" y="155"/>
                  </a:lnTo>
                  <a:lnTo>
                    <a:pt x="594" y="152"/>
                  </a:lnTo>
                  <a:lnTo>
                    <a:pt x="594" y="150"/>
                  </a:lnTo>
                  <a:lnTo>
                    <a:pt x="594" y="147"/>
                  </a:lnTo>
                  <a:lnTo>
                    <a:pt x="591" y="147"/>
                  </a:lnTo>
                  <a:lnTo>
                    <a:pt x="591" y="145"/>
                  </a:lnTo>
                  <a:lnTo>
                    <a:pt x="588" y="145"/>
                  </a:lnTo>
                  <a:lnTo>
                    <a:pt x="588" y="142"/>
                  </a:lnTo>
                  <a:lnTo>
                    <a:pt x="586" y="142"/>
                  </a:lnTo>
                  <a:lnTo>
                    <a:pt x="586" y="139"/>
                  </a:lnTo>
                  <a:lnTo>
                    <a:pt x="583" y="137"/>
                  </a:lnTo>
                  <a:lnTo>
                    <a:pt x="581" y="134"/>
                  </a:lnTo>
                  <a:lnTo>
                    <a:pt x="578" y="132"/>
                  </a:lnTo>
                  <a:lnTo>
                    <a:pt x="576" y="129"/>
                  </a:lnTo>
                  <a:lnTo>
                    <a:pt x="573" y="126"/>
                  </a:lnTo>
                  <a:lnTo>
                    <a:pt x="570" y="124"/>
                  </a:lnTo>
                  <a:lnTo>
                    <a:pt x="570" y="121"/>
                  </a:lnTo>
                  <a:lnTo>
                    <a:pt x="570" y="119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70" y="111"/>
                  </a:lnTo>
                  <a:lnTo>
                    <a:pt x="570" y="108"/>
                  </a:lnTo>
                  <a:lnTo>
                    <a:pt x="568" y="108"/>
                  </a:lnTo>
                  <a:lnTo>
                    <a:pt x="568" y="106"/>
                  </a:lnTo>
                  <a:lnTo>
                    <a:pt x="568" y="103"/>
                  </a:lnTo>
                  <a:lnTo>
                    <a:pt x="565" y="103"/>
                  </a:lnTo>
                  <a:lnTo>
                    <a:pt x="565" y="101"/>
                  </a:lnTo>
                  <a:lnTo>
                    <a:pt x="565" y="98"/>
                  </a:lnTo>
                  <a:lnTo>
                    <a:pt x="568" y="98"/>
                  </a:lnTo>
                  <a:lnTo>
                    <a:pt x="568" y="96"/>
                  </a:lnTo>
                  <a:lnTo>
                    <a:pt x="568" y="93"/>
                  </a:lnTo>
                  <a:lnTo>
                    <a:pt x="565" y="93"/>
                  </a:lnTo>
                  <a:lnTo>
                    <a:pt x="565" y="90"/>
                  </a:lnTo>
                  <a:lnTo>
                    <a:pt x="565" y="88"/>
                  </a:lnTo>
                  <a:lnTo>
                    <a:pt x="565" y="85"/>
                  </a:lnTo>
                  <a:lnTo>
                    <a:pt x="565" y="83"/>
                  </a:lnTo>
                  <a:lnTo>
                    <a:pt x="568" y="83"/>
                  </a:lnTo>
                  <a:lnTo>
                    <a:pt x="568" y="80"/>
                  </a:lnTo>
                  <a:lnTo>
                    <a:pt x="570" y="78"/>
                  </a:lnTo>
                  <a:lnTo>
                    <a:pt x="570" y="75"/>
                  </a:lnTo>
                  <a:lnTo>
                    <a:pt x="568" y="75"/>
                  </a:lnTo>
                  <a:lnTo>
                    <a:pt x="568" y="72"/>
                  </a:lnTo>
                  <a:lnTo>
                    <a:pt x="565" y="70"/>
                  </a:lnTo>
                  <a:lnTo>
                    <a:pt x="563" y="70"/>
                  </a:lnTo>
                  <a:lnTo>
                    <a:pt x="563" y="67"/>
                  </a:lnTo>
                  <a:lnTo>
                    <a:pt x="560" y="65"/>
                  </a:lnTo>
                  <a:lnTo>
                    <a:pt x="560" y="67"/>
                  </a:lnTo>
                  <a:lnTo>
                    <a:pt x="557" y="67"/>
                  </a:lnTo>
                  <a:lnTo>
                    <a:pt x="555" y="67"/>
                  </a:lnTo>
                  <a:lnTo>
                    <a:pt x="552" y="67"/>
                  </a:lnTo>
                  <a:lnTo>
                    <a:pt x="552" y="65"/>
                  </a:lnTo>
                  <a:lnTo>
                    <a:pt x="552" y="62"/>
                  </a:lnTo>
                  <a:lnTo>
                    <a:pt x="552" y="59"/>
                  </a:lnTo>
                  <a:lnTo>
                    <a:pt x="550" y="59"/>
                  </a:lnTo>
                  <a:lnTo>
                    <a:pt x="550" y="57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5" y="52"/>
                  </a:lnTo>
                  <a:lnTo>
                    <a:pt x="552" y="49"/>
                  </a:lnTo>
                  <a:lnTo>
                    <a:pt x="552" y="47"/>
                  </a:lnTo>
                  <a:lnTo>
                    <a:pt x="552" y="44"/>
                  </a:lnTo>
                  <a:lnTo>
                    <a:pt x="552" y="41"/>
                  </a:lnTo>
                  <a:lnTo>
                    <a:pt x="552" y="39"/>
                  </a:lnTo>
                  <a:lnTo>
                    <a:pt x="550" y="39"/>
                  </a:lnTo>
                  <a:lnTo>
                    <a:pt x="550" y="36"/>
                  </a:lnTo>
                  <a:lnTo>
                    <a:pt x="547" y="36"/>
                  </a:lnTo>
                  <a:lnTo>
                    <a:pt x="545" y="36"/>
                  </a:lnTo>
                  <a:lnTo>
                    <a:pt x="545" y="34"/>
                  </a:lnTo>
                  <a:lnTo>
                    <a:pt x="542" y="34"/>
                  </a:lnTo>
                  <a:lnTo>
                    <a:pt x="539" y="34"/>
                  </a:lnTo>
                  <a:lnTo>
                    <a:pt x="537" y="34"/>
                  </a:lnTo>
                  <a:lnTo>
                    <a:pt x="534" y="34"/>
                  </a:lnTo>
                  <a:lnTo>
                    <a:pt x="532" y="31"/>
                  </a:lnTo>
                  <a:lnTo>
                    <a:pt x="529" y="34"/>
                  </a:lnTo>
                  <a:lnTo>
                    <a:pt x="527" y="36"/>
                  </a:lnTo>
                  <a:lnTo>
                    <a:pt x="524" y="36"/>
                  </a:lnTo>
                  <a:lnTo>
                    <a:pt x="527" y="39"/>
                  </a:lnTo>
                  <a:lnTo>
                    <a:pt x="529" y="39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2" y="47"/>
                  </a:lnTo>
                  <a:lnTo>
                    <a:pt x="529" y="47"/>
                  </a:lnTo>
                  <a:lnTo>
                    <a:pt x="529" y="49"/>
                  </a:lnTo>
                  <a:lnTo>
                    <a:pt x="527" y="49"/>
                  </a:lnTo>
                  <a:lnTo>
                    <a:pt x="527" y="52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32" y="54"/>
                  </a:lnTo>
                  <a:lnTo>
                    <a:pt x="534" y="54"/>
                  </a:lnTo>
                  <a:lnTo>
                    <a:pt x="534" y="57"/>
                  </a:lnTo>
                  <a:lnTo>
                    <a:pt x="534" y="59"/>
                  </a:lnTo>
                  <a:lnTo>
                    <a:pt x="534" y="62"/>
                  </a:lnTo>
                  <a:lnTo>
                    <a:pt x="532" y="62"/>
                  </a:lnTo>
                  <a:lnTo>
                    <a:pt x="529" y="62"/>
                  </a:lnTo>
                  <a:lnTo>
                    <a:pt x="527" y="62"/>
                  </a:lnTo>
                  <a:lnTo>
                    <a:pt x="527" y="59"/>
                  </a:lnTo>
                  <a:lnTo>
                    <a:pt x="524" y="62"/>
                  </a:lnTo>
                  <a:lnTo>
                    <a:pt x="521" y="62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7" y="67"/>
                  </a:lnTo>
                  <a:lnTo>
                    <a:pt x="527" y="65"/>
                  </a:lnTo>
                  <a:lnTo>
                    <a:pt x="527" y="67"/>
                  </a:lnTo>
                  <a:lnTo>
                    <a:pt x="527" y="70"/>
                  </a:lnTo>
                  <a:lnTo>
                    <a:pt x="527" y="72"/>
                  </a:lnTo>
                  <a:lnTo>
                    <a:pt x="527" y="75"/>
                  </a:lnTo>
                  <a:lnTo>
                    <a:pt x="527" y="78"/>
                  </a:lnTo>
                  <a:lnTo>
                    <a:pt x="524" y="78"/>
                  </a:lnTo>
                  <a:lnTo>
                    <a:pt x="524" y="80"/>
                  </a:lnTo>
                  <a:lnTo>
                    <a:pt x="524" y="83"/>
                  </a:lnTo>
                  <a:lnTo>
                    <a:pt x="527" y="83"/>
                  </a:lnTo>
                  <a:lnTo>
                    <a:pt x="529" y="85"/>
                  </a:lnTo>
                  <a:lnTo>
                    <a:pt x="532" y="85"/>
                  </a:lnTo>
                  <a:lnTo>
                    <a:pt x="534" y="83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90"/>
                  </a:lnTo>
                  <a:lnTo>
                    <a:pt x="539" y="93"/>
                  </a:lnTo>
                  <a:lnTo>
                    <a:pt x="537" y="93"/>
                  </a:lnTo>
                  <a:lnTo>
                    <a:pt x="537" y="96"/>
                  </a:lnTo>
                  <a:lnTo>
                    <a:pt x="534" y="96"/>
                  </a:lnTo>
                  <a:lnTo>
                    <a:pt x="532" y="96"/>
                  </a:lnTo>
                  <a:lnTo>
                    <a:pt x="532" y="98"/>
                  </a:lnTo>
                  <a:lnTo>
                    <a:pt x="529" y="98"/>
                  </a:lnTo>
                  <a:lnTo>
                    <a:pt x="529" y="101"/>
                  </a:lnTo>
                  <a:lnTo>
                    <a:pt x="527" y="101"/>
                  </a:lnTo>
                  <a:lnTo>
                    <a:pt x="527" y="103"/>
                  </a:lnTo>
                  <a:lnTo>
                    <a:pt x="527" y="106"/>
                  </a:lnTo>
                  <a:lnTo>
                    <a:pt x="524" y="108"/>
                  </a:lnTo>
                  <a:lnTo>
                    <a:pt x="524" y="111"/>
                  </a:lnTo>
                  <a:lnTo>
                    <a:pt x="521" y="111"/>
                  </a:lnTo>
                  <a:lnTo>
                    <a:pt x="521" y="114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6" y="116"/>
                  </a:lnTo>
                  <a:lnTo>
                    <a:pt x="514" y="116"/>
                  </a:lnTo>
                  <a:lnTo>
                    <a:pt x="514" y="119"/>
                  </a:lnTo>
                  <a:lnTo>
                    <a:pt x="514" y="121"/>
                  </a:lnTo>
                  <a:lnTo>
                    <a:pt x="516" y="124"/>
                  </a:lnTo>
                  <a:lnTo>
                    <a:pt x="514" y="124"/>
                  </a:lnTo>
                  <a:lnTo>
                    <a:pt x="514" y="126"/>
                  </a:lnTo>
                  <a:lnTo>
                    <a:pt x="511" y="126"/>
                  </a:lnTo>
                  <a:lnTo>
                    <a:pt x="511" y="129"/>
                  </a:lnTo>
                  <a:lnTo>
                    <a:pt x="508" y="129"/>
                  </a:lnTo>
                  <a:lnTo>
                    <a:pt x="508" y="132"/>
                  </a:lnTo>
                  <a:lnTo>
                    <a:pt x="506" y="134"/>
                  </a:lnTo>
                  <a:lnTo>
                    <a:pt x="503" y="134"/>
                  </a:lnTo>
                  <a:lnTo>
                    <a:pt x="503" y="137"/>
                  </a:lnTo>
                  <a:lnTo>
                    <a:pt x="506" y="137"/>
                  </a:lnTo>
                  <a:lnTo>
                    <a:pt x="506" y="139"/>
                  </a:lnTo>
                  <a:lnTo>
                    <a:pt x="503" y="139"/>
                  </a:lnTo>
                  <a:lnTo>
                    <a:pt x="501" y="139"/>
                  </a:lnTo>
                  <a:lnTo>
                    <a:pt x="501" y="142"/>
                  </a:lnTo>
                  <a:lnTo>
                    <a:pt x="501" y="145"/>
                  </a:lnTo>
                  <a:lnTo>
                    <a:pt x="501" y="147"/>
                  </a:lnTo>
                  <a:lnTo>
                    <a:pt x="498" y="147"/>
                  </a:lnTo>
                  <a:lnTo>
                    <a:pt x="498" y="150"/>
                  </a:lnTo>
                  <a:lnTo>
                    <a:pt x="501" y="150"/>
                  </a:lnTo>
                  <a:lnTo>
                    <a:pt x="503" y="150"/>
                  </a:lnTo>
                  <a:lnTo>
                    <a:pt x="503" y="152"/>
                  </a:lnTo>
                  <a:lnTo>
                    <a:pt x="503" y="155"/>
                  </a:lnTo>
                  <a:lnTo>
                    <a:pt x="503" y="157"/>
                  </a:lnTo>
                  <a:lnTo>
                    <a:pt x="506" y="157"/>
                  </a:lnTo>
                  <a:lnTo>
                    <a:pt x="508" y="157"/>
                  </a:lnTo>
                  <a:lnTo>
                    <a:pt x="508" y="160"/>
                  </a:lnTo>
                  <a:lnTo>
                    <a:pt x="508" y="163"/>
                  </a:lnTo>
                  <a:lnTo>
                    <a:pt x="511" y="163"/>
                  </a:lnTo>
                  <a:lnTo>
                    <a:pt x="514" y="163"/>
                  </a:lnTo>
                  <a:lnTo>
                    <a:pt x="514" y="165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1" y="165"/>
                  </a:lnTo>
                  <a:lnTo>
                    <a:pt x="511" y="168"/>
                  </a:lnTo>
                  <a:lnTo>
                    <a:pt x="508" y="168"/>
                  </a:lnTo>
                  <a:lnTo>
                    <a:pt x="508" y="170"/>
                  </a:lnTo>
                  <a:lnTo>
                    <a:pt x="511" y="173"/>
                  </a:lnTo>
                  <a:lnTo>
                    <a:pt x="511" y="175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16" y="181"/>
                  </a:lnTo>
                  <a:lnTo>
                    <a:pt x="514" y="181"/>
                  </a:lnTo>
                  <a:lnTo>
                    <a:pt x="514" y="183"/>
                  </a:lnTo>
                  <a:lnTo>
                    <a:pt x="516" y="183"/>
                  </a:lnTo>
                  <a:lnTo>
                    <a:pt x="516" y="186"/>
                  </a:lnTo>
                  <a:lnTo>
                    <a:pt x="516" y="188"/>
                  </a:lnTo>
                  <a:lnTo>
                    <a:pt x="514" y="188"/>
                  </a:lnTo>
                  <a:lnTo>
                    <a:pt x="511" y="188"/>
                  </a:lnTo>
                  <a:lnTo>
                    <a:pt x="508" y="188"/>
                  </a:lnTo>
                  <a:lnTo>
                    <a:pt x="506" y="188"/>
                  </a:lnTo>
                  <a:lnTo>
                    <a:pt x="506" y="191"/>
                  </a:lnTo>
                  <a:lnTo>
                    <a:pt x="506" y="194"/>
                  </a:lnTo>
                  <a:lnTo>
                    <a:pt x="506" y="196"/>
                  </a:lnTo>
                  <a:lnTo>
                    <a:pt x="508" y="196"/>
                  </a:lnTo>
                  <a:lnTo>
                    <a:pt x="508" y="199"/>
                  </a:lnTo>
                  <a:lnTo>
                    <a:pt x="511" y="199"/>
                  </a:lnTo>
                  <a:lnTo>
                    <a:pt x="511" y="201"/>
                  </a:lnTo>
                  <a:lnTo>
                    <a:pt x="508" y="201"/>
                  </a:lnTo>
                  <a:lnTo>
                    <a:pt x="506" y="201"/>
                  </a:lnTo>
                  <a:lnTo>
                    <a:pt x="506" y="204"/>
                  </a:lnTo>
                  <a:lnTo>
                    <a:pt x="503" y="204"/>
                  </a:lnTo>
                  <a:lnTo>
                    <a:pt x="503" y="206"/>
                  </a:lnTo>
                  <a:lnTo>
                    <a:pt x="503" y="209"/>
                  </a:lnTo>
                  <a:lnTo>
                    <a:pt x="503" y="212"/>
                  </a:lnTo>
                  <a:lnTo>
                    <a:pt x="503" y="214"/>
                  </a:lnTo>
                  <a:lnTo>
                    <a:pt x="501" y="214"/>
                  </a:lnTo>
                  <a:lnTo>
                    <a:pt x="498" y="214"/>
                  </a:lnTo>
                  <a:lnTo>
                    <a:pt x="498" y="217"/>
                  </a:lnTo>
                  <a:lnTo>
                    <a:pt x="496" y="217"/>
                  </a:lnTo>
                  <a:lnTo>
                    <a:pt x="493" y="217"/>
                  </a:lnTo>
                  <a:lnTo>
                    <a:pt x="490" y="217"/>
                  </a:lnTo>
                  <a:lnTo>
                    <a:pt x="488" y="217"/>
                  </a:lnTo>
                  <a:lnTo>
                    <a:pt x="485" y="214"/>
                  </a:lnTo>
                  <a:lnTo>
                    <a:pt x="483" y="214"/>
                  </a:lnTo>
                  <a:lnTo>
                    <a:pt x="478" y="214"/>
                  </a:lnTo>
                  <a:lnTo>
                    <a:pt x="475" y="214"/>
                  </a:lnTo>
                  <a:lnTo>
                    <a:pt x="475" y="212"/>
                  </a:lnTo>
                  <a:lnTo>
                    <a:pt x="472" y="212"/>
                  </a:lnTo>
                  <a:lnTo>
                    <a:pt x="470" y="212"/>
                  </a:lnTo>
                  <a:lnTo>
                    <a:pt x="467" y="212"/>
                  </a:lnTo>
                  <a:lnTo>
                    <a:pt x="465" y="212"/>
                  </a:lnTo>
                  <a:lnTo>
                    <a:pt x="462" y="209"/>
                  </a:lnTo>
                  <a:lnTo>
                    <a:pt x="459" y="209"/>
                  </a:lnTo>
                  <a:lnTo>
                    <a:pt x="457" y="209"/>
                  </a:lnTo>
                  <a:lnTo>
                    <a:pt x="457" y="206"/>
                  </a:lnTo>
                  <a:lnTo>
                    <a:pt x="454" y="206"/>
                  </a:lnTo>
                  <a:lnTo>
                    <a:pt x="452" y="206"/>
                  </a:lnTo>
                  <a:lnTo>
                    <a:pt x="449" y="206"/>
                  </a:lnTo>
                  <a:lnTo>
                    <a:pt x="444" y="204"/>
                  </a:lnTo>
                  <a:lnTo>
                    <a:pt x="441" y="204"/>
                  </a:lnTo>
                  <a:lnTo>
                    <a:pt x="439" y="201"/>
                  </a:lnTo>
                  <a:lnTo>
                    <a:pt x="436" y="201"/>
                  </a:lnTo>
                  <a:lnTo>
                    <a:pt x="434" y="201"/>
                  </a:lnTo>
                  <a:lnTo>
                    <a:pt x="431" y="199"/>
                  </a:lnTo>
                  <a:lnTo>
                    <a:pt x="429" y="199"/>
                  </a:lnTo>
                  <a:lnTo>
                    <a:pt x="426" y="196"/>
                  </a:lnTo>
                  <a:lnTo>
                    <a:pt x="423" y="196"/>
                  </a:lnTo>
                  <a:lnTo>
                    <a:pt x="421" y="196"/>
                  </a:lnTo>
                  <a:lnTo>
                    <a:pt x="421" y="194"/>
                  </a:lnTo>
                  <a:lnTo>
                    <a:pt x="418" y="194"/>
                  </a:lnTo>
                  <a:lnTo>
                    <a:pt x="418" y="191"/>
                  </a:lnTo>
                  <a:lnTo>
                    <a:pt x="418" y="188"/>
                  </a:lnTo>
                  <a:lnTo>
                    <a:pt x="416" y="186"/>
                  </a:lnTo>
                  <a:lnTo>
                    <a:pt x="416" y="183"/>
                  </a:lnTo>
                  <a:lnTo>
                    <a:pt x="413" y="181"/>
                  </a:lnTo>
                  <a:lnTo>
                    <a:pt x="413" y="178"/>
                  </a:lnTo>
                  <a:lnTo>
                    <a:pt x="413" y="175"/>
                  </a:lnTo>
                  <a:lnTo>
                    <a:pt x="413" y="173"/>
                  </a:lnTo>
                  <a:lnTo>
                    <a:pt x="411" y="173"/>
                  </a:lnTo>
                  <a:lnTo>
                    <a:pt x="408" y="170"/>
                  </a:lnTo>
                  <a:lnTo>
                    <a:pt x="405" y="170"/>
                  </a:lnTo>
                  <a:lnTo>
                    <a:pt x="405" y="168"/>
                  </a:lnTo>
                  <a:lnTo>
                    <a:pt x="405" y="165"/>
                  </a:lnTo>
                  <a:lnTo>
                    <a:pt x="405" y="163"/>
                  </a:lnTo>
                  <a:lnTo>
                    <a:pt x="405" y="160"/>
                  </a:lnTo>
                  <a:lnTo>
                    <a:pt x="405" y="157"/>
                  </a:lnTo>
                  <a:lnTo>
                    <a:pt x="405" y="155"/>
                  </a:lnTo>
                  <a:lnTo>
                    <a:pt x="408" y="152"/>
                  </a:lnTo>
                  <a:lnTo>
                    <a:pt x="411" y="150"/>
                  </a:lnTo>
                  <a:lnTo>
                    <a:pt x="413" y="150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6" y="145"/>
                  </a:lnTo>
                  <a:lnTo>
                    <a:pt x="418" y="145"/>
                  </a:lnTo>
                  <a:lnTo>
                    <a:pt x="416" y="145"/>
                  </a:lnTo>
                  <a:lnTo>
                    <a:pt x="416" y="142"/>
                  </a:lnTo>
                  <a:lnTo>
                    <a:pt x="413" y="142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1" y="142"/>
                  </a:lnTo>
                  <a:lnTo>
                    <a:pt x="408" y="142"/>
                  </a:lnTo>
                  <a:lnTo>
                    <a:pt x="408" y="139"/>
                  </a:lnTo>
                  <a:lnTo>
                    <a:pt x="405" y="139"/>
                  </a:lnTo>
                  <a:lnTo>
                    <a:pt x="403" y="139"/>
                  </a:lnTo>
                  <a:lnTo>
                    <a:pt x="400" y="139"/>
                  </a:lnTo>
                  <a:lnTo>
                    <a:pt x="400" y="142"/>
                  </a:lnTo>
                  <a:lnTo>
                    <a:pt x="398" y="142"/>
                  </a:lnTo>
                  <a:lnTo>
                    <a:pt x="395" y="142"/>
                  </a:lnTo>
                  <a:lnTo>
                    <a:pt x="395" y="145"/>
                  </a:lnTo>
                  <a:lnTo>
                    <a:pt x="398" y="145"/>
                  </a:lnTo>
                  <a:lnTo>
                    <a:pt x="398" y="147"/>
                  </a:lnTo>
                  <a:lnTo>
                    <a:pt x="395" y="147"/>
                  </a:lnTo>
                  <a:lnTo>
                    <a:pt x="392" y="147"/>
                  </a:lnTo>
                  <a:lnTo>
                    <a:pt x="392" y="145"/>
                  </a:lnTo>
                  <a:lnTo>
                    <a:pt x="390" y="145"/>
                  </a:lnTo>
                  <a:lnTo>
                    <a:pt x="390" y="147"/>
                  </a:lnTo>
                  <a:lnTo>
                    <a:pt x="390" y="150"/>
                  </a:lnTo>
                  <a:lnTo>
                    <a:pt x="387" y="150"/>
                  </a:lnTo>
                  <a:lnTo>
                    <a:pt x="385" y="150"/>
                  </a:lnTo>
                  <a:lnTo>
                    <a:pt x="385" y="152"/>
                  </a:lnTo>
                  <a:lnTo>
                    <a:pt x="385" y="155"/>
                  </a:lnTo>
                  <a:lnTo>
                    <a:pt x="382" y="155"/>
                  </a:lnTo>
                  <a:lnTo>
                    <a:pt x="380" y="155"/>
                  </a:lnTo>
                  <a:lnTo>
                    <a:pt x="380" y="157"/>
                  </a:lnTo>
                  <a:lnTo>
                    <a:pt x="377" y="157"/>
                  </a:lnTo>
                  <a:lnTo>
                    <a:pt x="377" y="155"/>
                  </a:lnTo>
                  <a:lnTo>
                    <a:pt x="374" y="155"/>
                  </a:lnTo>
                  <a:lnTo>
                    <a:pt x="372" y="157"/>
                  </a:lnTo>
                  <a:lnTo>
                    <a:pt x="369" y="157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7" y="157"/>
                  </a:lnTo>
                  <a:lnTo>
                    <a:pt x="364" y="157"/>
                  </a:lnTo>
                  <a:lnTo>
                    <a:pt x="364" y="160"/>
                  </a:lnTo>
                  <a:lnTo>
                    <a:pt x="362" y="160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0"/>
                  </a:lnTo>
                  <a:lnTo>
                    <a:pt x="356" y="163"/>
                  </a:lnTo>
                  <a:lnTo>
                    <a:pt x="354" y="163"/>
                  </a:lnTo>
                  <a:lnTo>
                    <a:pt x="354" y="165"/>
                  </a:lnTo>
                  <a:lnTo>
                    <a:pt x="354" y="168"/>
                  </a:lnTo>
                  <a:lnTo>
                    <a:pt x="351" y="168"/>
                  </a:lnTo>
                  <a:lnTo>
                    <a:pt x="351" y="165"/>
                  </a:lnTo>
                  <a:lnTo>
                    <a:pt x="349" y="165"/>
                  </a:lnTo>
                  <a:lnTo>
                    <a:pt x="349" y="168"/>
                  </a:lnTo>
                  <a:lnTo>
                    <a:pt x="351" y="168"/>
                  </a:lnTo>
                  <a:lnTo>
                    <a:pt x="351" y="170"/>
                  </a:lnTo>
                  <a:lnTo>
                    <a:pt x="351" y="173"/>
                  </a:lnTo>
                  <a:lnTo>
                    <a:pt x="351" y="175"/>
                  </a:lnTo>
                  <a:lnTo>
                    <a:pt x="349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5"/>
                  </a:lnTo>
                  <a:lnTo>
                    <a:pt x="343" y="175"/>
                  </a:lnTo>
                  <a:lnTo>
                    <a:pt x="343" y="178"/>
                  </a:lnTo>
                  <a:lnTo>
                    <a:pt x="341" y="181"/>
                  </a:lnTo>
                  <a:lnTo>
                    <a:pt x="338" y="181"/>
                  </a:lnTo>
                  <a:lnTo>
                    <a:pt x="336" y="181"/>
                  </a:lnTo>
                  <a:lnTo>
                    <a:pt x="336" y="183"/>
                  </a:lnTo>
                  <a:lnTo>
                    <a:pt x="333" y="183"/>
                  </a:lnTo>
                  <a:lnTo>
                    <a:pt x="333" y="186"/>
                  </a:lnTo>
                  <a:lnTo>
                    <a:pt x="331" y="186"/>
                  </a:lnTo>
                  <a:lnTo>
                    <a:pt x="328" y="186"/>
                  </a:lnTo>
                  <a:lnTo>
                    <a:pt x="325" y="186"/>
                  </a:lnTo>
                  <a:lnTo>
                    <a:pt x="323" y="186"/>
                  </a:lnTo>
                  <a:lnTo>
                    <a:pt x="320" y="183"/>
                  </a:lnTo>
                  <a:lnTo>
                    <a:pt x="318" y="181"/>
                  </a:lnTo>
                  <a:lnTo>
                    <a:pt x="318" y="178"/>
                  </a:lnTo>
                  <a:lnTo>
                    <a:pt x="315" y="178"/>
                  </a:lnTo>
                  <a:lnTo>
                    <a:pt x="315" y="175"/>
                  </a:lnTo>
                  <a:lnTo>
                    <a:pt x="315" y="173"/>
                  </a:lnTo>
                  <a:lnTo>
                    <a:pt x="313" y="173"/>
                  </a:lnTo>
                  <a:lnTo>
                    <a:pt x="313" y="170"/>
                  </a:lnTo>
                  <a:lnTo>
                    <a:pt x="313" y="168"/>
                  </a:lnTo>
                  <a:lnTo>
                    <a:pt x="310" y="168"/>
                  </a:lnTo>
                  <a:lnTo>
                    <a:pt x="307" y="168"/>
                  </a:lnTo>
                  <a:lnTo>
                    <a:pt x="305" y="168"/>
                  </a:lnTo>
                  <a:lnTo>
                    <a:pt x="302" y="170"/>
                  </a:lnTo>
                  <a:lnTo>
                    <a:pt x="300" y="170"/>
                  </a:lnTo>
                  <a:lnTo>
                    <a:pt x="297" y="170"/>
                  </a:lnTo>
                  <a:lnTo>
                    <a:pt x="297" y="173"/>
                  </a:lnTo>
                  <a:lnTo>
                    <a:pt x="294" y="173"/>
                  </a:lnTo>
                  <a:lnTo>
                    <a:pt x="292" y="175"/>
                  </a:lnTo>
                  <a:lnTo>
                    <a:pt x="292" y="178"/>
                  </a:lnTo>
                  <a:lnTo>
                    <a:pt x="289" y="178"/>
                  </a:lnTo>
                  <a:lnTo>
                    <a:pt x="287" y="178"/>
                  </a:lnTo>
                  <a:lnTo>
                    <a:pt x="284" y="181"/>
                  </a:lnTo>
                  <a:lnTo>
                    <a:pt x="282" y="181"/>
                  </a:lnTo>
                  <a:lnTo>
                    <a:pt x="279" y="181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1" y="183"/>
                  </a:lnTo>
                  <a:lnTo>
                    <a:pt x="269" y="183"/>
                  </a:lnTo>
                  <a:lnTo>
                    <a:pt x="266" y="183"/>
                  </a:lnTo>
                  <a:lnTo>
                    <a:pt x="266" y="181"/>
                  </a:lnTo>
                  <a:lnTo>
                    <a:pt x="264" y="181"/>
                  </a:lnTo>
                  <a:lnTo>
                    <a:pt x="264" y="178"/>
                  </a:lnTo>
                  <a:lnTo>
                    <a:pt x="261" y="178"/>
                  </a:lnTo>
                  <a:lnTo>
                    <a:pt x="261" y="175"/>
                  </a:lnTo>
                  <a:lnTo>
                    <a:pt x="258" y="175"/>
                  </a:lnTo>
                  <a:lnTo>
                    <a:pt x="256" y="173"/>
                  </a:lnTo>
                  <a:lnTo>
                    <a:pt x="253" y="170"/>
                  </a:lnTo>
                  <a:lnTo>
                    <a:pt x="251" y="170"/>
                  </a:lnTo>
                  <a:lnTo>
                    <a:pt x="251" y="168"/>
                  </a:lnTo>
                  <a:lnTo>
                    <a:pt x="245" y="165"/>
                  </a:lnTo>
                  <a:lnTo>
                    <a:pt x="243" y="165"/>
                  </a:lnTo>
                  <a:lnTo>
                    <a:pt x="240" y="163"/>
                  </a:lnTo>
                  <a:lnTo>
                    <a:pt x="238" y="163"/>
                  </a:lnTo>
                  <a:lnTo>
                    <a:pt x="235" y="160"/>
                  </a:lnTo>
                  <a:lnTo>
                    <a:pt x="233" y="160"/>
                  </a:lnTo>
                  <a:lnTo>
                    <a:pt x="230" y="160"/>
                  </a:lnTo>
                  <a:lnTo>
                    <a:pt x="227" y="160"/>
                  </a:lnTo>
                  <a:lnTo>
                    <a:pt x="225" y="160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2" y="163"/>
                  </a:lnTo>
                  <a:lnTo>
                    <a:pt x="225" y="165"/>
                  </a:lnTo>
                  <a:lnTo>
                    <a:pt x="222" y="165"/>
                  </a:lnTo>
                  <a:lnTo>
                    <a:pt x="222" y="168"/>
                  </a:lnTo>
                  <a:lnTo>
                    <a:pt x="220" y="168"/>
                  </a:lnTo>
                  <a:lnTo>
                    <a:pt x="217" y="168"/>
                  </a:lnTo>
                  <a:lnTo>
                    <a:pt x="217" y="170"/>
                  </a:lnTo>
                  <a:lnTo>
                    <a:pt x="220" y="170"/>
                  </a:lnTo>
                  <a:lnTo>
                    <a:pt x="220" y="173"/>
                  </a:lnTo>
                  <a:lnTo>
                    <a:pt x="217" y="173"/>
                  </a:lnTo>
                  <a:lnTo>
                    <a:pt x="217" y="175"/>
                  </a:lnTo>
                  <a:lnTo>
                    <a:pt x="215" y="175"/>
                  </a:lnTo>
                  <a:lnTo>
                    <a:pt x="212" y="175"/>
                  </a:lnTo>
                  <a:lnTo>
                    <a:pt x="209" y="175"/>
                  </a:lnTo>
                  <a:lnTo>
                    <a:pt x="209" y="178"/>
                  </a:lnTo>
                  <a:lnTo>
                    <a:pt x="209" y="181"/>
                  </a:lnTo>
                  <a:lnTo>
                    <a:pt x="209" y="183"/>
                  </a:lnTo>
                  <a:lnTo>
                    <a:pt x="209" y="186"/>
                  </a:lnTo>
                  <a:lnTo>
                    <a:pt x="207" y="188"/>
                  </a:lnTo>
                  <a:lnTo>
                    <a:pt x="209" y="188"/>
                  </a:lnTo>
                  <a:lnTo>
                    <a:pt x="209" y="191"/>
                  </a:lnTo>
                  <a:lnTo>
                    <a:pt x="207" y="191"/>
                  </a:lnTo>
                  <a:lnTo>
                    <a:pt x="204" y="188"/>
                  </a:lnTo>
                  <a:lnTo>
                    <a:pt x="202" y="191"/>
                  </a:lnTo>
                  <a:lnTo>
                    <a:pt x="199" y="191"/>
                  </a:lnTo>
                  <a:lnTo>
                    <a:pt x="199" y="194"/>
                  </a:lnTo>
                  <a:lnTo>
                    <a:pt x="199" y="196"/>
                  </a:lnTo>
                  <a:lnTo>
                    <a:pt x="196" y="196"/>
                  </a:lnTo>
                  <a:lnTo>
                    <a:pt x="194" y="196"/>
                  </a:lnTo>
                  <a:lnTo>
                    <a:pt x="194" y="199"/>
                  </a:lnTo>
                  <a:lnTo>
                    <a:pt x="194" y="201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9" y="204"/>
                  </a:lnTo>
                  <a:lnTo>
                    <a:pt x="189" y="201"/>
                  </a:lnTo>
                  <a:lnTo>
                    <a:pt x="189" y="199"/>
                  </a:lnTo>
                  <a:lnTo>
                    <a:pt x="186" y="199"/>
                  </a:lnTo>
                  <a:lnTo>
                    <a:pt x="186" y="201"/>
                  </a:lnTo>
                  <a:lnTo>
                    <a:pt x="184" y="201"/>
                  </a:lnTo>
                  <a:lnTo>
                    <a:pt x="181" y="201"/>
                  </a:lnTo>
                  <a:lnTo>
                    <a:pt x="178" y="204"/>
                  </a:lnTo>
                  <a:lnTo>
                    <a:pt x="176" y="204"/>
                  </a:lnTo>
                  <a:lnTo>
                    <a:pt x="176" y="201"/>
                  </a:lnTo>
                  <a:lnTo>
                    <a:pt x="176" y="199"/>
                  </a:lnTo>
                  <a:lnTo>
                    <a:pt x="178" y="199"/>
                  </a:lnTo>
                  <a:lnTo>
                    <a:pt x="178" y="196"/>
                  </a:lnTo>
                  <a:lnTo>
                    <a:pt x="181" y="196"/>
                  </a:lnTo>
                  <a:lnTo>
                    <a:pt x="178" y="196"/>
                  </a:lnTo>
                  <a:lnTo>
                    <a:pt x="178" y="194"/>
                  </a:lnTo>
                  <a:lnTo>
                    <a:pt x="176" y="191"/>
                  </a:lnTo>
                  <a:lnTo>
                    <a:pt x="173" y="188"/>
                  </a:lnTo>
                  <a:lnTo>
                    <a:pt x="171" y="188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3" y="194"/>
                  </a:lnTo>
                  <a:lnTo>
                    <a:pt x="160" y="194"/>
                  </a:lnTo>
                  <a:lnTo>
                    <a:pt x="163" y="194"/>
                  </a:lnTo>
                  <a:lnTo>
                    <a:pt x="163" y="191"/>
                  </a:lnTo>
                  <a:lnTo>
                    <a:pt x="163" y="188"/>
                  </a:lnTo>
                  <a:lnTo>
                    <a:pt x="160" y="188"/>
                  </a:lnTo>
                  <a:lnTo>
                    <a:pt x="158" y="188"/>
                  </a:lnTo>
                  <a:lnTo>
                    <a:pt x="155" y="188"/>
                  </a:lnTo>
                  <a:lnTo>
                    <a:pt x="155" y="191"/>
                  </a:lnTo>
                  <a:lnTo>
                    <a:pt x="153" y="191"/>
                  </a:lnTo>
                  <a:lnTo>
                    <a:pt x="150" y="188"/>
                  </a:lnTo>
                  <a:lnTo>
                    <a:pt x="153" y="188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50" y="183"/>
                  </a:lnTo>
                  <a:lnTo>
                    <a:pt x="147" y="183"/>
                  </a:lnTo>
                  <a:lnTo>
                    <a:pt x="147" y="186"/>
                  </a:lnTo>
                  <a:lnTo>
                    <a:pt x="145" y="186"/>
                  </a:lnTo>
                  <a:lnTo>
                    <a:pt x="145" y="188"/>
                  </a:lnTo>
                  <a:lnTo>
                    <a:pt x="142" y="188"/>
                  </a:lnTo>
                  <a:lnTo>
                    <a:pt x="140" y="186"/>
                  </a:lnTo>
                  <a:lnTo>
                    <a:pt x="142" y="186"/>
                  </a:lnTo>
                  <a:lnTo>
                    <a:pt x="140" y="186"/>
                  </a:lnTo>
                  <a:lnTo>
                    <a:pt x="137" y="186"/>
                  </a:lnTo>
                  <a:lnTo>
                    <a:pt x="137" y="188"/>
                  </a:lnTo>
                  <a:lnTo>
                    <a:pt x="137" y="191"/>
                  </a:lnTo>
                  <a:lnTo>
                    <a:pt x="137" y="194"/>
                  </a:lnTo>
                  <a:lnTo>
                    <a:pt x="135" y="194"/>
                  </a:lnTo>
                  <a:lnTo>
                    <a:pt x="135" y="196"/>
                  </a:lnTo>
                  <a:lnTo>
                    <a:pt x="132" y="196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2" y="204"/>
                  </a:lnTo>
                  <a:lnTo>
                    <a:pt x="135" y="204"/>
                  </a:lnTo>
                  <a:lnTo>
                    <a:pt x="135" y="206"/>
                  </a:lnTo>
                  <a:lnTo>
                    <a:pt x="132" y="206"/>
                  </a:lnTo>
                  <a:lnTo>
                    <a:pt x="132" y="209"/>
                  </a:lnTo>
                  <a:lnTo>
                    <a:pt x="129" y="209"/>
                  </a:lnTo>
                  <a:lnTo>
                    <a:pt x="127" y="209"/>
                  </a:lnTo>
                  <a:lnTo>
                    <a:pt x="124" y="209"/>
                  </a:lnTo>
                  <a:lnTo>
                    <a:pt x="122" y="209"/>
                  </a:lnTo>
                  <a:lnTo>
                    <a:pt x="119" y="209"/>
                  </a:lnTo>
                  <a:lnTo>
                    <a:pt x="117" y="209"/>
                  </a:lnTo>
                  <a:lnTo>
                    <a:pt x="117" y="206"/>
                  </a:lnTo>
                  <a:lnTo>
                    <a:pt x="114" y="206"/>
                  </a:lnTo>
                  <a:lnTo>
                    <a:pt x="114" y="204"/>
                  </a:lnTo>
                  <a:lnTo>
                    <a:pt x="114" y="201"/>
                  </a:lnTo>
                  <a:lnTo>
                    <a:pt x="114" y="199"/>
                  </a:lnTo>
                  <a:lnTo>
                    <a:pt x="111" y="199"/>
                  </a:lnTo>
                  <a:lnTo>
                    <a:pt x="109" y="199"/>
                  </a:lnTo>
                  <a:lnTo>
                    <a:pt x="109" y="201"/>
                  </a:lnTo>
                  <a:lnTo>
                    <a:pt x="109" y="204"/>
                  </a:lnTo>
                  <a:lnTo>
                    <a:pt x="109" y="206"/>
                  </a:lnTo>
                  <a:lnTo>
                    <a:pt x="106" y="206"/>
                  </a:lnTo>
                  <a:lnTo>
                    <a:pt x="106" y="204"/>
                  </a:lnTo>
                  <a:lnTo>
                    <a:pt x="104" y="201"/>
                  </a:lnTo>
                  <a:lnTo>
                    <a:pt x="104" y="199"/>
                  </a:lnTo>
                  <a:lnTo>
                    <a:pt x="101" y="196"/>
                  </a:lnTo>
                  <a:lnTo>
                    <a:pt x="101" y="194"/>
                  </a:lnTo>
                  <a:lnTo>
                    <a:pt x="101" y="191"/>
                  </a:lnTo>
                  <a:lnTo>
                    <a:pt x="98" y="191"/>
                  </a:lnTo>
                  <a:lnTo>
                    <a:pt x="96" y="191"/>
                  </a:lnTo>
                  <a:lnTo>
                    <a:pt x="93" y="191"/>
                  </a:lnTo>
                  <a:lnTo>
                    <a:pt x="91" y="194"/>
                  </a:lnTo>
                  <a:lnTo>
                    <a:pt x="88" y="194"/>
                  </a:lnTo>
                  <a:lnTo>
                    <a:pt x="88" y="191"/>
                  </a:lnTo>
                  <a:lnTo>
                    <a:pt x="86" y="188"/>
                  </a:lnTo>
                  <a:lnTo>
                    <a:pt x="86" y="191"/>
                  </a:lnTo>
                  <a:lnTo>
                    <a:pt x="83" y="194"/>
                  </a:lnTo>
                  <a:lnTo>
                    <a:pt x="86" y="194"/>
                  </a:lnTo>
                  <a:lnTo>
                    <a:pt x="86" y="196"/>
                  </a:lnTo>
                  <a:lnTo>
                    <a:pt x="83" y="196"/>
                  </a:lnTo>
                  <a:lnTo>
                    <a:pt x="83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78" y="194"/>
                  </a:lnTo>
                  <a:lnTo>
                    <a:pt x="78" y="196"/>
                  </a:lnTo>
                  <a:lnTo>
                    <a:pt x="75" y="199"/>
                  </a:lnTo>
                  <a:lnTo>
                    <a:pt x="75" y="201"/>
                  </a:lnTo>
                  <a:lnTo>
                    <a:pt x="73" y="199"/>
                  </a:lnTo>
                  <a:lnTo>
                    <a:pt x="73" y="196"/>
                  </a:lnTo>
                  <a:lnTo>
                    <a:pt x="70" y="196"/>
                  </a:lnTo>
                  <a:lnTo>
                    <a:pt x="68" y="199"/>
                  </a:lnTo>
                  <a:lnTo>
                    <a:pt x="68" y="201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2" y="194"/>
                  </a:lnTo>
                  <a:lnTo>
                    <a:pt x="60" y="194"/>
                  </a:lnTo>
                  <a:lnTo>
                    <a:pt x="60" y="196"/>
                  </a:lnTo>
                  <a:lnTo>
                    <a:pt x="57" y="196"/>
                  </a:lnTo>
                  <a:lnTo>
                    <a:pt x="55" y="194"/>
                  </a:lnTo>
                  <a:lnTo>
                    <a:pt x="52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47" y="191"/>
                  </a:lnTo>
                  <a:lnTo>
                    <a:pt x="47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2" y="183"/>
                  </a:lnTo>
                  <a:lnTo>
                    <a:pt x="42" y="181"/>
                  </a:lnTo>
                  <a:lnTo>
                    <a:pt x="39" y="181"/>
                  </a:lnTo>
                  <a:lnTo>
                    <a:pt x="39" y="178"/>
                  </a:lnTo>
                  <a:lnTo>
                    <a:pt x="37" y="178"/>
                  </a:lnTo>
                  <a:lnTo>
                    <a:pt x="34" y="178"/>
                  </a:lnTo>
                  <a:lnTo>
                    <a:pt x="34" y="175"/>
                  </a:lnTo>
                  <a:lnTo>
                    <a:pt x="31" y="173"/>
                  </a:lnTo>
                  <a:lnTo>
                    <a:pt x="29" y="173"/>
                  </a:lnTo>
                  <a:lnTo>
                    <a:pt x="26" y="173"/>
                  </a:lnTo>
                  <a:lnTo>
                    <a:pt x="24" y="175"/>
                  </a:lnTo>
                  <a:lnTo>
                    <a:pt x="21" y="178"/>
                  </a:lnTo>
                  <a:lnTo>
                    <a:pt x="19" y="178"/>
                  </a:lnTo>
                  <a:lnTo>
                    <a:pt x="16" y="175"/>
                  </a:lnTo>
                  <a:lnTo>
                    <a:pt x="13" y="173"/>
                  </a:lnTo>
                  <a:lnTo>
                    <a:pt x="11" y="173"/>
                  </a:lnTo>
                  <a:lnTo>
                    <a:pt x="11" y="170"/>
                  </a:lnTo>
                  <a:lnTo>
                    <a:pt x="11" y="168"/>
                  </a:lnTo>
                  <a:lnTo>
                    <a:pt x="8" y="168"/>
                  </a:lnTo>
                  <a:lnTo>
                    <a:pt x="6" y="168"/>
                  </a:lnTo>
                  <a:lnTo>
                    <a:pt x="3" y="168"/>
                  </a:lnTo>
                  <a:lnTo>
                    <a:pt x="0" y="168"/>
                  </a:lnTo>
                  <a:lnTo>
                    <a:pt x="3" y="163"/>
                  </a:lnTo>
                  <a:lnTo>
                    <a:pt x="6" y="157"/>
                  </a:lnTo>
                  <a:lnTo>
                    <a:pt x="11" y="155"/>
                  </a:lnTo>
                  <a:lnTo>
                    <a:pt x="11" y="152"/>
                  </a:lnTo>
                  <a:lnTo>
                    <a:pt x="11" y="150"/>
                  </a:lnTo>
                  <a:lnTo>
                    <a:pt x="13" y="150"/>
                  </a:lnTo>
                  <a:lnTo>
                    <a:pt x="16" y="150"/>
                  </a:lnTo>
                  <a:lnTo>
                    <a:pt x="16" y="147"/>
                  </a:lnTo>
                  <a:lnTo>
                    <a:pt x="19" y="147"/>
                  </a:lnTo>
                  <a:lnTo>
                    <a:pt x="19" y="145"/>
                  </a:lnTo>
                  <a:lnTo>
                    <a:pt x="21" y="145"/>
                  </a:lnTo>
                  <a:lnTo>
                    <a:pt x="21" y="142"/>
                  </a:lnTo>
                  <a:lnTo>
                    <a:pt x="24" y="142"/>
                  </a:lnTo>
                  <a:lnTo>
                    <a:pt x="26" y="142"/>
                  </a:lnTo>
                  <a:lnTo>
                    <a:pt x="26" y="139"/>
                  </a:lnTo>
                  <a:lnTo>
                    <a:pt x="29" y="139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1" y="134"/>
                  </a:lnTo>
                  <a:lnTo>
                    <a:pt x="34" y="134"/>
                  </a:lnTo>
                  <a:lnTo>
                    <a:pt x="37" y="134"/>
                  </a:lnTo>
                  <a:lnTo>
                    <a:pt x="39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4" y="132"/>
                  </a:lnTo>
                  <a:lnTo>
                    <a:pt x="44" y="129"/>
                  </a:lnTo>
                  <a:lnTo>
                    <a:pt x="47" y="129"/>
                  </a:lnTo>
                  <a:lnTo>
                    <a:pt x="49" y="129"/>
                  </a:lnTo>
                  <a:lnTo>
                    <a:pt x="47" y="126"/>
                  </a:lnTo>
                  <a:lnTo>
                    <a:pt x="49" y="124"/>
                  </a:lnTo>
                  <a:lnTo>
                    <a:pt x="52" y="124"/>
                  </a:lnTo>
                  <a:lnTo>
                    <a:pt x="52" y="121"/>
                  </a:lnTo>
                  <a:lnTo>
                    <a:pt x="55" y="121"/>
                  </a:lnTo>
                  <a:lnTo>
                    <a:pt x="55" y="119"/>
                  </a:lnTo>
                  <a:lnTo>
                    <a:pt x="52" y="119"/>
                  </a:lnTo>
                  <a:lnTo>
                    <a:pt x="52" y="116"/>
                  </a:lnTo>
                  <a:lnTo>
                    <a:pt x="55" y="116"/>
                  </a:lnTo>
                  <a:lnTo>
                    <a:pt x="57" y="116"/>
                  </a:lnTo>
                  <a:lnTo>
                    <a:pt x="57" y="114"/>
                  </a:lnTo>
                  <a:lnTo>
                    <a:pt x="60" y="114"/>
                  </a:lnTo>
                  <a:lnTo>
                    <a:pt x="60" y="111"/>
                  </a:lnTo>
                  <a:lnTo>
                    <a:pt x="62" y="111"/>
                  </a:lnTo>
                  <a:lnTo>
                    <a:pt x="62" y="108"/>
                  </a:lnTo>
                  <a:lnTo>
                    <a:pt x="65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3"/>
                  </a:lnTo>
                  <a:lnTo>
                    <a:pt x="68" y="101"/>
                  </a:lnTo>
                  <a:lnTo>
                    <a:pt x="70" y="101"/>
                  </a:lnTo>
                  <a:lnTo>
                    <a:pt x="70" y="98"/>
                  </a:lnTo>
                  <a:lnTo>
                    <a:pt x="70" y="96"/>
                  </a:lnTo>
                  <a:lnTo>
                    <a:pt x="73" y="96"/>
                  </a:lnTo>
                  <a:lnTo>
                    <a:pt x="75" y="96"/>
                  </a:lnTo>
                  <a:lnTo>
                    <a:pt x="75" y="93"/>
                  </a:lnTo>
                  <a:lnTo>
                    <a:pt x="78" y="93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5"/>
                  </a:lnTo>
                  <a:lnTo>
                    <a:pt x="78" y="83"/>
                  </a:lnTo>
                  <a:lnTo>
                    <a:pt x="78" y="80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5" y="75"/>
                  </a:lnTo>
                  <a:lnTo>
                    <a:pt x="75" y="72"/>
                  </a:lnTo>
                  <a:lnTo>
                    <a:pt x="73" y="72"/>
                  </a:lnTo>
                  <a:lnTo>
                    <a:pt x="70" y="72"/>
                  </a:lnTo>
                  <a:lnTo>
                    <a:pt x="70" y="70"/>
                  </a:lnTo>
                  <a:lnTo>
                    <a:pt x="70" y="67"/>
                  </a:lnTo>
                  <a:lnTo>
                    <a:pt x="70" y="65"/>
                  </a:lnTo>
                  <a:lnTo>
                    <a:pt x="70" y="62"/>
                  </a:lnTo>
                  <a:lnTo>
                    <a:pt x="73" y="62"/>
                  </a:lnTo>
                  <a:lnTo>
                    <a:pt x="73" y="59"/>
                  </a:lnTo>
                  <a:lnTo>
                    <a:pt x="75" y="57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78" y="52"/>
                  </a:lnTo>
                  <a:lnTo>
                    <a:pt x="78" y="49"/>
                  </a:lnTo>
                  <a:lnTo>
                    <a:pt x="75" y="49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3" y="44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8" y="23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78" y="16"/>
                  </a:lnTo>
                  <a:lnTo>
                    <a:pt x="78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0" y="8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5" y="3"/>
                  </a:lnTo>
                  <a:lnTo>
                    <a:pt x="75" y="0"/>
                  </a:lnTo>
                  <a:lnTo>
                    <a:pt x="73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68" y="2095"/>
              <a:ext cx="848" cy="807"/>
            </a:xfrm>
            <a:custGeom>
              <a:avLst/>
              <a:gdLst/>
              <a:ahLst/>
              <a:cxnLst>
                <a:cxn ang="0">
                  <a:pos x="152" y="526"/>
                </a:cxn>
                <a:cxn ang="0">
                  <a:pos x="113" y="557"/>
                </a:cxn>
                <a:cxn ang="0">
                  <a:pos x="59" y="541"/>
                </a:cxn>
                <a:cxn ang="0">
                  <a:pos x="23" y="528"/>
                </a:cxn>
                <a:cxn ang="0">
                  <a:pos x="2" y="495"/>
                </a:cxn>
                <a:cxn ang="0">
                  <a:pos x="5" y="441"/>
                </a:cxn>
                <a:cxn ang="0">
                  <a:pos x="23" y="405"/>
                </a:cxn>
                <a:cxn ang="0">
                  <a:pos x="41" y="363"/>
                </a:cxn>
                <a:cxn ang="0">
                  <a:pos x="80" y="340"/>
                </a:cxn>
                <a:cxn ang="0">
                  <a:pos x="100" y="299"/>
                </a:cxn>
                <a:cxn ang="0">
                  <a:pos x="118" y="255"/>
                </a:cxn>
                <a:cxn ang="0">
                  <a:pos x="129" y="214"/>
                </a:cxn>
                <a:cxn ang="0">
                  <a:pos x="154" y="188"/>
                </a:cxn>
                <a:cxn ang="0">
                  <a:pos x="178" y="165"/>
                </a:cxn>
                <a:cxn ang="0">
                  <a:pos x="209" y="160"/>
                </a:cxn>
                <a:cxn ang="0">
                  <a:pos x="245" y="139"/>
                </a:cxn>
                <a:cxn ang="0">
                  <a:pos x="278" y="108"/>
                </a:cxn>
                <a:cxn ang="0">
                  <a:pos x="276" y="54"/>
                </a:cxn>
                <a:cxn ang="0">
                  <a:pos x="283" y="5"/>
                </a:cxn>
                <a:cxn ang="0">
                  <a:pos x="345" y="15"/>
                </a:cxn>
                <a:cxn ang="0">
                  <a:pos x="397" y="28"/>
                </a:cxn>
                <a:cxn ang="0">
                  <a:pos x="443" y="41"/>
                </a:cxn>
                <a:cxn ang="0">
                  <a:pos x="528" y="75"/>
                </a:cxn>
                <a:cxn ang="0">
                  <a:pos x="580" y="142"/>
                </a:cxn>
                <a:cxn ang="0">
                  <a:pos x="608" y="216"/>
                </a:cxn>
                <a:cxn ang="0">
                  <a:pos x="637" y="276"/>
                </a:cxn>
                <a:cxn ang="0">
                  <a:pos x="665" y="314"/>
                </a:cxn>
                <a:cxn ang="0">
                  <a:pos x="650" y="351"/>
                </a:cxn>
                <a:cxn ang="0">
                  <a:pos x="668" y="376"/>
                </a:cxn>
                <a:cxn ang="0">
                  <a:pos x="691" y="415"/>
                </a:cxn>
                <a:cxn ang="0">
                  <a:pos x="719" y="441"/>
                </a:cxn>
                <a:cxn ang="0">
                  <a:pos x="763" y="423"/>
                </a:cxn>
                <a:cxn ang="0">
                  <a:pos x="815" y="410"/>
                </a:cxn>
                <a:cxn ang="0">
                  <a:pos x="830" y="441"/>
                </a:cxn>
                <a:cxn ang="0">
                  <a:pos x="846" y="479"/>
                </a:cxn>
                <a:cxn ang="0">
                  <a:pos x="817" y="505"/>
                </a:cxn>
                <a:cxn ang="0">
                  <a:pos x="791" y="495"/>
                </a:cxn>
                <a:cxn ang="0">
                  <a:pos x="760" y="531"/>
                </a:cxn>
                <a:cxn ang="0">
                  <a:pos x="742" y="570"/>
                </a:cxn>
                <a:cxn ang="0">
                  <a:pos x="745" y="616"/>
                </a:cxn>
                <a:cxn ang="0">
                  <a:pos x="724" y="663"/>
                </a:cxn>
                <a:cxn ang="0">
                  <a:pos x="670" y="668"/>
                </a:cxn>
                <a:cxn ang="0">
                  <a:pos x="655" y="712"/>
                </a:cxn>
                <a:cxn ang="0">
                  <a:pos x="699" y="732"/>
                </a:cxn>
                <a:cxn ang="0">
                  <a:pos x="691" y="771"/>
                </a:cxn>
                <a:cxn ang="0">
                  <a:pos x="652" y="776"/>
                </a:cxn>
                <a:cxn ang="0">
                  <a:pos x="603" y="786"/>
                </a:cxn>
                <a:cxn ang="0">
                  <a:pos x="557" y="794"/>
                </a:cxn>
                <a:cxn ang="0">
                  <a:pos x="518" y="797"/>
                </a:cxn>
                <a:cxn ang="0">
                  <a:pos x="508" y="760"/>
                </a:cxn>
                <a:cxn ang="0">
                  <a:pos x="464" y="735"/>
                </a:cxn>
                <a:cxn ang="0">
                  <a:pos x="418" y="724"/>
                </a:cxn>
                <a:cxn ang="0">
                  <a:pos x="407" y="675"/>
                </a:cxn>
                <a:cxn ang="0">
                  <a:pos x="415" y="639"/>
                </a:cxn>
                <a:cxn ang="0">
                  <a:pos x="418" y="593"/>
                </a:cxn>
                <a:cxn ang="0">
                  <a:pos x="425" y="552"/>
                </a:cxn>
                <a:cxn ang="0">
                  <a:pos x="428" y="503"/>
                </a:cxn>
                <a:cxn ang="0">
                  <a:pos x="389" y="464"/>
                </a:cxn>
                <a:cxn ang="0">
                  <a:pos x="343" y="436"/>
                </a:cxn>
                <a:cxn ang="0">
                  <a:pos x="320" y="397"/>
                </a:cxn>
                <a:cxn ang="0">
                  <a:pos x="289" y="420"/>
                </a:cxn>
                <a:cxn ang="0">
                  <a:pos x="265" y="467"/>
                </a:cxn>
                <a:cxn ang="0">
                  <a:pos x="229" y="495"/>
                </a:cxn>
              </a:cxnLst>
              <a:rect l="0" t="0" r="r" b="b"/>
              <a:pathLst>
                <a:path w="848" h="807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1"/>
                  </a:lnTo>
                  <a:lnTo>
                    <a:pt x="650" y="704"/>
                  </a:lnTo>
                  <a:lnTo>
                    <a:pt x="650" y="706"/>
                  </a:lnTo>
                  <a:lnTo>
                    <a:pt x="650" y="709"/>
                  </a:lnTo>
                  <a:lnTo>
                    <a:pt x="652" y="709"/>
                  </a:lnTo>
                  <a:lnTo>
                    <a:pt x="655" y="709"/>
                  </a:lnTo>
                  <a:lnTo>
                    <a:pt x="655" y="712"/>
                  </a:lnTo>
                  <a:lnTo>
                    <a:pt x="657" y="712"/>
                  </a:lnTo>
                  <a:lnTo>
                    <a:pt x="660" y="714"/>
                  </a:lnTo>
                  <a:lnTo>
                    <a:pt x="660" y="717"/>
                  </a:lnTo>
                  <a:lnTo>
                    <a:pt x="662" y="717"/>
                  </a:lnTo>
                  <a:lnTo>
                    <a:pt x="662" y="719"/>
                  </a:lnTo>
                  <a:lnTo>
                    <a:pt x="665" y="719"/>
                  </a:lnTo>
                  <a:lnTo>
                    <a:pt x="668" y="719"/>
                  </a:lnTo>
                  <a:lnTo>
                    <a:pt x="670" y="722"/>
                  </a:lnTo>
                  <a:lnTo>
                    <a:pt x="673" y="722"/>
                  </a:lnTo>
                  <a:lnTo>
                    <a:pt x="675" y="722"/>
                  </a:lnTo>
                  <a:lnTo>
                    <a:pt x="678" y="722"/>
                  </a:lnTo>
                  <a:lnTo>
                    <a:pt x="678" y="724"/>
                  </a:lnTo>
                  <a:lnTo>
                    <a:pt x="681" y="724"/>
                  </a:lnTo>
                  <a:lnTo>
                    <a:pt x="683" y="724"/>
                  </a:lnTo>
                  <a:lnTo>
                    <a:pt x="686" y="724"/>
                  </a:lnTo>
                  <a:lnTo>
                    <a:pt x="686" y="727"/>
                  </a:lnTo>
                  <a:lnTo>
                    <a:pt x="688" y="724"/>
                  </a:lnTo>
                  <a:lnTo>
                    <a:pt x="688" y="727"/>
                  </a:lnTo>
                  <a:lnTo>
                    <a:pt x="691" y="727"/>
                  </a:lnTo>
                  <a:lnTo>
                    <a:pt x="693" y="727"/>
                  </a:lnTo>
                  <a:lnTo>
                    <a:pt x="693" y="730"/>
                  </a:lnTo>
                  <a:lnTo>
                    <a:pt x="696" y="730"/>
                  </a:lnTo>
                  <a:lnTo>
                    <a:pt x="696" y="732"/>
                  </a:lnTo>
                  <a:lnTo>
                    <a:pt x="699" y="732"/>
                  </a:lnTo>
                  <a:lnTo>
                    <a:pt x="701" y="732"/>
                  </a:lnTo>
                  <a:lnTo>
                    <a:pt x="701" y="735"/>
                  </a:lnTo>
                  <a:lnTo>
                    <a:pt x="704" y="735"/>
                  </a:lnTo>
                  <a:lnTo>
                    <a:pt x="706" y="735"/>
                  </a:lnTo>
                  <a:lnTo>
                    <a:pt x="709" y="735"/>
                  </a:lnTo>
                  <a:lnTo>
                    <a:pt x="709" y="737"/>
                  </a:lnTo>
                  <a:lnTo>
                    <a:pt x="709" y="740"/>
                  </a:lnTo>
                  <a:lnTo>
                    <a:pt x="706" y="740"/>
                  </a:lnTo>
                  <a:lnTo>
                    <a:pt x="706" y="742"/>
                  </a:lnTo>
                  <a:lnTo>
                    <a:pt x="704" y="745"/>
                  </a:lnTo>
                  <a:lnTo>
                    <a:pt x="704" y="748"/>
                  </a:lnTo>
                  <a:lnTo>
                    <a:pt x="701" y="750"/>
                  </a:lnTo>
                  <a:lnTo>
                    <a:pt x="699" y="750"/>
                  </a:lnTo>
                  <a:lnTo>
                    <a:pt x="699" y="753"/>
                  </a:lnTo>
                  <a:lnTo>
                    <a:pt x="696" y="753"/>
                  </a:lnTo>
                  <a:lnTo>
                    <a:pt x="696" y="755"/>
                  </a:lnTo>
                  <a:lnTo>
                    <a:pt x="696" y="758"/>
                  </a:lnTo>
                  <a:lnTo>
                    <a:pt x="699" y="760"/>
                  </a:lnTo>
                  <a:lnTo>
                    <a:pt x="699" y="763"/>
                  </a:lnTo>
                  <a:lnTo>
                    <a:pt x="696" y="766"/>
                  </a:lnTo>
                  <a:lnTo>
                    <a:pt x="693" y="766"/>
                  </a:lnTo>
                  <a:lnTo>
                    <a:pt x="693" y="768"/>
                  </a:lnTo>
                  <a:lnTo>
                    <a:pt x="691" y="768"/>
                  </a:lnTo>
                  <a:lnTo>
                    <a:pt x="691" y="771"/>
                  </a:lnTo>
                  <a:lnTo>
                    <a:pt x="691" y="773"/>
                  </a:lnTo>
                  <a:lnTo>
                    <a:pt x="688" y="773"/>
                  </a:lnTo>
                  <a:lnTo>
                    <a:pt x="688" y="776"/>
                  </a:lnTo>
                  <a:lnTo>
                    <a:pt x="686" y="776"/>
                  </a:lnTo>
                  <a:lnTo>
                    <a:pt x="686" y="779"/>
                  </a:lnTo>
                  <a:lnTo>
                    <a:pt x="683" y="779"/>
                  </a:lnTo>
                  <a:lnTo>
                    <a:pt x="683" y="781"/>
                  </a:lnTo>
                  <a:lnTo>
                    <a:pt x="681" y="781"/>
                  </a:lnTo>
                  <a:lnTo>
                    <a:pt x="678" y="781"/>
                  </a:lnTo>
                  <a:lnTo>
                    <a:pt x="678" y="779"/>
                  </a:lnTo>
                  <a:lnTo>
                    <a:pt x="675" y="779"/>
                  </a:lnTo>
                  <a:lnTo>
                    <a:pt x="673" y="779"/>
                  </a:lnTo>
                  <a:lnTo>
                    <a:pt x="673" y="776"/>
                  </a:lnTo>
                  <a:lnTo>
                    <a:pt x="670" y="776"/>
                  </a:lnTo>
                  <a:lnTo>
                    <a:pt x="668" y="776"/>
                  </a:lnTo>
                  <a:lnTo>
                    <a:pt x="665" y="776"/>
                  </a:lnTo>
                  <a:lnTo>
                    <a:pt x="662" y="776"/>
                  </a:lnTo>
                  <a:lnTo>
                    <a:pt x="660" y="776"/>
                  </a:lnTo>
                  <a:lnTo>
                    <a:pt x="660" y="779"/>
                  </a:lnTo>
                  <a:lnTo>
                    <a:pt x="660" y="781"/>
                  </a:lnTo>
                  <a:lnTo>
                    <a:pt x="657" y="781"/>
                  </a:lnTo>
                  <a:lnTo>
                    <a:pt x="657" y="779"/>
                  </a:lnTo>
                  <a:lnTo>
                    <a:pt x="655" y="776"/>
                  </a:lnTo>
                  <a:lnTo>
                    <a:pt x="652" y="776"/>
                  </a:lnTo>
                  <a:lnTo>
                    <a:pt x="652" y="779"/>
                  </a:lnTo>
                  <a:lnTo>
                    <a:pt x="650" y="779"/>
                  </a:lnTo>
                  <a:lnTo>
                    <a:pt x="647" y="779"/>
                  </a:lnTo>
                  <a:lnTo>
                    <a:pt x="647" y="781"/>
                  </a:lnTo>
                  <a:lnTo>
                    <a:pt x="644" y="781"/>
                  </a:lnTo>
                  <a:lnTo>
                    <a:pt x="642" y="781"/>
                  </a:lnTo>
                  <a:lnTo>
                    <a:pt x="639" y="784"/>
                  </a:lnTo>
                  <a:lnTo>
                    <a:pt x="637" y="784"/>
                  </a:lnTo>
                  <a:lnTo>
                    <a:pt x="637" y="786"/>
                  </a:lnTo>
                  <a:lnTo>
                    <a:pt x="634" y="786"/>
                  </a:lnTo>
                  <a:lnTo>
                    <a:pt x="632" y="789"/>
                  </a:lnTo>
                  <a:lnTo>
                    <a:pt x="629" y="791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4" y="791"/>
                  </a:lnTo>
                  <a:lnTo>
                    <a:pt x="624" y="789"/>
                  </a:lnTo>
                  <a:lnTo>
                    <a:pt x="621" y="789"/>
                  </a:lnTo>
                  <a:lnTo>
                    <a:pt x="619" y="789"/>
                  </a:lnTo>
                  <a:lnTo>
                    <a:pt x="616" y="789"/>
                  </a:lnTo>
                  <a:lnTo>
                    <a:pt x="613" y="786"/>
                  </a:lnTo>
                  <a:lnTo>
                    <a:pt x="611" y="786"/>
                  </a:lnTo>
                  <a:lnTo>
                    <a:pt x="608" y="786"/>
                  </a:lnTo>
                  <a:lnTo>
                    <a:pt x="606" y="786"/>
                  </a:lnTo>
                  <a:lnTo>
                    <a:pt x="603" y="786"/>
                  </a:lnTo>
                  <a:lnTo>
                    <a:pt x="601" y="786"/>
                  </a:lnTo>
                  <a:lnTo>
                    <a:pt x="598" y="786"/>
                  </a:lnTo>
                  <a:lnTo>
                    <a:pt x="595" y="786"/>
                  </a:lnTo>
                  <a:lnTo>
                    <a:pt x="593" y="789"/>
                  </a:lnTo>
                  <a:lnTo>
                    <a:pt x="590" y="789"/>
                  </a:lnTo>
                  <a:lnTo>
                    <a:pt x="590" y="791"/>
                  </a:lnTo>
                  <a:lnTo>
                    <a:pt x="588" y="791"/>
                  </a:lnTo>
                  <a:lnTo>
                    <a:pt x="588" y="794"/>
                  </a:lnTo>
                  <a:lnTo>
                    <a:pt x="588" y="797"/>
                  </a:lnTo>
                  <a:lnTo>
                    <a:pt x="588" y="799"/>
                  </a:lnTo>
                  <a:lnTo>
                    <a:pt x="585" y="799"/>
                  </a:lnTo>
                  <a:lnTo>
                    <a:pt x="585" y="802"/>
                  </a:lnTo>
                  <a:lnTo>
                    <a:pt x="583" y="802"/>
                  </a:lnTo>
                  <a:lnTo>
                    <a:pt x="583" y="799"/>
                  </a:lnTo>
                  <a:lnTo>
                    <a:pt x="580" y="799"/>
                  </a:lnTo>
                  <a:lnTo>
                    <a:pt x="577" y="797"/>
                  </a:lnTo>
                  <a:lnTo>
                    <a:pt x="575" y="797"/>
                  </a:lnTo>
                  <a:lnTo>
                    <a:pt x="572" y="794"/>
                  </a:lnTo>
                  <a:lnTo>
                    <a:pt x="570" y="791"/>
                  </a:lnTo>
                  <a:lnTo>
                    <a:pt x="567" y="791"/>
                  </a:lnTo>
                  <a:lnTo>
                    <a:pt x="564" y="791"/>
                  </a:lnTo>
                  <a:lnTo>
                    <a:pt x="562" y="794"/>
                  </a:lnTo>
                  <a:lnTo>
                    <a:pt x="559" y="794"/>
                  </a:lnTo>
                  <a:lnTo>
                    <a:pt x="557" y="794"/>
                  </a:lnTo>
                  <a:lnTo>
                    <a:pt x="552" y="797"/>
                  </a:lnTo>
                  <a:lnTo>
                    <a:pt x="549" y="799"/>
                  </a:lnTo>
                  <a:lnTo>
                    <a:pt x="546" y="799"/>
                  </a:lnTo>
                  <a:lnTo>
                    <a:pt x="546" y="802"/>
                  </a:lnTo>
                  <a:lnTo>
                    <a:pt x="544" y="804"/>
                  </a:lnTo>
                  <a:lnTo>
                    <a:pt x="541" y="804"/>
                  </a:lnTo>
                  <a:lnTo>
                    <a:pt x="541" y="807"/>
                  </a:lnTo>
                  <a:lnTo>
                    <a:pt x="539" y="807"/>
                  </a:lnTo>
                  <a:lnTo>
                    <a:pt x="536" y="804"/>
                  </a:lnTo>
                  <a:lnTo>
                    <a:pt x="534" y="802"/>
                  </a:lnTo>
                  <a:lnTo>
                    <a:pt x="534" y="799"/>
                  </a:lnTo>
                  <a:lnTo>
                    <a:pt x="531" y="797"/>
                  </a:lnTo>
                  <a:lnTo>
                    <a:pt x="528" y="797"/>
                  </a:lnTo>
                  <a:lnTo>
                    <a:pt x="526" y="799"/>
                  </a:lnTo>
                  <a:lnTo>
                    <a:pt x="523" y="799"/>
                  </a:lnTo>
                  <a:lnTo>
                    <a:pt x="523" y="802"/>
                  </a:lnTo>
                  <a:lnTo>
                    <a:pt x="523" y="804"/>
                  </a:lnTo>
                  <a:lnTo>
                    <a:pt x="521" y="804"/>
                  </a:lnTo>
                  <a:lnTo>
                    <a:pt x="521" y="802"/>
                  </a:lnTo>
                  <a:lnTo>
                    <a:pt x="518" y="802"/>
                  </a:lnTo>
                  <a:lnTo>
                    <a:pt x="521" y="802"/>
                  </a:lnTo>
                  <a:lnTo>
                    <a:pt x="521" y="799"/>
                  </a:lnTo>
                  <a:lnTo>
                    <a:pt x="518" y="799"/>
                  </a:lnTo>
                  <a:lnTo>
                    <a:pt x="518" y="797"/>
                  </a:lnTo>
                  <a:lnTo>
                    <a:pt x="515" y="797"/>
                  </a:lnTo>
                  <a:lnTo>
                    <a:pt x="515" y="799"/>
                  </a:lnTo>
                  <a:lnTo>
                    <a:pt x="513" y="799"/>
                  </a:lnTo>
                  <a:lnTo>
                    <a:pt x="510" y="799"/>
                  </a:lnTo>
                  <a:lnTo>
                    <a:pt x="508" y="797"/>
                  </a:lnTo>
                  <a:lnTo>
                    <a:pt x="505" y="794"/>
                  </a:lnTo>
                  <a:lnTo>
                    <a:pt x="503" y="794"/>
                  </a:lnTo>
                  <a:lnTo>
                    <a:pt x="497" y="794"/>
                  </a:lnTo>
                  <a:lnTo>
                    <a:pt x="497" y="791"/>
                  </a:lnTo>
                  <a:lnTo>
                    <a:pt x="495" y="789"/>
                  </a:lnTo>
                  <a:lnTo>
                    <a:pt x="495" y="786"/>
                  </a:lnTo>
                  <a:lnTo>
                    <a:pt x="495" y="784"/>
                  </a:lnTo>
                  <a:lnTo>
                    <a:pt x="497" y="784"/>
                  </a:lnTo>
                  <a:lnTo>
                    <a:pt x="497" y="781"/>
                  </a:lnTo>
                  <a:lnTo>
                    <a:pt x="500" y="779"/>
                  </a:lnTo>
                  <a:lnTo>
                    <a:pt x="500" y="776"/>
                  </a:lnTo>
                  <a:lnTo>
                    <a:pt x="500" y="773"/>
                  </a:lnTo>
                  <a:lnTo>
                    <a:pt x="500" y="771"/>
                  </a:lnTo>
                  <a:lnTo>
                    <a:pt x="500" y="768"/>
                  </a:lnTo>
                  <a:lnTo>
                    <a:pt x="503" y="768"/>
                  </a:lnTo>
                  <a:lnTo>
                    <a:pt x="503" y="766"/>
                  </a:lnTo>
                  <a:lnTo>
                    <a:pt x="505" y="766"/>
                  </a:lnTo>
                  <a:lnTo>
                    <a:pt x="505" y="763"/>
                  </a:lnTo>
                  <a:lnTo>
                    <a:pt x="508" y="760"/>
                  </a:lnTo>
                  <a:lnTo>
                    <a:pt x="505" y="758"/>
                  </a:lnTo>
                  <a:lnTo>
                    <a:pt x="505" y="755"/>
                  </a:lnTo>
                  <a:lnTo>
                    <a:pt x="503" y="753"/>
                  </a:lnTo>
                  <a:lnTo>
                    <a:pt x="503" y="750"/>
                  </a:lnTo>
                  <a:lnTo>
                    <a:pt x="503" y="748"/>
                  </a:lnTo>
                  <a:lnTo>
                    <a:pt x="500" y="748"/>
                  </a:lnTo>
                  <a:lnTo>
                    <a:pt x="497" y="745"/>
                  </a:lnTo>
                  <a:lnTo>
                    <a:pt x="495" y="742"/>
                  </a:lnTo>
                  <a:lnTo>
                    <a:pt x="492" y="742"/>
                  </a:lnTo>
                  <a:lnTo>
                    <a:pt x="490" y="742"/>
                  </a:lnTo>
                  <a:lnTo>
                    <a:pt x="487" y="742"/>
                  </a:lnTo>
                  <a:lnTo>
                    <a:pt x="487" y="740"/>
                  </a:lnTo>
                  <a:lnTo>
                    <a:pt x="485" y="740"/>
                  </a:lnTo>
                  <a:lnTo>
                    <a:pt x="482" y="737"/>
                  </a:lnTo>
                  <a:lnTo>
                    <a:pt x="479" y="737"/>
                  </a:lnTo>
                  <a:lnTo>
                    <a:pt x="477" y="737"/>
                  </a:lnTo>
                  <a:lnTo>
                    <a:pt x="477" y="735"/>
                  </a:lnTo>
                  <a:lnTo>
                    <a:pt x="474" y="735"/>
                  </a:lnTo>
                  <a:lnTo>
                    <a:pt x="472" y="735"/>
                  </a:lnTo>
                  <a:lnTo>
                    <a:pt x="472" y="732"/>
                  </a:lnTo>
                  <a:lnTo>
                    <a:pt x="469" y="732"/>
                  </a:lnTo>
                  <a:lnTo>
                    <a:pt x="469" y="735"/>
                  </a:lnTo>
                  <a:lnTo>
                    <a:pt x="467" y="735"/>
                  </a:lnTo>
                  <a:lnTo>
                    <a:pt x="464" y="735"/>
                  </a:lnTo>
                  <a:lnTo>
                    <a:pt x="461" y="735"/>
                  </a:lnTo>
                  <a:lnTo>
                    <a:pt x="461" y="732"/>
                  </a:lnTo>
                  <a:lnTo>
                    <a:pt x="459" y="732"/>
                  </a:lnTo>
                  <a:lnTo>
                    <a:pt x="456" y="732"/>
                  </a:lnTo>
                  <a:lnTo>
                    <a:pt x="454" y="732"/>
                  </a:lnTo>
                  <a:lnTo>
                    <a:pt x="451" y="730"/>
                  </a:lnTo>
                  <a:lnTo>
                    <a:pt x="448" y="730"/>
                  </a:lnTo>
                  <a:lnTo>
                    <a:pt x="446" y="730"/>
                  </a:lnTo>
                  <a:lnTo>
                    <a:pt x="443" y="730"/>
                  </a:lnTo>
                  <a:lnTo>
                    <a:pt x="441" y="730"/>
                  </a:lnTo>
                  <a:lnTo>
                    <a:pt x="441" y="727"/>
                  </a:lnTo>
                  <a:lnTo>
                    <a:pt x="438" y="727"/>
                  </a:lnTo>
                  <a:lnTo>
                    <a:pt x="436" y="724"/>
                  </a:lnTo>
                  <a:lnTo>
                    <a:pt x="433" y="724"/>
                  </a:lnTo>
                  <a:lnTo>
                    <a:pt x="430" y="722"/>
                  </a:lnTo>
                  <a:lnTo>
                    <a:pt x="428" y="722"/>
                  </a:lnTo>
                  <a:lnTo>
                    <a:pt x="428" y="719"/>
                  </a:lnTo>
                  <a:lnTo>
                    <a:pt x="425" y="719"/>
                  </a:lnTo>
                  <a:lnTo>
                    <a:pt x="425" y="722"/>
                  </a:lnTo>
                  <a:lnTo>
                    <a:pt x="423" y="722"/>
                  </a:lnTo>
                  <a:lnTo>
                    <a:pt x="423" y="724"/>
                  </a:lnTo>
                  <a:lnTo>
                    <a:pt x="420" y="724"/>
                  </a:lnTo>
                  <a:lnTo>
                    <a:pt x="418" y="727"/>
                  </a:lnTo>
                  <a:lnTo>
                    <a:pt x="418" y="724"/>
                  </a:lnTo>
                  <a:lnTo>
                    <a:pt x="418" y="722"/>
                  </a:lnTo>
                  <a:lnTo>
                    <a:pt x="415" y="722"/>
                  </a:lnTo>
                  <a:lnTo>
                    <a:pt x="415" y="719"/>
                  </a:lnTo>
                  <a:lnTo>
                    <a:pt x="415" y="717"/>
                  </a:lnTo>
                  <a:lnTo>
                    <a:pt x="412" y="714"/>
                  </a:lnTo>
                  <a:lnTo>
                    <a:pt x="412" y="712"/>
                  </a:lnTo>
                  <a:lnTo>
                    <a:pt x="415" y="712"/>
                  </a:lnTo>
                  <a:lnTo>
                    <a:pt x="415" y="709"/>
                  </a:lnTo>
                  <a:lnTo>
                    <a:pt x="418" y="706"/>
                  </a:lnTo>
                  <a:lnTo>
                    <a:pt x="418" y="704"/>
                  </a:lnTo>
                  <a:lnTo>
                    <a:pt x="418" y="701"/>
                  </a:lnTo>
                  <a:lnTo>
                    <a:pt x="418" y="699"/>
                  </a:lnTo>
                  <a:lnTo>
                    <a:pt x="418" y="696"/>
                  </a:lnTo>
                  <a:lnTo>
                    <a:pt x="418" y="693"/>
                  </a:lnTo>
                  <a:lnTo>
                    <a:pt x="415" y="691"/>
                  </a:lnTo>
                  <a:lnTo>
                    <a:pt x="412" y="69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412" y="683"/>
                  </a:lnTo>
                  <a:lnTo>
                    <a:pt x="412" y="681"/>
                  </a:lnTo>
                  <a:lnTo>
                    <a:pt x="412" y="678"/>
                  </a:lnTo>
                  <a:lnTo>
                    <a:pt x="412" y="675"/>
                  </a:lnTo>
                  <a:lnTo>
                    <a:pt x="410" y="675"/>
                  </a:lnTo>
                  <a:lnTo>
                    <a:pt x="407" y="675"/>
                  </a:lnTo>
                  <a:lnTo>
                    <a:pt x="407" y="673"/>
                  </a:lnTo>
                  <a:lnTo>
                    <a:pt x="407" y="670"/>
                  </a:lnTo>
                  <a:lnTo>
                    <a:pt x="407" y="668"/>
                  </a:lnTo>
                  <a:lnTo>
                    <a:pt x="405" y="668"/>
                  </a:lnTo>
                  <a:lnTo>
                    <a:pt x="405" y="665"/>
                  </a:lnTo>
                  <a:lnTo>
                    <a:pt x="407" y="663"/>
                  </a:lnTo>
                  <a:lnTo>
                    <a:pt x="407" y="660"/>
                  </a:lnTo>
                  <a:lnTo>
                    <a:pt x="405" y="660"/>
                  </a:lnTo>
                  <a:lnTo>
                    <a:pt x="405" y="657"/>
                  </a:lnTo>
                  <a:lnTo>
                    <a:pt x="405" y="655"/>
                  </a:lnTo>
                  <a:lnTo>
                    <a:pt x="402" y="655"/>
                  </a:lnTo>
                  <a:lnTo>
                    <a:pt x="405" y="655"/>
                  </a:lnTo>
                  <a:lnTo>
                    <a:pt x="405" y="652"/>
                  </a:lnTo>
                  <a:lnTo>
                    <a:pt x="405" y="650"/>
                  </a:lnTo>
                  <a:lnTo>
                    <a:pt x="405" y="647"/>
                  </a:lnTo>
                  <a:lnTo>
                    <a:pt x="407" y="647"/>
                  </a:lnTo>
                  <a:lnTo>
                    <a:pt x="410" y="647"/>
                  </a:lnTo>
                  <a:lnTo>
                    <a:pt x="412" y="647"/>
                  </a:lnTo>
                  <a:lnTo>
                    <a:pt x="415" y="647"/>
                  </a:lnTo>
                  <a:lnTo>
                    <a:pt x="418" y="647"/>
                  </a:lnTo>
                  <a:lnTo>
                    <a:pt x="418" y="644"/>
                  </a:lnTo>
                  <a:lnTo>
                    <a:pt x="418" y="642"/>
                  </a:lnTo>
                  <a:lnTo>
                    <a:pt x="415" y="642"/>
                  </a:lnTo>
                  <a:lnTo>
                    <a:pt x="415" y="639"/>
                  </a:lnTo>
                  <a:lnTo>
                    <a:pt x="415" y="637"/>
                  </a:lnTo>
                  <a:lnTo>
                    <a:pt x="415" y="634"/>
                  </a:lnTo>
                  <a:lnTo>
                    <a:pt x="412" y="634"/>
                  </a:lnTo>
                  <a:lnTo>
                    <a:pt x="412" y="632"/>
                  </a:lnTo>
                  <a:lnTo>
                    <a:pt x="410" y="632"/>
                  </a:lnTo>
                  <a:lnTo>
                    <a:pt x="410" y="629"/>
                  </a:lnTo>
                  <a:lnTo>
                    <a:pt x="410" y="626"/>
                  </a:lnTo>
                  <a:lnTo>
                    <a:pt x="407" y="626"/>
                  </a:lnTo>
                  <a:lnTo>
                    <a:pt x="407" y="624"/>
                  </a:lnTo>
                  <a:lnTo>
                    <a:pt x="410" y="624"/>
                  </a:lnTo>
                  <a:lnTo>
                    <a:pt x="412" y="624"/>
                  </a:lnTo>
                  <a:lnTo>
                    <a:pt x="412" y="621"/>
                  </a:lnTo>
                  <a:lnTo>
                    <a:pt x="415" y="619"/>
                  </a:lnTo>
                  <a:lnTo>
                    <a:pt x="415" y="616"/>
                  </a:lnTo>
                  <a:lnTo>
                    <a:pt x="415" y="614"/>
                  </a:lnTo>
                  <a:lnTo>
                    <a:pt x="415" y="611"/>
                  </a:lnTo>
                  <a:lnTo>
                    <a:pt x="415" y="608"/>
                  </a:lnTo>
                  <a:lnTo>
                    <a:pt x="415" y="606"/>
                  </a:lnTo>
                  <a:lnTo>
                    <a:pt x="418" y="606"/>
                  </a:lnTo>
                  <a:lnTo>
                    <a:pt x="418" y="603"/>
                  </a:lnTo>
                  <a:lnTo>
                    <a:pt x="418" y="601"/>
                  </a:lnTo>
                  <a:lnTo>
                    <a:pt x="418" y="598"/>
                  </a:lnTo>
                  <a:lnTo>
                    <a:pt x="418" y="595"/>
                  </a:lnTo>
                  <a:lnTo>
                    <a:pt x="418" y="593"/>
                  </a:lnTo>
                  <a:lnTo>
                    <a:pt x="418" y="590"/>
                  </a:lnTo>
                  <a:lnTo>
                    <a:pt x="420" y="590"/>
                  </a:lnTo>
                  <a:lnTo>
                    <a:pt x="420" y="588"/>
                  </a:lnTo>
                  <a:lnTo>
                    <a:pt x="420" y="585"/>
                  </a:lnTo>
                  <a:lnTo>
                    <a:pt x="423" y="585"/>
                  </a:lnTo>
                  <a:lnTo>
                    <a:pt x="425" y="585"/>
                  </a:lnTo>
                  <a:lnTo>
                    <a:pt x="425" y="583"/>
                  </a:lnTo>
                  <a:lnTo>
                    <a:pt x="428" y="583"/>
                  </a:lnTo>
                  <a:lnTo>
                    <a:pt x="425" y="580"/>
                  </a:lnTo>
                  <a:lnTo>
                    <a:pt x="425" y="577"/>
                  </a:lnTo>
                  <a:lnTo>
                    <a:pt x="425" y="575"/>
                  </a:lnTo>
                  <a:lnTo>
                    <a:pt x="428" y="575"/>
                  </a:lnTo>
                  <a:lnTo>
                    <a:pt x="428" y="572"/>
                  </a:lnTo>
                  <a:lnTo>
                    <a:pt x="430" y="572"/>
                  </a:lnTo>
                  <a:lnTo>
                    <a:pt x="430" y="570"/>
                  </a:lnTo>
                  <a:lnTo>
                    <a:pt x="430" y="567"/>
                  </a:lnTo>
                  <a:lnTo>
                    <a:pt x="428" y="567"/>
                  </a:lnTo>
                  <a:lnTo>
                    <a:pt x="428" y="565"/>
                  </a:lnTo>
                  <a:lnTo>
                    <a:pt x="428" y="562"/>
                  </a:lnTo>
                  <a:lnTo>
                    <a:pt x="428" y="559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4"/>
                  </a:lnTo>
                  <a:lnTo>
                    <a:pt x="425" y="552"/>
                  </a:lnTo>
                  <a:lnTo>
                    <a:pt x="425" y="549"/>
                  </a:lnTo>
                  <a:lnTo>
                    <a:pt x="428" y="546"/>
                  </a:lnTo>
                  <a:lnTo>
                    <a:pt x="430" y="546"/>
                  </a:lnTo>
                  <a:lnTo>
                    <a:pt x="433" y="544"/>
                  </a:lnTo>
                  <a:lnTo>
                    <a:pt x="433" y="541"/>
                  </a:lnTo>
                  <a:lnTo>
                    <a:pt x="433" y="539"/>
                  </a:lnTo>
                  <a:lnTo>
                    <a:pt x="433" y="536"/>
                  </a:lnTo>
                  <a:lnTo>
                    <a:pt x="433" y="534"/>
                  </a:lnTo>
                  <a:lnTo>
                    <a:pt x="433" y="531"/>
                  </a:lnTo>
                  <a:lnTo>
                    <a:pt x="433" y="528"/>
                  </a:lnTo>
                  <a:lnTo>
                    <a:pt x="433" y="526"/>
                  </a:lnTo>
                  <a:lnTo>
                    <a:pt x="433" y="523"/>
                  </a:lnTo>
                  <a:lnTo>
                    <a:pt x="433" y="521"/>
                  </a:lnTo>
                  <a:lnTo>
                    <a:pt x="433" y="518"/>
                  </a:lnTo>
                  <a:lnTo>
                    <a:pt x="430" y="518"/>
                  </a:lnTo>
                  <a:lnTo>
                    <a:pt x="430" y="516"/>
                  </a:lnTo>
                  <a:lnTo>
                    <a:pt x="428" y="516"/>
                  </a:lnTo>
                  <a:lnTo>
                    <a:pt x="428" y="513"/>
                  </a:lnTo>
                  <a:lnTo>
                    <a:pt x="428" y="510"/>
                  </a:lnTo>
                  <a:lnTo>
                    <a:pt x="425" y="510"/>
                  </a:lnTo>
                  <a:lnTo>
                    <a:pt x="425" y="508"/>
                  </a:lnTo>
                  <a:lnTo>
                    <a:pt x="428" y="508"/>
                  </a:lnTo>
                  <a:lnTo>
                    <a:pt x="428" y="505"/>
                  </a:lnTo>
                  <a:lnTo>
                    <a:pt x="428" y="503"/>
                  </a:lnTo>
                  <a:lnTo>
                    <a:pt x="428" y="500"/>
                  </a:lnTo>
                  <a:lnTo>
                    <a:pt x="428" y="498"/>
                  </a:lnTo>
                  <a:lnTo>
                    <a:pt x="430" y="498"/>
                  </a:lnTo>
                  <a:lnTo>
                    <a:pt x="430" y="495"/>
                  </a:lnTo>
                  <a:lnTo>
                    <a:pt x="428" y="495"/>
                  </a:lnTo>
                  <a:lnTo>
                    <a:pt x="428" y="492"/>
                  </a:lnTo>
                  <a:lnTo>
                    <a:pt x="425" y="490"/>
                  </a:lnTo>
                  <a:lnTo>
                    <a:pt x="423" y="490"/>
                  </a:lnTo>
                  <a:lnTo>
                    <a:pt x="420" y="487"/>
                  </a:lnTo>
                  <a:lnTo>
                    <a:pt x="418" y="485"/>
                  </a:lnTo>
                  <a:lnTo>
                    <a:pt x="415" y="485"/>
                  </a:lnTo>
                  <a:lnTo>
                    <a:pt x="412" y="482"/>
                  </a:lnTo>
                  <a:lnTo>
                    <a:pt x="412" y="479"/>
                  </a:lnTo>
                  <a:lnTo>
                    <a:pt x="410" y="479"/>
                  </a:lnTo>
                  <a:lnTo>
                    <a:pt x="407" y="477"/>
                  </a:lnTo>
                  <a:lnTo>
                    <a:pt x="405" y="477"/>
                  </a:lnTo>
                  <a:lnTo>
                    <a:pt x="405" y="474"/>
                  </a:lnTo>
                  <a:lnTo>
                    <a:pt x="402" y="474"/>
                  </a:lnTo>
                  <a:lnTo>
                    <a:pt x="399" y="472"/>
                  </a:lnTo>
                  <a:lnTo>
                    <a:pt x="397" y="469"/>
                  </a:lnTo>
                  <a:lnTo>
                    <a:pt x="394" y="469"/>
                  </a:lnTo>
                  <a:lnTo>
                    <a:pt x="394" y="467"/>
                  </a:lnTo>
                  <a:lnTo>
                    <a:pt x="392" y="467"/>
                  </a:lnTo>
                  <a:lnTo>
                    <a:pt x="389" y="464"/>
                  </a:lnTo>
                  <a:lnTo>
                    <a:pt x="389" y="461"/>
                  </a:lnTo>
                  <a:lnTo>
                    <a:pt x="387" y="461"/>
                  </a:lnTo>
                  <a:lnTo>
                    <a:pt x="387" y="459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4"/>
                  </a:lnTo>
                  <a:lnTo>
                    <a:pt x="379" y="454"/>
                  </a:lnTo>
                  <a:lnTo>
                    <a:pt x="379" y="451"/>
                  </a:lnTo>
                  <a:lnTo>
                    <a:pt x="376" y="451"/>
                  </a:lnTo>
                  <a:lnTo>
                    <a:pt x="376" y="449"/>
                  </a:lnTo>
                  <a:lnTo>
                    <a:pt x="374" y="449"/>
                  </a:lnTo>
                  <a:lnTo>
                    <a:pt x="371" y="446"/>
                  </a:lnTo>
                  <a:lnTo>
                    <a:pt x="369" y="443"/>
                  </a:lnTo>
                  <a:lnTo>
                    <a:pt x="366" y="441"/>
                  </a:lnTo>
                  <a:lnTo>
                    <a:pt x="366" y="438"/>
                  </a:lnTo>
                  <a:lnTo>
                    <a:pt x="363" y="441"/>
                  </a:lnTo>
                  <a:lnTo>
                    <a:pt x="358" y="441"/>
                  </a:lnTo>
                  <a:lnTo>
                    <a:pt x="356" y="441"/>
                  </a:lnTo>
                  <a:lnTo>
                    <a:pt x="353" y="441"/>
                  </a:lnTo>
                  <a:lnTo>
                    <a:pt x="350" y="441"/>
                  </a:lnTo>
                  <a:lnTo>
                    <a:pt x="348" y="441"/>
                  </a:lnTo>
                  <a:lnTo>
                    <a:pt x="345" y="438"/>
                  </a:lnTo>
                  <a:lnTo>
                    <a:pt x="343" y="438"/>
                  </a:lnTo>
                  <a:lnTo>
                    <a:pt x="343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38" y="430"/>
                  </a:lnTo>
                  <a:lnTo>
                    <a:pt x="335" y="430"/>
                  </a:lnTo>
                  <a:lnTo>
                    <a:pt x="335" y="428"/>
                  </a:lnTo>
                  <a:lnTo>
                    <a:pt x="335" y="425"/>
                  </a:lnTo>
                  <a:lnTo>
                    <a:pt x="335" y="423"/>
                  </a:lnTo>
                  <a:lnTo>
                    <a:pt x="335" y="420"/>
                  </a:lnTo>
                  <a:lnTo>
                    <a:pt x="332" y="420"/>
                  </a:lnTo>
                  <a:lnTo>
                    <a:pt x="332" y="418"/>
                  </a:lnTo>
                  <a:lnTo>
                    <a:pt x="330" y="418"/>
                  </a:lnTo>
                  <a:lnTo>
                    <a:pt x="330" y="415"/>
                  </a:lnTo>
                  <a:lnTo>
                    <a:pt x="327" y="415"/>
                  </a:lnTo>
                  <a:lnTo>
                    <a:pt x="327" y="412"/>
                  </a:lnTo>
                  <a:lnTo>
                    <a:pt x="325" y="412"/>
                  </a:lnTo>
                  <a:lnTo>
                    <a:pt x="325" y="410"/>
                  </a:lnTo>
                  <a:lnTo>
                    <a:pt x="322" y="412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20" y="407"/>
                  </a:lnTo>
                  <a:lnTo>
                    <a:pt x="320" y="405"/>
                  </a:lnTo>
                  <a:lnTo>
                    <a:pt x="320" y="402"/>
                  </a:lnTo>
                  <a:lnTo>
                    <a:pt x="320" y="400"/>
                  </a:lnTo>
                  <a:lnTo>
                    <a:pt x="320" y="397"/>
                  </a:lnTo>
                  <a:lnTo>
                    <a:pt x="317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09" y="394"/>
                  </a:lnTo>
                  <a:lnTo>
                    <a:pt x="309" y="392"/>
                  </a:lnTo>
                  <a:lnTo>
                    <a:pt x="307" y="392"/>
                  </a:lnTo>
                  <a:lnTo>
                    <a:pt x="304" y="392"/>
                  </a:lnTo>
                  <a:lnTo>
                    <a:pt x="301" y="392"/>
                  </a:lnTo>
                  <a:lnTo>
                    <a:pt x="301" y="394"/>
                  </a:lnTo>
                  <a:lnTo>
                    <a:pt x="299" y="394"/>
                  </a:lnTo>
                  <a:lnTo>
                    <a:pt x="299" y="397"/>
                  </a:lnTo>
                  <a:lnTo>
                    <a:pt x="296" y="397"/>
                  </a:lnTo>
                  <a:lnTo>
                    <a:pt x="294" y="400"/>
                  </a:lnTo>
                  <a:lnTo>
                    <a:pt x="291" y="400"/>
                  </a:lnTo>
                  <a:lnTo>
                    <a:pt x="291" y="402"/>
                  </a:lnTo>
                  <a:lnTo>
                    <a:pt x="289" y="405"/>
                  </a:lnTo>
                  <a:lnTo>
                    <a:pt x="289" y="407"/>
                  </a:lnTo>
                  <a:lnTo>
                    <a:pt x="289" y="410"/>
                  </a:lnTo>
                  <a:lnTo>
                    <a:pt x="289" y="412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6" y="418"/>
                  </a:lnTo>
                  <a:lnTo>
                    <a:pt x="286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86" y="428"/>
                  </a:lnTo>
                  <a:lnTo>
                    <a:pt x="286" y="430"/>
                  </a:lnTo>
                  <a:lnTo>
                    <a:pt x="283" y="430"/>
                  </a:lnTo>
                  <a:lnTo>
                    <a:pt x="283" y="433"/>
                  </a:lnTo>
                  <a:lnTo>
                    <a:pt x="283" y="436"/>
                  </a:lnTo>
                  <a:lnTo>
                    <a:pt x="283" y="438"/>
                  </a:lnTo>
                  <a:lnTo>
                    <a:pt x="283" y="441"/>
                  </a:lnTo>
                  <a:lnTo>
                    <a:pt x="281" y="443"/>
                  </a:lnTo>
                  <a:lnTo>
                    <a:pt x="281" y="446"/>
                  </a:lnTo>
                  <a:lnTo>
                    <a:pt x="281" y="449"/>
                  </a:lnTo>
                  <a:lnTo>
                    <a:pt x="278" y="449"/>
                  </a:lnTo>
                  <a:lnTo>
                    <a:pt x="276" y="451"/>
                  </a:lnTo>
                  <a:lnTo>
                    <a:pt x="276" y="454"/>
                  </a:lnTo>
                  <a:lnTo>
                    <a:pt x="273" y="454"/>
                  </a:lnTo>
                  <a:lnTo>
                    <a:pt x="273" y="456"/>
                  </a:lnTo>
                  <a:lnTo>
                    <a:pt x="271" y="456"/>
                  </a:lnTo>
                  <a:lnTo>
                    <a:pt x="271" y="459"/>
                  </a:lnTo>
                  <a:lnTo>
                    <a:pt x="268" y="459"/>
                  </a:lnTo>
                  <a:lnTo>
                    <a:pt x="268" y="461"/>
                  </a:lnTo>
                  <a:lnTo>
                    <a:pt x="268" y="464"/>
                  </a:lnTo>
                  <a:lnTo>
                    <a:pt x="265" y="464"/>
                  </a:lnTo>
                  <a:lnTo>
                    <a:pt x="265" y="467"/>
                  </a:lnTo>
                  <a:lnTo>
                    <a:pt x="263" y="467"/>
                  </a:lnTo>
                  <a:lnTo>
                    <a:pt x="263" y="469"/>
                  </a:lnTo>
                  <a:lnTo>
                    <a:pt x="260" y="469"/>
                  </a:lnTo>
                  <a:lnTo>
                    <a:pt x="258" y="469"/>
                  </a:lnTo>
                  <a:lnTo>
                    <a:pt x="255" y="469"/>
                  </a:lnTo>
                  <a:lnTo>
                    <a:pt x="255" y="472"/>
                  </a:lnTo>
                  <a:lnTo>
                    <a:pt x="252" y="472"/>
                  </a:lnTo>
                  <a:lnTo>
                    <a:pt x="252" y="474"/>
                  </a:lnTo>
                  <a:lnTo>
                    <a:pt x="252" y="477"/>
                  </a:lnTo>
                  <a:lnTo>
                    <a:pt x="250" y="477"/>
                  </a:lnTo>
                  <a:lnTo>
                    <a:pt x="250" y="479"/>
                  </a:lnTo>
                  <a:lnTo>
                    <a:pt x="247" y="479"/>
                  </a:lnTo>
                  <a:lnTo>
                    <a:pt x="247" y="482"/>
                  </a:lnTo>
                  <a:lnTo>
                    <a:pt x="245" y="482"/>
                  </a:lnTo>
                  <a:lnTo>
                    <a:pt x="245" y="485"/>
                  </a:lnTo>
                  <a:lnTo>
                    <a:pt x="242" y="485"/>
                  </a:lnTo>
                  <a:lnTo>
                    <a:pt x="240" y="485"/>
                  </a:lnTo>
                  <a:lnTo>
                    <a:pt x="237" y="485"/>
                  </a:lnTo>
                  <a:lnTo>
                    <a:pt x="237" y="487"/>
                  </a:lnTo>
                  <a:lnTo>
                    <a:pt x="237" y="490"/>
                  </a:lnTo>
                  <a:lnTo>
                    <a:pt x="234" y="490"/>
                  </a:lnTo>
                  <a:lnTo>
                    <a:pt x="234" y="492"/>
                  </a:lnTo>
                  <a:lnTo>
                    <a:pt x="232" y="492"/>
                  </a:lnTo>
                  <a:lnTo>
                    <a:pt x="229" y="495"/>
                  </a:lnTo>
                  <a:lnTo>
                    <a:pt x="227" y="495"/>
                  </a:lnTo>
                  <a:lnTo>
                    <a:pt x="224" y="495"/>
                  </a:lnTo>
                  <a:lnTo>
                    <a:pt x="222" y="495"/>
                  </a:lnTo>
                  <a:lnTo>
                    <a:pt x="219" y="495"/>
                  </a:lnTo>
                  <a:lnTo>
                    <a:pt x="216" y="495"/>
                  </a:lnTo>
                  <a:lnTo>
                    <a:pt x="216" y="492"/>
                  </a:lnTo>
                  <a:lnTo>
                    <a:pt x="214" y="492"/>
                  </a:lnTo>
                  <a:lnTo>
                    <a:pt x="211" y="492"/>
                  </a:lnTo>
                  <a:lnTo>
                    <a:pt x="211" y="495"/>
                  </a:lnTo>
                  <a:lnTo>
                    <a:pt x="209" y="495"/>
                  </a:lnTo>
                  <a:lnTo>
                    <a:pt x="206" y="498"/>
                  </a:lnTo>
                  <a:lnTo>
                    <a:pt x="206" y="500"/>
                  </a:lnTo>
                  <a:lnTo>
                    <a:pt x="203" y="500"/>
                  </a:lnTo>
                  <a:lnTo>
                    <a:pt x="201" y="500"/>
                  </a:lnTo>
                  <a:lnTo>
                    <a:pt x="198" y="500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1" y="500"/>
                  </a:lnTo>
                  <a:lnTo>
                    <a:pt x="188" y="500"/>
                  </a:lnTo>
                  <a:lnTo>
                    <a:pt x="185" y="503"/>
                  </a:lnTo>
                  <a:lnTo>
                    <a:pt x="183" y="505"/>
                  </a:lnTo>
                  <a:lnTo>
                    <a:pt x="180" y="50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708" name="Freeform 15"/>
            <p:cNvSpPr>
              <a:spLocks/>
            </p:cNvSpPr>
            <p:nvPr/>
          </p:nvSpPr>
          <p:spPr bwMode="auto">
            <a:xfrm>
              <a:off x="1668" y="2095"/>
              <a:ext cx="848" cy="696"/>
            </a:xfrm>
            <a:custGeom>
              <a:avLst/>
              <a:gdLst>
                <a:gd name="T0" fmla="*/ 160 w 848"/>
                <a:gd name="T1" fmla="*/ 521 h 696"/>
                <a:gd name="T2" fmla="*/ 131 w 848"/>
                <a:gd name="T3" fmla="*/ 534 h 696"/>
                <a:gd name="T4" fmla="*/ 105 w 848"/>
                <a:gd name="T5" fmla="*/ 554 h 696"/>
                <a:gd name="T6" fmla="*/ 69 w 848"/>
                <a:gd name="T7" fmla="*/ 546 h 696"/>
                <a:gd name="T8" fmla="*/ 36 w 848"/>
                <a:gd name="T9" fmla="*/ 531 h 696"/>
                <a:gd name="T10" fmla="*/ 15 w 848"/>
                <a:gd name="T11" fmla="*/ 521 h 696"/>
                <a:gd name="T12" fmla="*/ 2 w 848"/>
                <a:gd name="T13" fmla="*/ 498 h 696"/>
                <a:gd name="T14" fmla="*/ 10 w 848"/>
                <a:gd name="T15" fmla="*/ 451 h 696"/>
                <a:gd name="T16" fmla="*/ 13 w 848"/>
                <a:gd name="T17" fmla="*/ 423 h 696"/>
                <a:gd name="T18" fmla="*/ 26 w 848"/>
                <a:gd name="T19" fmla="*/ 402 h 696"/>
                <a:gd name="T20" fmla="*/ 36 w 848"/>
                <a:gd name="T21" fmla="*/ 371 h 696"/>
                <a:gd name="T22" fmla="*/ 64 w 848"/>
                <a:gd name="T23" fmla="*/ 356 h 696"/>
                <a:gd name="T24" fmla="*/ 82 w 848"/>
                <a:gd name="T25" fmla="*/ 330 h 696"/>
                <a:gd name="T26" fmla="*/ 98 w 848"/>
                <a:gd name="T27" fmla="*/ 302 h 696"/>
                <a:gd name="T28" fmla="*/ 113 w 848"/>
                <a:gd name="T29" fmla="*/ 273 h 696"/>
                <a:gd name="T30" fmla="*/ 124 w 848"/>
                <a:gd name="T31" fmla="*/ 240 h 696"/>
                <a:gd name="T32" fmla="*/ 126 w 848"/>
                <a:gd name="T33" fmla="*/ 214 h 696"/>
                <a:gd name="T34" fmla="*/ 149 w 848"/>
                <a:gd name="T35" fmla="*/ 193 h 696"/>
                <a:gd name="T36" fmla="*/ 165 w 848"/>
                <a:gd name="T37" fmla="*/ 175 h 696"/>
                <a:gd name="T38" fmla="*/ 183 w 848"/>
                <a:gd name="T39" fmla="*/ 160 h 696"/>
                <a:gd name="T40" fmla="*/ 201 w 848"/>
                <a:gd name="T41" fmla="*/ 160 h 696"/>
                <a:gd name="T42" fmla="*/ 232 w 848"/>
                <a:gd name="T43" fmla="*/ 152 h 696"/>
                <a:gd name="T44" fmla="*/ 255 w 848"/>
                <a:gd name="T45" fmla="*/ 131 h 696"/>
                <a:gd name="T46" fmla="*/ 278 w 848"/>
                <a:gd name="T47" fmla="*/ 108 h 696"/>
                <a:gd name="T48" fmla="*/ 278 w 848"/>
                <a:gd name="T49" fmla="*/ 70 h 696"/>
                <a:gd name="T50" fmla="*/ 273 w 848"/>
                <a:gd name="T51" fmla="*/ 28 h 696"/>
                <a:gd name="T52" fmla="*/ 291 w 848"/>
                <a:gd name="T53" fmla="*/ 5 h 696"/>
                <a:gd name="T54" fmla="*/ 332 w 848"/>
                <a:gd name="T55" fmla="*/ 13 h 696"/>
                <a:gd name="T56" fmla="*/ 374 w 848"/>
                <a:gd name="T57" fmla="*/ 26 h 696"/>
                <a:gd name="T58" fmla="*/ 412 w 848"/>
                <a:gd name="T59" fmla="*/ 26 h 696"/>
                <a:gd name="T60" fmla="*/ 443 w 848"/>
                <a:gd name="T61" fmla="*/ 39 h 696"/>
                <a:gd name="T62" fmla="*/ 492 w 848"/>
                <a:gd name="T63" fmla="*/ 54 h 696"/>
                <a:gd name="T64" fmla="*/ 554 w 848"/>
                <a:gd name="T65" fmla="*/ 100 h 696"/>
                <a:gd name="T66" fmla="*/ 585 w 848"/>
                <a:gd name="T67" fmla="*/ 147 h 696"/>
                <a:gd name="T68" fmla="*/ 601 w 848"/>
                <a:gd name="T69" fmla="*/ 204 h 696"/>
                <a:gd name="T70" fmla="*/ 611 w 848"/>
                <a:gd name="T71" fmla="*/ 253 h 696"/>
                <a:gd name="T72" fmla="*/ 644 w 848"/>
                <a:gd name="T73" fmla="*/ 281 h 696"/>
                <a:gd name="T74" fmla="*/ 662 w 848"/>
                <a:gd name="T75" fmla="*/ 312 h 696"/>
                <a:gd name="T76" fmla="*/ 655 w 848"/>
                <a:gd name="T77" fmla="*/ 335 h 696"/>
                <a:gd name="T78" fmla="*/ 657 w 848"/>
                <a:gd name="T79" fmla="*/ 358 h 696"/>
                <a:gd name="T80" fmla="*/ 668 w 848"/>
                <a:gd name="T81" fmla="*/ 379 h 696"/>
                <a:gd name="T82" fmla="*/ 688 w 848"/>
                <a:gd name="T83" fmla="*/ 405 h 696"/>
                <a:gd name="T84" fmla="*/ 696 w 848"/>
                <a:gd name="T85" fmla="*/ 436 h 696"/>
                <a:gd name="T86" fmla="*/ 724 w 848"/>
                <a:gd name="T87" fmla="*/ 436 h 696"/>
                <a:gd name="T88" fmla="*/ 755 w 848"/>
                <a:gd name="T89" fmla="*/ 423 h 696"/>
                <a:gd name="T90" fmla="*/ 791 w 848"/>
                <a:gd name="T91" fmla="*/ 418 h 696"/>
                <a:gd name="T92" fmla="*/ 830 w 848"/>
                <a:gd name="T93" fmla="*/ 418 h 696"/>
                <a:gd name="T94" fmla="*/ 830 w 848"/>
                <a:gd name="T95" fmla="*/ 441 h 696"/>
                <a:gd name="T96" fmla="*/ 843 w 848"/>
                <a:gd name="T97" fmla="*/ 464 h 696"/>
                <a:gd name="T98" fmla="*/ 838 w 848"/>
                <a:gd name="T99" fmla="*/ 498 h 696"/>
                <a:gd name="T100" fmla="*/ 812 w 848"/>
                <a:gd name="T101" fmla="*/ 503 h 696"/>
                <a:gd name="T102" fmla="*/ 797 w 848"/>
                <a:gd name="T103" fmla="*/ 487 h 696"/>
                <a:gd name="T104" fmla="*/ 779 w 848"/>
                <a:gd name="T105" fmla="*/ 516 h 696"/>
                <a:gd name="T106" fmla="*/ 750 w 848"/>
                <a:gd name="T107" fmla="*/ 539 h 696"/>
                <a:gd name="T108" fmla="*/ 740 w 848"/>
                <a:gd name="T109" fmla="*/ 570 h 696"/>
                <a:gd name="T110" fmla="*/ 737 w 848"/>
                <a:gd name="T111" fmla="*/ 601 h 696"/>
                <a:gd name="T112" fmla="*/ 742 w 848"/>
                <a:gd name="T113" fmla="*/ 637 h 696"/>
                <a:gd name="T114" fmla="*/ 722 w 848"/>
                <a:gd name="T115" fmla="*/ 665 h 696"/>
                <a:gd name="T116" fmla="*/ 681 w 848"/>
                <a:gd name="T117" fmla="*/ 663 h 696"/>
                <a:gd name="T118" fmla="*/ 652 w 848"/>
                <a:gd name="T119" fmla="*/ 688 h 6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8"/>
                <a:gd name="T181" fmla="*/ 0 h 696"/>
                <a:gd name="T182" fmla="*/ 848 w 848"/>
                <a:gd name="T183" fmla="*/ 696 h 6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8" h="696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09" name="Freeform 16"/>
            <p:cNvSpPr>
              <a:spLocks/>
            </p:cNvSpPr>
            <p:nvPr/>
          </p:nvSpPr>
          <p:spPr bwMode="auto">
            <a:xfrm>
              <a:off x="1848" y="2487"/>
              <a:ext cx="529" cy="415"/>
            </a:xfrm>
            <a:custGeom>
              <a:avLst/>
              <a:gdLst>
                <a:gd name="T0" fmla="*/ 475 w 529"/>
                <a:gd name="T1" fmla="*/ 317 h 415"/>
                <a:gd name="T2" fmla="*/ 488 w 529"/>
                <a:gd name="T3" fmla="*/ 327 h 415"/>
                <a:gd name="T4" fmla="*/ 506 w 529"/>
                <a:gd name="T5" fmla="*/ 332 h 415"/>
                <a:gd name="T6" fmla="*/ 516 w 529"/>
                <a:gd name="T7" fmla="*/ 340 h 415"/>
                <a:gd name="T8" fmla="*/ 529 w 529"/>
                <a:gd name="T9" fmla="*/ 348 h 415"/>
                <a:gd name="T10" fmla="*/ 516 w 529"/>
                <a:gd name="T11" fmla="*/ 361 h 415"/>
                <a:gd name="T12" fmla="*/ 511 w 529"/>
                <a:gd name="T13" fmla="*/ 376 h 415"/>
                <a:gd name="T14" fmla="*/ 503 w 529"/>
                <a:gd name="T15" fmla="*/ 389 h 415"/>
                <a:gd name="T16" fmla="*/ 488 w 529"/>
                <a:gd name="T17" fmla="*/ 384 h 415"/>
                <a:gd name="T18" fmla="*/ 475 w 529"/>
                <a:gd name="T19" fmla="*/ 384 h 415"/>
                <a:gd name="T20" fmla="*/ 459 w 529"/>
                <a:gd name="T21" fmla="*/ 392 h 415"/>
                <a:gd name="T22" fmla="*/ 444 w 529"/>
                <a:gd name="T23" fmla="*/ 399 h 415"/>
                <a:gd name="T24" fmla="*/ 426 w 529"/>
                <a:gd name="T25" fmla="*/ 394 h 415"/>
                <a:gd name="T26" fmla="*/ 408 w 529"/>
                <a:gd name="T27" fmla="*/ 399 h 415"/>
                <a:gd name="T28" fmla="*/ 400 w 529"/>
                <a:gd name="T29" fmla="*/ 407 h 415"/>
                <a:gd name="T30" fmla="*/ 379 w 529"/>
                <a:gd name="T31" fmla="*/ 402 h 415"/>
                <a:gd name="T32" fmla="*/ 361 w 529"/>
                <a:gd name="T33" fmla="*/ 415 h 415"/>
                <a:gd name="T34" fmla="*/ 343 w 529"/>
                <a:gd name="T35" fmla="*/ 407 h 415"/>
                <a:gd name="T36" fmla="*/ 338 w 529"/>
                <a:gd name="T37" fmla="*/ 407 h 415"/>
                <a:gd name="T38" fmla="*/ 323 w 529"/>
                <a:gd name="T39" fmla="*/ 402 h 415"/>
                <a:gd name="T40" fmla="*/ 320 w 529"/>
                <a:gd name="T41" fmla="*/ 387 h 415"/>
                <a:gd name="T42" fmla="*/ 325 w 529"/>
                <a:gd name="T43" fmla="*/ 371 h 415"/>
                <a:gd name="T44" fmla="*/ 317 w 529"/>
                <a:gd name="T45" fmla="*/ 353 h 415"/>
                <a:gd name="T46" fmla="*/ 299 w 529"/>
                <a:gd name="T47" fmla="*/ 345 h 415"/>
                <a:gd name="T48" fmla="*/ 287 w 529"/>
                <a:gd name="T49" fmla="*/ 343 h 415"/>
                <a:gd name="T50" fmla="*/ 268 w 529"/>
                <a:gd name="T51" fmla="*/ 338 h 415"/>
                <a:gd name="T52" fmla="*/ 250 w 529"/>
                <a:gd name="T53" fmla="*/ 330 h 415"/>
                <a:gd name="T54" fmla="*/ 238 w 529"/>
                <a:gd name="T55" fmla="*/ 335 h 415"/>
                <a:gd name="T56" fmla="*/ 235 w 529"/>
                <a:gd name="T57" fmla="*/ 320 h 415"/>
                <a:gd name="T58" fmla="*/ 235 w 529"/>
                <a:gd name="T59" fmla="*/ 299 h 415"/>
                <a:gd name="T60" fmla="*/ 230 w 529"/>
                <a:gd name="T61" fmla="*/ 283 h 415"/>
                <a:gd name="T62" fmla="*/ 227 w 529"/>
                <a:gd name="T63" fmla="*/ 268 h 415"/>
                <a:gd name="T64" fmla="*/ 225 w 529"/>
                <a:gd name="T65" fmla="*/ 255 h 415"/>
                <a:gd name="T66" fmla="*/ 235 w 529"/>
                <a:gd name="T67" fmla="*/ 250 h 415"/>
                <a:gd name="T68" fmla="*/ 230 w 529"/>
                <a:gd name="T69" fmla="*/ 234 h 415"/>
                <a:gd name="T70" fmla="*/ 235 w 529"/>
                <a:gd name="T71" fmla="*/ 222 h 415"/>
                <a:gd name="T72" fmla="*/ 238 w 529"/>
                <a:gd name="T73" fmla="*/ 203 h 415"/>
                <a:gd name="T74" fmla="*/ 245 w 529"/>
                <a:gd name="T75" fmla="*/ 191 h 415"/>
                <a:gd name="T76" fmla="*/ 250 w 529"/>
                <a:gd name="T77" fmla="*/ 178 h 415"/>
                <a:gd name="T78" fmla="*/ 245 w 529"/>
                <a:gd name="T79" fmla="*/ 162 h 415"/>
                <a:gd name="T80" fmla="*/ 253 w 529"/>
                <a:gd name="T81" fmla="*/ 144 h 415"/>
                <a:gd name="T82" fmla="*/ 250 w 529"/>
                <a:gd name="T83" fmla="*/ 126 h 415"/>
                <a:gd name="T84" fmla="*/ 248 w 529"/>
                <a:gd name="T85" fmla="*/ 113 h 415"/>
                <a:gd name="T86" fmla="*/ 245 w 529"/>
                <a:gd name="T87" fmla="*/ 98 h 415"/>
                <a:gd name="T88" fmla="*/ 227 w 529"/>
                <a:gd name="T89" fmla="*/ 85 h 415"/>
                <a:gd name="T90" fmla="*/ 212 w 529"/>
                <a:gd name="T91" fmla="*/ 75 h 415"/>
                <a:gd name="T92" fmla="*/ 199 w 529"/>
                <a:gd name="T93" fmla="*/ 62 h 415"/>
                <a:gd name="T94" fmla="*/ 186 w 529"/>
                <a:gd name="T95" fmla="*/ 46 h 415"/>
                <a:gd name="T96" fmla="*/ 163 w 529"/>
                <a:gd name="T97" fmla="*/ 46 h 415"/>
                <a:gd name="T98" fmla="*/ 155 w 529"/>
                <a:gd name="T99" fmla="*/ 31 h 415"/>
                <a:gd name="T100" fmla="*/ 145 w 529"/>
                <a:gd name="T101" fmla="*/ 20 h 415"/>
                <a:gd name="T102" fmla="*/ 140 w 529"/>
                <a:gd name="T103" fmla="*/ 8 h 415"/>
                <a:gd name="T104" fmla="*/ 124 w 529"/>
                <a:gd name="T105" fmla="*/ 0 h 415"/>
                <a:gd name="T106" fmla="*/ 111 w 529"/>
                <a:gd name="T107" fmla="*/ 10 h 415"/>
                <a:gd name="T108" fmla="*/ 106 w 529"/>
                <a:gd name="T109" fmla="*/ 28 h 415"/>
                <a:gd name="T110" fmla="*/ 103 w 529"/>
                <a:gd name="T111" fmla="*/ 44 h 415"/>
                <a:gd name="T112" fmla="*/ 96 w 529"/>
                <a:gd name="T113" fmla="*/ 62 h 415"/>
                <a:gd name="T114" fmla="*/ 85 w 529"/>
                <a:gd name="T115" fmla="*/ 72 h 415"/>
                <a:gd name="T116" fmla="*/ 72 w 529"/>
                <a:gd name="T117" fmla="*/ 80 h 415"/>
                <a:gd name="T118" fmla="*/ 65 w 529"/>
                <a:gd name="T119" fmla="*/ 93 h 415"/>
                <a:gd name="T120" fmla="*/ 52 w 529"/>
                <a:gd name="T121" fmla="*/ 100 h 415"/>
                <a:gd name="T122" fmla="*/ 34 w 529"/>
                <a:gd name="T123" fmla="*/ 100 h 415"/>
                <a:gd name="T124" fmla="*/ 18 w 529"/>
                <a:gd name="T125" fmla="*/ 108 h 4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29"/>
                <a:gd name="T190" fmla="*/ 0 h 415"/>
                <a:gd name="T191" fmla="*/ 529 w 529"/>
                <a:gd name="T192" fmla="*/ 415 h 41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29" h="415">
                  <a:moveTo>
                    <a:pt x="470" y="304"/>
                  </a:moveTo>
                  <a:lnTo>
                    <a:pt x="470" y="307"/>
                  </a:lnTo>
                  <a:lnTo>
                    <a:pt x="470" y="309"/>
                  </a:lnTo>
                  <a:lnTo>
                    <a:pt x="470" y="312"/>
                  </a:lnTo>
                  <a:lnTo>
                    <a:pt x="470" y="314"/>
                  </a:lnTo>
                  <a:lnTo>
                    <a:pt x="470" y="317"/>
                  </a:lnTo>
                  <a:lnTo>
                    <a:pt x="472" y="317"/>
                  </a:lnTo>
                  <a:lnTo>
                    <a:pt x="475" y="317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80" y="322"/>
                  </a:lnTo>
                  <a:lnTo>
                    <a:pt x="480" y="325"/>
                  </a:lnTo>
                  <a:lnTo>
                    <a:pt x="482" y="325"/>
                  </a:lnTo>
                  <a:lnTo>
                    <a:pt x="482" y="327"/>
                  </a:lnTo>
                  <a:lnTo>
                    <a:pt x="485" y="327"/>
                  </a:lnTo>
                  <a:lnTo>
                    <a:pt x="488" y="327"/>
                  </a:lnTo>
                  <a:lnTo>
                    <a:pt x="490" y="330"/>
                  </a:lnTo>
                  <a:lnTo>
                    <a:pt x="493" y="330"/>
                  </a:lnTo>
                  <a:lnTo>
                    <a:pt x="495" y="330"/>
                  </a:lnTo>
                  <a:lnTo>
                    <a:pt x="498" y="330"/>
                  </a:lnTo>
                  <a:lnTo>
                    <a:pt x="498" y="332"/>
                  </a:lnTo>
                  <a:lnTo>
                    <a:pt x="501" y="332"/>
                  </a:lnTo>
                  <a:lnTo>
                    <a:pt x="503" y="332"/>
                  </a:lnTo>
                  <a:lnTo>
                    <a:pt x="506" y="332"/>
                  </a:lnTo>
                  <a:lnTo>
                    <a:pt x="506" y="335"/>
                  </a:lnTo>
                  <a:lnTo>
                    <a:pt x="508" y="332"/>
                  </a:lnTo>
                  <a:lnTo>
                    <a:pt x="508" y="335"/>
                  </a:lnTo>
                  <a:lnTo>
                    <a:pt x="511" y="335"/>
                  </a:lnTo>
                  <a:lnTo>
                    <a:pt x="513" y="335"/>
                  </a:lnTo>
                  <a:lnTo>
                    <a:pt x="513" y="338"/>
                  </a:lnTo>
                  <a:lnTo>
                    <a:pt x="516" y="338"/>
                  </a:lnTo>
                  <a:lnTo>
                    <a:pt x="516" y="340"/>
                  </a:lnTo>
                  <a:lnTo>
                    <a:pt x="519" y="340"/>
                  </a:lnTo>
                  <a:lnTo>
                    <a:pt x="521" y="340"/>
                  </a:lnTo>
                  <a:lnTo>
                    <a:pt x="521" y="343"/>
                  </a:lnTo>
                  <a:lnTo>
                    <a:pt x="524" y="343"/>
                  </a:lnTo>
                  <a:lnTo>
                    <a:pt x="526" y="343"/>
                  </a:lnTo>
                  <a:lnTo>
                    <a:pt x="529" y="343"/>
                  </a:lnTo>
                  <a:lnTo>
                    <a:pt x="529" y="345"/>
                  </a:lnTo>
                  <a:lnTo>
                    <a:pt x="529" y="348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4" y="353"/>
                  </a:lnTo>
                  <a:lnTo>
                    <a:pt x="524" y="356"/>
                  </a:lnTo>
                  <a:lnTo>
                    <a:pt x="521" y="358"/>
                  </a:lnTo>
                  <a:lnTo>
                    <a:pt x="519" y="358"/>
                  </a:lnTo>
                  <a:lnTo>
                    <a:pt x="519" y="361"/>
                  </a:lnTo>
                  <a:lnTo>
                    <a:pt x="516" y="361"/>
                  </a:lnTo>
                  <a:lnTo>
                    <a:pt x="516" y="363"/>
                  </a:lnTo>
                  <a:lnTo>
                    <a:pt x="516" y="366"/>
                  </a:lnTo>
                  <a:lnTo>
                    <a:pt x="519" y="368"/>
                  </a:lnTo>
                  <a:lnTo>
                    <a:pt x="519" y="371"/>
                  </a:lnTo>
                  <a:lnTo>
                    <a:pt x="516" y="374"/>
                  </a:lnTo>
                  <a:lnTo>
                    <a:pt x="513" y="374"/>
                  </a:lnTo>
                  <a:lnTo>
                    <a:pt x="513" y="376"/>
                  </a:lnTo>
                  <a:lnTo>
                    <a:pt x="511" y="376"/>
                  </a:lnTo>
                  <a:lnTo>
                    <a:pt x="511" y="379"/>
                  </a:lnTo>
                  <a:lnTo>
                    <a:pt x="511" y="381"/>
                  </a:lnTo>
                  <a:lnTo>
                    <a:pt x="508" y="381"/>
                  </a:lnTo>
                  <a:lnTo>
                    <a:pt x="508" y="384"/>
                  </a:lnTo>
                  <a:lnTo>
                    <a:pt x="506" y="384"/>
                  </a:lnTo>
                  <a:lnTo>
                    <a:pt x="506" y="387"/>
                  </a:lnTo>
                  <a:lnTo>
                    <a:pt x="503" y="387"/>
                  </a:lnTo>
                  <a:lnTo>
                    <a:pt x="503" y="389"/>
                  </a:lnTo>
                  <a:lnTo>
                    <a:pt x="501" y="389"/>
                  </a:lnTo>
                  <a:lnTo>
                    <a:pt x="498" y="389"/>
                  </a:lnTo>
                  <a:lnTo>
                    <a:pt x="498" y="387"/>
                  </a:lnTo>
                  <a:lnTo>
                    <a:pt x="495" y="387"/>
                  </a:lnTo>
                  <a:lnTo>
                    <a:pt x="493" y="387"/>
                  </a:lnTo>
                  <a:lnTo>
                    <a:pt x="493" y="384"/>
                  </a:lnTo>
                  <a:lnTo>
                    <a:pt x="490" y="384"/>
                  </a:lnTo>
                  <a:lnTo>
                    <a:pt x="488" y="384"/>
                  </a:lnTo>
                  <a:lnTo>
                    <a:pt x="485" y="384"/>
                  </a:lnTo>
                  <a:lnTo>
                    <a:pt x="482" y="384"/>
                  </a:lnTo>
                  <a:lnTo>
                    <a:pt x="480" y="384"/>
                  </a:lnTo>
                  <a:lnTo>
                    <a:pt x="480" y="387"/>
                  </a:lnTo>
                  <a:lnTo>
                    <a:pt x="480" y="389"/>
                  </a:lnTo>
                  <a:lnTo>
                    <a:pt x="477" y="389"/>
                  </a:lnTo>
                  <a:lnTo>
                    <a:pt x="477" y="387"/>
                  </a:lnTo>
                  <a:lnTo>
                    <a:pt x="475" y="384"/>
                  </a:lnTo>
                  <a:lnTo>
                    <a:pt x="472" y="384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67" y="387"/>
                  </a:lnTo>
                  <a:lnTo>
                    <a:pt x="467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59" y="392"/>
                  </a:lnTo>
                  <a:lnTo>
                    <a:pt x="457" y="392"/>
                  </a:lnTo>
                  <a:lnTo>
                    <a:pt x="457" y="394"/>
                  </a:lnTo>
                  <a:lnTo>
                    <a:pt x="454" y="394"/>
                  </a:lnTo>
                  <a:lnTo>
                    <a:pt x="452" y="397"/>
                  </a:lnTo>
                  <a:lnTo>
                    <a:pt x="449" y="399"/>
                  </a:lnTo>
                  <a:lnTo>
                    <a:pt x="446" y="402"/>
                  </a:lnTo>
                  <a:lnTo>
                    <a:pt x="446" y="399"/>
                  </a:lnTo>
                  <a:lnTo>
                    <a:pt x="444" y="399"/>
                  </a:lnTo>
                  <a:lnTo>
                    <a:pt x="444" y="397"/>
                  </a:lnTo>
                  <a:lnTo>
                    <a:pt x="441" y="397"/>
                  </a:lnTo>
                  <a:lnTo>
                    <a:pt x="439" y="397"/>
                  </a:lnTo>
                  <a:lnTo>
                    <a:pt x="436" y="397"/>
                  </a:lnTo>
                  <a:lnTo>
                    <a:pt x="433" y="394"/>
                  </a:lnTo>
                  <a:lnTo>
                    <a:pt x="431" y="394"/>
                  </a:lnTo>
                  <a:lnTo>
                    <a:pt x="428" y="394"/>
                  </a:lnTo>
                  <a:lnTo>
                    <a:pt x="426" y="394"/>
                  </a:lnTo>
                  <a:lnTo>
                    <a:pt x="423" y="394"/>
                  </a:lnTo>
                  <a:lnTo>
                    <a:pt x="421" y="394"/>
                  </a:lnTo>
                  <a:lnTo>
                    <a:pt x="418" y="394"/>
                  </a:lnTo>
                  <a:lnTo>
                    <a:pt x="415" y="394"/>
                  </a:lnTo>
                  <a:lnTo>
                    <a:pt x="413" y="397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08" y="399"/>
                  </a:lnTo>
                  <a:lnTo>
                    <a:pt x="408" y="402"/>
                  </a:lnTo>
                  <a:lnTo>
                    <a:pt x="408" y="405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5" y="410"/>
                  </a:lnTo>
                  <a:lnTo>
                    <a:pt x="403" y="410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0" y="399"/>
                  </a:lnTo>
                  <a:lnTo>
                    <a:pt x="387" y="399"/>
                  </a:lnTo>
                  <a:lnTo>
                    <a:pt x="384" y="399"/>
                  </a:lnTo>
                  <a:lnTo>
                    <a:pt x="382" y="402"/>
                  </a:lnTo>
                  <a:lnTo>
                    <a:pt x="379" y="402"/>
                  </a:lnTo>
                  <a:lnTo>
                    <a:pt x="377" y="402"/>
                  </a:lnTo>
                  <a:lnTo>
                    <a:pt x="372" y="405"/>
                  </a:lnTo>
                  <a:lnTo>
                    <a:pt x="369" y="407"/>
                  </a:lnTo>
                  <a:lnTo>
                    <a:pt x="366" y="407"/>
                  </a:lnTo>
                  <a:lnTo>
                    <a:pt x="366" y="410"/>
                  </a:lnTo>
                  <a:lnTo>
                    <a:pt x="364" y="412"/>
                  </a:lnTo>
                  <a:lnTo>
                    <a:pt x="361" y="412"/>
                  </a:lnTo>
                  <a:lnTo>
                    <a:pt x="361" y="415"/>
                  </a:lnTo>
                  <a:lnTo>
                    <a:pt x="359" y="415"/>
                  </a:lnTo>
                  <a:lnTo>
                    <a:pt x="356" y="412"/>
                  </a:lnTo>
                  <a:lnTo>
                    <a:pt x="354" y="410"/>
                  </a:lnTo>
                  <a:lnTo>
                    <a:pt x="354" y="407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6" y="407"/>
                  </a:lnTo>
                  <a:lnTo>
                    <a:pt x="343" y="407"/>
                  </a:lnTo>
                  <a:lnTo>
                    <a:pt x="343" y="410"/>
                  </a:lnTo>
                  <a:lnTo>
                    <a:pt x="343" y="412"/>
                  </a:lnTo>
                  <a:lnTo>
                    <a:pt x="341" y="412"/>
                  </a:lnTo>
                  <a:lnTo>
                    <a:pt x="341" y="410"/>
                  </a:lnTo>
                  <a:lnTo>
                    <a:pt x="338" y="410"/>
                  </a:lnTo>
                  <a:lnTo>
                    <a:pt x="341" y="410"/>
                  </a:lnTo>
                  <a:lnTo>
                    <a:pt x="341" y="407"/>
                  </a:lnTo>
                  <a:lnTo>
                    <a:pt x="338" y="407"/>
                  </a:lnTo>
                  <a:lnTo>
                    <a:pt x="338" y="405"/>
                  </a:lnTo>
                  <a:lnTo>
                    <a:pt x="335" y="405"/>
                  </a:lnTo>
                  <a:lnTo>
                    <a:pt x="335" y="407"/>
                  </a:lnTo>
                  <a:lnTo>
                    <a:pt x="333" y="407"/>
                  </a:lnTo>
                  <a:lnTo>
                    <a:pt x="330" y="407"/>
                  </a:lnTo>
                  <a:lnTo>
                    <a:pt x="328" y="405"/>
                  </a:lnTo>
                  <a:lnTo>
                    <a:pt x="325" y="402"/>
                  </a:lnTo>
                  <a:lnTo>
                    <a:pt x="323" y="402"/>
                  </a:lnTo>
                  <a:lnTo>
                    <a:pt x="317" y="402"/>
                  </a:lnTo>
                  <a:lnTo>
                    <a:pt x="317" y="399"/>
                  </a:lnTo>
                  <a:lnTo>
                    <a:pt x="315" y="397"/>
                  </a:lnTo>
                  <a:lnTo>
                    <a:pt x="315" y="394"/>
                  </a:lnTo>
                  <a:lnTo>
                    <a:pt x="315" y="392"/>
                  </a:lnTo>
                  <a:lnTo>
                    <a:pt x="317" y="392"/>
                  </a:lnTo>
                  <a:lnTo>
                    <a:pt x="317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9"/>
                  </a:lnTo>
                  <a:lnTo>
                    <a:pt x="320" y="376"/>
                  </a:lnTo>
                  <a:lnTo>
                    <a:pt x="323" y="376"/>
                  </a:lnTo>
                  <a:lnTo>
                    <a:pt x="323" y="374"/>
                  </a:lnTo>
                  <a:lnTo>
                    <a:pt x="325" y="374"/>
                  </a:lnTo>
                  <a:lnTo>
                    <a:pt x="325" y="371"/>
                  </a:lnTo>
                  <a:lnTo>
                    <a:pt x="328" y="368"/>
                  </a:lnTo>
                  <a:lnTo>
                    <a:pt x="325" y="366"/>
                  </a:lnTo>
                  <a:lnTo>
                    <a:pt x="325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3" y="356"/>
                  </a:lnTo>
                  <a:lnTo>
                    <a:pt x="320" y="356"/>
                  </a:lnTo>
                  <a:lnTo>
                    <a:pt x="317" y="353"/>
                  </a:lnTo>
                  <a:lnTo>
                    <a:pt x="315" y="350"/>
                  </a:lnTo>
                  <a:lnTo>
                    <a:pt x="312" y="350"/>
                  </a:lnTo>
                  <a:lnTo>
                    <a:pt x="310" y="350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5" y="348"/>
                  </a:lnTo>
                  <a:lnTo>
                    <a:pt x="302" y="345"/>
                  </a:lnTo>
                  <a:lnTo>
                    <a:pt x="299" y="345"/>
                  </a:lnTo>
                  <a:lnTo>
                    <a:pt x="297" y="345"/>
                  </a:lnTo>
                  <a:lnTo>
                    <a:pt x="297" y="343"/>
                  </a:lnTo>
                  <a:lnTo>
                    <a:pt x="294" y="343"/>
                  </a:lnTo>
                  <a:lnTo>
                    <a:pt x="292" y="343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7" y="343"/>
                  </a:lnTo>
                  <a:lnTo>
                    <a:pt x="284" y="343"/>
                  </a:lnTo>
                  <a:lnTo>
                    <a:pt x="281" y="343"/>
                  </a:lnTo>
                  <a:lnTo>
                    <a:pt x="281" y="340"/>
                  </a:lnTo>
                  <a:lnTo>
                    <a:pt x="279" y="340"/>
                  </a:lnTo>
                  <a:lnTo>
                    <a:pt x="276" y="340"/>
                  </a:lnTo>
                  <a:lnTo>
                    <a:pt x="274" y="340"/>
                  </a:lnTo>
                  <a:lnTo>
                    <a:pt x="271" y="338"/>
                  </a:lnTo>
                  <a:lnTo>
                    <a:pt x="268" y="338"/>
                  </a:lnTo>
                  <a:lnTo>
                    <a:pt x="266" y="338"/>
                  </a:lnTo>
                  <a:lnTo>
                    <a:pt x="263" y="338"/>
                  </a:lnTo>
                  <a:lnTo>
                    <a:pt x="261" y="338"/>
                  </a:lnTo>
                  <a:lnTo>
                    <a:pt x="261" y="335"/>
                  </a:lnTo>
                  <a:lnTo>
                    <a:pt x="258" y="335"/>
                  </a:lnTo>
                  <a:lnTo>
                    <a:pt x="256" y="332"/>
                  </a:lnTo>
                  <a:lnTo>
                    <a:pt x="253" y="332"/>
                  </a:lnTo>
                  <a:lnTo>
                    <a:pt x="250" y="330"/>
                  </a:lnTo>
                  <a:lnTo>
                    <a:pt x="248" y="330"/>
                  </a:lnTo>
                  <a:lnTo>
                    <a:pt x="248" y="327"/>
                  </a:lnTo>
                  <a:lnTo>
                    <a:pt x="245" y="327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3" y="332"/>
                  </a:lnTo>
                  <a:lnTo>
                    <a:pt x="240" y="332"/>
                  </a:lnTo>
                  <a:lnTo>
                    <a:pt x="238" y="335"/>
                  </a:lnTo>
                  <a:lnTo>
                    <a:pt x="238" y="332"/>
                  </a:lnTo>
                  <a:lnTo>
                    <a:pt x="238" y="330"/>
                  </a:lnTo>
                  <a:lnTo>
                    <a:pt x="235" y="330"/>
                  </a:lnTo>
                  <a:lnTo>
                    <a:pt x="235" y="327"/>
                  </a:lnTo>
                  <a:lnTo>
                    <a:pt x="235" y="325"/>
                  </a:lnTo>
                  <a:lnTo>
                    <a:pt x="232" y="322"/>
                  </a:lnTo>
                  <a:lnTo>
                    <a:pt x="232" y="320"/>
                  </a:lnTo>
                  <a:lnTo>
                    <a:pt x="235" y="320"/>
                  </a:lnTo>
                  <a:lnTo>
                    <a:pt x="235" y="317"/>
                  </a:lnTo>
                  <a:lnTo>
                    <a:pt x="238" y="314"/>
                  </a:lnTo>
                  <a:lnTo>
                    <a:pt x="238" y="312"/>
                  </a:lnTo>
                  <a:lnTo>
                    <a:pt x="238" y="309"/>
                  </a:lnTo>
                  <a:lnTo>
                    <a:pt x="238" y="307"/>
                  </a:lnTo>
                  <a:lnTo>
                    <a:pt x="238" y="304"/>
                  </a:lnTo>
                  <a:lnTo>
                    <a:pt x="238" y="301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296"/>
                  </a:lnTo>
                  <a:lnTo>
                    <a:pt x="232" y="294"/>
                  </a:lnTo>
                  <a:lnTo>
                    <a:pt x="232" y="291"/>
                  </a:lnTo>
                  <a:lnTo>
                    <a:pt x="232" y="289"/>
                  </a:lnTo>
                  <a:lnTo>
                    <a:pt x="232" y="286"/>
                  </a:lnTo>
                  <a:lnTo>
                    <a:pt x="232" y="283"/>
                  </a:lnTo>
                  <a:lnTo>
                    <a:pt x="230" y="283"/>
                  </a:lnTo>
                  <a:lnTo>
                    <a:pt x="227" y="283"/>
                  </a:lnTo>
                  <a:lnTo>
                    <a:pt x="227" y="281"/>
                  </a:lnTo>
                  <a:lnTo>
                    <a:pt x="227" y="278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5" y="273"/>
                  </a:lnTo>
                  <a:lnTo>
                    <a:pt x="227" y="271"/>
                  </a:lnTo>
                  <a:lnTo>
                    <a:pt x="227" y="268"/>
                  </a:lnTo>
                  <a:lnTo>
                    <a:pt x="225" y="268"/>
                  </a:lnTo>
                  <a:lnTo>
                    <a:pt x="225" y="265"/>
                  </a:lnTo>
                  <a:lnTo>
                    <a:pt x="225" y="263"/>
                  </a:lnTo>
                  <a:lnTo>
                    <a:pt x="222" y="263"/>
                  </a:lnTo>
                  <a:lnTo>
                    <a:pt x="225" y="263"/>
                  </a:lnTo>
                  <a:lnTo>
                    <a:pt x="225" y="260"/>
                  </a:lnTo>
                  <a:lnTo>
                    <a:pt x="225" y="258"/>
                  </a:lnTo>
                  <a:lnTo>
                    <a:pt x="225" y="255"/>
                  </a:lnTo>
                  <a:lnTo>
                    <a:pt x="227" y="255"/>
                  </a:lnTo>
                  <a:lnTo>
                    <a:pt x="230" y="255"/>
                  </a:lnTo>
                  <a:lnTo>
                    <a:pt x="232" y="255"/>
                  </a:lnTo>
                  <a:lnTo>
                    <a:pt x="235" y="255"/>
                  </a:lnTo>
                  <a:lnTo>
                    <a:pt x="238" y="255"/>
                  </a:lnTo>
                  <a:lnTo>
                    <a:pt x="238" y="252"/>
                  </a:lnTo>
                  <a:lnTo>
                    <a:pt x="238" y="250"/>
                  </a:lnTo>
                  <a:lnTo>
                    <a:pt x="235" y="250"/>
                  </a:lnTo>
                  <a:lnTo>
                    <a:pt x="235" y="247"/>
                  </a:lnTo>
                  <a:lnTo>
                    <a:pt x="235" y="245"/>
                  </a:lnTo>
                  <a:lnTo>
                    <a:pt x="235" y="242"/>
                  </a:lnTo>
                  <a:lnTo>
                    <a:pt x="232" y="242"/>
                  </a:lnTo>
                  <a:lnTo>
                    <a:pt x="232" y="240"/>
                  </a:lnTo>
                  <a:lnTo>
                    <a:pt x="230" y="240"/>
                  </a:lnTo>
                  <a:lnTo>
                    <a:pt x="230" y="237"/>
                  </a:lnTo>
                  <a:lnTo>
                    <a:pt x="230" y="234"/>
                  </a:lnTo>
                  <a:lnTo>
                    <a:pt x="227" y="234"/>
                  </a:lnTo>
                  <a:lnTo>
                    <a:pt x="227" y="232"/>
                  </a:lnTo>
                  <a:lnTo>
                    <a:pt x="230" y="232"/>
                  </a:lnTo>
                  <a:lnTo>
                    <a:pt x="232" y="232"/>
                  </a:lnTo>
                  <a:lnTo>
                    <a:pt x="232" y="229"/>
                  </a:lnTo>
                  <a:lnTo>
                    <a:pt x="235" y="227"/>
                  </a:lnTo>
                  <a:lnTo>
                    <a:pt x="235" y="224"/>
                  </a:lnTo>
                  <a:lnTo>
                    <a:pt x="235" y="222"/>
                  </a:lnTo>
                  <a:lnTo>
                    <a:pt x="235" y="219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8" y="214"/>
                  </a:lnTo>
                  <a:lnTo>
                    <a:pt x="238" y="211"/>
                  </a:lnTo>
                  <a:lnTo>
                    <a:pt x="238" y="209"/>
                  </a:lnTo>
                  <a:lnTo>
                    <a:pt x="238" y="206"/>
                  </a:lnTo>
                  <a:lnTo>
                    <a:pt x="238" y="203"/>
                  </a:lnTo>
                  <a:lnTo>
                    <a:pt x="238" y="201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196"/>
                  </a:lnTo>
                  <a:lnTo>
                    <a:pt x="240" y="193"/>
                  </a:lnTo>
                  <a:lnTo>
                    <a:pt x="243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5" y="188"/>
                  </a:lnTo>
                  <a:lnTo>
                    <a:pt x="245" y="185"/>
                  </a:lnTo>
                  <a:lnTo>
                    <a:pt x="245" y="183"/>
                  </a:lnTo>
                  <a:lnTo>
                    <a:pt x="248" y="183"/>
                  </a:lnTo>
                  <a:lnTo>
                    <a:pt x="248" y="180"/>
                  </a:lnTo>
                  <a:lnTo>
                    <a:pt x="250" y="180"/>
                  </a:lnTo>
                  <a:lnTo>
                    <a:pt x="250" y="178"/>
                  </a:lnTo>
                  <a:lnTo>
                    <a:pt x="250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48" y="170"/>
                  </a:lnTo>
                  <a:lnTo>
                    <a:pt x="248" y="167"/>
                  </a:lnTo>
                  <a:lnTo>
                    <a:pt x="248" y="165"/>
                  </a:lnTo>
                  <a:lnTo>
                    <a:pt x="245" y="165"/>
                  </a:lnTo>
                  <a:lnTo>
                    <a:pt x="245" y="162"/>
                  </a:lnTo>
                  <a:lnTo>
                    <a:pt x="245" y="160"/>
                  </a:lnTo>
                  <a:lnTo>
                    <a:pt x="245" y="157"/>
                  </a:lnTo>
                  <a:lnTo>
                    <a:pt x="248" y="154"/>
                  </a:lnTo>
                  <a:lnTo>
                    <a:pt x="250" y="154"/>
                  </a:lnTo>
                  <a:lnTo>
                    <a:pt x="253" y="152"/>
                  </a:lnTo>
                  <a:lnTo>
                    <a:pt x="253" y="149"/>
                  </a:lnTo>
                  <a:lnTo>
                    <a:pt x="253" y="147"/>
                  </a:lnTo>
                  <a:lnTo>
                    <a:pt x="253" y="144"/>
                  </a:lnTo>
                  <a:lnTo>
                    <a:pt x="253" y="142"/>
                  </a:lnTo>
                  <a:lnTo>
                    <a:pt x="253" y="139"/>
                  </a:lnTo>
                  <a:lnTo>
                    <a:pt x="253" y="136"/>
                  </a:lnTo>
                  <a:lnTo>
                    <a:pt x="253" y="134"/>
                  </a:lnTo>
                  <a:lnTo>
                    <a:pt x="253" y="131"/>
                  </a:lnTo>
                  <a:lnTo>
                    <a:pt x="253" y="129"/>
                  </a:lnTo>
                  <a:lnTo>
                    <a:pt x="253" y="126"/>
                  </a:lnTo>
                  <a:lnTo>
                    <a:pt x="250" y="126"/>
                  </a:lnTo>
                  <a:lnTo>
                    <a:pt x="250" y="124"/>
                  </a:lnTo>
                  <a:lnTo>
                    <a:pt x="248" y="124"/>
                  </a:lnTo>
                  <a:lnTo>
                    <a:pt x="248" y="121"/>
                  </a:lnTo>
                  <a:lnTo>
                    <a:pt x="248" y="118"/>
                  </a:lnTo>
                  <a:lnTo>
                    <a:pt x="245" y="118"/>
                  </a:lnTo>
                  <a:lnTo>
                    <a:pt x="245" y="116"/>
                  </a:lnTo>
                  <a:lnTo>
                    <a:pt x="248" y="116"/>
                  </a:lnTo>
                  <a:lnTo>
                    <a:pt x="248" y="113"/>
                  </a:lnTo>
                  <a:lnTo>
                    <a:pt x="248" y="111"/>
                  </a:lnTo>
                  <a:lnTo>
                    <a:pt x="248" y="108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8" y="100"/>
                  </a:lnTo>
                  <a:lnTo>
                    <a:pt x="245" y="98"/>
                  </a:lnTo>
                  <a:lnTo>
                    <a:pt x="243" y="98"/>
                  </a:lnTo>
                  <a:lnTo>
                    <a:pt x="240" y="95"/>
                  </a:lnTo>
                  <a:lnTo>
                    <a:pt x="238" y="93"/>
                  </a:lnTo>
                  <a:lnTo>
                    <a:pt x="235" y="93"/>
                  </a:lnTo>
                  <a:lnTo>
                    <a:pt x="232" y="90"/>
                  </a:lnTo>
                  <a:lnTo>
                    <a:pt x="232" y="87"/>
                  </a:lnTo>
                  <a:lnTo>
                    <a:pt x="230" y="87"/>
                  </a:lnTo>
                  <a:lnTo>
                    <a:pt x="227" y="85"/>
                  </a:lnTo>
                  <a:lnTo>
                    <a:pt x="225" y="85"/>
                  </a:lnTo>
                  <a:lnTo>
                    <a:pt x="225" y="82"/>
                  </a:lnTo>
                  <a:lnTo>
                    <a:pt x="222" y="82"/>
                  </a:lnTo>
                  <a:lnTo>
                    <a:pt x="219" y="80"/>
                  </a:lnTo>
                  <a:lnTo>
                    <a:pt x="217" y="77"/>
                  </a:lnTo>
                  <a:lnTo>
                    <a:pt x="214" y="77"/>
                  </a:lnTo>
                  <a:lnTo>
                    <a:pt x="214" y="75"/>
                  </a:lnTo>
                  <a:lnTo>
                    <a:pt x="212" y="75"/>
                  </a:lnTo>
                  <a:lnTo>
                    <a:pt x="209" y="72"/>
                  </a:lnTo>
                  <a:lnTo>
                    <a:pt x="209" y="69"/>
                  </a:lnTo>
                  <a:lnTo>
                    <a:pt x="207" y="69"/>
                  </a:lnTo>
                  <a:lnTo>
                    <a:pt x="207" y="67"/>
                  </a:lnTo>
                  <a:lnTo>
                    <a:pt x="204" y="64"/>
                  </a:lnTo>
                  <a:lnTo>
                    <a:pt x="201" y="64"/>
                  </a:lnTo>
                  <a:lnTo>
                    <a:pt x="201" y="62"/>
                  </a:lnTo>
                  <a:lnTo>
                    <a:pt x="199" y="62"/>
                  </a:lnTo>
                  <a:lnTo>
                    <a:pt x="199" y="59"/>
                  </a:lnTo>
                  <a:lnTo>
                    <a:pt x="196" y="59"/>
                  </a:lnTo>
                  <a:lnTo>
                    <a:pt x="196" y="57"/>
                  </a:lnTo>
                  <a:lnTo>
                    <a:pt x="194" y="57"/>
                  </a:lnTo>
                  <a:lnTo>
                    <a:pt x="191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46"/>
                  </a:lnTo>
                  <a:lnTo>
                    <a:pt x="183" y="49"/>
                  </a:lnTo>
                  <a:lnTo>
                    <a:pt x="178" y="49"/>
                  </a:lnTo>
                  <a:lnTo>
                    <a:pt x="176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8" y="49"/>
                  </a:lnTo>
                  <a:lnTo>
                    <a:pt x="165" y="46"/>
                  </a:lnTo>
                  <a:lnTo>
                    <a:pt x="163" y="46"/>
                  </a:lnTo>
                  <a:lnTo>
                    <a:pt x="163" y="44"/>
                  </a:lnTo>
                  <a:lnTo>
                    <a:pt x="160" y="44"/>
                  </a:lnTo>
                  <a:lnTo>
                    <a:pt x="160" y="41"/>
                  </a:lnTo>
                  <a:lnTo>
                    <a:pt x="158" y="38"/>
                  </a:lnTo>
                  <a:lnTo>
                    <a:pt x="155" y="38"/>
                  </a:lnTo>
                  <a:lnTo>
                    <a:pt x="155" y="36"/>
                  </a:lnTo>
                  <a:lnTo>
                    <a:pt x="155" y="33"/>
                  </a:lnTo>
                  <a:lnTo>
                    <a:pt x="155" y="31"/>
                  </a:lnTo>
                  <a:lnTo>
                    <a:pt x="155" y="28"/>
                  </a:lnTo>
                  <a:lnTo>
                    <a:pt x="152" y="28"/>
                  </a:lnTo>
                  <a:lnTo>
                    <a:pt x="152" y="26"/>
                  </a:lnTo>
                  <a:lnTo>
                    <a:pt x="150" y="26"/>
                  </a:lnTo>
                  <a:lnTo>
                    <a:pt x="150" y="23"/>
                  </a:lnTo>
                  <a:lnTo>
                    <a:pt x="147" y="23"/>
                  </a:lnTo>
                  <a:lnTo>
                    <a:pt x="147" y="20"/>
                  </a:lnTo>
                  <a:lnTo>
                    <a:pt x="145" y="20"/>
                  </a:lnTo>
                  <a:lnTo>
                    <a:pt x="145" y="18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0" y="18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0" y="10"/>
                  </a:lnTo>
                  <a:lnTo>
                    <a:pt x="140" y="8"/>
                  </a:lnTo>
                  <a:lnTo>
                    <a:pt x="140" y="5"/>
                  </a:lnTo>
                  <a:lnTo>
                    <a:pt x="137" y="5"/>
                  </a:lnTo>
                  <a:lnTo>
                    <a:pt x="134" y="5"/>
                  </a:lnTo>
                  <a:lnTo>
                    <a:pt x="132" y="5"/>
                  </a:lnTo>
                  <a:lnTo>
                    <a:pt x="129" y="2"/>
                  </a:lnTo>
                  <a:lnTo>
                    <a:pt x="129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1" y="0"/>
                  </a:lnTo>
                  <a:lnTo>
                    <a:pt x="121" y="2"/>
                  </a:lnTo>
                  <a:lnTo>
                    <a:pt x="119" y="2"/>
                  </a:lnTo>
                  <a:lnTo>
                    <a:pt x="119" y="5"/>
                  </a:lnTo>
                  <a:lnTo>
                    <a:pt x="116" y="5"/>
                  </a:lnTo>
                  <a:lnTo>
                    <a:pt x="114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09" y="13"/>
                  </a:lnTo>
                  <a:lnTo>
                    <a:pt x="109" y="15"/>
                  </a:lnTo>
                  <a:lnTo>
                    <a:pt x="109" y="18"/>
                  </a:lnTo>
                  <a:lnTo>
                    <a:pt x="109" y="20"/>
                  </a:lnTo>
                  <a:lnTo>
                    <a:pt x="109" y="23"/>
                  </a:lnTo>
                  <a:lnTo>
                    <a:pt x="106" y="23"/>
                  </a:lnTo>
                  <a:lnTo>
                    <a:pt x="106" y="26"/>
                  </a:lnTo>
                  <a:lnTo>
                    <a:pt x="106" y="28"/>
                  </a:lnTo>
                  <a:lnTo>
                    <a:pt x="109" y="28"/>
                  </a:lnTo>
                  <a:lnTo>
                    <a:pt x="109" y="31"/>
                  </a:lnTo>
                  <a:lnTo>
                    <a:pt x="109" y="33"/>
                  </a:lnTo>
                  <a:lnTo>
                    <a:pt x="106" y="36"/>
                  </a:lnTo>
                  <a:lnTo>
                    <a:pt x="106" y="38"/>
                  </a:lnTo>
                  <a:lnTo>
                    <a:pt x="103" y="38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6"/>
                  </a:lnTo>
                  <a:lnTo>
                    <a:pt x="103" y="49"/>
                  </a:lnTo>
                  <a:lnTo>
                    <a:pt x="101" y="51"/>
                  </a:lnTo>
                  <a:lnTo>
                    <a:pt x="101" y="54"/>
                  </a:lnTo>
                  <a:lnTo>
                    <a:pt x="101" y="57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6" y="62"/>
                  </a:lnTo>
                  <a:lnTo>
                    <a:pt x="93" y="62"/>
                  </a:lnTo>
                  <a:lnTo>
                    <a:pt x="93" y="64"/>
                  </a:lnTo>
                  <a:lnTo>
                    <a:pt x="91" y="64"/>
                  </a:lnTo>
                  <a:lnTo>
                    <a:pt x="91" y="67"/>
                  </a:lnTo>
                  <a:lnTo>
                    <a:pt x="88" y="67"/>
                  </a:lnTo>
                  <a:lnTo>
                    <a:pt x="88" y="69"/>
                  </a:lnTo>
                  <a:lnTo>
                    <a:pt x="88" y="72"/>
                  </a:lnTo>
                  <a:lnTo>
                    <a:pt x="85" y="72"/>
                  </a:lnTo>
                  <a:lnTo>
                    <a:pt x="85" y="75"/>
                  </a:lnTo>
                  <a:lnTo>
                    <a:pt x="83" y="75"/>
                  </a:lnTo>
                  <a:lnTo>
                    <a:pt x="83" y="77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5" y="77"/>
                  </a:lnTo>
                  <a:lnTo>
                    <a:pt x="75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2" y="85"/>
                  </a:lnTo>
                  <a:lnTo>
                    <a:pt x="70" y="85"/>
                  </a:lnTo>
                  <a:lnTo>
                    <a:pt x="70" y="87"/>
                  </a:lnTo>
                  <a:lnTo>
                    <a:pt x="67" y="87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5" y="93"/>
                  </a:lnTo>
                  <a:lnTo>
                    <a:pt x="62" y="93"/>
                  </a:lnTo>
                  <a:lnTo>
                    <a:pt x="60" y="93"/>
                  </a:lnTo>
                  <a:lnTo>
                    <a:pt x="57" y="93"/>
                  </a:lnTo>
                  <a:lnTo>
                    <a:pt x="57" y="95"/>
                  </a:lnTo>
                  <a:lnTo>
                    <a:pt x="57" y="98"/>
                  </a:lnTo>
                  <a:lnTo>
                    <a:pt x="54" y="98"/>
                  </a:lnTo>
                  <a:lnTo>
                    <a:pt x="54" y="100"/>
                  </a:lnTo>
                  <a:lnTo>
                    <a:pt x="52" y="100"/>
                  </a:lnTo>
                  <a:lnTo>
                    <a:pt x="49" y="103"/>
                  </a:lnTo>
                  <a:lnTo>
                    <a:pt x="47" y="103"/>
                  </a:lnTo>
                  <a:lnTo>
                    <a:pt x="44" y="103"/>
                  </a:lnTo>
                  <a:lnTo>
                    <a:pt x="42" y="103"/>
                  </a:lnTo>
                  <a:lnTo>
                    <a:pt x="39" y="103"/>
                  </a:lnTo>
                  <a:lnTo>
                    <a:pt x="36" y="103"/>
                  </a:lnTo>
                  <a:lnTo>
                    <a:pt x="36" y="100"/>
                  </a:lnTo>
                  <a:lnTo>
                    <a:pt x="34" y="100"/>
                  </a:lnTo>
                  <a:lnTo>
                    <a:pt x="31" y="100"/>
                  </a:lnTo>
                  <a:lnTo>
                    <a:pt x="31" y="103"/>
                  </a:lnTo>
                  <a:lnTo>
                    <a:pt x="29" y="103"/>
                  </a:lnTo>
                  <a:lnTo>
                    <a:pt x="26" y="106"/>
                  </a:lnTo>
                  <a:lnTo>
                    <a:pt x="26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18" y="108"/>
                  </a:lnTo>
                  <a:lnTo>
                    <a:pt x="16" y="108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8" y="108"/>
                  </a:lnTo>
                  <a:lnTo>
                    <a:pt x="5" y="111"/>
                  </a:lnTo>
                  <a:lnTo>
                    <a:pt x="3" y="113"/>
                  </a:lnTo>
                  <a:lnTo>
                    <a:pt x="0" y="11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745" y="2554"/>
              <a:ext cx="949" cy="763"/>
            </a:xfrm>
            <a:custGeom>
              <a:avLst/>
              <a:gdLst/>
              <a:ahLst/>
              <a:cxnLst>
                <a:cxn ang="0">
                  <a:pos x="230" y="307"/>
                </a:cxn>
                <a:cxn ang="0">
                  <a:pos x="279" y="281"/>
                </a:cxn>
                <a:cxn ang="0">
                  <a:pos x="328" y="281"/>
                </a:cxn>
                <a:cxn ang="0">
                  <a:pos x="364" y="271"/>
                </a:cxn>
                <a:cxn ang="0">
                  <a:pos x="415" y="283"/>
                </a:cxn>
                <a:cxn ang="0">
                  <a:pos x="420" y="335"/>
                </a:cxn>
                <a:cxn ang="0">
                  <a:pos x="464" y="348"/>
                </a:cxn>
                <a:cxn ang="0">
                  <a:pos x="513" y="332"/>
                </a:cxn>
                <a:cxn ang="0">
                  <a:pos x="567" y="322"/>
                </a:cxn>
                <a:cxn ang="0">
                  <a:pos x="609" y="317"/>
                </a:cxn>
                <a:cxn ang="0">
                  <a:pos x="627" y="276"/>
                </a:cxn>
                <a:cxn ang="0">
                  <a:pos x="583" y="255"/>
                </a:cxn>
                <a:cxn ang="0">
                  <a:pos x="591" y="211"/>
                </a:cxn>
                <a:cxn ang="0">
                  <a:pos x="647" y="204"/>
                </a:cxn>
                <a:cxn ang="0">
                  <a:pos x="668" y="155"/>
                </a:cxn>
                <a:cxn ang="0">
                  <a:pos x="663" y="108"/>
                </a:cxn>
                <a:cxn ang="0">
                  <a:pos x="691" y="69"/>
                </a:cxn>
                <a:cxn ang="0">
                  <a:pos x="720" y="28"/>
                </a:cxn>
                <a:cxn ang="0">
                  <a:pos x="745" y="54"/>
                </a:cxn>
                <a:cxn ang="0">
                  <a:pos x="766" y="8"/>
                </a:cxn>
                <a:cxn ang="0">
                  <a:pos x="794" y="28"/>
                </a:cxn>
                <a:cxn ang="0">
                  <a:pos x="792" y="64"/>
                </a:cxn>
                <a:cxn ang="0">
                  <a:pos x="818" y="98"/>
                </a:cxn>
                <a:cxn ang="0">
                  <a:pos x="843" y="144"/>
                </a:cxn>
                <a:cxn ang="0">
                  <a:pos x="843" y="206"/>
                </a:cxn>
                <a:cxn ang="0">
                  <a:pos x="877" y="229"/>
                </a:cxn>
                <a:cxn ang="0">
                  <a:pos x="921" y="234"/>
                </a:cxn>
                <a:cxn ang="0">
                  <a:pos x="936" y="296"/>
                </a:cxn>
                <a:cxn ang="0">
                  <a:pos x="931" y="356"/>
                </a:cxn>
                <a:cxn ang="0">
                  <a:pos x="879" y="371"/>
                </a:cxn>
                <a:cxn ang="0">
                  <a:pos x="836" y="397"/>
                </a:cxn>
                <a:cxn ang="0">
                  <a:pos x="792" y="418"/>
                </a:cxn>
                <a:cxn ang="0">
                  <a:pos x="743" y="428"/>
                </a:cxn>
                <a:cxn ang="0">
                  <a:pos x="689" y="438"/>
                </a:cxn>
                <a:cxn ang="0">
                  <a:pos x="642" y="464"/>
                </a:cxn>
                <a:cxn ang="0">
                  <a:pos x="606" y="495"/>
                </a:cxn>
                <a:cxn ang="0">
                  <a:pos x="552" y="526"/>
                </a:cxn>
                <a:cxn ang="0">
                  <a:pos x="521" y="564"/>
                </a:cxn>
                <a:cxn ang="0">
                  <a:pos x="480" y="585"/>
                </a:cxn>
                <a:cxn ang="0">
                  <a:pos x="451" y="621"/>
                </a:cxn>
                <a:cxn ang="0">
                  <a:pos x="415" y="657"/>
                </a:cxn>
                <a:cxn ang="0">
                  <a:pos x="364" y="678"/>
                </a:cxn>
                <a:cxn ang="0">
                  <a:pos x="307" y="686"/>
                </a:cxn>
                <a:cxn ang="0">
                  <a:pos x="258" y="701"/>
                </a:cxn>
                <a:cxn ang="0">
                  <a:pos x="222" y="730"/>
                </a:cxn>
                <a:cxn ang="0">
                  <a:pos x="188" y="763"/>
                </a:cxn>
                <a:cxn ang="0">
                  <a:pos x="175" y="724"/>
                </a:cxn>
                <a:cxn ang="0">
                  <a:pos x="175" y="678"/>
                </a:cxn>
                <a:cxn ang="0">
                  <a:pos x="165" y="634"/>
                </a:cxn>
                <a:cxn ang="0">
                  <a:pos x="129" y="601"/>
                </a:cxn>
                <a:cxn ang="0">
                  <a:pos x="124" y="552"/>
                </a:cxn>
                <a:cxn ang="0">
                  <a:pos x="90" y="521"/>
                </a:cxn>
                <a:cxn ang="0">
                  <a:pos x="52" y="487"/>
                </a:cxn>
                <a:cxn ang="0">
                  <a:pos x="34" y="467"/>
                </a:cxn>
                <a:cxn ang="0">
                  <a:pos x="18" y="428"/>
                </a:cxn>
                <a:cxn ang="0">
                  <a:pos x="8" y="389"/>
                </a:cxn>
                <a:cxn ang="0">
                  <a:pos x="8" y="348"/>
                </a:cxn>
                <a:cxn ang="0">
                  <a:pos x="21" y="294"/>
                </a:cxn>
                <a:cxn ang="0">
                  <a:pos x="59" y="278"/>
                </a:cxn>
                <a:cxn ang="0">
                  <a:pos x="106" y="281"/>
                </a:cxn>
                <a:cxn ang="0">
                  <a:pos x="155" y="283"/>
                </a:cxn>
                <a:cxn ang="0">
                  <a:pos x="191" y="320"/>
                </a:cxn>
              </a:cxnLst>
              <a:rect l="0" t="0" r="r" b="b"/>
              <a:pathLst>
                <a:path w="949" h="763">
                  <a:moveTo>
                    <a:pt x="201" y="327"/>
                  </a:moveTo>
                  <a:lnTo>
                    <a:pt x="201" y="330"/>
                  </a:lnTo>
                  <a:lnTo>
                    <a:pt x="204" y="330"/>
                  </a:lnTo>
                  <a:lnTo>
                    <a:pt x="204" y="332"/>
                  </a:lnTo>
                  <a:lnTo>
                    <a:pt x="206" y="332"/>
                  </a:lnTo>
                  <a:lnTo>
                    <a:pt x="206" y="330"/>
                  </a:lnTo>
                  <a:lnTo>
                    <a:pt x="209" y="330"/>
                  </a:lnTo>
                  <a:lnTo>
                    <a:pt x="209" y="327"/>
                  </a:lnTo>
                  <a:lnTo>
                    <a:pt x="209" y="325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12" y="320"/>
                  </a:lnTo>
                  <a:lnTo>
                    <a:pt x="212" y="317"/>
                  </a:lnTo>
                  <a:lnTo>
                    <a:pt x="214" y="317"/>
                  </a:lnTo>
                  <a:lnTo>
                    <a:pt x="217" y="320"/>
                  </a:lnTo>
                  <a:lnTo>
                    <a:pt x="217" y="317"/>
                  </a:lnTo>
                  <a:lnTo>
                    <a:pt x="219" y="317"/>
                  </a:lnTo>
                  <a:lnTo>
                    <a:pt x="219" y="314"/>
                  </a:lnTo>
                  <a:lnTo>
                    <a:pt x="219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4" y="309"/>
                  </a:lnTo>
                  <a:lnTo>
                    <a:pt x="227" y="309"/>
                  </a:lnTo>
                  <a:lnTo>
                    <a:pt x="227" y="307"/>
                  </a:lnTo>
                  <a:lnTo>
                    <a:pt x="230" y="307"/>
                  </a:lnTo>
                  <a:lnTo>
                    <a:pt x="232" y="304"/>
                  </a:lnTo>
                  <a:lnTo>
                    <a:pt x="235" y="304"/>
                  </a:lnTo>
                  <a:lnTo>
                    <a:pt x="235" y="301"/>
                  </a:lnTo>
                  <a:lnTo>
                    <a:pt x="237" y="301"/>
                  </a:lnTo>
                  <a:lnTo>
                    <a:pt x="240" y="301"/>
                  </a:lnTo>
                  <a:lnTo>
                    <a:pt x="243" y="301"/>
                  </a:lnTo>
                  <a:lnTo>
                    <a:pt x="245" y="299"/>
                  </a:lnTo>
                  <a:lnTo>
                    <a:pt x="248" y="296"/>
                  </a:lnTo>
                  <a:lnTo>
                    <a:pt x="250" y="296"/>
                  </a:lnTo>
                  <a:lnTo>
                    <a:pt x="253" y="296"/>
                  </a:lnTo>
                  <a:lnTo>
                    <a:pt x="253" y="294"/>
                  </a:lnTo>
                  <a:lnTo>
                    <a:pt x="255" y="294"/>
                  </a:lnTo>
                  <a:lnTo>
                    <a:pt x="255" y="291"/>
                  </a:lnTo>
                  <a:lnTo>
                    <a:pt x="258" y="291"/>
                  </a:lnTo>
                  <a:lnTo>
                    <a:pt x="261" y="291"/>
                  </a:lnTo>
                  <a:lnTo>
                    <a:pt x="263" y="289"/>
                  </a:lnTo>
                  <a:lnTo>
                    <a:pt x="263" y="286"/>
                  </a:lnTo>
                  <a:lnTo>
                    <a:pt x="263" y="283"/>
                  </a:lnTo>
                  <a:lnTo>
                    <a:pt x="266" y="283"/>
                  </a:lnTo>
                  <a:lnTo>
                    <a:pt x="268" y="283"/>
                  </a:lnTo>
                  <a:lnTo>
                    <a:pt x="271" y="283"/>
                  </a:lnTo>
                  <a:lnTo>
                    <a:pt x="271" y="281"/>
                  </a:lnTo>
                  <a:lnTo>
                    <a:pt x="273" y="281"/>
                  </a:lnTo>
                  <a:lnTo>
                    <a:pt x="276" y="281"/>
                  </a:lnTo>
                  <a:lnTo>
                    <a:pt x="279" y="281"/>
                  </a:lnTo>
                  <a:lnTo>
                    <a:pt x="279" y="278"/>
                  </a:lnTo>
                  <a:lnTo>
                    <a:pt x="281" y="278"/>
                  </a:lnTo>
                  <a:lnTo>
                    <a:pt x="284" y="278"/>
                  </a:lnTo>
                  <a:lnTo>
                    <a:pt x="286" y="278"/>
                  </a:lnTo>
                  <a:lnTo>
                    <a:pt x="286" y="276"/>
                  </a:lnTo>
                  <a:lnTo>
                    <a:pt x="289" y="276"/>
                  </a:lnTo>
                  <a:lnTo>
                    <a:pt x="292" y="278"/>
                  </a:lnTo>
                  <a:lnTo>
                    <a:pt x="294" y="278"/>
                  </a:lnTo>
                  <a:lnTo>
                    <a:pt x="297" y="278"/>
                  </a:lnTo>
                  <a:lnTo>
                    <a:pt x="299" y="281"/>
                  </a:lnTo>
                  <a:lnTo>
                    <a:pt x="302" y="281"/>
                  </a:lnTo>
                  <a:lnTo>
                    <a:pt x="302" y="278"/>
                  </a:lnTo>
                  <a:lnTo>
                    <a:pt x="304" y="278"/>
                  </a:lnTo>
                  <a:lnTo>
                    <a:pt x="304" y="281"/>
                  </a:lnTo>
                  <a:lnTo>
                    <a:pt x="307" y="281"/>
                  </a:lnTo>
                  <a:lnTo>
                    <a:pt x="310" y="281"/>
                  </a:lnTo>
                  <a:lnTo>
                    <a:pt x="312" y="281"/>
                  </a:lnTo>
                  <a:lnTo>
                    <a:pt x="315" y="281"/>
                  </a:lnTo>
                  <a:lnTo>
                    <a:pt x="317" y="281"/>
                  </a:lnTo>
                  <a:lnTo>
                    <a:pt x="320" y="281"/>
                  </a:lnTo>
                  <a:lnTo>
                    <a:pt x="322" y="281"/>
                  </a:lnTo>
                  <a:lnTo>
                    <a:pt x="325" y="281"/>
                  </a:lnTo>
                  <a:lnTo>
                    <a:pt x="325" y="278"/>
                  </a:lnTo>
                  <a:lnTo>
                    <a:pt x="328" y="278"/>
                  </a:lnTo>
                  <a:lnTo>
                    <a:pt x="328" y="281"/>
                  </a:lnTo>
                  <a:lnTo>
                    <a:pt x="330" y="281"/>
                  </a:lnTo>
                  <a:lnTo>
                    <a:pt x="333" y="281"/>
                  </a:lnTo>
                  <a:lnTo>
                    <a:pt x="333" y="283"/>
                  </a:lnTo>
                  <a:lnTo>
                    <a:pt x="333" y="281"/>
                  </a:lnTo>
                  <a:lnTo>
                    <a:pt x="333" y="278"/>
                  </a:lnTo>
                  <a:lnTo>
                    <a:pt x="335" y="278"/>
                  </a:lnTo>
                  <a:lnTo>
                    <a:pt x="335" y="276"/>
                  </a:lnTo>
                  <a:lnTo>
                    <a:pt x="338" y="276"/>
                  </a:lnTo>
                  <a:lnTo>
                    <a:pt x="338" y="273"/>
                  </a:lnTo>
                  <a:lnTo>
                    <a:pt x="341" y="273"/>
                  </a:lnTo>
                  <a:lnTo>
                    <a:pt x="341" y="271"/>
                  </a:lnTo>
                  <a:lnTo>
                    <a:pt x="341" y="268"/>
                  </a:lnTo>
                  <a:lnTo>
                    <a:pt x="343" y="265"/>
                  </a:lnTo>
                  <a:lnTo>
                    <a:pt x="346" y="265"/>
                  </a:lnTo>
                  <a:lnTo>
                    <a:pt x="346" y="263"/>
                  </a:lnTo>
                  <a:lnTo>
                    <a:pt x="348" y="263"/>
                  </a:lnTo>
                  <a:lnTo>
                    <a:pt x="348" y="260"/>
                  </a:lnTo>
                  <a:lnTo>
                    <a:pt x="351" y="260"/>
                  </a:lnTo>
                  <a:lnTo>
                    <a:pt x="351" y="263"/>
                  </a:lnTo>
                  <a:lnTo>
                    <a:pt x="353" y="263"/>
                  </a:lnTo>
                  <a:lnTo>
                    <a:pt x="356" y="265"/>
                  </a:lnTo>
                  <a:lnTo>
                    <a:pt x="359" y="265"/>
                  </a:lnTo>
                  <a:lnTo>
                    <a:pt x="361" y="268"/>
                  </a:lnTo>
                  <a:lnTo>
                    <a:pt x="364" y="268"/>
                  </a:lnTo>
                  <a:lnTo>
                    <a:pt x="364" y="271"/>
                  </a:lnTo>
                  <a:lnTo>
                    <a:pt x="366" y="271"/>
                  </a:lnTo>
                  <a:lnTo>
                    <a:pt x="369" y="271"/>
                  </a:lnTo>
                  <a:lnTo>
                    <a:pt x="371" y="271"/>
                  </a:lnTo>
                  <a:lnTo>
                    <a:pt x="374" y="271"/>
                  </a:lnTo>
                  <a:lnTo>
                    <a:pt x="377" y="273"/>
                  </a:lnTo>
                  <a:lnTo>
                    <a:pt x="379" y="273"/>
                  </a:lnTo>
                  <a:lnTo>
                    <a:pt x="382" y="273"/>
                  </a:lnTo>
                  <a:lnTo>
                    <a:pt x="384" y="273"/>
                  </a:lnTo>
                  <a:lnTo>
                    <a:pt x="384" y="276"/>
                  </a:lnTo>
                  <a:lnTo>
                    <a:pt x="387" y="276"/>
                  </a:lnTo>
                  <a:lnTo>
                    <a:pt x="390" y="276"/>
                  </a:lnTo>
                  <a:lnTo>
                    <a:pt x="392" y="276"/>
                  </a:lnTo>
                  <a:lnTo>
                    <a:pt x="392" y="273"/>
                  </a:lnTo>
                  <a:lnTo>
                    <a:pt x="395" y="273"/>
                  </a:lnTo>
                  <a:lnTo>
                    <a:pt x="395" y="276"/>
                  </a:lnTo>
                  <a:lnTo>
                    <a:pt x="397" y="276"/>
                  </a:lnTo>
                  <a:lnTo>
                    <a:pt x="400" y="276"/>
                  </a:lnTo>
                  <a:lnTo>
                    <a:pt x="400" y="278"/>
                  </a:lnTo>
                  <a:lnTo>
                    <a:pt x="402" y="278"/>
                  </a:lnTo>
                  <a:lnTo>
                    <a:pt x="405" y="278"/>
                  </a:lnTo>
                  <a:lnTo>
                    <a:pt x="408" y="281"/>
                  </a:lnTo>
                  <a:lnTo>
                    <a:pt x="410" y="281"/>
                  </a:lnTo>
                  <a:lnTo>
                    <a:pt x="410" y="283"/>
                  </a:lnTo>
                  <a:lnTo>
                    <a:pt x="413" y="283"/>
                  </a:lnTo>
                  <a:lnTo>
                    <a:pt x="415" y="283"/>
                  </a:lnTo>
                  <a:lnTo>
                    <a:pt x="418" y="283"/>
                  </a:lnTo>
                  <a:lnTo>
                    <a:pt x="420" y="286"/>
                  </a:lnTo>
                  <a:lnTo>
                    <a:pt x="423" y="289"/>
                  </a:lnTo>
                  <a:lnTo>
                    <a:pt x="426" y="289"/>
                  </a:lnTo>
                  <a:lnTo>
                    <a:pt x="426" y="291"/>
                  </a:lnTo>
                  <a:lnTo>
                    <a:pt x="426" y="294"/>
                  </a:lnTo>
                  <a:lnTo>
                    <a:pt x="428" y="296"/>
                  </a:lnTo>
                  <a:lnTo>
                    <a:pt x="428" y="299"/>
                  </a:lnTo>
                  <a:lnTo>
                    <a:pt x="431" y="301"/>
                  </a:lnTo>
                  <a:lnTo>
                    <a:pt x="428" y="304"/>
                  </a:lnTo>
                  <a:lnTo>
                    <a:pt x="428" y="307"/>
                  </a:lnTo>
                  <a:lnTo>
                    <a:pt x="426" y="307"/>
                  </a:lnTo>
                  <a:lnTo>
                    <a:pt x="426" y="309"/>
                  </a:lnTo>
                  <a:lnTo>
                    <a:pt x="423" y="309"/>
                  </a:lnTo>
                  <a:lnTo>
                    <a:pt x="423" y="312"/>
                  </a:lnTo>
                  <a:lnTo>
                    <a:pt x="423" y="314"/>
                  </a:lnTo>
                  <a:lnTo>
                    <a:pt x="423" y="317"/>
                  </a:lnTo>
                  <a:lnTo>
                    <a:pt x="423" y="320"/>
                  </a:lnTo>
                  <a:lnTo>
                    <a:pt x="420" y="322"/>
                  </a:lnTo>
                  <a:lnTo>
                    <a:pt x="420" y="325"/>
                  </a:lnTo>
                  <a:lnTo>
                    <a:pt x="418" y="325"/>
                  </a:lnTo>
                  <a:lnTo>
                    <a:pt x="418" y="327"/>
                  </a:lnTo>
                  <a:lnTo>
                    <a:pt x="418" y="330"/>
                  </a:lnTo>
                  <a:lnTo>
                    <a:pt x="420" y="332"/>
                  </a:lnTo>
                  <a:lnTo>
                    <a:pt x="420" y="335"/>
                  </a:lnTo>
                  <a:lnTo>
                    <a:pt x="426" y="335"/>
                  </a:lnTo>
                  <a:lnTo>
                    <a:pt x="428" y="335"/>
                  </a:lnTo>
                  <a:lnTo>
                    <a:pt x="431" y="338"/>
                  </a:lnTo>
                  <a:lnTo>
                    <a:pt x="433" y="340"/>
                  </a:lnTo>
                  <a:lnTo>
                    <a:pt x="436" y="340"/>
                  </a:lnTo>
                  <a:lnTo>
                    <a:pt x="438" y="340"/>
                  </a:lnTo>
                  <a:lnTo>
                    <a:pt x="438" y="338"/>
                  </a:lnTo>
                  <a:lnTo>
                    <a:pt x="441" y="338"/>
                  </a:lnTo>
                  <a:lnTo>
                    <a:pt x="441" y="340"/>
                  </a:lnTo>
                  <a:lnTo>
                    <a:pt x="444" y="340"/>
                  </a:lnTo>
                  <a:lnTo>
                    <a:pt x="444" y="343"/>
                  </a:lnTo>
                  <a:lnTo>
                    <a:pt x="441" y="343"/>
                  </a:lnTo>
                  <a:lnTo>
                    <a:pt x="444" y="343"/>
                  </a:lnTo>
                  <a:lnTo>
                    <a:pt x="444" y="345"/>
                  </a:lnTo>
                  <a:lnTo>
                    <a:pt x="446" y="345"/>
                  </a:lnTo>
                  <a:lnTo>
                    <a:pt x="446" y="343"/>
                  </a:lnTo>
                  <a:lnTo>
                    <a:pt x="446" y="340"/>
                  </a:lnTo>
                  <a:lnTo>
                    <a:pt x="449" y="340"/>
                  </a:lnTo>
                  <a:lnTo>
                    <a:pt x="451" y="338"/>
                  </a:lnTo>
                  <a:lnTo>
                    <a:pt x="454" y="338"/>
                  </a:lnTo>
                  <a:lnTo>
                    <a:pt x="457" y="340"/>
                  </a:lnTo>
                  <a:lnTo>
                    <a:pt x="457" y="343"/>
                  </a:lnTo>
                  <a:lnTo>
                    <a:pt x="459" y="345"/>
                  </a:lnTo>
                  <a:lnTo>
                    <a:pt x="462" y="348"/>
                  </a:lnTo>
                  <a:lnTo>
                    <a:pt x="464" y="348"/>
                  </a:lnTo>
                  <a:lnTo>
                    <a:pt x="464" y="345"/>
                  </a:lnTo>
                  <a:lnTo>
                    <a:pt x="467" y="345"/>
                  </a:lnTo>
                  <a:lnTo>
                    <a:pt x="469" y="343"/>
                  </a:lnTo>
                  <a:lnTo>
                    <a:pt x="469" y="340"/>
                  </a:lnTo>
                  <a:lnTo>
                    <a:pt x="472" y="340"/>
                  </a:lnTo>
                  <a:lnTo>
                    <a:pt x="475" y="338"/>
                  </a:lnTo>
                  <a:lnTo>
                    <a:pt x="480" y="335"/>
                  </a:lnTo>
                  <a:lnTo>
                    <a:pt x="482" y="335"/>
                  </a:lnTo>
                  <a:lnTo>
                    <a:pt x="485" y="335"/>
                  </a:lnTo>
                  <a:lnTo>
                    <a:pt x="487" y="332"/>
                  </a:lnTo>
                  <a:lnTo>
                    <a:pt x="490" y="332"/>
                  </a:lnTo>
                  <a:lnTo>
                    <a:pt x="493" y="332"/>
                  </a:lnTo>
                  <a:lnTo>
                    <a:pt x="495" y="335"/>
                  </a:lnTo>
                  <a:lnTo>
                    <a:pt x="498" y="338"/>
                  </a:lnTo>
                  <a:lnTo>
                    <a:pt x="500" y="338"/>
                  </a:lnTo>
                  <a:lnTo>
                    <a:pt x="503" y="340"/>
                  </a:lnTo>
                  <a:lnTo>
                    <a:pt x="506" y="340"/>
                  </a:lnTo>
                  <a:lnTo>
                    <a:pt x="506" y="343"/>
                  </a:lnTo>
                  <a:lnTo>
                    <a:pt x="508" y="343"/>
                  </a:lnTo>
                  <a:lnTo>
                    <a:pt x="508" y="340"/>
                  </a:lnTo>
                  <a:lnTo>
                    <a:pt x="511" y="340"/>
                  </a:lnTo>
                  <a:lnTo>
                    <a:pt x="511" y="338"/>
                  </a:lnTo>
                  <a:lnTo>
                    <a:pt x="511" y="335"/>
                  </a:lnTo>
                  <a:lnTo>
                    <a:pt x="511" y="332"/>
                  </a:lnTo>
                  <a:lnTo>
                    <a:pt x="513" y="332"/>
                  </a:lnTo>
                  <a:lnTo>
                    <a:pt x="513" y="330"/>
                  </a:lnTo>
                  <a:lnTo>
                    <a:pt x="516" y="330"/>
                  </a:lnTo>
                  <a:lnTo>
                    <a:pt x="518" y="327"/>
                  </a:lnTo>
                  <a:lnTo>
                    <a:pt x="521" y="327"/>
                  </a:lnTo>
                  <a:lnTo>
                    <a:pt x="524" y="327"/>
                  </a:lnTo>
                  <a:lnTo>
                    <a:pt x="526" y="327"/>
                  </a:lnTo>
                  <a:lnTo>
                    <a:pt x="529" y="327"/>
                  </a:lnTo>
                  <a:lnTo>
                    <a:pt x="531" y="327"/>
                  </a:lnTo>
                  <a:lnTo>
                    <a:pt x="534" y="327"/>
                  </a:lnTo>
                  <a:lnTo>
                    <a:pt x="536" y="327"/>
                  </a:lnTo>
                  <a:lnTo>
                    <a:pt x="539" y="330"/>
                  </a:lnTo>
                  <a:lnTo>
                    <a:pt x="542" y="330"/>
                  </a:lnTo>
                  <a:lnTo>
                    <a:pt x="544" y="330"/>
                  </a:lnTo>
                  <a:lnTo>
                    <a:pt x="547" y="330"/>
                  </a:lnTo>
                  <a:lnTo>
                    <a:pt x="547" y="332"/>
                  </a:lnTo>
                  <a:lnTo>
                    <a:pt x="549" y="332"/>
                  </a:lnTo>
                  <a:lnTo>
                    <a:pt x="549" y="335"/>
                  </a:lnTo>
                  <a:lnTo>
                    <a:pt x="552" y="332"/>
                  </a:lnTo>
                  <a:lnTo>
                    <a:pt x="555" y="330"/>
                  </a:lnTo>
                  <a:lnTo>
                    <a:pt x="557" y="327"/>
                  </a:lnTo>
                  <a:lnTo>
                    <a:pt x="560" y="327"/>
                  </a:lnTo>
                  <a:lnTo>
                    <a:pt x="560" y="325"/>
                  </a:lnTo>
                  <a:lnTo>
                    <a:pt x="562" y="325"/>
                  </a:lnTo>
                  <a:lnTo>
                    <a:pt x="565" y="322"/>
                  </a:lnTo>
                  <a:lnTo>
                    <a:pt x="567" y="322"/>
                  </a:lnTo>
                  <a:lnTo>
                    <a:pt x="570" y="322"/>
                  </a:lnTo>
                  <a:lnTo>
                    <a:pt x="570" y="320"/>
                  </a:lnTo>
                  <a:lnTo>
                    <a:pt x="573" y="320"/>
                  </a:lnTo>
                  <a:lnTo>
                    <a:pt x="575" y="320"/>
                  </a:lnTo>
                  <a:lnTo>
                    <a:pt x="575" y="317"/>
                  </a:lnTo>
                  <a:lnTo>
                    <a:pt x="578" y="317"/>
                  </a:lnTo>
                  <a:lnTo>
                    <a:pt x="580" y="320"/>
                  </a:lnTo>
                  <a:lnTo>
                    <a:pt x="580" y="322"/>
                  </a:lnTo>
                  <a:lnTo>
                    <a:pt x="583" y="322"/>
                  </a:lnTo>
                  <a:lnTo>
                    <a:pt x="583" y="320"/>
                  </a:lnTo>
                  <a:lnTo>
                    <a:pt x="583" y="317"/>
                  </a:lnTo>
                  <a:lnTo>
                    <a:pt x="585" y="317"/>
                  </a:lnTo>
                  <a:lnTo>
                    <a:pt x="588" y="317"/>
                  </a:lnTo>
                  <a:lnTo>
                    <a:pt x="591" y="317"/>
                  </a:lnTo>
                  <a:lnTo>
                    <a:pt x="593" y="317"/>
                  </a:lnTo>
                  <a:lnTo>
                    <a:pt x="596" y="317"/>
                  </a:lnTo>
                  <a:lnTo>
                    <a:pt x="596" y="320"/>
                  </a:lnTo>
                  <a:lnTo>
                    <a:pt x="598" y="320"/>
                  </a:lnTo>
                  <a:lnTo>
                    <a:pt x="601" y="320"/>
                  </a:lnTo>
                  <a:lnTo>
                    <a:pt x="601" y="322"/>
                  </a:lnTo>
                  <a:lnTo>
                    <a:pt x="604" y="322"/>
                  </a:lnTo>
                  <a:lnTo>
                    <a:pt x="606" y="322"/>
                  </a:lnTo>
                  <a:lnTo>
                    <a:pt x="606" y="320"/>
                  </a:lnTo>
                  <a:lnTo>
                    <a:pt x="609" y="320"/>
                  </a:lnTo>
                  <a:lnTo>
                    <a:pt x="609" y="317"/>
                  </a:lnTo>
                  <a:lnTo>
                    <a:pt x="611" y="317"/>
                  </a:lnTo>
                  <a:lnTo>
                    <a:pt x="611" y="314"/>
                  </a:lnTo>
                  <a:lnTo>
                    <a:pt x="614" y="314"/>
                  </a:lnTo>
                  <a:lnTo>
                    <a:pt x="614" y="312"/>
                  </a:lnTo>
                  <a:lnTo>
                    <a:pt x="614" y="309"/>
                  </a:lnTo>
                  <a:lnTo>
                    <a:pt x="616" y="309"/>
                  </a:lnTo>
                  <a:lnTo>
                    <a:pt x="616" y="307"/>
                  </a:lnTo>
                  <a:lnTo>
                    <a:pt x="619" y="307"/>
                  </a:lnTo>
                  <a:lnTo>
                    <a:pt x="622" y="304"/>
                  </a:lnTo>
                  <a:lnTo>
                    <a:pt x="622" y="301"/>
                  </a:lnTo>
                  <a:lnTo>
                    <a:pt x="619" y="299"/>
                  </a:lnTo>
                  <a:lnTo>
                    <a:pt x="619" y="296"/>
                  </a:lnTo>
                  <a:lnTo>
                    <a:pt x="619" y="294"/>
                  </a:lnTo>
                  <a:lnTo>
                    <a:pt x="622" y="294"/>
                  </a:lnTo>
                  <a:lnTo>
                    <a:pt x="622" y="291"/>
                  </a:lnTo>
                  <a:lnTo>
                    <a:pt x="624" y="291"/>
                  </a:lnTo>
                  <a:lnTo>
                    <a:pt x="627" y="289"/>
                  </a:lnTo>
                  <a:lnTo>
                    <a:pt x="627" y="286"/>
                  </a:lnTo>
                  <a:lnTo>
                    <a:pt x="629" y="283"/>
                  </a:lnTo>
                  <a:lnTo>
                    <a:pt x="629" y="281"/>
                  </a:lnTo>
                  <a:lnTo>
                    <a:pt x="632" y="281"/>
                  </a:lnTo>
                  <a:lnTo>
                    <a:pt x="632" y="278"/>
                  </a:lnTo>
                  <a:lnTo>
                    <a:pt x="632" y="276"/>
                  </a:lnTo>
                  <a:lnTo>
                    <a:pt x="629" y="276"/>
                  </a:lnTo>
                  <a:lnTo>
                    <a:pt x="627" y="276"/>
                  </a:lnTo>
                  <a:lnTo>
                    <a:pt x="624" y="276"/>
                  </a:lnTo>
                  <a:lnTo>
                    <a:pt x="624" y="273"/>
                  </a:lnTo>
                  <a:lnTo>
                    <a:pt x="622" y="273"/>
                  </a:lnTo>
                  <a:lnTo>
                    <a:pt x="619" y="273"/>
                  </a:lnTo>
                  <a:lnTo>
                    <a:pt x="619" y="271"/>
                  </a:lnTo>
                  <a:lnTo>
                    <a:pt x="616" y="271"/>
                  </a:lnTo>
                  <a:lnTo>
                    <a:pt x="616" y="268"/>
                  </a:lnTo>
                  <a:lnTo>
                    <a:pt x="614" y="268"/>
                  </a:lnTo>
                  <a:lnTo>
                    <a:pt x="611" y="268"/>
                  </a:lnTo>
                  <a:lnTo>
                    <a:pt x="611" y="265"/>
                  </a:lnTo>
                  <a:lnTo>
                    <a:pt x="609" y="268"/>
                  </a:lnTo>
                  <a:lnTo>
                    <a:pt x="609" y="265"/>
                  </a:lnTo>
                  <a:lnTo>
                    <a:pt x="606" y="265"/>
                  </a:lnTo>
                  <a:lnTo>
                    <a:pt x="604" y="265"/>
                  </a:lnTo>
                  <a:lnTo>
                    <a:pt x="601" y="265"/>
                  </a:lnTo>
                  <a:lnTo>
                    <a:pt x="601" y="263"/>
                  </a:lnTo>
                  <a:lnTo>
                    <a:pt x="598" y="263"/>
                  </a:lnTo>
                  <a:lnTo>
                    <a:pt x="596" y="263"/>
                  </a:lnTo>
                  <a:lnTo>
                    <a:pt x="593" y="263"/>
                  </a:lnTo>
                  <a:lnTo>
                    <a:pt x="591" y="260"/>
                  </a:lnTo>
                  <a:lnTo>
                    <a:pt x="588" y="260"/>
                  </a:lnTo>
                  <a:lnTo>
                    <a:pt x="585" y="260"/>
                  </a:lnTo>
                  <a:lnTo>
                    <a:pt x="585" y="258"/>
                  </a:lnTo>
                  <a:lnTo>
                    <a:pt x="583" y="258"/>
                  </a:lnTo>
                  <a:lnTo>
                    <a:pt x="583" y="255"/>
                  </a:lnTo>
                  <a:lnTo>
                    <a:pt x="580" y="253"/>
                  </a:lnTo>
                  <a:lnTo>
                    <a:pt x="578" y="253"/>
                  </a:lnTo>
                  <a:lnTo>
                    <a:pt x="578" y="250"/>
                  </a:lnTo>
                  <a:lnTo>
                    <a:pt x="575" y="250"/>
                  </a:lnTo>
                  <a:lnTo>
                    <a:pt x="573" y="250"/>
                  </a:lnTo>
                  <a:lnTo>
                    <a:pt x="573" y="247"/>
                  </a:lnTo>
                  <a:lnTo>
                    <a:pt x="573" y="245"/>
                  </a:lnTo>
                  <a:lnTo>
                    <a:pt x="573" y="242"/>
                  </a:lnTo>
                  <a:lnTo>
                    <a:pt x="573" y="240"/>
                  </a:lnTo>
                  <a:lnTo>
                    <a:pt x="573" y="237"/>
                  </a:lnTo>
                  <a:lnTo>
                    <a:pt x="573" y="234"/>
                  </a:lnTo>
                  <a:lnTo>
                    <a:pt x="573" y="232"/>
                  </a:lnTo>
                  <a:lnTo>
                    <a:pt x="573" y="229"/>
                  </a:lnTo>
                  <a:lnTo>
                    <a:pt x="575" y="229"/>
                  </a:lnTo>
                  <a:lnTo>
                    <a:pt x="575" y="227"/>
                  </a:lnTo>
                  <a:lnTo>
                    <a:pt x="578" y="224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3" y="222"/>
                  </a:lnTo>
                  <a:lnTo>
                    <a:pt x="585" y="219"/>
                  </a:lnTo>
                  <a:lnTo>
                    <a:pt x="588" y="219"/>
                  </a:lnTo>
                  <a:lnTo>
                    <a:pt x="588" y="216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1" y="211"/>
                  </a:lnTo>
                  <a:lnTo>
                    <a:pt x="593" y="209"/>
                  </a:lnTo>
                  <a:lnTo>
                    <a:pt x="593" y="206"/>
                  </a:lnTo>
                  <a:lnTo>
                    <a:pt x="596" y="204"/>
                  </a:lnTo>
                  <a:lnTo>
                    <a:pt x="598" y="204"/>
                  </a:lnTo>
                  <a:lnTo>
                    <a:pt x="601" y="204"/>
                  </a:lnTo>
                  <a:lnTo>
                    <a:pt x="604" y="204"/>
                  </a:lnTo>
                  <a:lnTo>
                    <a:pt x="606" y="204"/>
                  </a:lnTo>
                  <a:lnTo>
                    <a:pt x="609" y="204"/>
                  </a:lnTo>
                  <a:lnTo>
                    <a:pt x="611" y="201"/>
                  </a:lnTo>
                  <a:lnTo>
                    <a:pt x="614" y="198"/>
                  </a:lnTo>
                  <a:lnTo>
                    <a:pt x="616" y="198"/>
                  </a:lnTo>
                  <a:lnTo>
                    <a:pt x="619" y="198"/>
                  </a:lnTo>
                  <a:lnTo>
                    <a:pt x="622" y="198"/>
                  </a:lnTo>
                  <a:lnTo>
                    <a:pt x="624" y="201"/>
                  </a:lnTo>
                  <a:lnTo>
                    <a:pt x="627" y="201"/>
                  </a:lnTo>
                  <a:lnTo>
                    <a:pt x="629" y="201"/>
                  </a:lnTo>
                  <a:lnTo>
                    <a:pt x="632" y="201"/>
                  </a:lnTo>
                  <a:lnTo>
                    <a:pt x="634" y="204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2" y="204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7" y="206"/>
                  </a:lnTo>
                  <a:lnTo>
                    <a:pt x="647" y="204"/>
                  </a:lnTo>
                  <a:lnTo>
                    <a:pt x="650" y="204"/>
                  </a:lnTo>
                  <a:lnTo>
                    <a:pt x="650" y="201"/>
                  </a:lnTo>
                  <a:lnTo>
                    <a:pt x="653" y="201"/>
                  </a:lnTo>
                  <a:lnTo>
                    <a:pt x="653" y="198"/>
                  </a:lnTo>
                  <a:lnTo>
                    <a:pt x="653" y="196"/>
                  </a:lnTo>
                  <a:lnTo>
                    <a:pt x="653" y="193"/>
                  </a:lnTo>
                  <a:lnTo>
                    <a:pt x="653" y="191"/>
                  </a:lnTo>
                  <a:lnTo>
                    <a:pt x="655" y="191"/>
                  </a:lnTo>
                  <a:lnTo>
                    <a:pt x="655" y="188"/>
                  </a:lnTo>
                  <a:lnTo>
                    <a:pt x="658" y="185"/>
                  </a:lnTo>
                  <a:lnTo>
                    <a:pt x="660" y="183"/>
                  </a:lnTo>
                  <a:lnTo>
                    <a:pt x="663" y="183"/>
                  </a:lnTo>
                  <a:lnTo>
                    <a:pt x="663" y="180"/>
                  </a:lnTo>
                  <a:lnTo>
                    <a:pt x="663" y="178"/>
                  </a:lnTo>
                  <a:lnTo>
                    <a:pt x="665" y="178"/>
                  </a:lnTo>
                  <a:lnTo>
                    <a:pt x="665" y="175"/>
                  </a:lnTo>
                  <a:lnTo>
                    <a:pt x="665" y="173"/>
                  </a:lnTo>
                  <a:lnTo>
                    <a:pt x="665" y="170"/>
                  </a:lnTo>
                  <a:lnTo>
                    <a:pt x="665" y="167"/>
                  </a:lnTo>
                  <a:lnTo>
                    <a:pt x="665" y="165"/>
                  </a:lnTo>
                  <a:lnTo>
                    <a:pt x="668" y="165"/>
                  </a:lnTo>
                  <a:lnTo>
                    <a:pt x="668" y="162"/>
                  </a:lnTo>
                  <a:lnTo>
                    <a:pt x="668" y="160"/>
                  </a:lnTo>
                  <a:lnTo>
                    <a:pt x="668" y="157"/>
                  </a:lnTo>
                  <a:lnTo>
                    <a:pt x="668" y="155"/>
                  </a:lnTo>
                  <a:lnTo>
                    <a:pt x="665" y="155"/>
                  </a:lnTo>
                  <a:lnTo>
                    <a:pt x="665" y="152"/>
                  </a:lnTo>
                  <a:lnTo>
                    <a:pt x="663" y="152"/>
                  </a:lnTo>
                  <a:lnTo>
                    <a:pt x="660" y="149"/>
                  </a:lnTo>
                  <a:lnTo>
                    <a:pt x="660" y="147"/>
                  </a:lnTo>
                  <a:lnTo>
                    <a:pt x="660" y="144"/>
                  </a:lnTo>
                  <a:lnTo>
                    <a:pt x="660" y="142"/>
                  </a:lnTo>
                  <a:lnTo>
                    <a:pt x="658" y="142"/>
                  </a:lnTo>
                  <a:lnTo>
                    <a:pt x="658" y="139"/>
                  </a:lnTo>
                  <a:lnTo>
                    <a:pt x="655" y="136"/>
                  </a:lnTo>
                  <a:lnTo>
                    <a:pt x="655" y="134"/>
                  </a:lnTo>
                  <a:lnTo>
                    <a:pt x="658" y="131"/>
                  </a:lnTo>
                  <a:lnTo>
                    <a:pt x="658" y="129"/>
                  </a:lnTo>
                  <a:lnTo>
                    <a:pt x="658" y="126"/>
                  </a:lnTo>
                  <a:lnTo>
                    <a:pt x="660" y="126"/>
                  </a:lnTo>
                  <a:lnTo>
                    <a:pt x="663" y="126"/>
                  </a:lnTo>
                  <a:lnTo>
                    <a:pt x="663" y="124"/>
                  </a:lnTo>
                  <a:lnTo>
                    <a:pt x="665" y="124"/>
                  </a:lnTo>
                  <a:lnTo>
                    <a:pt x="665" y="121"/>
                  </a:lnTo>
                  <a:lnTo>
                    <a:pt x="665" y="118"/>
                  </a:lnTo>
                  <a:lnTo>
                    <a:pt x="665" y="116"/>
                  </a:lnTo>
                  <a:lnTo>
                    <a:pt x="665" y="113"/>
                  </a:lnTo>
                  <a:lnTo>
                    <a:pt x="665" y="111"/>
                  </a:lnTo>
                  <a:lnTo>
                    <a:pt x="663" y="111"/>
                  </a:lnTo>
                  <a:lnTo>
                    <a:pt x="663" y="108"/>
                  </a:lnTo>
                  <a:lnTo>
                    <a:pt x="660" y="106"/>
                  </a:lnTo>
                  <a:lnTo>
                    <a:pt x="660" y="103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8" y="98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3" y="93"/>
                  </a:lnTo>
                  <a:lnTo>
                    <a:pt x="665" y="93"/>
                  </a:lnTo>
                  <a:lnTo>
                    <a:pt x="665" y="90"/>
                  </a:lnTo>
                  <a:lnTo>
                    <a:pt x="665" y="87"/>
                  </a:lnTo>
                  <a:lnTo>
                    <a:pt x="668" y="87"/>
                  </a:lnTo>
                  <a:lnTo>
                    <a:pt x="668" y="85"/>
                  </a:lnTo>
                  <a:lnTo>
                    <a:pt x="668" y="82"/>
                  </a:lnTo>
                  <a:lnTo>
                    <a:pt x="671" y="80"/>
                  </a:lnTo>
                  <a:lnTo>
                    <a:pt x="673" y="80"/>
                  </a:lnTo>
                  <a:lnTo>
                    <a:pt x="673" y="77"/>
                  </a:lnTo>
                  <a:lnTo>
                    <a:pt x="676" y="75"/>
                  </a:lnTo>
                  <a:lnTo>
                    <a:pt x="676" y="72"/>
                  </a:lnTo>
                  <a:lnTo>
                    <a:pt x="678" y="72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686" y="69"/>
                  </a:lnTo>
                  <a:lnTo>
                    <a:pt x="689" y="69"/>
                  </a:lnTo>
                  <a:lnTo>
                    <a:pt x="691" y="69"/>
                  </a:lnTo>
                  <a:lnTo>
                    <a:pt x="694" y="67"/>
                  </a:lnTo>
                  <a:lnTo>
                    <a:pt x="694" y="64"/>
                  </a:lnTo>
                  <a:lnTo>
                    <a:pt x="696" y="64"/>
                  </a:lnTo>
                  <a:lnTo>
                    <a:pt x="696" y="62"/>
                  </a:lnTo>
                  <a:lnTo>
                    <a:pt x="699" y="62"/>
                  </a:lnTo>
                  <a:lnTo>
                    <a:pt x="699" y="59"/>
                  </a:lnTo>
                  <a:lnTo>
                    <a:pt x="702" y="59"/>
                  </a:lnTo>
                  <a:lnTo>
                    <a:pt x="702" y="57"/>
                  </a:lnTo>
                  <a:lnTo>
                    <a:pt x="704" y="57"/>
                  </a:lnTo>
                  <a:lnTo>
                    <a:pt x="704" y="54"/>
                  </a:lnTo>
                  <a:lnTo>
                    <a:pt x="707" y="54"/>
                  </a:lnTo>
                  <a:lnTo>
                    <a:pt x="707" y="51"/>
                  </a:lnTo>
                  <a:lnTo>
                    <a:pt x="707" y="49"/>
                  </a:lnTo>
                  <a:lnTo>
                    <a:pt x="707" y="46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12" y="44"/>
                  </a:lnTo>
                  <a:lnTo>
                    <a:pt x="712" y="41"/>
                  </a:lnTo>
                  <a:lnTo>
                    <a:pt x="714" y="41"/>
                  </a:lnTo>
                  <a:lnTo>
                    <a:pt x="714" y="39"/>
                  </a:lnTo>
                  <a:lnTo>
                    <a:pt x="714" y="36"/>
                  </a:lnTo>
                  <a:lnTo>
                    <a:pt x="717" y="36"/>
                  </a:lnTo>
                  <a:lnTo>
                    <a:pt x="717" y="33"/>
                  </a:lnTo>
                  <a:lnTo>
                    <a:pt x="720" y="31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2" y="26"/>
                  </a:lnTo>
                  <a:lnTo>
                    <a:pt x="722" y="23"/>
                  </a:lnTo>
                  <a:lnTo>
                    <a:pt x="725" y="23"/>
                  </a:lnTo>
                  <a:lnTo>
                    <a:pt x="725" y="20"/>
                  </a:lnTo>
                  <a:lnTo>
                    <a:pt x="727" y="20"/>
                  </a:lnTo>
                  <a:lnTo>
                    <a:pt x="730" y="23"/>
                  </a:lnTo>
                  <a:lnTo>
                    <a:pt x="730" y="26"/>
                  </a:lnTo>
                  <a:lnTo>
                    <a:pt x="732" y="26"/>
                  </a:lnTo>
                  <a:lnTo>
                    <a:pt x="732" y="28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5" y="39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8" y="44"/>
                  </a:lnTo>
                  <a:lnTo>
                    <a:pt x="738" y="46"/>
                  </a:lnTo>
                  <a:lnTo>
                    <a:pt x="740" y="46"/>
                  </a:lnTo>
                  <a:lnTo>
                    <a:pt x="740" y="49"/>
                  </a:lnTo>
                  <a:lnTo>
                    <a:pt x="743" y="49"/>
                  </a:lnTo>
                  <a:lnTo>
                    <a:pt x="743" y="51"/>
                  </a:lnTo>
                  <a:lnTo>
                    <a:pt x="745" y="51"/>
                  </a:lnTo>
                  <a:lnTo>
                    <a:pt x="745" y="54"/>
                  </a:lnTo>
                  <a:lnTo>
                    <a:pt x="748" y="57"/>
                  </a:lnTo>
                  <a:lnTo>
                    <a:pt x="751" y="54"/>
                  </a:lnTo>
                  <a:lnTo>
                    <a:pt x="753" y="51"/>
                  </a:lnTo>
                  <a:lnTo>
                    <a:pt x="753" y="49"/>
                  </a:lnTo>
                  <a:lnTo>
                    <a:pt x="756" y="46"/>
                  </a:lnTo>
                  <a:lnTo>
                    <a:pt x="756" y="44"/>
                  </a:lnTo>
                  <a:lnTo>
                    <a:pt x="758" y="44"/>
                  </a:lnTo>
                  <a:lnTo>
                    <a:pt x="758" y="41"/>
                  </a:lnTo>
                  <a:lnTo>
                    <a:pt x="761" y="39"/>
                  </a:lnTo>
                  <a:lnTo>
                    <a:pt x="763" y="39"/>
                  </a:lnTo>
                  <a:lnTo>
                    <a:pt x="763" y="36"/>
                  </a:lnTo>
                  <a:lnTo>
                    <a:pt x="766" y="36"/>
                  </a:lnTo>
                  <a:lnTo>
                    <a:pt x="769" y="33"/>
                  </a:lnTo>
                  <a:lnTo>
                    <a:pt x="769" y="31"/>
                  </a:lnTo>
                  <a:lnTo>
                    <a:pt x="771" y="28"/>
                  </a:lnTo>
                  <a:lnTo>
                    <a:pt x="771" y="26"/>
                  </a:lnTo>
                  <a:lnTo>
                    <a:pt x="771" y="23"/>
                  </a:lnTo>
                  <a:lnTo>
                    <a:pt x="769" y="23"/>
                  </a:lnTo>
                  <a:lnTo>
                    <a:pt x="769" y="20"/>
                  </a:lnTo>
                  <a:lnTo>
                    <a:pt x="769" y="18"/>
                  </a:lnTo>
                  <a:lnTo>
                    <a:pt x="769" y="15"/>
                  </a:lnTo>
                  <a:lnTo>
                    <a:pt x="769" y="13"/>
                  </a:lnTo>
                  <a:lnTo>
                    <a:pt x="769" y="10"/>
                  </a:lnTo>
                  <a:lnTo>
                    <a:pt x="769" y="8"/>
                  </a:lnTo>
                  <a:lnTo>
                    <a:pt x="766" y="8"/>
                  </a:lnTo>
                  <a:lnTo>
                    <a:pt x="766" y="5"/>
                  </a:lnTo>
                  <a:lnTo>
                    <a:pt x="766" y="2"/>
                  </a:lnTo>
                  <a:lnTo>
                    <a:pt x="763" y="2"/>
                  </a:lnTo>
                  <a:lnTo>
                    <a:pt x="763" y="0"/>
                  </a:lnTo>
                  <a:lnTo>
                    <a:pt x="766" y="0"/>
                  </a:lnTo>
                  <a:lnTo>
                    <a:pt x="769" y="0"/>
                  </a:lnTo>
                  <a:lnTo>
                    <a:pt x="771" y="0"/>
                  </a:lnTo>
                  <a:lnTo>
                    <a:pt x="774" y="0"/>
                  </a:lnTo>
                  <a:lnTo>
                    <a:pt x="776" y="0"/>
                  </a:lnTo>
                  <a:lnTo>
                    <a:pt x="776" y="2"/>
                  </a:lnTo>
                  <a:lnTo>
                    <a:pt x="779" y="2"/>
                  </a:lnTo>
                  <a:lnTo>
                    <a:pt x="779" y="5"/>
                  </a:lnTo>
                  <a:lnTo>
                    <a:pt x="781" y="5"/>
                  </a:lnTo>
                  <a:lnTo>
                    <a:pt x="781" y="8"/>
                  </a:lnTo>
                  <a:lnTo>
                    <a:pt x="784" y="10"/>
                  </a:lnTo>
                  <a:lnTo>
                    <a:pt x="784" y="13"/>
                  </a:lnTo>
                  <a:lnTo>
                    <a:pt x="787" y="13"/>
                  </a:lnTo>
                  <a:lnTo>
                    <a:pt x="787" y="15"/>
                  </a:lnTo>
                  <a:lnTo>
                    <a:pt x="787" y="18"/>
                  </a:lnTo>
                  <a:lnTo>
                    <a:pt x="787" y="20"/>
                  </a:lnTo>
                  <a:lnTo>
                    <a:pt x="789" y="23"/>
                  </a:lnTo>
                  <a:lnTo>
                    <a:pt x="792" y="23"/>
                  </a:lnTo>
                  <a:lnTo>
                    <a:pt x="792" y="26"/>
                  </a:lnTo>
                  <a:lnTo>
                    <a:pt x="794" y="26"/>
                  </a:lnTo>
                  <a:lnTo>
                    <a:pt x="794" y="28"/>
                  </a:lnTo>
                  <a:lnTo>
                    <a:pt x="794" y="31"/>
                  </a:lnTo>
                  <a:lnTo>
                    <a:pt x="797" y="31"/>
                  </a:lnTo>
                  <a:lnTo>
                    <a:pt x="797" y="33"/>
                  </a:lnTo>
                  <a:lnTo>
                    <a:pt x="794" y="33"/>
                  </a:lnTo>
                  <a:lnTo>
                    <a:pt x="797" y="36"/>
                  </a:lnTo>
                  <a:lnTo>
                    <a:pt x="797" y="39"/>
                  </a:lnTo>
                  <a:lnTo>
                    <a:pt x="794" y="39"/>
                  </a:lnTo>
                  <a:lnTo>
                    <a:pt x="794" y="41"/>
                  </a:lnTo>
                  <a:lnTo>
                    <a:pt x="792" y="41"/>
                  </a:lnTo>
                  <a:lnTo>
                    <a:pt x="792" y="44"/>
                  </a:lnTo>
                  <a:lnTo>
                    <a:pt x="792" y="46"/>
                  </a:lnTo>
                  <a:lnTo>
                    <a:pt x="792" y="49"/>
                  </a:lnTo>
                  <a:lnTo>
                    <a:pt x="789" y="49"/>
                  </a:lnTo>
                  <a:lnTo>
                    <a:pt x="789" y="51"/>
                  </a:lnTo>
                  <a:lnTo>
                    <a:pt x="789" y="54"/>
                  </a:lnTo>
                  <a:lnTo>
                    <a:pt x="789" y="57"/>
                  </a:lnTo>
                  <a:lnTo>
                    <a:pt x="792" y="57"/>
                  </a:lnTo>
                  <a:lnTo>
                    <a:pt x="794" y="57"/>
                  </a:lnTo>
                  <a:lnTo>
                    <a:pt x="794" y="59"/>
                  </a:lnTo>
                  <a:lnTo>
                    <a:pt x="792" y="59"/>
                  </a:lnTo>
                  <a:lnTo>
                    <a:pt x="794" y="59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4" y="64"/>
                  </a:lnTo>
                  <a:lnTo>
                    <a:pt x="792" y="64"/>
                  </a:lnTo>
                  <a:lnTo>
                    <a:pt x="792" y="67"/>
                  </a:lnTo>
                  <a:lnTo>
                    <a:pt x="792" y="69"/>
                  </a:lnTo>
                  <a:lnTo>
                    <a:pt x="794" y="72"/>
                  </a:lnTo>
                  <a:lnTo>
                    <a:pt x="794" y="75"/>
                  </a:lnTo>
                  <a:lnTo>
                    <a:pt x="794" y="77"/>
                  </a:lnTo>
                  <a:lnTo>
                    <a:pt x="792" y="77"/>
                  </a:lnTo>
                  <a:lnTo>
                    <a:pt x="789" y="80"/>
                  </a:lnTo>
                  <a:lnTo>
                    <a:pt x="789" y="82"/>
                  </a:lnTo>
                  <a:lnTo>
                    <a:pt x="789" y="85"/>
                  </a:lnTo>
                  <a:lnTo>
                    <a:pt x="787" y="87"/>
                  </a:lnTo>
                  <a:lnTo>
                    <a:pt x="787" y="90"/>
                  </a:lnTo>
                  <a:lnTo>
                    <a:pt x="787" y="93"/>
                  </a:lnTo>
                  <a:lnTo>
                    <a:pt x="789" y="93"/>
                  </a:lnTo>
                  <a:lnTo>
                    <a:pt x="789" y="95"/>
                  </a:lnTo>
                  <a:lnTo>
                    <a:pt x="792" y="95"/>
                  </a:lnTo>
                  <a:lnTo>
                    <a:pt x="794" y="95"/>
                  </a:lnTo>
                  <a:lnTo>
                    <a:pt x="797" y="98"/>
                  </a:lnTo>
                  <a:lnTo>
                    <a:pt x="800" y="98"/>
                  </a:lnTo>
                  <a:lnTo>
                    <a:pt x="802" y="98"/>
                  </a:lnTo>
                  <a:lnTo>
                    <a:pt x="805" y="98"/>
                  </a:lnTo>
                  <a:lnTo>
                    <a:pt x="807" y="98"/>
                  </a:lnTo>
                  <a:lnTo>
                    <a:pt x="810" y="98"/>
                  </a:lnTo>
                  <a:lnTo>
                    <a:pt x="812" y="98"/>
                  </a:lnTo>
                  <a:lnTo>
                    <a:pt x="815" y="98"/>
                  </a:lnTo>
                  <a:lnTo>
                    <a:pt x="818" y="98"/>
                  </a:lnTo>
                  <a:lnTo>
                    <a:pt x="818" y="100"/>
                  </a:lnTo>
                  <a:lnTo>
                    <a:pt x="820" y="100"/>
                  </a:lnTo>
                  <a:lnTo>
                    <a:pt x="823" y="100"/>
                  </a:lnTo>
                  <a:lnTo>
                    <a:pt x="823" y="103"/>
                  </a:lnTo>
                  <a:lnTo>
                    <a:pt x="825" y="103"/>
                  </a:lnTo>
                  <a:lnTo>
                    <a:pt x="825" y="106"/>
                  </a:lnTo>
                  <a:lnTo>
                    <a:pt x="828" y="108"/>
                  </a:lnTo>
                  <a:lnTo>
                    <a:pt x="828" y="111"/>
                  </a:lnTo>
                  <a:lnTo>
                    <a:pt x="830" y="111"/>
                  </a:lnTo>
                  <a:lnTo>
                    <a:pt x="833" y="113"/>
                  </a:lnTo>
                  <a:lnTo>
                    <a:pt x="836" y="113"/>
                  </a:lnTo>
                  <a:lnTo>
                    <a:pt x="836" y="116"/>
                  </a:lnTo>
                  <a:lnTo>
                    <a:pt x="838" y="116"/>
                  </a:lnTo>
                  <a:lnTo>
                    <a:pt x="838" y="118"/>
                  </a:lnTo>
                  <a:lnTo>
                    <a:pt x="841" y="121"/>
                  </a:lnTo>
                  <a:lnTo>
                    <a:pt x="841" y="124"/>
                  </a:lnTo>
                  <a:lnTo>
                    <a:pt x="841" y="126"/>
                  </a:lnTo>
                  <a:lnTo>
                    <a:pt x="841" y="129"/>
                  </a:lnTo>
                  <a:lnTo>
                    <a:pt x="841" y="131"/>
                  </a:lnTo>
                  <a:lnTo>
                    <a:pt x="838" y="134"/>
                  </a:lnTo>
                  <a:lnTo>
                    <a:pt x="838" y="136"/>
                  </a:lnTo>
                  <a:lnTo>
                    <a:pt x="841" y="139"/>
                  </a:lnTo>
                  <a:lnTo>
                    <a:pt x="841" y="142"/>
                  </a:lnTo>
                  <a:lnTo>
                    <a:pt x="841" y="144"/>
                  </a:lnTo>
                  <a:lnTo>
                    <a:pt x="843" y="144"/>
                  </a:lnTo>
                  <a:lnTo>
                    <a:pt x="843" y="147"/>
                  </a:lnTo>
                  <a:lnTo>
                    <a:pt x="846" y="149"/>
                  </a:lnTo>
                  <a:lnTo>
                    <a:pt x="846" y="152"/>
                  </a:lnTo>
                  <a:lnTo>
                    <a:pt x="849" y="155"/>
                  </a:lnTo>
                  <a:lnTo>
                    <a:pt x="849" y="157"/>
                  </a:lnTo>
                  <a:lnTo>
                    <a:pt x="849" y="160"/>
                  </a:lnTo>
                  <a:lnTo>
                    <a:pt x="849" y="162"/>
                  </a:lnTo>
                  <a:lnTo>
                    <a:pt x="849" y="165"/>
                  </a:lnTo>
                  <a:lnTo>
                    <a:pt x="849" y="167"/>
                  </a:lnTo>
                  <a:lnTo>
                    <a:pt x="849" y="170"/>
                  </a:lnTo>
                  <a:lnTo>
                    <a:pt x="849" y="173"/>
                  </a:lnTo>
                  <a:lnTo>
                    <a:pt x="849" y="175"/>
                  </a:lnTo>
                  <a:lnTo>
                    <a:pt x="846" y="178"/>
                  </a:lnTo>
                  <a:lnTo>
                    <a:pt x="843" y="180"/>
                  </a:lnTo>
                  <a:lnTo>
                    <a:pt x="843" y="183"/>
                  </a:lnTo>
                  <a:lnTo>
                    <a:pt x="843" y="185"/>
                  </a:lnTo>
                  <a:lnTo>
                    <a:pt x="841" y="191"/>
                  </a:lnTo>
                  <a:lnTo>
                    <a:pt x="841" y="193"/>
                  </a:lnTo>
                  <a:lnTo>
                    <a:pt x="838" y="196"/>
                  </a:lnTo>
                  <a:lnTo>
                    <a:pt x="838" y="198"/>
                  </a:lnTo>
                  <a:lnTo>
                    <a:pt x="838" y="201"/>
                  </a:lnTo>
                  <a:lnTo>
                    <a:pt x="838" y="204"/>
                  </a:lnTo>
                  <a:lnTo>
                    <a:pt x="841" y="204"/>
                  </a:lnTo>
                  <a:lnTo>
                    <a:pt x="841" y="206"/>
                  </a:lnTo>
                  <a:lnTo>
                    <a:pt x="843" y="206"/>
                  </a:lnTo>
                  <a:lnTo>
                    <a:pt x="846" y="206"/>
                  </a:lnTo>
                  <a:lnTo>
                    <a:pt x="846" y="209"/>
                  </a:lnTo>
                  <a:lnTo>
                    <a:pt x="849" y="209"/>
                  </a:lnTo>
                  <a:lnTo>
                    <a:pt x="851" y="209"/>
                  </a:lnTo>
                  <a:lnTo>
                    <a:pt x="851" y="211"/>
                  </a:lnTo>
                  <a:lnTo>
                    <a:pt x="854" y="211"/>
                  </a:lnTo>
                  <a:lnTo>
                    <a:pt x="854" y="209"/>
                  </a:lnTo>
                  <a:lnTo>
                    <a:pt x="856" y="209"/>
                  </a:lnTo>
                  <a:lnTo>
                    <a:pt x="859" y="209"/>
                  </a:lnTo>
                  <a:lnTo>
                    <a:pt x="859" y="211"/>
                  </a:lnTo>
                  <a:lnTo>
                    <a:pt x="859" y="214"/>
                  </a:lnTo>
                  <a:lnTo>
                    <a:pt x="861" y="214"/>
                  </a:lnTo>
                  <a:lnTo>
                    <a:pt x="861" y="216"/>
                  </a:lnTo>
                  <a:lnTo>
                    <a:pt x="864" y="216"/>
                  </a:lnTo>
                  <a:lnTo>
                    <a:pt x="867" y="219"/>
                  </a:lnTo>
                  <a:lnTo>
                    <a:pt x="869" y="219"/>
                  </a:lnTo>
                  <a:lnTo>
                    <a:pt x="872" y="219"/>
                  </a:lnTo>
                  <a:lnTo>
                    <a:pt x="872" y="222"/>
                  </a:lnTo>
                  <a:lnTo>
                    <a:pt x="874" y="222"/>
                  </a:lnTo>
                  <a:lnTo>
                    <a:pt x="874" y="224"/>
                  </a:lnTo>
                  <a:lnTo>
                    <a:pt x="872" y="224"/>
                  </a:lnTo>
                  <a:lnTo>
                    <a:pt x="872" y="227"/>
                  </a:lnTo>
                  <a:lnTo>
                    <a:pt x="874" y="227"/>
                  </a:lnTo>
                  <a:lnTo>
                    <a:pt x="874" y="229"/>
                  </a:lnTo>
                  <a:lnTo>
                    <a:pt x="877" y="229"/>
                  </a:lnTo>
                  <a:lnTo>
                    <a:pt x="879" y="229"/>
                  </a:lnTo>
                  <a:lnTo>
                    <a:pt x="882" y="229"/>
                  </a:lnTo>
                  <a:lnTo>
                    <a:pt x="885" y="229"/>
                  </a:lnTo>
                  <a:lnTo>
                    <a:pt x="887" y="229"/>
                  </a:lnTo>
                  <a:lnTo>
                    <a:pt x="887" y="227"/>
                  </a:lnTo>
                  <a:lnTo>
                    <a:pt x="890" y="227"/>
                  </a:lnTo>
                  <a:lnTo>
                    <a:pt x="892" y="227"/>
                  </a:lnTo>
                  <a:lnTo>
                    <a:pt x="892" y="229"/>
                  </a:lnTo>
                  <a:lnTo>
                    <a:pt x="895" y="229"/>
                  </a:lnTo>
                  <a:lnTo>
                    <a:pt x="898" y="232"/>
                  </a:lnTo>
                  <a:lnTo>
                    <a:pt x="898" y="229"/>
                  </a:lnTo>
                  <a:lnTo>
                    <a:pt x="900" y="232"/>
                  </a:lnTo>
                  <a:lnTo>
                    <a:pt x="903" y="232"/>
                  </a:lnTo>
                  <a:lnTo>
                    <a:pt x="905" y="232"/>
                  </a:lnTo>
                  <a:lnTo>
                    <a:pt x="908" y="232"/>
                  </a:lnTo>
                  <a:lnTo>
                    <a:pt x="908" y="229"/>
                  </a:lnTo>
                  <a:lnTo>
                    <a:pt x="910" y="229"/>
                  </a:lnTo>
                  <a:lnTo>
                    <a:pt x="910" y="232"/>
                  </a:lnTo>
                  <a:lnTo>
                    <a:pt x="913" y="232"/>
                  </a:lnTo>
                  <a:lnTo>
                    <a:pt x="913" y="234"/>
                  </a:lnTo>
                  <a:lnTo>
                    <a:pt x="913" y="232"/>
                  </a:lnTo>
                  <a:lnTo>
                    <a:pt x="916" y="232"/>
                  </a:lnTo>
                  <a:lnTo>
                    <a:pt x="918" y="232"/>
                  </a:lnTo>
                  <a:lnTo>
                    <a:pt x="918" y="234"/>
                  </a:lnTo>
                  <a:lnTo>
                    <a:pt x="921" y="234"/>
                  </a:lnTo>
                  <a:lnTo>
                    <a:pt x="923" y="234"/>
                  </a:lnTo>
                  <a:lnTo>
                    <a:pt x="923" y="237"/>
                  </a:lnTo>
                  <a:lnTo>
                    <a:pt x="923" y="240"/>
                  </a:lnTo>
                  <a:lnTo>
                    <a:pt x="923" y="242"/>
                  </a:lnTo>
                  <a:lnTo>
                    <a:pt x="923" y="245"/>
                  </a:lnTo>
                  <a:lnTo>
                    <a:pt x="923" y="247"/>
                  </a:lnTo>
                  <a:lnTo>
                    <a:pt x="923" y="250"/>
                  </a:lnTo>
                  <a:lnTo>
                    <a:pt x="926" y="250"/>
                  </a:lnTo>
                  <a:lnTo>
                    <a:pt x="928" y="250"/>
                  </a:lnTo>
                  <a:lnTo>
                    <a:pt x="928" y="253"/>
                  </a:lnTo>
                  <a:lnTo>
                    <a:pt x="931" y="255"/>
                  </a:lnTo>
                  <a:lnTo>
                    <a:pt x="934" y="255"/>
                  </a:lnTo>
                  <a:lnTo>
                    <a:pt x="936" y="255"/>
                  </a:lnTo>
                  <a:lnTo>
                    <a:pt x="939" y="255"/>
                  </a:lnTo>
                  <a:lnTo>
                    <a:pt x="949" y="260"/>
                  </a:lnTo>
                  <a:lnTo>
                    <a:pt x="947" y="268"/>
                  </a:lnTo>
                  <a:lnTo>
                    <a:pt x="944" y="271"/>
                  </a:lnTo>
                  <a:lnTo>
                    <a:pt x="944" y="273"/>
                  </a:lnTo>
                  <a:lnTo>
                    <a:pt x="941" y="278"/>
                  </a:lnTo>
                  <a:lnTo>
                    <a:pt x="941" y="283"/>
                  </a:lnTo>
                  <a:lnTo>
                    <a:pt x="941" y="286"/>
                  </a:lnTo>
                  <a:lnTo>
                    <a:pt x="939" y="289"/>
                  </a:lnTo>
                  <a:lnTo>
                    <a:pt x="936" y="291"/>
                  </a:lnTo>
                  <a:lnTo>
                    <a:pt x="936" y="294"/>
                  </a:lnTo>
                  <a:lnTo>
                    <a:pt x="936" y="296"/>
                  </a:lnTo>
                  <a:lnTo>
                    <a:pt x="936" y="299"/>
                  </a:lnTo>
                  <a:lnTo>
                    <a:pt x="936" y="301"/>
                  </a:lnTo>
                  <a:lnTo>
                    <a:pt x="934" y="304"/>
                  </a:lnTo>
                  <a:lnTo>
                    <a:pt x="931" y="307"/>
                  </a:lnTo>
                  <a:lnTo>
                    <a:pt x="931" y="309"/>
                  </a:lnTo>
                  <a:lnTo>
                    <a:pt x="928" y="312"/>
                  </a:lnTo>
                  <a:lnTo>
                    <a:pt x="928" y="314"/>
                  </a:lnTo>
                  <a:lnTo>
                    <a:pt x="928" y="320"/>
                  </a:lnTo>
                  <a:lnTo>
                    <a:pt x="931" y="325"/>
                  </a:lnTo>
                  <a:lnTo>
                    <a:pt x="931" y="327"/>
                  </a:lnTo>
                  <a:lnTo>
                    <a:pt x="931" y="330"/>
                  </a:lnTo>
                  <a:lnTo>
                    <a:pt x="931" y="332"/>
                  </a:lnTo>
                  <a:lnTo>
                    <a:pt x="928" y="335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40"/>
                  </a:lnTo>
                  <a:lnTo>
                    <a:pt x="928" y="343"/>
                  </a:lnTo>
                  <a:lnTo>
                    <a:pt x="926" y="345"/>
                  </a:lnTo>
                  <a:lnTo>
                    <a:pt x="928" y="348"/>
                  </a:lnTo>
                  <a:lnTo>
                    <a:pt x="931" y="348"/>
                  </a:lnTo>
                  <a:lnTo>
                    <a:pt x="931" y="350"/>
                  </a:lnTo>
                  <a:lnTo>
                    <a:pt x="928" y="350"/>
                  </a:lnTo>
                  <a:lnTo>
                    <a:pt x="928" y="353"/>
                  </a:lnTo>
                  <a:lnTo>
                    <a:pt x="931" y="353"/>
                  </a:lnTo>
                  <a:lnTo>
                    <a:pt x="931" y="356"/>
                  </a:lnTo>
                  <a:lnTo>
                    <a:pt x="928" y="358"/>
                  </a:lnTo>
                  <a:lnTo>
                    <a:pt x="926" y="361"/>
                  </a:lnTo>
                  <a:lnTo>
                    <a:pt x="923" y="363"/>
                  </a:lnTo>
                  <a:lnTo>
                    <a:pt x="923" y="361"/>
                  </a:lnTo>
                  <a:lnTo>
                    <a:pt x="923" y="363"/>
                  </a:lnTo>
                  <a:lnTo>
                    <a:pt x="921" y="363"/>
                  </a:lnTo>
                  <a:lnTo>
                    <a:pt x="918" y="363"/>
                  </a:lnTo>
                  <a:lnTo>
                    <a:pt x="916" y="363"/>
                  </a:lnTo>
                  <a:lnTo>
                    <a:pt x="913" y="363"/>
                  </a:lnTo>
                  <a:lnTo>
                    <a:pt x="910" y="363"/>
                  </a:lnTo>
                  <a:lnTo>
                    <a:pt x="908" y="363"/>
                  </a:lnTo>
                  <a:lnTo>
                    <a:pt x="905" y="363"/>
                  </a:lnTo>
                  <a:lnTo>
                    <a:pt x="903" y="363"/>
                  </a:lnTo>
                  <a:lnTo>
                    <a:pt x="903" y="366"/>
                  </a:lnTo>
                  <a:lnTo>
                    <a:pt x="900" y="366"/>
                  </a:lnTo>
                  <a:lnTo>
                    <a:pt x="898" y="366"/>
                  </a:lnTo>
                  <a:lnTo>
                    <a:pt x="895" y="366"/>
                  </a:lnTo>
                  <a:lnTo>
                    <a:pt x="892" y="366"/>
                  </a:lnTo>
                  <a:lnTo>
                    <a:pt x="892" y="369"/>
                  </a:lnTo>
                  <a:lnTo>
                    <a:pt x="890" y="369"/>
                  </a:lnTo>
                  <a:lnTo>
                    <a:pt x="887" y="369"/>
                  </a:lnTo>
                  <a:lnTo>
                    <a:pt x="885" y="369"/>
                  </a:lnTo>
                  <a:lnTo>
                    <a:pt x="882" y="369"/>
                  </a:lnTo>
                  <a:lnTo>
                    <a:pt x="882" y="371"/>
                  </a:lnTo>
                  <a:lnTo>
                    <a:pt x="879" y="371"/>
                  </a:lnTo>
                  <a:lnTo>
                    <a:pt x="877" y="371"/>
                  </a:lnTo>
                  <a:lnTo>
                    <a:pt x="877" y="374"/>
                  </a:lnTo>
                  <a:lnTo>
                    <a:pt x="874" y="374"/>
                  </a:lnTo>
                  <a:lnTo>
                    <a:pt x="872" y="374"/>
                  </a:lnTo>
                  <a:lnTo>
                    <a:pt x="869" y="374"/>
                  </a:lnTo>
                  <a:lnTo>
                    <a:pt x="869" y="376"/>
                  </a:lnTo>
                  <a:lnTo>
                    <a:pt x="867" y="376"/>
                  </a:lnTo>
                  <a:lnTo>
                    <a:pt x="864" y="376"/>
                  </a:lnTo>
                  <a:lnTo>
                    <a:pt x="864" y="379"/>
                  </a:lnTo>
                  <a:lnTo>
                    <a:pt x="861" y="379"/>
                  </a:lnTo>
                  <a:lnTo>
                    <a:pt x="859" y="381"/>
                  </a:lnTo>
                  <a:lnTo>
                    <a:pt x="856" y="381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1" y="384"/>
                  </a:lnTo>
                  <a:lnTo>
                    <a:pt x="851" y="387"/>
                  </a:lnTo>
                  <a:lnTo>
                    <a:pt x="849" y="387"/>
                  </a:lnTo>
                  <a:lnTo>
                    <a:pt x="846" y="387"/>
                  </a:lnTo>
                  <a:lnTo>
                    <a:pt x="846" y="389"/>
                  </a:lnTo>
                  <a:lnTo>
                    <a:pt x="843" y="389"/>
                  </a:lnTo>
                  <a:lnTo>
                    <a:pt x="843" y="392"/>
                  </a:lnTo>
                  <a:lnTo>
                    <a:pt x="841" y="392"/>
                  </a:lnTo>
                  <a:lnTo>
                    <a:pt x="838" y="394"/>
                  </a:lnTo>
                  <a:lnTo>
                    <a:pt x="836" y="394"/>
                  </a:lnTo>
                  <a:lnTo>
                    <a:pt x="836" y="397"/>
                  </a:lnTo>
                  <a:lnTo>
                    <a:pt x="833" y="397"/>
                  </a:lnTo>
                  <a:lnTo>
                    <a:pt x="830" y="397"/>
                  </a:lnTo>
                  <a:lnTo>
                    <a:pt x="830" y="399"/>
                  </a:lnTo>
                  <a:lnTo>
                    <a:pt x="828" y="399"/>
                  </a:lnTo>
                  <a:lnTo>
                    <a:pt x="828" y="402"/>
                  </a:lnTo>
                  <a:lnTo>
                    <a:pt x="825" y="402"/>
                  </a:lnTo>
                  <a:lnTo>
                    <a:pt x="823" y="402"/>
                  </a:lnTo>
                  <a:lnTo>
                    <a:pt x="823" y="405"/>
                  </a:lnTo>
                  <a:lnTo>
                    <a:pt x="820" y="405"/>
                  </a:lnTo>
                  <a:lnTo>
                    <a:pt x="818" y="405"/>
                  </a:lnTo>
                  <a:lnTo>
                    <a:pt x="818" y="407"/>
                  </a:lnTo>
                  <a:lnTo>
                    <a:pt x="815" y="407"/>
                  </a:lnTo>
                  <a:lnTo>
                    <a:pt x="812" y="407"/>
                  </a:lnTo>
                  <a:lnTo>
                    <a:pt x="812" y="410"/>
                  </a:lnTo>
                  <a:lnTo>
                    <a:pt x="810" y="410"/>
                  </a:lnTo>
                  <a:lnTo>
                    <a:pt x="810" y="412"/>
                  </a:lnTo>
                  <a:lnTo>
                    <a:pt x="807" y="412"/>
                  </a:lnTo>
                  <a:lnTo>
                    <a:pt x="805" y="412"/>
                  </a:lnTo>
                  <a:lnTo>
                    <a:pt x="802" y="412"/>
                  </a:lnTo>
                  <a:lnTo>
                    <a:pt x="802" y="415"/>
                  </a:lnTo>
                  <a:lnTo>
                    <a:pt x="800" y="415"/>
                  </a:lnTo>
                  <a:lnTo>
                    <a:pt x="800" y="418"/>
                  </a:lnTo>
                  <a:lnTo>
                    <a:pt x="797" y="418"/>
                  </a:lnTo>
                  <a:lnTo>
                    <a:pt x="794" y="418"/>
                  </a:lnTo>
                  <a:lnTo>
                    <a:pt x="792" y="418"/>
                  </a:lnTo>
                  <a:lnTo>
                    <a:pt x="792" y="420"/>
                  </a:lnTo>
                  <a:lnTo>
                    <a:pt x="789" y="420"/>
                  </a:lnTo>
                  <a:lnTo>
                    <a:pt x="787" y="420"/>
                  </a:lnTo>
                  <a:lnTo>
                    <a:pt x="784" y="420"/>
                  </a:lnTo>
                  <a:lnTo>
                    <a:pt x="784" y="423"/>
                  </a:lnTo>
                  <a:lnTo>
                    <a:pt x="781" y="423"/>
                  </a:lnTo>
                  <a:lnTo>
                    <a:pt x="779" y="423"/>
                  </a:lnTo>
                  <a:lnTo>
                    <a:pt x="776" y="423"/>
                  </a:lnTo>
                  <a:lnTo>
                    <a:pt x="776" y="425"/>
                  </a:lnTo>
                  <a:lnTo>
                    <a:pt x="774" y="425"/>
                  </a:lnTo>
                  <a:lnTo>
                    <a:pt x="771" y="425"/>
                  </a:lnTo>
                  <a:lnTo>
                    <a:pt x="771" y="428"/>
                  </a:lnTo>
                  <a:lnTo>
                    <a:pt x="769" y="428"/>
                  </a:lnTo>
                  <a:lnTo>
                    <a:pt x="766" y="428"/>
                  </a:lnTo>
                  <a:lnTo>
                    <a:pt x="763" y="428"/>
                  </a:lnTo>
                  <a:lnTo>
                    <a:pt x="761" y="428"/>
                  </a:lnTo>
                  <a:lnTo>
                    <a:pt x="761" y="430"/>
                  </a:lnTo>
                  <a:lnTo>
                    <a:pt x="758" y="430"/>
                  </a:lnTo>
                  <a:lnTo>
                    <a:pt x="756" y="430"/>
                  </a:lnTo>
                  <a:lnTo>
                    <a:pt x="753" y="430"/>
                  </a:lnTo>
                  <a:lnTo>
                    <a:pt x="753" y="428"/>
                  </a:lnTo>
                  <a:lnTo>
                    <a:pt x="751" y="428"/>
                  </a:lnTo>
                  <a:lnTo>
                    <a:pt x="748" y="428"/>
                  </a:lnTo>
                  <a:lnTo>
                    <a:pt x="745" y="428"/>
                  </a:lnTo>
                  <a:lnTo>
                    <a:pt x="743" y="428"/>
                  </a:lnTo>
                  <a:lnTo>
                    <a:pt x="740" y="428"/>
                  </a:lnTo>
                  <a:lnTo>
                    <a:pt x="738" y="428"/>
                  </a:lnTo>
                  <a:lnTo>
                    <a:pt x="735" y="428"/>
                  </a:lnTo>
                  <a:lnTo>
                    <a:pt x="732" y="428"/>
                  </a:lnTo>
                  <a:lnTo>
                    <a:pt x="730" y="428"/>
                  </a:lnTo>
                  <a:lnTo>
                    <a:pt x="727" y="428"/>
                  </a:lnTo>
                  <a:lnTo>
                    <a:pt x="725" y="428"/>
                  </a:lnTo>
                  <a:lnTo>
                    <a:pt x="722" y="428"/>
                  </a:lnTo>
                  <a:lnTo>
                    <a:pt x="720" y="428"/>
                  </a:lnTo>
                  <a:lnTo>
                    <a:pt x="717" y="428"/>
                  </a:lnTo>
                  <a:lnTo>
                    <a:pt x="717" y="430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9" y="430"/>
                  </a:lnTo>
                  <a:lnTo>
                    <a:pt x="707" y="430"/>
                  </a:lnTo>
                  <a:lnTo>
                    <a:pt x="704" y="430"/>
                  </a:lnTo>
                  <a:lnTo>
                    <a:pt x="704" y="433"/>
                  </a:lnTo>
                  <a:lnTo>
                    <a:pt x="702" y="433"/>
                  </a:lnTo>
                  <a:lnTo>
                    <a:pt x="699" y="433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4" y="436"/>
                  </a:lnTo>
                  <a:lnTo>
                    <a:pt x="691" y="436"/>
                  </a:lnTo>
                  <a:lnTo>
                    <a:pt x="689" y="436"/>
                  </a:lnTo>
                  <a:lnTo>
                    <a:pt x="689" y="438"/>
                  </a:lnTo>
                  <a:lnTo>
                    <a:pt x="686" y="438"/>
                  </a:lnTo>
                  <a:lnTo>
                    <a:pt x="683" y="438"/>
                  </a:lnTo>
                  <a:lnTo>
                    <a:pt x="681" y="441"/>
                  </a:lnTo>
                  <a:lnTo>
                    <a:pt x="678" y="441"/>
                  </a:lnTo>
                  <a:lnTo>
                    <a:pt x="676" y="443"/>
                  </a:lnTo>
                  <a:lnTo>
                    <a:pt x="673" y="443"/>
                  </a:lnTo>
                  <a:lnTo>
                    <a:pt x="671" y="446"/>
                  </a:lnTo>
                  <a:lnTo>
                    <a:pt x="668" y="446"/>
                  </a:lnTo>
                  <a:lnTo>
                    <a:pt x="668" y="448"/>
                  </a:lnTo>
                  <a:lnTo>
                    <a:pt x="665" y="448"/>
                  </a:lnTo>
                  <a:lnTo>
                    <a:pt x="663" y="448"/>
                  </a:lnTo>
                  <a:lnTo>
                    <a:pt x="663" y="451"/>
                  </a:lnTo>
                  <a:lnTo>
                    <a:pt x="660" y="451"/>
                  </a:lnTo>
                  <a:lnTo>
                    <a:pt x="660" y="454"/>
                  </a:lnTo>
                  <a:lnTo>
                    <a:pt x="658" y="454"/>
                  </a:lnTo>
                  <a:lnTo>
                    <a:pt x="655" y="454"/>
                  </a:lnTo>
                  <a:lnTo>
                    <a:pt x="655" y="456"/>
                  </a:lnTo>
                  <a:lnTo>
                    <a:pt x="653" y="456"/>
                  </a:lnTo>
                  <a:lnTo>
                    <a:pt x="653" y="459"/>
                  </a:lnTo>
                  <a:lnTo>
                    <a:pt x="650" y="459"/>
                  </a:lnTo>
                  <a:lnTo>
                    <a:pt x="650" y="461"/>
                  </a:lnTo>
                  <a:lnTo>
                    <a:pt x="647" y="461"/>
                  </a:lnTo>
                  <a:lnTo>
                    <a:pt x="645" y="461"/>
                  </a:lnTo>
                  <a:lnTo>
                    <a:pt x="645" y="464"/>
                  </a:lnTo>
                  <a:lnTo>
                    <a:pt x="642" y="464"/>
                  </a:lnTo>
                  <a:lnTo>
                    <a:pt x="642" y="467"/>
                  </a:lnTo>
                  <a:lnTo>
                    <a:pt x="640" y="467"/>
                  </a:lnTo>
                  <a:lnTo>
                    <a:pt x="640" y="469"/>
                  </a:lnTo>
                  <a:lnTo>
                    <a:pt x="637" y="469"/>
                  </a:lnTo>
                  <a:lnTo>
                    <a:pt x="637" y="472"/>
                  </a:lnTo>
                  <a:lnTo>
                    <a:pt x="634" y="472"/>
                  </a:lnTo>
                  <a:lnTo>
                    <a:pt x="634" y="474"/>
                  </a:lnTo>
                  <a:lnTo>
                    <a:pt x="632" y="474"/>
                  </a:lnTo>
                  <a:lnTo>
                    <a:pt x="632" y="477"/>
                  </a:lnTo>
                  <a:lnTo>
                    <a:pt x="629" y="477"/>
                  </a:lnTo>
                  <a:lnTo>
                    <a:pt x="629" y="479"/>
                  </a:lnTo>
                  <a:lnTo>
                    <a:pt x="627" y="479"/>
                  </a:lnTo>
                  <a:lnTo>
                    <a:pt x="627" y="482"/>
                  </a:lnTo>
                  <a:lnTo>
                    <a:pt x="624" y="482"/>
                  </a:lnTo>
                  <a:lnTo>
                    <a:pt x="624" y="485"/>
                  </a:lnTo>
                  <a:lnTo>
                    <a:pt x="622" y="485"/>
                  </a:lnTo>
                  <a:lnTo>
                    <a:pt x="619" y="485"/>
                  </a:lnTo>
                  <a:lnTo>
                    <a:pt x="619" y="487"/>
                  </a:lnTo>
                  <a:lnTo>
                    <a:pt x="616" y="487"/>
                  </a:lnTo>
                  <a:lnTo>
                    <a:pt x="614" y="490"/>
                  </a:lnTo>
                  <a:lnTo>
                    <a:pt x="611" y="490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5"/>
                  </a:lnTo>
                  <a:lnTo>
                    <a:pt x="606" y="495"/>
                  </a:lnTo>
                  <a:lnTo>
                    <a:pt x="604" y="495"/>
                  </a:lnTo>
                  <a:lnTo>
                    <a:pt x="601" y="495"/>
                  </a:lnTo>
                  <a:lnTo>
                    <a:pt x="598" y="497"/>
                  </a:lnTo>
                  <a:lnTo>
                    <a:pt x="596" y="497"/>
                  </a:lnTo>
                  <a:lnTo>
                    <a:pt x="593" y="500"/>
                  </a:lnTo>
                  <a:lnTo>
                    <a:pt x="591" y="500"/>
                  </a:lnTo>
                  <a:lnTo>
                    <a:pt x="588" y="503"/>
                  </a:lnTo>
                  <a:lnTo>
                    <a:pt x="585" y="505"/>
                  </a:lnTo>
                  <a:lnTo>
                    <a:pt x="583" y="505"/>
                  </a:lnTo>
                  <a:lnTo>
                    <a:pt x="583" y="508"/>
                  </a:lnTo>
                  <a:lnTo>
                    <a:pt x="580" y="508"/>
                  </a:lnTo>
                  <a:lnTo>
                    <a:pt x="580" y="510"/>
                  </a:lnTo>
                  <a:lnTo>
                    <a:pt x="578" y="510"/>
                  </a:lnTo>
                  <a:lnTo>
                    <a:pt x="575" y="510"/>
                  </a:lnTo>
                  <a:lnTo>
                    <a:pt x="575" y="513"/>
                  </a:lnTo>
                  <a:lnTo>
                    <a:pt x="573" y="513"/>
                  </a:lnTo>
                  <a:lnTo>
                    <a:pt x="570" y="513"/>
                  </a:lnTo>
                  <a:lnTo>
                    <a:pt x="567" y="515"/>
                  </a:lnTo>
                  <a:lnTo>
                    <a:pt x="565" y="515"/>
                  </a:lnTo>
                  <a:lnTo>
                    <a:pt x="562" y="518"/>
                  </a:lnTo>
                  <a:lnTo>
                    <a:pt x="560" y="521"/>
                  </a:lnTo>
                  <a:lnTo>
                    <a:pt x="557" y="521"/>
                  </a:lnTo>
                  <a:lnTo>
                    <a:pt x="557" y="523"/>
                  </a:lnTo>
                  <a:lnTo>
                    <a:pt x="555" y="526"/>
                  </a:lnTo>
                  <a:lnTo>
                    <a:pt x="552" y="526"/>
                  </a:lnTo>
                  <a:lnTo>
                    <a:pt x="552" y="528"/>
                  </a:lnTo>
                  <a:lnTo>
                    <a:pt x="549" y="528"/>
                  </a:lnTo>
                  <a:lnTo>
                    <a:pt x="549" y="531"/>
                  </a:lnTo>
                  <a:lnTo>
                    <a:pt x="547" y="531"/>
                  </a:lnTo>
                  <a:lnTo>
                    <a:pt x="544" y="534"/>
                  </a:lnTo>
                  <a:lnTo>
                    <a:pt x="544" y="536"/>
                  </a:lnTo>
                  <a:lnTo>
                    <a:pt x="542" y="536"/>
                  </a:lnTo>
                  <a:lnTo>
                    <a:pt x="539" y="536"/>
                  </a:lnTo>
                  <a:lnTo>
                    <a:pt x="539" y="539"/>
                  </a:lnTo>
                  <a:lnTo>
                    <a:pt x="536" y="541"/>
                  </a:lnTo>
                  <a:lnTo>
                    <a:pt x="534" y="541"/>
                  </a:lnTo>
                  <a:lnTo>
                    <a:pt x="534" y="544"/>
                  </a:lnTo>
                  <a:lnTo>
                    <a:pt x="534" y="546"/>
                  </a:lnTo>
                  <a:lnTo>
                    <a:pt x="531" y="546"/>
                  </a:lnTo>
                  <a:lnTo>
                    <a:pt x="531" y="549"/>
                  </a:lnTo>
                  <a:lnTo>
                    <a:pt x="529" y="549"/>
                  </a:lnTo>
                  <a:lnTo>
                    <a:pt x="529" y="552"/>
                  </a:lnTo>
                  <a:lnTo>
                    <a:pt x="526" y="552"/>
                  </a:lnTo>
                  <a:lnTo>
                    <a:pt x="526" y="554"/>
                  </a:lnTo>
                  <a:lnTo>
                    <a:pt x="526" y="557"/>
                  </a:lnTo>
                  <a:lnTo>
                    <a:pt x="524" y="557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1" y="562"/>
                  </a:lnTo>
                  <a:lnTo>
                    <a:pt x="521" y="564"/>
                  </a:lnTo>
                  <a:lnTo>
                    <a:pt x="521" y="567"/>
                  </a:lnTo>
                  <a:lnTo>
                    <a:pt x="518" y="567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6" y="572"/>
                  </a:lnTo>
                  <a:lnTo>
                    <a:pt x="516" y="575"/>
                  </a:lnTo>
                  <a:lnTo>
                    <a:pt x="513" y="575"/>
                  </a:lnTo>
                  <a:lnTo>
                    <a:pt x="513" y="577"/>
                  </a:lnTo>
                  <a:lnTo>
                    <a:pt x="511" y="577"/>
                  </a:lnTo>
                  <a:lnTo>
                    <a:pt x="511" y="580"/>
                  </a:lnTo>
                  <a:lnTo>
                    <a:pt x="508" y="580"/>
                  </a:lnTo>
                  <a:lnTo>
                    <a:pt x="508" y="583"/>
                  </a:lnTo>
                  <a:lnTo>
                    <a:pt x="506" y="583"/>
                  </a:lnTo>
                  <a:lnTo>
                    <a:pt x="503" y="583"/>
                  </a:lnTo>
                  <a:lnTo>
                    <a:pt x="500" y="583"/>
                  </a:lnTo>
                  <a:lnTo>
                    <a:pt x="500" y="580"/>
                  </a:lnTo>
                  <a:lnTo>
                    <a:pt x="498" y="580"/>
                  </a:lnTo>
                  <a:lnTo>
                    <a:pt x="495" y="580"/>
                  </a:lnTo>
                  <a:lnTo>
                    <a:pt x="493" y="580"/>
                  </a:lnTo>
                  <a:lnTo>
                    <a:pt x="490" y="580"/>
                  </a:lnTo>
                  <a:lnTo>
                    <a:pt x="487" y="580"/>
                  </a:lnTo>
                  <a:lnTo>
                    <a:pt x="485" y="580"/>
                  </a:lnTo>
                  <a:lnTo>
                    <a:pt x="485" y="583"/>
                  </a:lnTo>
                  <a:lnTo>
                    <a:pt x="482" y="583"/>
                  </a:lnTo>
                  <a:lnTo>
                    <a:pt x="480" y="585"/>
                  </a:lnTo>
                  <a:lnTo>
                    <a:pt x="477" y="585"/>
                  </a:lnTo>
                  <a:lnTo>
                    <a:pt x="477" y="588"/>
                  </a:lnTo>
                  <a:lnTo>
                    <a:pt x="475" y="588"/>
                  </a:lnTo>
                  <a:lnTo>
                    <a:pt x="475" y="590"/>
                  </a:lnTo>
                  <a:lnTo>
                    <a:pt x="475" y="593"/>
                  </a:lnTo>
                  <a:lnTo>
                    <a:pt x="472" y="593"/>
                  </a:lnTo>
                  <a:lnTo>
                    <a:pt x="472" y="595"/>
                  </a:lnTo>
                  <a:lnTo>
                    <a:pt x="469" y="595"/>
                  </a:lnTo>
                  <a:lnTo>
                    <a:pt x="469" y="598"/>
                  </a:lnTo>
                  <a:lnTo>
                    <a:pt x="469" y="601"/>
                  </a:lnTo>
                  <a:lnTo>
                    <a:pt x="467" y="601"/>
                  </a:lnTo>
                  <a:lnTo>
                    <a:pt x="467" y="603"/>
                  </a:lnTo>
                  <a:lnTo>
                    <a:pt x="467" y="606"/>
                  </a:lnTo>
                  <a:lnTo>
                    <a:pt x="467" y="608"/>
                  </a:lnTo>
                  <a:lnTo>
                    <a:pt x="467" y="611"/>
                  </a:lnTo>
                  <a:lnTo>
                    <a:pt x="464" y="611"/>
                  </a:lnTo>
                  <a:lnTo>
                    <a:pt x="464" y="613"/>
                  </a:lnTo>
                  <a:lnTo>
                    <a:pt x="464" y="616"/>
                  </a:lnTo>
                  <a:lnTo>
                    <a:pt x="462" y="616"/>
                  </a:lnTo>
                  <a:lnTo>
                    <a:pt x="462" y="619"/>
                  </a:lnTo>
                  <a:lnTo>
                    <a:pt x="459" y="619"/>
                  </a:lnTo>
                  <a:lnTo>
                    <a:pt x="457" y="619"/>
                  </a:lnTo>
                  <a:lnTo>
                    <a:pt x="457" y="621"/>
                  </a:lnTo>
                  <a:lnTo>
                    <a:pt x="454" y="621"/>
                  </a:lnTo>
                  <a:lnTo>
                    <a:pt x="451" y="621"/>
                  </a:lnTo>
                  <a:lnTo>
                    <a:pt x="451" y="624"/>
                  </a:lnTo>
                  <a:lnTo>
                    <a:pt x="449" y="624"/>
                  </a:lnTo>
                  <a:lnTo>
                    <a:pt x="449" y="626"/>
                  </a:lnTo>
                  <a:lnTo>
                    <a:pt x="446" y="626"/>
                  </a:lnTo>
                  <a:lnTo>
                    <a:pt x="444" y="629"/>
                  </a:lnTo>
                  <a:lnTo>
                    <a:pt x="441" y="632"/>
                  </a:lnTo>
                  <a:lnTo>
                    <a:pt x="438" y="634"/>
                  </a:lnTo>
                  <a:lnTo>
                    <a:pt x="436" y="634"/>
                  </a:lnTo>
                  <a:lnTo>
                    <a:pt x="436" y="637"/>
                  </a:lnTo>
                  <a:lnTo>
                    <a:pt x="433" y="637"/>
                  </a:lnTo>
                  <a:lnTo>
                    <a:pt x="433" y="639"/>
                  </a:lnTo>
                  <a:lnTo>
                    <a:pt x="431" y="639"/>
                  </a:lnTo>
                  <a:lnTo>
                    <a:pt x="431" y="642"/>
                  </a:lnTo>
                  <a:lnTo>
                    <a:pt x="428" y="642"/>
                  </a:lnTo>
                  <a:lnTo>
                    <a:pt x="428" y="644"/>
                  </a:lnTo>
                  <a:lnTo>
                    <a:pt x="426" y="644"/>
                  </a:lnTo>
                  <a:lnTo>
                    <a:pt x="426" y="647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0" y="650"/>
                  </a:lnTo>
                  <a:lnTo>
                    <a:pt x="420" y="652"/>
                  </a:lnTo>
                  <a:lnTo>
                    <a:pt x="418" y="652"/>
                  </a:lnTo>
                  <a:lnTo>
                    <a:pt x="418" y="655"/>
                  </a:lnTo>
                  <a:lnTo>
                    <a:pt x="415" y="655"/>
                  </a:lnTo>
                  <a:lnTo>
                    <a:pt x="415" y="657"/>
                  </a:lnTo>
                  <a:lnTo>
                    <a:pt x="413" y="657"/>
                  </a:lnTo>
                  <a:lnTo>
                    <a:pt x="410" y="660"/>
                  </a:lnTo>
                  <a:lnTo>
                    <a:pt x="410" y="662"/>
                  </a:lnTo>
                  <a:lnTo>
                    <a:pt x="408" y="662"/>
                  </a:lnTo>
                  <a:lnTo>
                    <a:pt x="405" y="665"/>
                  </a:lnTo>
                  <a:lnTo>
                    <a:pt x="402" y="668"/>
                  </a:lnTo>
                  <a:lnTo>
                    <a:pt x="400" y="670"/>
                  </a:lnTo>
                  <a:lnTo>
                    <a:pt x="397" y="673"/>
                  </a:lnTo>
                  <a:lnTo>
                    <a:pt x="395" y="675"/>
                  </a:lnTo>
                  <a:lnTo>
                    <a:pt x="392" y="678"/>
                  </a:lnTo>
                  <a:lnTo>
                    <a:pt x="392" y="681"/>
                  </a:lnTo>
                  <a:lnTo>
                    <a:pt x="390" y="681"/>
                  </a:lnTo>
                  <a:lnTo>
                    <a:pt x="387" y="681"/>
                  </a:lnTo>
                  <a:lnTo>
                    <a:pt x="384" y="681"/>
                  </a:lnTo>
                  <a:lnTo>
                    <a:pt x="382" y="681"/>
                  </a:lnTo>
                  <a:lnTo>
                    <a:pt x="382" y="678"/>
                  </a:lnTo>
                  <a:lnTo>
                    <a:pt x="379" y="678"/>
                  </a:lnTo>
                  <a:lnTo>
                    <a:pt x="377" y="678"/>
                  </a:lnTo>
                  <a:lnTo>
                    <a:pt x="374" y="678"/>
                  </a:lnTo>
                  <a:lnTo>
                    <a:pt x="371" y="678"/>
                  </a:lnTo>
                  <a:lnTo>
                    <a:pt x="369" y="678"/>
                  </a:lnTo>
                  <a:lnTo>
                    <a:pt x="366" y="678"/>
                  </a:lnTo>
                  <a:lnTo>
                    <a:pt x="366" y="675"/>
                  </a:lnTo>
                  <a:lnTo>
                    <a:pt x="364" y="675"/>
                  </a:lnTo>
                  <a:lnTo>
                    <a:pt x="364" y="678"/>
                  </a:lnTo>
                  <a:lnTo>
                    <a:pt x="361" y="678"/>
                  </a:lnTo>
                  <a:lnTo>
                    <a:pt x="359" y="678"/>
                  </a:lnTo>
                  <a:lnTo>
                    <a:pt x="356" y="678"/>
                  </a:lnTo>
                  <a:lnTo>
                    <a:pt x="353" y="678"/>
                  </a:lnTo>
                  <a:lnTo>
                    <a:pt x="351" y="678"/>
                  </a:lnTo>
                  <a:lnTo>
                    <a:pt x="348" y="678"/>
                  </a:lnTo>
                  <a:lnTo>
                    <a:pt x="348" y="681"/>
                  </a:lnTo>
                  <a:lnTo>
                    <a:pt x="346" y="681"/>
                  </a:lnTo>
                  <a:lnTo>
                    <a:pt x="343" y="681"/>
                  </a:lnTo>
                  <a:lnTo>
                    <a:pt x="341" y="681"/>
                  </a:lnTo>
                  <a:lnTo>
                    <a:pt x="338" y="681"/>
                  </a:lnTo>
                  <a:lnTo>
                    <a:pt x="335" y="681"/>
                  </a:lnTo>
                  <a:lnTo>
                    <a:pt x="333" y="681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28" y="683"/>
                  </a:lnTo>
                  <a:lnTo>
                    <a:pt x="325" y="683"/>
                  </a:lnTo>
                  <a:lnTo>
                    <a:pt x="322" y="683"/>
                  </a:lnTo>
                  <a:lnTo>
                    <a:pt x="320" y="683"/>
                  </a:lnTo>
                  <a:lnTo>
                    <a:pt x="317" y="683"/>
                  </a:lnTo>
                  <a:lnTo>
                    <a:pt x="315" y="683"/>
                  </a:lnTo>
                  <a:lnTo>
                    <a:pt x="312" y="683"/>
                  </a:lnTo>
                  <a:lnTo>
                    <a:pt x="312" y="686"/>
                  </a:lnTo>
                  <a:lnTo>
                    <a:pt x="310" y="686"/>
                  </a:lnTo>
                  <a:lnTo>
                    <a:pt x="307" y="686"/>
                  </a:lnTo>
                  <a:lnTo>
                    <a:pt x="304" y="686"/>
                  </a:lnTo>
                  <a:lnTo>
                    <a:pt x="302" y="686"/>
                  </a:lnTo>
                  <a:lnTo>
                    <a:pt x="299" y="686"/>
                  </a:lnTo>
                  <a:lnTo>
                    <a:pt x="299" y="688"/>
                  </a:lnTo>
                  <a:lnTo>
                    <a:pt x="297" y="688"/>
                  </a:lnTo>
                  <a:lnTo>
                    <a:pt x="294" y="688"/>
                  </a:lnTo>
                  <a:lnTo>
                    <a:pt x="292" y="688"/>
                  </a:lnTo>
                  <a:lnTo>
                    <a:pt x="289" y="688"/>
                  </a:lnTo>
                  <a:lnTo>
                    <a:pt x="289" y="691"/>
                  </a:lnTo>
                  <a:lnTo>
                    <a:pt x="286" y="691"/>
                  </a:lnTo>
                  <a:lnTo>
                    <a:pt x="284" y="691"/>
                  </a:lnTo>
                  <a:lnTo>
                    <a:pt x="281" y="691"/>
                  </a:lnTo>
                  <a:lnTo>
                    <a:pt x="281" y="693"/>
                  </a:lnTo>
                  <a:lnTo>
                    <a:pt x="279" y="693"/>
                  </a:lnTo>
                  <a:lnTo>
                    <a:pt x="276" y="693"/>
                  </a:lnTo>
                  <a:lnTo>
                    <a:pt x="273" y="693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8" y="696"/>
                  </a:lnTo>
                  <a:lnTo>
                    <a:pt x="268" y="699"/>
                  </a:lnTo>
                  <a:lnTo>
                    <a:pt x="266" y="699"/>
                  </a:lnTo>
                  <a:lnTo>
                    <a:pt x="263" y="699"/>
                  </a:lnTo>
                  <a:lnTo>
                    <a:pt x="263" y="701"/>
                  </a:lnTo>
                  <a:lnTo>
                    <a:pt x="261" y="701"/>
                  </a:lnTo>
                  <a:lnTo>
                    <a:pt x="258" y="701"/>
                  </a:lnTo>
                  <a:lnTo>
                    <a:pt x="258" y="704"/>
                  </a:lnTo>
                  <a:lnTo>
                    <a:pt x="255" y="704"/>
                  </a:lnTo>
                  <a:lnTo>
                    <a:pt x="253" y="704"/>
                  </a:lnTo>
                  <a:lnTo>
                    <a:pt x="253" y="706"/>
                  </a:lnTo>
                  <a:lnTo>
                    <a:pt x="250" y="706"/>
                  </a:lnTo>
                  <a:lnTo>
                    <a:pt x="248" y="706"/>
                  </a:lnTo>
                  <a:lnTo>
                    <a:pt x="248" y="709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0" y="711"/>
                  </a:lnTo>
                  <a:lnTo>
                    <a:pt x="240" y="714"/>
                  </a:lnTo>
                  <a:lnTo>
                    <a:pt x="237" y="714"/>
                  </a:lnTo>
                  <a:lnTo>
                    <a:pt x="237" y="717"/>
                  </a:lnTo>
                  <a:lnTo>
                    <a:pt x="235" y="717"/>
                  </a:lnTo>
                  <a:lnTo>
                    <a:pt x="235" y="719"/>
                  </a:lnTo>
                  <a:lnTo>
                    <a:pt x="232" y="719"/>
                  </a:lnTo>
                  <a:lnTo>
                    <a:pt x="230" y="719"/>
                  </a:lnTo>
                  <a:lnTo>
                    <a:pt x="230" y="722"/>
                  </a:lnTo>
                  <a:lnTo>
                    <a:pt x="227" y="722"/>
                  </a:lnTo>
                  <a:lnTo>
                    <a:pt x="227" y="724"/>
                  </a:lnTo>
                  <a:lnTo>
                    <a:pt x="224" y="724"/>
                  </a:lnTo>
                  <a:lnTo>
                    <a:pt x="224" y="727"/>
                  </a:lnTo>
                  <a:lnTo>
                    <a:pt x="222" y="727"/>
                  </a:lnTo>
                  <a:lnTo>
                    <a:pt x="222" y="730"/>
                  </a:lnTo>
                  <a:lnTo>
                    <a:pt x="219" y="730"/>
                  </a:lnTo>
                  <a:lnTo>
                    <a:pt x="219" y="732"/>
                  </a:lnTo>
                  <a:lnTo>
                    <a:pt x="217" y="732"/>
                  </a:lnTo>
                  <a:lnTo>
                    <a:pt x="217" y="735"/>
                  </a:lnTo>
                  <a:lnTo>
                    <a:pt x="214" y="735"/>
                  </a:lnTo>
                  <a:lnTo>
                    <a:pt x="214" y="737"/>
                  </a:lnTo>
                  <a:lnTo>
                    <a:pt x="212" y="737"/>
                  </a:lnTo>
                  <a:lnTo>
                    <a:pt x="212" y="740"/>
                  </a:lnTo>
                  <a:lnTo>
                    <a:pt x="209" y="740"/>
                  </a:lnTo>
                  <a:lnTo>
                    <a:pt x="209" y="742"/>
                  </a:lnTo>
                  <a:lnTo>
                    <a:pt x="206" y="742"/>
                  </a:lnTo>
                  <a:lnTo>
                    <a:pt x="206" y="745"/>
                  </a:lnTo>
                  <a:lnTo>
                    <a:pt x="204" y="745"/>
                  </a:lnTo>
                  <a:lnTo>
                    <a:pt x="204" y="748"/>
                  </a:lnTo>
                  <a:lnTo>
                    <a:pt x="201" y="748"/>
                  </a:lnTo>
                  <a:lnTo>
                    <a:pt x="201" y="750"/>
                  </a:lnTo>
                  <a:lnTo>
                    <a:pt x="199" y="750"/>
                  </a:lnTo>
                  <a:lnTo>
                    <a:pt x="199" y="753"/>
                  </a:lnTo>
                  <a:lnTo>
                    <a:pt x="196" y="755"/>
                  </a:lnTo>
                  <a:lnTo>
                    <a:pt x="196" y="758"/>
                  </a:lnTo>
                  <a:lnTo>
                    <a:pt x="194" y="758"/>
                  </a:lnTo>
                  <a:lnTo>
                    <a:pt x="194" y="760"/>
                  </a:lnTo>
                  <a:lnTo>
                    <a:pt x="191" y="760"/>
                  </a:lnTo>
                  <a:lnTo>
                    <a:pt x="191" y="763"/>
                  </a:lnTo>
                  <a:lnTo>
                    <a:pt x="188" y="763"/>
                  </a:lnTo>
                  <a:lnTo>
                    <a:pt x="188" y="760"/>
                  </a:lnTo>
                  <a:lnTo>
                    <a:pt x="186" y="760"/>
                  </a:lnTo>
                  <a:lnTo>
                    <a:pt x="186" y="758"/>
                  </a:lnTo>
                  <a:lnTo>
                    <a:pt x="186" y="755"/>
                  </a:lnTo>
                  <a:lnTo>
                    <a:pt x="183" y="755"/>
                  </a:lnTo>
                  <a:lnTo>
                    <a:pt x="183" y="753"/>
                  </a:lnTo>
                  <a:lnTo>
                    <a:pt x="183" y="750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3" y="745"/>
                  </a:lnTo>
                  <a:lnTo>
                    <a:pt x="181" y="745"/>
                  </a:lnTo>
                  <a:lnTo>
                    <a:pt x="181" y="742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3" y="735"/>
                  </a:lnTo>
                  <a:lnTo>
                    <a:pt x="173" y="732"/>
                  </a:lnTo>
                  <a:lnTo>
                    <a:pt x="173" y="730"/>
                  </a:lnTo>
                  <a:lnTo>
                    <a:pt x="175" y="730"/>
                  </a:lnTo>
                  <a:lnTo>
                    <a:pt x="175" y="727"/>
                  </a:lnTo>
                  <a:lnTo>
                    <a:pt x="175" y="724"/>
                  </a:lnTo>
                  <a:lnTo>
                    <a:pt x="175" y="722"/>
                  </a:lnTo>
                  <a:lnTo>
                    <a:pt x="173" y="722"/>
                  </a:lnTo>
                  <a:lnTo>
                    <a:pt x="173" y="719"/>
                  </a:lnTo>
                  <a:lnTo>
                    <a:pt x="175" y="717"/>
                  </a:lnTo>
                  <a:lnTo>
                    <a:pt x="175" y="714"/>
                  </a:lnTo>
                  <a:lnTo>
                    <a:pt x="173" y="711"/>
                  </a:lnTo>
                  <a:lnTo>
                    <a:pt x="173" y="709"/>
                  </a:lnTo>
                  <a:lnTo>
                    <a:pt x="175" y="709"/>
                  </a:lnTo>
                  <a:lnTo>
                    <a:pt x="175" y="706"/>
                  </a:lnTo>
                  <a:lnTo>
                    <a:pt x="173" y="706"/>
                  </a:lnTo>
                  <a:lnTo>
                    <a:pt x="173" y="704"/>
                  </a:lnTo>
                  <a:lnTo>
                    <a:pt x="173" y="701"/>
                  </a:lnTo>
                  <a:lnTo>
                    <a:pt x="175" y="701"/>
                  </a:lnTo>
                  <a:lnTo>
                    <a:pt x="175" y="699"/>
                  </a:lnTo>
                  <a:lnTo>
                    <a:pt x="175" y="696"/>
                  </a:lnTo>
                  <a:lnTo>
                    <a:pt x="173" y="696"/>
                  </a:lnTo>
                  <a:lnTo>
                    <a:pt x="173" y="693"/>
                  </a:lnTo>
                  <a:lnTo>
                    <a:pt x="170" y="693"/>
                  </a:lnTo>
                  <a:lnTo>
                    <a:pt x="170" y="691"/>
                  </a:lnTo>
                  <a:lnTo>
                    <a:pt x="173" y="691"/>
                  </a:lnTo>
                  <a:lnTo>
                    <a:pt x="173" y="688"/>
                  </a:lnTo>
                  <a:lnTo>
                    <a:pt x="175" y="686"/>
                  </a:lnTo>
                  <a:lnTo>
                    <a:pt x="175" y="683"/>
                  </a:lnTo>
                  <a:lnTo>
                    <a:pt x="175" y="681"/>
                  </a:lnTo>
                  <a:lnTo>
                    <a:pt x="175" y="678"/>
                  </a:lnTo>
                  <a:lnTo>
                    <a:pt x="173" y="678"/>
                  </a:lnTo>
                  <a:lnTo>
                    <a:pt x="173" y="675"/>
                  </a:lnTo>
                  <a:lnTo>
                    <a:pt x="170" y="675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68" y="668"/>
                  </a:lnTo>
                  <a:lnTo>
                    <a:pt x="168" y="665"/>
                  </a:lnTo>
                  <a:lnTo>
                    <a:pt x="168" y="662"/>
                  </a:lnTo>
                  <a:lnTo>
                    <a:pt x="170" y="662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5"/>
                  </a:lnTo>
                  <a:lnTo>
                    <a:pt x="170" y="652"/>
                  </a:lnTo>
                  <a:lnTo>
                    <a:pt x="173" y="652"/>
                  </a:lnTo>
                  <a:lnTo>
                    <a:pt x="173" y="650"/>
                  </a:lnTo>
                  <a:lnTo>
                    <a:pt x="173" y="647"/>
                  </a:lnTo>
                  <a:lnTo>
                    <a:pt x="173" y="644"/>
                  </a:lnTo>
                  <a:lnTo>
                    <a:pt x="173" y="642"/>
                  </a:lnTo>
                  <a:lnTo>
                    <a:pt x="170" y="642"/>
                  </a:lnTo>
                  <a:lnTo>
                    <a:pt x="170" y="639"/>
                  </a:lnTo>
                  <a:lnTo>
                    <a:pt x="168" y="639"/>
                  </a:lnTo>
                  <a:lnTo>
                    <a:pt x="168" y="637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3" y="634"/>
                  </a:lnTo>
                  <a:lnTo>
                    <a:pt x="160" y="634"/>
                  </a:lnTo>
                  <a:lnTo>
                    <a:pt x="157" y="632"/>
                  </a:lnTo>
                  <a:lnTo>
                    <a:pt x="157" y="629"/>
                  </a:lnTo>
                  <a:lnTo>
                    <a:pt x="155" y="629"/>
                  </a:lnTo>
                  <a:lnTo>
                    <a:pt x="155" y="626"/>
                  </a:lnTo>
                  <a:lnTo>
                    <a:pt x="152" y="626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52" y="619"/>
                  </a:lnTo>
                  <a:lnTo>
                    <a:pt x="152" y="616"/>
                  </a:lnTo>
                  <a:lnTo>
                    <a:pt x="150" y="616"/>
                  </a:lnTo>
                  <a:lnTo>
                    <a:pt x="147" y="616"/>
                  </a:lnTo>
                  <a:lnTo>
                    <a:pt x="145" y="616"/>
                  </a:lnTo>
                  <a:lnTo>
                    <a:pt x="142" y="613"/>
                  </a:lnTo>
                  <a:lnTo>
                    <a:pt x="139" y="613"/>
                  </a:lnTo>
                  <a:lnTo>
                    <a:pt x="139" y="611"/>
                  </a:lnTo>
                  <a:lnTo>
                    <a:pt x="137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3"/>
                  </a:lnTo>
                  <a:lnTo>
                    <a:pt x="132" y="603"/>
                  </a:lnTo>
                  <a:lnTo>
                    <a:pt x="132" y="601"/>
                  </a:lnTo>
                  <a:lnTo>
                    <a:pt x="129" y="601"/>
                  </a:lnTo>
                  <a:lnTo>
                    <a:pt x="126" y="601"/>
                  </a:lnTo>
                  <a:lnTo>
                    <a:pt x="126" y="598"/>
                  </a:lnTo>
                  <a:lnTo>
                    <a:pt x="126" y="595"/>
                  </a:lnTo>
                  <a:lnTo>
                    <a:pt x="124" y="593"/>
                  </a:lnTo>
                  <a:lnTo>
                    <a:pt x="124" y="590"/>
                  </a:lnTo>
                  <a:lnTo>
                    <a:pt x="124" y="588"/>
                  </a:lnTo>
                  <a:lnTo>
                    <a:pt x="126" y="588"/>
                  </a:lnTo>
                  <a:lnTo>
                    <a:pt x="126" y="585"/>
                  </a:lnTo>
                  <a:lnTo>
                    <a:pt x="124" y="583"/>
                  </a:lnTo>
                  <a:lnTo>
                    <a:pt x="124" y="585"/>
                  </a:lnTo>
                  <a:lnTo>
                    <a:pt x="121" y="585"/>
                  </a:lnTo>
                  <a:lnTo>
                    <a:pt x="121" y="583"/>
                  </a:lnTo>
                  <a:lnTo>
                    <a:pt x="124" y="583"/>
                  </a:lnTo>
                  <a:lnTo>
                    <a:pt x="124" y="580"/>
                  </a:lnTo>
                  <a:lnTo>
                    <a:pt x="124" y="577"/>
                  </a:lnTo>
                  <a:lnTo>
                    <a:pt x="124" y="575"/>
                  </a:lnTo>
                  <a:lnTo>
                    <a:pt x="126" y="567"/>
                  </a:lnTo>
                  <a:lnTo>
                    <a:pt x="124" y="567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59"/>
                  </a:lnTo>
                  <a:lnTo>
                    <a:pt x="126" y="557"/>
                  </a:lnTo>
                  <a:lnTo>
                    <a:pt x="126" y="554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4" y="549"/>
                  </a:lnTo>
                  <a:lnTo>
                    <a:pt x="126" y="549"/>
                  </a:lnTo>
                  <a:lnTo>
                    <a:pt x="126" y="546"/>
                  </a:lnTo>
                  <a:lnTo>
                    <a:pt x="126" y="544"/>
                  </a:lnTo>
                  <a:lnTo>
                    <a:pt x="124" y="541"/>
                  </a:lnTo>
                  <a:lnTo>
                    <a:pt x="124" y="539"/>
                  </a:lnTo>
                  <a:lnTo>
                    <a:pt x="124" y="536"/>
                  </a:lnTo>
                  <a:lnTo>
                    <a:pt x="121" y="536"/>
                  </a:lnTo>
                  <a:lnTo>
                    <a:pt x="121" y="534"/>
                  </a:lnTo>
                  <a:lnTo>
                    <a:pt x="119" y="534"/>
                  </a:lnTo>
                  <a:lnTo>
                    <a:pt x="119" y="531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8"/>
                  </a:lnTo>
                  <a:lnTo>
                    <a:pt x="111" y="528"/>
                  </a:lnTo>
                  <a:lnTo>
                    <a:pt x="108" y="528"/>
                  </a:lnTo>
                  <a:lnTo>
                    <a:pt x="106" y="526"/>
                  </a:lnTo>
                  <a:lnTo>
                    <a:pt x="103" y="526"/>
                  </a:lnTo>
                  <a:lnTo>
                    <a:pt x="101" y="526"/>
                  </a:lnTo>
                  <a:lnTo>
                    <a:pt x="101" y="523"/>
                  </a:lnTo>
                  <a:lnTo>
                    <a:pt x="98" y="523"/>
                  </a:lnTo>
                  <a:lnTo>
                    <a:pt x="96" y="523"/>
                  </a:lnTo>
                  <a:lnTo>
                    <a:pt x="93" y="523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5" y="518"/>
                  </a:lnTo>
                  <a:lnTo>
                    <a:pt x="83" y="518"/>
                  </a:lnTo>
                  <a:lnTo>
                    <a:pt x="83" y="515"/>
                  </a:lnTo>
                  <a:lnTo>
                    <a:pt x="80" y="515"/>
                  </a:lnTo>
                  <a:lnTo>
                    <a:pt x="80" y="513"/>
                  </a:lnTo>
                  <a:lnTo>
                    <a:pt x="77" y="513"/>
                  </a:lnTo>
                  <a:lnTo>
                    <a:pt x="77" y="510"/>
                  </a:lnTo>
                  <a:lnTo>
                    <a:pt x="77" y="508"/>
                  </a:lnTo>
                  <a:lnTo>
                    <a:pt x="75" y="508"/>
                  </a:lnTo>
                  <a:lnTo>
                    <a:pt x="75" y="505"/>
                  </a:lnTo>
                  <a:lnTo>
                    <a:pt x="72" y="503"/>
                  </a:lnTo>
                  <a:lnTo>
                    <a:pt x="72" y="500"/>
                  </a:lnTo>
                  <a:lnTo>
                    <a:pt x="70" y="500"/>
                  </a:lnTo>
                  <a:lnTo>
                    <a:pt x="70" y="497"/>
                  </a:lnTo>
                  <a:lnTo>
                    <a:pt x="67" y="497"/>
                  </a:lnTo>
                  <a:lnTo>
                    <a:pt x="65" y="495"/>
                  </a:lnTo>
                  <a:lnTo>
                    <a:pt x="62" y="495"/>
                  </a:lnTo>
                  <a:lnTo>
                    <a:pt x="59" y="495"/>
                  </a:lnTo>
                  <a:lnTo>
                    <a:pt x="59" y="492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4" y="490"/>
                  </a:lnTo>
                  <a:lnTo>
                    <a:pt x="54" y="487"/>
                  </a:lnTo>
                  <a:lnTo>
                    <a:pt x="52" y="487"/>
                  </a:lnTo>
                  <a:lnTo>
                    <a:pt x="52" y="485"/>
                  </a:lnTo>
                  <a:lnTo>
                    <a:pt x="49" y="485"/>
                  </a:lnTo>
                  <a:lnTo>
                    <a:pt x="49" y="482"/>
                  </a:lnTo>
                  <a:lnTo>
                    <a:pt x="47" y="482"/>
                  </a:lnTo>
                  <a:lnTo>
                    <a:pt x="44" y="482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6" y="485"/>
                  </a:lnTo>
                  <a:lnTo>
                    <a:pt x="36" y="482"/>
                  </a:lnTo>
                  <a:lnTo>
                    <a:pt x="34" y="482"/>
                  </a:lnTo>
                  <a:lnTo>
                    <a:pt x="34" y="485"/>
                  </a:lnTo>
                  <a:lnTo>
                    <a:pt x="34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8" y="477"/>
                  </a:lnTo>
                  <a:lnTo>
                    <a:pt x="28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69"/>
                  </a:lnTo>
                  <a:lnTo>
                    <a:pt x="31" y="467"/>
                  </a:lnTo>
                  <a:lnTo>
                    <a:pt x="34" y="467"/>
                  </a:lnTo>
                  <a:lnTo>
                    <a:pt x="34" y="464"/>
                  </a:lnTo>
                  <a:lnTo>
                    <a:pt x="34" y="461"/>
                  </a:lnTo>
                  <a:lnTo>
                    <a:pt x="36" y="461"/>
                  </a:lnTo>
                  <a:lnTo>
                    <a:pt x="34" y="461"/>
                  </a:lnTo>
                  <a:lnTo>
                    <a:pt x="34" y="459"/>
                  </a:lnTo>
                  <a:lnTo>
                    <a:pt x="36" y="459"/>
                  </a:lnTo>
                  <a:lnTo>
                    <a:pt x="36" y="456"/>
                  </a:lnTo>
                  <a:lnTo>
                    <a:pt x="34" y="456"/>
                  </a:lnTo>
                  <a:lnTo>
                    <a:pt x="34" y="454"/>
                  </a:lnTo>
                  <a:lnTo>
                    <a:pt x="31" y="454"/>
                  </a:lnTo>
                  <a:lnTo>
                    <a:pt x="31" y="451"/>
                  </a:lnTo>
                  <a:lnTo>
                    <a:pt x="31" y="448"/>
                  </a:lnTo>
                  <a:lnTo>
                    <a:pt x="28" y="448"/>
                  </a:lnTo>
                  <a:lnTo>
                    <a:pt x="28" y="446"/>
                  </a:lnTo>
                  <a:lnTo>
                    <a:pt x="26" y="446"/>
                  </a:lnTo>
                  <a:lnTo>
                    <a:pt x="26" y="443"/>
                  </a:lnTo>
                  <a:lnTo>
                    <a:pt x="23" y="443"/>
                  </a:lnTo>
                  <a:lnTo>
                    <a:pt x="23" y="441"/>
                  </a:lnTo>
                  <a:lnTo>
                    <a:pt x="21" y="441"/>
                  </a:lnTo>
                  <a:lnTo>
                    <a:pt x="21" y="438"/>
                  </a:lnTo>
                  <a:lnTo>
                    <a:pt x="21" y="436"/>
                  </a:lnTo>
                  <a:lnTo>
                    <a:pt x="18" y="436"/>
                  </a:lnTo>
                  <a:lnTo>
                    <a:pt x="21" y="433"/>
                  </a:lnTo>
                  <a:lnTo>
                    <a:pt x="18" y="430"/>
                  </a:lnTo>
                  <a:lnTo>
                    <a:pt x="18" y="428"/>
                  </a:lnTo>
                  <a:lnTo>
                    <a:pt x="18" y="425"/>
                  </a:lnTo>
                  <a:lnTo>
                    <a:pt x="18" y="423"/>
                  </a:lnTo>
                  <a:lnTo>
                    <a:pt x="18" y="420"/>
                  </a:lnTo>
                  <a:lnTo>
                    <a:pt x="18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6" y="412"/>
                  </a:lnTo>
                  <a:lnTo>
                    <a:pt x="13" y="412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5"/>
                  </a:lnTo>
                  <a:lnTo>
                    <a:pt x="16" y="405"/>
                  </a:lnTo>
                  <a:lnTo>
                    <a:pt x="16" y="402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0" y="399"/>
                  </a:lnTo>
                  <a:lnTo>
                    <a:pt x="10" y="397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10" y="394"/>
                  </a:lnTo>
                  <a:lnTo>
                    <a:pt x="8" y="394"/>
                  </a:lnTo>
                  <a:lnTo>
                    <a:pt x="8" y="392"/>
                  </a:lnTo>
                  <a:lnTo>
                    <a:pt x="10" y="392"/>
                  </a:lnTo>
                  <a:lnTo>
                    <a:pt x="8" y="392"/>
                  </a:lnTo>
                  <a:lnTo>
                    <a:pt x="8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4"/>
                  </a:lnTo>
                  <a:lnTo>
                    <a:pt x="8" y="384"/>
                  </a:lnTo>
                  <a:lnTo>
                    <a:pt x="5" y="384"/>
                  </a:lnTo>
                  <a:lnTo>
                    <a:pt x="5" y="381"/>
                  </a:lnTo>
                  <a:lnTo>
                    <a:pt x="3" y="381"/>
                  </a:lnTo>
                  <a:lnTo>
                    <a:pt x="3" y="379"/>
                  </a:lnTo>
                  <a:lnTo>
                    <a:pt x="0" y="379"/>
                  </a:lnTo>
                  <a:lnTo>
                    <a:pt x="0" y="376"/>
                  </a:lnTo>
                  <a:lnTo>
                    <a:pt x="3" y="376"/>
                  </a:lnTo>
                  <a:lnTo>
                    <a:pt x="3" y="374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8" y="371"/>
                  </a:lnTo>
                  <a:lnTo>
                    <a:pt x="8" y="369"/>
                  </a:lnTo>
                  <a:lnTo>
                    <a:pt x="5" y="366"/>
                  </a:lnTo>
                  <a:lnTo>
                    <a:pt x="8" y="363"/>
                  </a:lnTo>
                  <a:lnTo>
                    <a:pt x="8" y="361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6"/>
                  </a:lnTo>
                  <a:lnTo>
                    <a:pt x="8" y="353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8" y="338"/>
                  </a:lnTo>
                  <a:lnTo>
                    <a:pt x="10" y="338"/>
                  </a:lnTo>
                  <a:lnTo>
                    <a:pt x="10" y="335"/>
                  </a:lnTo>
                  <a:lnTo>
                    <a:pt x="10" y="332"/>
                  </a:lnTo>
                  <a:lnTo>
                    <a:pt x="10" y="330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2"/>
                  </a:lnTo>
                  <a:lnTo>
                    <a:pt x="13" y="322"/>
                  </a:lnTo>
                  <a:lnTo>
                    <a:pt x="13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21" y="312"/>
                  </a:lnTo>
                  <a:lnTo>
                    <a:pt x="21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21" y="299"/>
                  </a:lnTo>
                  <a:lnTo>
                    <a:pt x="21" y="296"/>
                  </a:lnTo>
                  <a:lnTo>
                    <a:pt x="21" y="294"/>
                  </a:lnTo>
                  <a:lnTo>
                    <a:pt x="21" y="291"/>
                  </a:lnTo>
                  <a:lnTo>
                    <a:pt x="23" y="291"/>
                  </a:lnTo>
                  <a:lnTo>
                    <a:pt x="23" y="289"/>
                  </a:lnTo>
                  <a:lnTo>
                    <a:pt x="23" y="286"/>
                  </a:lnTo>
                  <a:lnTo>
                    <a:pt x="26" y="286"/>
                  </a:lnTo>
                  <a:lnTo>
                    <a:pt x="28" y="286"/>
                  </a:lnTo>
                  <a:lnTo>
                    <a:pt x="28" y="283"/>
                  </a:lnTo>
                  <a:lnTo>
                    <a:pt x="28" y="281"/>
                  </a:lnTo>
                  <a:lnTo>
                    <a:pt x="28" y="278"/>
                  </a:lnTo>
                  <a:lnTo>
                    <a:pt x="31" y="278"/>
                  </a:lnTo>
                  <a:lnTo>
                    <a:pt x="31" y="281"/>
                  </a:lnTo>
                  <a:lnTo>
                    <a:pt x="34" y="281"/>
                  </a:lnTo>
                  <a:lnTo>
                    <a:pt x="36" y="281"/>
                  </a:lnTo>
                  <a:lnTo>
                    <a:pt x="39" y="281"/>
                  </a:lnTo>
                  <a:lnTo>
                    <a:pt x="41" y="281"/>
                  </a:lnTo>
                  <a:lnTo>
                    <a:pt x="41" y="278"/>
                  </a:lnTo>
                  <a:lnTo>
                    <a:pt x="44" y="278"/>
                  </a:lnTo>
                  <a:lnTo>
                    <a:pt x="47" y="281"/>
                  </a:lnTo>
                  <a:lnTo>
                    <a:pt x="49" y="281"/>
                  </a:lnTo>
                  <a:lnTo>
                    <a:pt x="49" y="283"/>
                  </a:lnTo>
                  <a:lnTo>
                    <a:pt x="52" y="283"/>
                  </a:lnTo>
                  <a:lnTo>
                    <a:pt x="54" y="283"/>
                  </a:lnTo>
                  <a:lnTo>
                    <a:pt x="57" y="281"/>
                  </a:lnTo>
                  <a:lnTo>
                    <a:pt x="59" y="281"/>
                  </a:lnTo>
                  <a:lnTo>
                    <a:pt x="59" y="278"/>
                  </a:lnTo>
                  <a:lnTo>
                    <a:pt x="59" y="276"/>
                  </a:lnTo>
                  <a:lnTo>
                    <a:pt x="62" y="276"/>
                  </a:lnTo>
                  <a:lnTo>
                    <a:pt x="62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70" y="276"/>
                  </a:lnTo>
                  <a:lnTo>
                    <a:pt x="72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80" y="276"/>
                  </a:lnTo>
                  <a:lnTo>
                    <a:pt x="83" y="276"/>
                  </a:lnTo>
                  <a:lnTo>
                    <a:pt x="85" y="273"/>
                  </a:lnTo>
                  <a:lnTo>
                    <a:pt x="88" y="273"/>
                  </a:lnTo>
                  <a:lnTo>
                    <a:pt x="90" y="273"/>
                  </a:lnTo>
                  <a:lnTo>
                    <a:pt x="90" y="276"/>
                  </a:lnTo>
                  <a:lnTo>
                    <a:pt x="90" y="273"/>
                  </a:lnTo>
                  <a:lnTo>
                    <a:pt x="93" y="273"/>
                  </a:lnTo>
                  <a:lnTo>
                    <a:pt x="96" y="276"/>
                  </a:lnTo>
                  <a:lnTo>
                    <a:pt x="96" y="278"/>
                  </a:lnTo>
                  <a:lnTo>
                    <a:pt x="98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8" y="281"/>
                  </a:lnTo>
                  <a:lnTo>
                    <a:pt x="111" y="281"/>
                  </a:lnTo>
                  <a:lnTo>
                    <a:pt x="111" y="278"/>
                  </a:lnTo>
                  <a:lnTo>
                    <a:pt x="114" y="278"/>
                  </a:lnTo>
                  <a:lnTo>
                    <a:pt x="116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1" y="276"/>
                  </a:lnTo>
                  <a:lnTo>
                    <a:pt x="121" y="273"/>
                  </a:lnTo>
                  <a:lnTo>
                    <a:pt x="124" y="273"/>
                  </a:lnTo>
                  <a:lnTo>
                    <a:pt x="126" y="273"/>
                  </a:lnTo>
                  <a:lnTo>
                    <a:pt x="129" y="273"/>
                  </a:lnTo>
                  <a:lnTo>
                    <a:pt x="132" y="273"/>
                  </a:lnTo>
                  <a:lnTo>
                    <a:pt x="134" y="273"/>
                  </a:lnTo>
                  <a:lnTo>
                    <a:pt x="134" y="276"/>
                  </a:lnTo>
                  <a:lnTo>
                    <a:pt x="134" y="278"/>
                  </a:lnTo>
                  <a:lnTo>
                    <a:pt x="137" y="278"/>
                  </a:lnTo>
                  <a:lnTo>
                    <a:pt x="139" y="278"/>
                  </a:lnTo>
                  <a:lnTo>
                    <a:pt x="142" y="278"/>
                  </a:lnTo>
                  <a:lnTo>
                    <a:pt x="145" y="278"/>
                  </a:lnTo>
                  <a:lnTo>
                    <a:pt x="147" y="281"/>
                  </a:lnTo>
                  <a:lnTo>
                    <a:pt x="150" y="281"/>
                  </a:lnTo>
                  <a:lnTo>
                    <a:pt x="152" y="281"/>
                  </a:lnTo>
                  <a:lnTo>
                    <a:pt x="152" y="283"/>
                  </a:lnTo>
                  <a:lnTo>
                    <a:pt x="155" y="283"/>
                  </a:lnTo>
                  <a:lnTo>
                    <a:pt x="157" y="283"/>
                  </a:lnTo>
                  <a:lnTo>
                    <a:pt x="160" y="283"/>
                  </a:lnTo>
                  <a:lnTo>
                    <a:pt x="163" y="283"/>
                  </a:lnTo>
                  <a:lnTo>
                    <a:pt x="165" y="283"/>
                  </a:lnTo>
                  <a:lnTo>
                    <a:pt x="165" y="286"/>
                  </a:lnTo>
                  <a:lnTo>
                    <a:pt x="165" y="289"/>
                  </a:lnTo>
                  <a:lnTo>
                    <a:pt x="165" y="291"/>
                  </a:lnTo>
                  <a:lnTo>
                    <a:pt x="168" y="294"/>
                  </a:lnTo>
                  <a:lnTo>
                    <a:pt x="168" y="296"/>
                  </a:lnTo>
                  <a:lnTo>
                    <a:pt x="170" y="296"/>
                  </a:lnTo>
                  <a:lnTo>
                    <a:pt x="170" y="299"/>
                  </a:lnTo>
                  <a:lnTo>
                    <a:pt x="170" y="301"/>
                  </a:lnTo>
                  <a:lnTo>
                    <a:pt x="173" y="301"/>
                  </a:lnTo>
                  <a:lnTo>
                    <a:pt x="173" y="304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8" y="309"/>
                  </a:lnTo>
                  <a:lnTo>
                    <a:pt x="181" y="312"/>
                  </a:lnTo>
                  <a:lnTo>
                    <a:pt x="183" y="312"/>
                  </a:lnTo>
                  <a:lnTo>
                    <a:pt x="183" y="314"/>
                  </a:lnTo>
                  <a:lnTo>
                    <a:pt x="186" y="314"/>
                  </a:lnTo>
                  <a:lnTo>
                    <a:pt x="188" y="314"/>
                  </a:lnTo>
                  <a:lnTo>
                    <a:pt x="188" y="317"/>
                  </a:lnTo>
                  <a:lnTo>
                    <a:pt x="191" y="317"/>
                  </a:lnTo>
                  <a:lnTo>
                    <a:pt x="191" y="320"/>
                  </a:lnTo>
                  <a:lnTo>
                    <a:pt x="194" y="320"/>
                  </a:lnTo>
                  <a:lnTo>
                    <a:pt x="196" y="322"/>
                  </a:lnTo>
                  <a:lnTo>
                    <a:pt x="196" y="325"/>
                  </a:lnTo>
                  <a:lnTo>
                    <a:pt x="199" y="325"/>
                  </a:lnTo>
                  <a:lnTo>
                    <a:pt x="199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711" name="Freeform 18"/>
            <p:cNvSpPr>
              <a:spLocks/>
            </p:cNvSpPr>
            <p:nvPr/>
          </p:nvSpPr>
          <p:spPr bwMode="auto">
            <a:xfrm>
              <a:off x="1946" y="2554"/>
              <a:ext cx="748" cy="655"/>
            </a:xfrm>
            <a:custGeom>
              <a:avLst/>
              <a:gdLst>
                <a:gd name="T0" fmla="*/ 18 w 748"/>
                <a:gd name="T1" fmla="*/ 317 h 655"/>
                <a:gd name="T2" fmla="*/ 49 w 748"/>
                <a:gd name="T3" fmla="*/ 296 h 655"/>
                <a:gd name="T4" fmla="*/ 78 w 748"/>
                <a:gd name="T5" fmla="*/ 278 h 655"/>
                <a:gd name="T6" fmla="*/ 114 w 748"/>
                <a:gd name="T7" fmla="*/ 281 h 655"/>
                <a:gd name="T8" fmla="*/ 140 w 748"/>
                <a:gd name="T9" fmla="*/ 273 h 655"/>
                <a:gd name="T10" fmla="*/ 168 w 748"/>
                <a:gd name="T11" fmla="*/ 271 h 655"/>
                <a:gd name="T12" fmla="*/ 201 w 748"/>
                <a:gd name="T13" fmla="*/ 278 h 655"/>
                <a:gd name="T14" fmla="*/ 227 w 748"/>
                <a:gd name="T15" fmla="*/ 307 h 655"/>
                <a:gd name="T16" fmla="*/ 230 w 748"/>
                <a:gd name="T17" fmla="*/ 338 h 655"/>
                <a:gd name="T18" fmla="*/ 253 w 748"/>
                <a:gd name="T19" fmla="*/ 338 h 655"/>
                <a:gd name="T20" fmla="*/ 292 w 748"/>
                <a:gd name="T21" fmla="*/ 332 h 655"/>
                <a:gd name="T22" fmla="*/ 320 w 748"/>
                <a:gd name="T23" fmla="*/ 327 h 655"/>
                <a:gd name="T24" fmla="*/ 359 w 748"/>
                <a:gd name="T25" fmla="*/ 327 h 655"/>
                <a:gd name="T26" fmla="*/ 387 w 748"/>
                <a:gd name="T27" fmla="*/ 317 h 655"/>
                <a:gd name="T28" fmla="*/ 413 w 748"/>
                <a:gd name="T29" fmla="*/ 309 h 655"/>
                <a:gd name="T30" fmla="*/ 431 w 748"/>
                <a:gd name="T31" fmla="*/ 278 h 655"/>
                <a:gd name="T32" fmla="*/ 403 w 748"/>
                <a:gd name="T33" fmla="*/ 265 h 655"/>
                <a:gd name="T34" fmla="*/ 372 w 748"/>
                <a:gd name="T35" fmla="*/ 247 h 655"/>
                <a:gd name="T36" fmla="*/ 390 w 748"/>
                <a:gd name="T37" fmla="*/ 216 h 655"/>
                <a:gd name="T38" fmla="*/ 426 w 748"/>
                <a:gd name="T39" fmla="*/ 201 h 655"/>
                <a:gd name="T40" fmla="*/ 452 w 748"/>
                <a:gd name="T41" fmla="*/ 191 h 655"/>
                <a:gd name="T42" fmla="*/ 467 w 748"/>
                <a:gd name="T43" fmla="*/ 157 h 655"/>
                <a:gd name="T44" fmla="*/ 462 w 748"/>
                <a:gd name="T45" fmla="*/ 126 h 655"/>
                <a:gd name="T46" fmla="*/ 462 w 748"/>
                <a:gd name="T47" fmla="*/ 93 h 655"/>
                <a:gd name="T48" fmla="*/ 490 w 748"/>
                <a:gd name="T49" fmla="*/ 69 h 655"/>
                <a:gd name="T50" fmla="*/ 511 w 748"/>
                <a:gd name="T51" fmla="*/ 44 h 655"/>
                <a:gd name="T52" fmla="*/ 531 w 748"/>
                <a:gd name="T53" fmla="*/ 26 h 655"/>
                <a:gd name="T54" fmla="*/ 547 w 748"/>
                <a:gd name="T55" fmla="*/ 57 h 655"/>
                <a:gd name="T56" fmla="*/ 568 w 748"/>
                <a:gd name="T57" fmla="*/ 23 h 655"/>
                <a:gd name="T58" fmla="*/ 575 w 748"/>
                <a:gd name="T59" fmla="*/ 2 h 655"/>
                <a:gd name="T60" fmla="*/ 596 w 748"/>
                <a:gd name="T61" fmla="*/ 31 h 655"/>
                <a:gd name="T62" fmla="*/ 593 w 748"/>
                <a:gd name="T63" fmla="*/ 59 h 655"/>
                <a:gd name="T64" fmla="*/ 586 w 748"/>
                <a:gd name="T65" fmla="*/ 90 h 655"/>
                <a:gd name="T66" fmla="*/ 622 w 748"/>
                <a:gd name="T67" fmla="*/ 100 h 655"/>
                <a:gd name="T68" fmla="*/ 637 w 748"/>
                <a:gd name="T69" fmla="*/ 134 h 655"/>
                <a:gd name="T70" fmla="*/ 648 w 748"/>
                <a:gd name="T71" fmla="*/ 175 h 655"/>
                <a:gd name="T72" fmla="*/ 650 w 748"/>
                <a:gd name="T73" fmla="*/ 209 h 655"/>
                <a:gd name="T74" fmla="*/ 671 w 748"/>
                <a:gd name="T75" fmla="*/ 224 h 655"/>
                <a:gd name="T76" fmla="*/ 702 w 748"/>
                <a:gd name="T77" fmla="*/ 232 h 655"/>
                <a:gd name="T78" fmla="*/ 722 w 748"/>
                <a:gd name="T79" fmla="*/ 245 h 655"/>
                <a:gd name="T80" fmla="*/ 738 w 748"/>
                <a:gd name="T81" fmla="*/ 289 h 655"/>
                <a:gd name="T82" fmla="*/ 725 w 748"/>
                <a:gd name="T83" fmla="*/ 338 h 655"/>
                <a:gd name="T84" fmla="*/ 720 w 748"/>
                <a:gd name="T85" fmla="*/ 363 h 655"/>
                <a:gd name="T86" fmla="*/ 681 w 748"/>
                <a:gd name="T87" fmla="*/ 369 h 655"/>
                <a:gd name="T88" fmla="*/ 650 w 748"/>
                <a:gd name="T89" fmla="*/ 384 h 655"/>
                <a:gd name="T90" fmla="*/ 622 w 748"/>
                <a:gd name="T91" fmla="*/ 402 h 655"/>
                <a:gd name="T92" fmla="*/ 593 w 748"/>
                <a:gd name="T93" fmla="*/ 418 h 655"/>
                <a:gd name="T94" fmla="*/ 560 w 748"/>
                <a:gd name="T95" fmla="*/ 428 h 655"/>
                <a:gd name="T96" fmla="*/ 521 w 748"/>
                <a:gd name="T97" fmla="*/ 428 h 655"/>
                <a:gd name="T98" fmla="*/ 488 w 748"/>
                <a:gd name="T99" fmla="*/ 438 h 655"/>
                <a:gd name="T100" fmla="*/ 454 w 748"/>
                <a:gd name="T101" fmla="*/ 456 h 655"/>
                <a:gd name="T102" fmla="*/ 431 w 748"/>
                <a:gd name="T103" fmla="*/ 477 h 655"/>
                <a:gd name="T104" fmla="*/ 403 w 748"/>
                <a:gd name="T105" fmla="*/ 495 h 655"/>
                <a:gd name="T106" fmla="*/ 366 w 748"/>
                <a:gd name="T107" fmla="*/ 515 h 655"/>
                <a:gd name="T108" fmla="*/ 335 w 748"/>
                <a:gd name="T109" fmla="*/ 541 h 655"/>
                <a:gd name="T110" fmla="*/ 317 w 748"/>
                <a:gd name="T111" fmla="*/ 567 h 655"/>
                <a:gd name="T112" fmla="*/ 292 w 748"/>
                <a:gd name="T113" fmla="*/ 580 h 655"/>
                <a:gd name="T114" fmla="*/ 266 w 748"/>
                <a:gd name="T115" fmla="*/ 601 h 655"/>
                <a:gd name="T116" fmla="*/ 248 w 748"/>
                <a:gd name="T117" fmla="*/ 626 h 655"/>
                <a:gd name="T118" fmla="*/ 219 w 748"/>
                <a:gd name="T119" fmla="*/ 650 h 65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8"/>
                <a:gd name="T181" fmla="*/ 0 h 655"/>
                <a:gd name="T182" fmla="*/ 748 w 748"/>
                <a:gd name="T183" fmla="*/ 655 h 65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8" h="655">
                  <a:moveTo>
                    <a:pt x="0" y="327"/>
                  </a:moveTo>
                  <a:lnTo>
                    <a:pt x="0" y="330"/>
                  </a:lnTo>
                  <a:lnTo>
                    <a:pt x="3" y="330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30"/>
                  </a:lnTo>
                  <a:lnTo>
                    <a:pt x="8" y="330"/>
                  </a:lnTo>
                  <a:lnTo>
                    <a:pt x="8" y="327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11" y="320"/>
                  </a:lnTo>
                  <a:lnTo>
                    <a:pt x="11" y="317"/>
                  </a:lnTo>
                  <a:lnTo>
                    <a:pt x="13" y="317"/>
                  </a:lnTo>
                  <a:lnTo>
                    <a:pt x="16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21" y="312"/>
                  </a:lnTo>
                  <a:lnTo>
                    <a:pt x="23" y="312"/>
                  </a:lnTo>
                  <a:lnTo>
                    <a:pt x="23" y="309"/>
                  </a:lnTo>
                  <a:lnTo>
                    <a:pt x="26" y="309"/>
                  </a:lnTo>
                  <a:lnTo>
                    <a:pt x="26" y="307"/>
                  </a:lnTo>
                  <a:lnTo>
                    <a:pt x="29" y="307"/>
                  </a:lnTo>
                  <a:lnTo>
                    <a:pt x="31" y="304"/>
                  </a:lnTo>
                  <a:lnTo>
                    <a:pt x="34" y="304"/>
                  </a:lnTo>
                  <a:lnTo>
                    <a:pt x="34" y="301"/>
                  </a:lnTo>
                  <a:lnTo>
                    <a:pt x="36" y="301"/>
                  </a:lnTo>
                  <a:lnTo>
                    <a:pt x="39" y="301"/>
                  </a:lnTo>
                  <a:lnTo>
                    <a:pt x="42" y="301"/>
                  </a:lnTo>
                  <a:lnTo>
                    <a:pt x="44" y="299"/>
                  </a:lnTo>
                  <a:lnTo>
                    <a:pt x="47" y="296"/>
                  </a:lnTo>
                  <a:lnTo>
                    <a:pt x="49" y="296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54" y="294"/>
                  </a:lnTo>
                  <a:lnTo>
                    <a:pt x="54" y="291"/>
                  </a:lnTo>
                  <a:lnTo>
                    <a:pt x="57" y="291"/>
                  </a:lnTo>
                  <a:lnTo>
                    <a:pt x="60" y="291"/>
                  </a:lnTo>
                  <a:lnTo>
                    <a:pt x="62" y="289"/>
                  </a:lnTo>
                  <a:lnTo>
                    <a:pt x="62" y="286"/>
                  </a:lnTo>
                  <a:lnTo>
                    <a:pt x="62" y="283"/>
                  </a:lnTo>
                  <a:lnTo>
                    <a:pt x="65" y="283"/>
                  </a:lnTo>
                  <a:lnTo>
                    <a:pt x="67" y="283"/>
                  </a:lnTo>
                  <a:lnTo>
                    <a:pt x="70" y="283"/>
                  </a:lnTo>
                  <a:lnTo>
                    <a:pt x="70" y="281"/>
                  </a:lnTo>
                  <a:lnTo>
                    <a:pt x="72" y="281"/>
                  </a:lnTo>
                  <a:lnTo>
                    <a:pt x="75" y="281"/>
                  </a:lnTo>
                  <a:lnTo>
                    <a:pt x="78" y="281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3" y="278"/>
                  </a:lnTo>
                  <a:lnTo>
                    <a:pt x="85" y="278"/>
                  </a:lnTo>
                  <a:lnTo>
                    <a:pt x="85" y="276"/>
                  </a:lnTo>
                  <a:lnTo>
                    <a:pt x="88" y="276"/>
                  </a:lnTo>
                  <a:lnTo>
                    <a:pt x="91" y="278"/>
                  </a:lnTo>
                  <a:lnTo>
                    <a:pt x="93" y="278"/>
                  </a:lnTo>
                  <a:lnTo>
                    <a:pt x="96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1" y="278"/>
                  </a:lnTo>
                  <a:lnTo>
                    <a:pt x="103" y="278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9" y="281"/>
                  </a:lnTo>
                  <a:lnTo>
                    <a:pt x="111" y="281"/>
                  </a:lnTo>
                  <a:lnTo>
                    <a:pt x="114" y="281"/>
                  </a:lnTo>
                  <a:lnTo>
                    <a:pt x="116" y="281"/>
                  </a:lnTo>
                  <a:lnTo>
                    <a:pt x="119" y="281"/>
                  </a:lnTo>
                  <a:lnTo>
                    <a:pt x="121" y="281"/>
                  </a:lnTo>
                  <a:lnTo>
                    <a:pt x="124" y="281"/>
                  </a:lnTo>
                  <a:lnTo>
                    <a:pt x="124" y="278"/>
                  </a:lnTo>
                  <a:lnTo>
                    <a:pt x="127" y="278"/>
                  </a:lnTo>
                  <a:lnTo>
                    <a:pt x="127" y="281"/>
                  </a:lnTo>
                  <a:lnTo>
                    <a:pt x="129" y="281"/>
                  </a:lnTo>
                  <a:lnTo>
                    <a:pt x="132" y="281"/>
                  </a:lnTo>
                  <a:lnTo>
                    <a:pt x="132" y="283"/>
                  </a:lnTo>
                  <a:lnTo>
                    <a:pt x="132" y="281"/>
                  </a:lnTo>
                  <a:lnTo>
                    <a:pt x="132" y="278"/>
                  </a:lnTo>
                  <a:lnTo>
                    <a:pt x="134" y="278"/>
                  </a:lnTo>
                  <a:lnTo>
                    <a:pt x="134" y="276"/>
                  </a:lnTo>
                  <a:lnTo>
                    <a:pt x="137" y="276"/>
                  </a:lnTo>
                  <a:lnTo>
                    <a:pt x="137" y="273"/>
                  </a:lnTo>
                  <a:lnTo>
                    <a:pt x="140" y="273"/>
                  </a:lnTo>
                  <a:lnTo>
                    <a:pt x="140" y="271"/>
                  </a:lnTo>
                  <a:lnTo>
                    <a:pt x="140" y="268"/>
                  </a:lnTo>
                  <a:lnTo>
                    <a:pt x="142" y="265"/>
                  </a:lnTo>
                  <a:lnTo>
                    <a:pt x="145" y="265"/>
                  </a:lnTo>
                  <a:lnTo>
                    <a:pt x="145" y="263"/>
                  </a:lnTo>
                  <a:lnTo>
                    <a:pt x="147" y="263"/>
                  </a:lnTo>
                  <a:lnTo>
                    <a:pt x="147" y="260"/>
                  </a:lnTo>
                  <a:lnTo>
                    <a:pt x="150" y="260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5" y="265"/>
                  </a:lnTo>
                  <a:lnTo>
                    <a:pt x="158" y="265"/>
                  </a:lnTo>
                  <a:lnTo>
                    <a:pt x="160" y="268"/>
                  </a:lnTo>
                  <a:lnTo>
                    <a:pt x="163" y="268"/>
                  </a:lnTo>
                  <a:lnTo>
                    <a:pt x="163" y="271"/>
                  </a:lnTo>
                  <a:lnTo>
                    <a:pt x="165" y="271"/>
                  </a:lnTo>
                  <a:lnTo>
                    <a:pt x="168" y="271"/>
                  </a:lnTo>
                  <a:lnTo>
                    <a:pt x="170" y="271"/>
                  </a:lnTo>
                  <a:lnTo>
                    <a:pt x="173" y="271"/>
                  </a:lnTo>
                  <a:lnTo>
                    <a:pt x="176" y="273"/>
                  </a:lnTo>
                  <a:lnTo>
                    <a:pt x="178" y="273"/>
                  </a:lnTo>
                  <a:lnTo>
                    <a:pt x="181" y="273"/>
                  </a:lnTo>
                  <a:lnTo>
                    <a:pt x="183" y="273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9" y="276"/>
                  </a:lnTo>
                  <a:lnTo>
                    <a:pt x="191" y="276"/>
                  </a:lnTo>
                  <a:lnTo>
                    <a:pt x="191" y="273"/>
                  </a:lnTo>
                  <a:lnTo>
                    <a:pt x="194" y="273"/>
                  </a:lnTo>
                  <a:lnTo>
                    <a:pt x="194" y="276"/>
                  </a:lnTo>
                  <a:lnTo>
                    <a:pt x="196" y="276"/>
                  </a:lnTo>
                  <a:lnTo>
                    <a:pt x="199" y="276"/>
                  </a:lnTo>
                  <a:lnTo>
                    <a:pt x="199" y="278"/>
                  </a:lnTo>
                  <a:lnTo>
                    <a:pt x="201" y="278"/>
                  </a:lnTo>
                  <a:lnTo>
                    <a:pt x="204" y="278"/>
                  </a:lnTo>
                  <a:lnTo>
                    <a:pt x="207" y="281"/>
                  </a:lnTo>
                  <a:lnTo>
                    <a:pt x="209" y="281"/>
                  </a:lnTo>
                  <a:lnTo>
                    <a:pt x="209" y="283"/>
                  </a:lnTo>
                  <a:lnTo>
                    <a:pt x="212" y="283"/>
                  </a:lnTo>
                  <a:lnTo>
                    <a:pt x="214" y="283"/>
                  </a:lnTo>
                  <a:lnTo>
                    <a:pt x="217" y="283"/>
                  </a:lnTo>
                  <a:lnTo>
                    <a:pt x="219" y="286"/>
                  </a:lnTo>
                  <a:lnTo>
                    <a:pt x="222" y="289"/>
                  </a:lnTo>
                  <a:lnTo>
                    <a:pt x="225" y="289"/>
                  </a:lnTo>
                  <a:lnTo>
                    <a:pt x="225" y="291"/>
                  </a:lnTo>
                  <a:lnTo>
                    <a:pt x="225" y="294"/>
                  </a:lnTo>
                  <a:lnTo>
                    <a:pt x="227" y="296"/>
                  </a:lnTo>
                  <a:lnTo>
                    <a:pt x="227" y="299"/>
                  </a:lnTo>
                  <a:lnTo>
                    <a:pt x="230" y="301"/>
                  </a:lnTo>
                  <a:lnTo>
                    <a:pt x="227" y="304"/>
                  </a:lnTo>
                  <a:lnTo>
                    <a:pt x="227" y="307"/>
                  </a:lnTo>
                  <a:lnTo>
                    <a:pt x="225" y="307"/>
                  </a:lnTo>
                  <a:lnTo>
                    <a:pt x="225" y="309"/>
                  </a:lnTo>
                  <a:lnTo>
                    <a:pt x="222" y="309"/>
                  </a:lnTo>
                  <a:lnTo>
                    <a:pt x="222" y="312"/>
                  </a:lnTo>
                  <a:lnTo>
                    <a:pt x="222" y="314"/>
                  </a:lnTo>
                  <a:lnTo>
                    <a:pt x="222" y="317"/>
                  </a:lnTo>
                  <a:lnTo>
                    <a:pt x="222" y="320"/>
                  </a:lnTo>
                  <a:lnTo>
                    <a:pt x="219" y="322"/>
                  </a:lnTo>
                  <a:lnTo>
                    <a:pt x="219" y="325"/>
                  </a:lnTo>
                  <a:lnTo>
                    <a:pt x="217" y="325"/>
                  </a:lnTo>
                  <a:lnTo>
                    <a:pt x="217" y="327"/>
                  </a:lnTo>
                  <a:lnTo>
                    <a:pt x="217" y="330"/>
                  </a:lnTo>
                  <a:lnTo>
                    <a:pt x="219" y="332"/>
                  </a:lnTo>
                  <a:lnTo>
                    <a:pt x="219" y="335"/>
                  </a:lnTo>
                  <a:lnTo>
                    <a:pt x="225" y="335"/>
                  </a:lnTo>
                  <a:lnTo>
                    <a:pt x="227" y="335"/>
                  </a:lnTo>
                  <a:lnTo>
                    <a:pt x="230" y="338"/>
                  </a:lnTo>
                  <a:lnTo>
                    <a:pt x="232" y="340"/>
                  </a:lnTo>
                  <a:lnTo>
                    <a:pt x="235" y="340"/>
                  </a:lnTo>
                  <a:lnTo>
                    <a:pt x="237" y="340"/>
                  </a:lnTo>
                  <a:lnTo>
                    <a:pt x="237" y="338"/>
                  </a:lnTo>
                  <a:lnTo>
                    <a:pt x="240" y="338"/>
                  </a:lnTo>
                  <a:lnTo>
                    <a:pt x="240" y="340"/>
                  </a:lnTo>
                  <a:lnTo>
                    <a:pt x="243" y="340"/>
                  </a:lnTo>
                  <a:lnTo>
                    <a:pt x="243" y="343"/>
                  </a:lnTo>
                  <a:lnTo>
                    <a:pt x="240" y="343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5" y="345"/>
                  </a:lnTo>
                  <a:lnTo>
                    <a:pt x="245" y="343"/>
                  </a:lnTo>
                  <a:lnTo>
                    <a:pt x="245" y="340"/>
                  </a:lnTo>
                  <a:lnTo>
                    <a:pt x="248" y="340"/>
                  </a:lnTo>
                  <a:lnTo>
                    <a:pt x="250" y="338"/>
                  </a:lnTo>
                  <a:lnTo>
                    <a:pt x="253" y="338"/>
                  </a:lnTo>
                  <a:lnTo>
                    <a:pt x="256" y="340"/>
                  </a:lnTo>
                  <a:lnTo>
                    <a:pt x="256" y="343"/>
                  </a:lnTo>
                  <a:lnTo>
                    <a:pt x="258" y="345"/>
                  </a:lnTo>
                  <a:lnTo>
                    <a:pt x="261" y="348"/>
                  </a:lnTo>
                  <a:lnTo>
                    <a:pt x="263" y="348"/>
                  </a:lnTo>
                  <a:lnTo>
                    <a:pt x="263" y="345"/>
                  </a:lnTo>
                  <a:lnTo>
                    <a:pt x="266" y="345"/>
                  </a:lnTo>
                  <a:lnTo>
                    <a:pt x="268" y="343"/>
                  </a:lnTo>
                  <a:lnTo>
                    <a:pt x="268" y="340"/>
                  </a:lnTo>
                  <a:lnTo>
                    <a:pt x="271" y="340"/>
                  </a:lnTo>
                  <a:lnTo>
                    <a:pt x="274" y="338"/>
                  </a:lnTo>
                  <a:lnTo>
                    <a:pt x="279" y="335"/>
                  </a:lnTo>
                  <a:lnTo>
                    <a:pt x="281" y="335"/>
                  </a:lnTo>
                  <a:lnTo>
                    <a:pt x="284" y="335"/>
                  </a:lnTo>
                  <a:lnTo>
                    <a:pt x="286" y="332"/>
                  </a:lnTo>
                  <a:lnTo>
                    <a:pt x="289" y="332"/>
                  </a:lnTo>
                  <a:lnTo>
                    <a:pt x="292" y="332"/>
                  </a:lnTo>
                  <a:lnTo>
                    <a:pt x="294" y="335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302" y="340"/>
                  </a:lnTo>
                  <a:lnTo>
                    <a:pt x="305" y="340"/>
                  </a:lnTo>
                  <a:lnTo>
                    <a:pt x="305" y="343"/>
                  </a:lnTo>
                  <a:lnTo>
                    <a:pt x="307" y="343"/>
                  </a:lnTo>
                  <a:lnTo>
                    <a:pt x="307" y="340"/>
                  </a:lnTo>
                  <a:lnTo>
                    <a:pt x="310" y="340"/>
                  </a:lnTo>
                  <a:lnTo>
                    <a:pt x="310" y="338"/>
                  </a:lnTo>
                  <a:lnTo>
                    <a:pt x="310" y="335"/>
                  </a:lnTo>
                  <a:lnTo>
                    <a:pt x="310" y="332"/>
                  </a:lnTo>
                  <a:lnTo>
                    <a:pt x="312" y="332"/>
                  </a:lnTo>
                  <a:lnTo>
                    <a:pt x="312" y="330"/>
                  </a:lnTo>
                  <a:lnTo>
                    <a:pt x="315" y="330"/>
                  </a:lnTo>
                  <a:lnTo>
                    <a:pt x="317" y="327"/>
                  </a:lnTo>
                  <a:lnTo>
                    <a:pt x="320" y="327"/>
                  </a:lnTo>
                  <a:lnTo>
                    <a:pt x="323" y="327"/>
                  </a:lnTo>
                  <a:lnTo>
                    <a:pt x="325" y="327"/>
                  </a:lnTo>
                  <a:lnTo>
                    <a:pt x="328" y="327"/>
                  </a:lnTo>
                  <a:lnTo>
                    <a:pt x="330" y="327"/>
                  </a:lnTo>
                  <a:lnTo>
                    <a:pt x="333" y="327"/>
                  </a:lnTo>
                  <a:lnTo>
                    <a:pt x="335" y="327"/>
                  </a:lnTo>
                  <a:lnTo>
                    <a:pt x="338" y="330"/>
                  </a:lnTo>
                  <a:lnTo>
                    <a:pt x="341" y="330"/>
                  </a:lnTo>
                  <a:lnTo>
                    <a:pt x="343" y="330"/>
                  </a:lnTo>
                  <a:lnTo>
                    <a:pt x="346" y="330"/>
                  </a:lnTo>
                  <a:lnTo>
                    <a:pt x="346" y="332"/>
                  </a:lnTo>
                  <a:lnTo>
                    <a:pt x="348" y="332"/>
                  </a:lnTo>
                  <a:lnTo>
                    <a:pt x="348" y="335"/>
                  </a:lnTo>
                  <a:lnTo>
                    <a:pt x="351" y="332"/>
                  </a:lnTo>
                  <a:lnTo>
                    <a:pt x="354" y="330"/>
                  </a:lnTo>
                  <a:lnTo>
                    <a:pt x="356" y="327"/>
                  </a:lnTo>
                  <a:lnTo>
                    <a:pt x="359" y="327"/>
                  </a:lnTo>
                  <a:lnTo>
                    <a:pt x="359" y="325"/>
                  </a:lnTo>
                  <a:lnTo>
                    <a:pt x="361" y="325"/>
                  </a:lnTo>
                  <a:lnTo>
                    <a:pt x="364" y="322"/>
                  </a:lnTo>
                  <a:lnTo>
                    <a:pt x="366" y="322"/>
                  </a:lnTo>
                  <a:lnTo>
                    <a:pt x="369" y="322"/>
                  </a:lnTo>
                  <a:lnTo>
                    <a:pt x="369" y="320"/>
                  </a:lnTo>
                  <a:lnTo>
                    <a:pt x="372" y="320"/>
                  </a:lnTo>
                  <a:lnTo>
                    <a:pt x="374" y="320"/>
                  </a:lnTo>
                  <a:lnTo>
                    <a:pt x="374" y="317"/>
                  </a:lnTo>
                  <a:lnTo>
                    <a:pt x="377" y="317"/>
                  </a:lnTo>
                  <a:lnTo>
                    <a:pt x="379" y="320"/>
                  </a:lnTo>
                  <a:lnTo>
                    <a:pt x="379" y="322"/>
                  </a:lnTo>
                  <a:lnTo>
                    <a:pt x="382" y="322"/>
                  </a:lnTo>
                  <a:lnTo>
                    <a:pt x="382" y="320"/>
                  </a:lnTo>
                  <a:lnTo>
                    <a:pt x="382" y="317"/>
                  </a:lnTo>
                  <a:lnTo>
                    <a:pt x="384" y="317"/>
                  </a:lnTo>
                  <a:lnTo>
                    <a:pt x="387" y="317"/>
                  </a:lnTo>
                  <a:lnTo>
                    <a:pt x="390" y="317"/>
                  </a:lnTo>
                  <a:lnTo>
                    <a:pt x="392" y="317"/>
                  </a:lnTo>
                  <a:lnTo>
                    <a:pt x="395" y="317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400" y="320"/>
                  </a:lnTo>
                  <a:lnTo>
                    <a:pt x="400" y="322"/>
                  </a:lnTo>
                  <a:lnTo>
                    <a:pt x="403" y="322"/>
                  </a:lnTo>
                  <a:lnTo>
                    <a:pt x="405" y="322"/>
                  </a:lnTo>
                  <a:lnTo>
                    <a:pt x="405" y="320"/>
                  </a:lnTo>
                  <a:lnTo>
                    <a:pt x="408" y="320"/>
                  </a:lnTo>
                  <a:lnTo>
                    <a:pt x="408" y="317"/>
                  </a:lnTo>
                  <a:lnTo>
                    <a:pt x="410" y="317"/>
                  </a:lnTo>
                  <a:lnTo>
                    <a:pt x="410" y="314"/>
                  </a:lnTo>
                  <a:lnTo>
                    <a:pt x="413" y="314"/>
                  </a:lnTo>
                  <a:lnTo>
                    <a:pt x="413" y="312"/>
                  </a:lnTo>
                  <a:lnTo>
                    <a:pt x="413" y="309"/>
                  </a:lnTo>
                  <a:lnTo>
                    <a:pt x="415" y="309"/>
                  </a:lnTo>
                  <a:lnTo>
                    <a:pt x="415" y="307"/>
                  </a:lnTo>
                  <a:lnTo>
                    <a:pt x="418" y="307"/>
                  </a:lnTo>
                  <a:lnTo>
                    <a:pt x="421" y="304"/>
                  </a:lnTo>
                  <a:lnTo>
                    <a:pt x="421" y="301"/>
                  </a:lnTo>
                  <a:lnTo>
                    <a:pt x="418" y="299"/>
                  </a:lnTo>
                  <a:lnTo>
                    <a:pt x="418" y="296"/>
                  </a:lnTo>
                  <a:lnTo>
                    <a:pt x="418" y="294"/>
                  </a:lnTo>
                  <a:lnTo>
                    <a:pt x="421" y="294"/>
                  </a:lnTo>
                  <a:lnTo>
                    <a:pt x="421" y="291"/>
                  </a:lnTo>
                  <a:lnTo>
                    <a:pt x="423" y="291"/>
                  </a:lnTo>
                  <a:lnTo>
                    <a:pt x="426" y="289"/>
                  </a:lnTo>
                  <a:lnTo>
                    <a:pt x="426" y="286"/>
                  </a:lnTo>
                  <a:lnTo>
                    <a:pt x="428" y="283"/>
                  </a:lnTo>
                  <a:lnTo>
                    <a:pt x="428" y="281"/>
                  </a:lnTo>
                  <a:lnTo>
                    <a:pt x="431" y="281"/>
                  </a:lnTo>
                  <a:lnTo>
                    <a:pt x="431" y="278"/>
                  </a:lnTo>
                  <a:lnTo>
                    <a:pt x="431" y="276"/>
                  </a:lnTo>
                  <a:lnTo>
                    <a:pt x="428" y="276"/>
                  </a:lnTo>
                  <a:lnTo>
                    <a:pt x="426" y="276"/>
                  </a:lnTo>
                  <a:lnTo>
                    <a:pt x="423" y="276"/>
                  </a:lnTo>
                  <a:lnTo>
                    <a:pt x="423" y="273"/>
                  </a:lnTo>
                  <a:lnTo>
                    <a:pt x="421" y="273"/>
                  </a:lnTo>
                  <a:lnTo>
                    <a:pt x="418" y="273"/>
                  </a:lnTo>
                  <a:lnTo>
                    <a:pt x="418" y="271"/>
                  </a:lnTo>
                  <a:lnTo>
                    <a:pt x="415" y="271"/>
                  </a:lnTo>
                  <a:lnTo>
                    <a:pt x="415" y="268"/>
                  </a:lnTo>
                  <a:lnTo>
                    <a:pt x="413" y="268"/>
                  </a:lnTo>
                  <a:lnTo>
                    <a:pt x="410" y="268"/>
                  </a:lnTo>
                  <a:lnTo>
                    <a:pt x="410" y="265"/>
                  </a:lnTo>
                  <a:lnTo>
                    <a:pt x="408" y="268"/>
                  </a:lnTo>
                  <a:lnTo>
                    <a:pt x="408" y="265"/>
                  </a:lnTo>
                  <a:lnTo>
                    <a:pt x="405" y="265"/>
                  </a:lnTo>
                  <a:lnTo>
                    <a:pt x="403" y="265"/>
                  </a:lnTo>
                  <a:lnTo>
                    <a:pt x="400" y="265"/>
                  </a:lnTo>
                  <a:lnTo>
                    <a:pt x="400" y="263"/>
                  </a:lnTo>
                  <a:lnTo>
                    <a:pt x="397" y="263"/>
                  </a:lnTo>
                  <a:lnTo>
                    <a:pt x="395" y="263"/>
                  </a:lnTo>
                  <a:lnTo>
                    <a:pt x="392" y="263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4" y="260"/>
                  </a:lnTo>
                  <a:lnTo>
                    <a:pt x="384" y="258"/>
                  </a:lnTo>
                  <a:lnTo>
                    <a:pt x="382" y="258"/>
                  </a:lnTo>
                  <a:lnTo>
                    <a:pt x="382" y="255"/>
                  </a:lnTo>
                  <a:lnTo>
                    <a:pt x="379" y="253"/>
                  </a:lnTo>
                  <a:lnTo>
                    <a:pt x="377" y="253"/>
                  </a:lnTo>
                  <a:lnTo>
                    <a:pt x="377" y="250"/>
                  </a:lnTo>
                  <a:lnTo>
                    <a:pt x="374" y="250"/>
                  </a:lnTo>
                  <a:lnTo>
                    <a:pt x="372" y="250"/>
                  </a:lnTo>
                  <a:lnTo>
                    <a:pt x="372" y="247"/>
                  </a:lnTo>
                  <a:lnTo>
                    <a:pt x="372" y="245"/>
                  </a:lnTo>
                  <a:lnTo>
                    <a:pt x="372" y="242"/>
                  </a:lnTo>
                  <a:lnTo>
                    <a:pt x="372" y="240"/>
                  </a:lnTo>
                  <a:lnTo>
                    <a:pt x="372" y="237"/>
                  </a:lnTo>
                  <a:lnTo>
                    <a:pt x="372" y="234"/>
                  </a:lnTo>
                  <a:lnTo>
                    <a:pt x="372" y="232"/>
                  </a:lnTo>
                  <a:lnTo>
                    <a:pt x="372" y="229"/>
                  </a:lnTo>
                  <a:lnTo>
                    <a:pt x="374" y="229"/>
                  </a:lnTo>
                  <a:lnTo>
                    <a:pt x="374" y="227"/>
                  </a:lnTo>
                  <a:lnTo>
                    <a:pt x="377" y="224"/>
                  </a:lnTo>
                  <a:lnTo>
                    <a:pt x="379" y="224"/>
                  </a:lnTo>
                  <a:lnTo>
                    <a:pt x="379" y="222"/>
                  </a:lnTo>
                  <a:lnTo>
                    <a:pt x="382" y="222"/>
                  </a:lnTo>
                  <a:lnTo>
                    <a:pt x="384" y="219"/>
                  </a:lnTo>
                  <a:lnTo>
                    <a:pt x="387" y="219"/>
                  </a:lnTo>
                  <a:lnTo>
                    <a:pt x="387" y="216"/>
                  </a:lnTo>
                  <a:lnTo>
                    <a:pt x="390" y="216"/>
                  </a:lnTo>
                  <a:lnTo>
                    <a:pt x="390" y="214"/>
                  </a:lnTo>
                  <a:lnTo>
                    <a:pt x="390" y="211"/>
                  </a:lnTo>
                  <a:lnTo>
                    <a:pt x="392" y="209"/>
                  </a:lnTo>
                  <a:lnTo>
                    <a:pt x="392" y="206"/>
                  </a:lnTo>
                  <a:lnTo>
                    <a:pt x="395" y="204"/>
                  </a:lnTo>
                  <a:lnTo>
                    <a:pt x="397" y="204"/>
                  </a:lnTo>
                  <a:lnTo>
                    <a:pt x="400" y="204"/>
                  </a:lnTo>
                  <a:lnTo>
                    <a:pt x="403" y="204"/>
                  </a:lnTo>
                  <a:lnTo>
                    <a:pt x="405" y="204"/>
                  </a:lnTo>
                  <a:lnTo>
                    <a:pt x="408" y="204"/>
                  </a:lnTo>
                  <a:lnTo>
                    <a:pt x="410" y="201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8" y="198"/>
                  </a:lnTo>
                  <a:lnTo>
                    <a:pt x="421" y="198"/>
                  </a:lnTo>
                  <a:lnTo>
                    <a:pt x="423" y="201"/>
                  </a:lnTo>
                  <a:lnTo>
                    <a:pt x="426" y="201"/>
                  </a:lnTo>
                  <a:lnTo>
                    <a:pt x="428" y="201"/>
                  </a:lnTo>
                  <a:lnTo>
                    <a:pt x="431" y="201"/>
                  </a:lnTo>
                  <a:lnTo>
                    <a:pt x="433" y="204"/>
                  </a:lnTo>
                  <a:lnTo>
                    <a:pt x="436" y="204"/>
                  </a:lnTo>
                  <a:lnTo>
                    <a:pt x="439" y="204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4" y="206"/>
                  </a:lnTo>
                  <a:lnTo>
                    <a:pt x="446" y="206"/>
                  </a:lnTo>
                  <a:lnTo>
                    <a:pt x="446" y="204"/>
                  </a:lnTo>
                  <a:lnTo>
                    <a:pt x="449" y="204"/>
                  </a:lnTo>
                  <a:lnTo>
                    <a:pt x="449" y="201"/>
                  </a:lnTo>
                  <a:lnTo>
                    <a:pt x="452" y="201"/>
                  </a:lnTo>
                  <a:lnTo>
                    <a:pt x="452" y="198"/>
                  </a:lnTo>
                  <a:lnTo>
                    <a:pt x="452" y="196"/>
                  </a:lnTo>
                  <a:lnTo>
                    <a:pt x="452" y="193"/>
                  </a:lnTo>
                  <a:lnTo>
                    <a:pt x="452" y="191"/>
                  </a:lnTo>
                  <a:lnTo>
                    <a:pt x="454" y="191"/>
                  </a:lnTo>
                  <a:lnTo>
                    <a:pt x="454" y="188"/>
                  </a:lnTo>
                  <a:lnTo>
                    <a:pt x="457" y="185"/>
                  </a:lnTo>
                  <a:lnTo>
                    <a:pt x="459" y="183"/>
                  </a:lnTo>
                  <a:lnTo>
                    <a:pt x="462" y="183"/>
                  </a:lnTo>
                  <a:lnTo>
                    <a:pt x="462" y="180"/>
                  </a:lnTo>
                  <a:lnTo>
                    <a:pt x="462" y="178"/>
                  </a:lnTo>
                  <a:lnTo>
                    <a:pt x="464" y="178"/>
                  </a:lnTo>
                  <a:lnTo>
                    <a:pt x="464" y="175"/>
                  </a:lnTo>
                  <a:lnTo>
                    <a:pt x="464" y="173"/>
                  </a:lnTo>
                  <a:lnTo>
                    <a:pt x="464" y="170"/>
                  </a:lnTo>
                  <a:lnTo>
                    <a:pt x="464" y="167"/>
                  </a:lnTo>
                  <a:lnTo>
                    <a:pt x="464" y="165"/>
                  </a:lnTo>
                  <a:lnTo>
                    <a:pt x="467" y="165"/>
                  </a:lnTo>
                  <a:lnTo>
                    <a:pt x="467" y="162"/>
                  </a:lnTo>
                  <a:lnTo>
                    <a:pt x="467" y="160"/>
                  </a:lnTo>
                  <a:lnTo>
                    <a:pt x="467" y="157"/>
                  </a:lnTo>
                  <a:lnTo>
                    <a:pt x="467" y="155"/>
                  </a:lnTo>
                  <a:lnTo>
                    <a:pt x="464" y="155"/>
                  </a:lnTo>
                  <a:lnTo>
                    <a:pt x="464" y="152"/>
                  </a:lnTo>
                  <a:lnTo>
                    <a:pt x="462" y="152"/>
                  </a:lnTo>
                  <a:lnTo>
                    <a:pt x="459" y="149"/>
                  </a:lnTo>
                  <a:lnTo>
                    <a:pt x="459" y="147"/>
                  </a:lnTo>
                  <a:lnTo>
                    <a:pt x="459" y="144"/>
                  </a:lnTo>
                  <a:lnTo>
                    <a:pt x="459" y="142"/>
                  </a:lnTo>
                  <a:lnTo>
                    <a:pt x="457" y="142"/>
                  </a:lnTo>
                  <a:lnTo>
                    <a:pt x="457" y="139"/>
                  </a:lnTo>
                  <a:lnTo>
                    <a:pt x="454" y="136"/>
                  </a:lnTo>
                  <a:lnTo>
                    <a:pt x="454" y="134"/>
                  </a:lnTo>
                  <a:lnTo>
                    <a:pt x="457" y="131"/>
                  </a:lnTo>
                  <a:lnTo>
                    <a:pt x="457" y="129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4"/>
                  </a:lnTo>
                  <a:lnTo>
                    <a:pt x="464" y="124"/>
                  </a:lnTo>
                  <a:lnTo>
                    <a:pt x="464" y="121"/>
                  </a:lnTo>
                  <a:lnTo>
                    <a:pt x="464" y="118"/>
                  </a:lnTo>
                  <a:lnTo>
                    <a:pt x="464" y="116"/>
                  </a:lnTo>
                  <a:lnTo>
                    <a:pt x="464" y="113"/>
                  </a:lnTo>
                  <a:lnTo>
                    <a:pt x="464" y="111"/>
                  </a:lnTo>
                  <a:lnTo>
                    <a:pt x="462" y="111"/>
                  </a:lnTo>
                  <a:lnTo>
                    <a:pt x="462" y="108"/>
                  </a:lnTo>
                  <a:lnTo>
                    <a:pt x="459" y="106"/>
                  </a:lnTo>
                  <a:lnTo>
                    <a:pt x="459" y="103"/>
                  </a:lnTo>
                  <a:lnTo>
                    <a:pt x="459" y="100"/>
                  </a:lnTo>
                  <a:lnTo>
                    <a:pt x="457" y="100"/>
                  </a:lnTo>
                  <a:lnTo>
                    <a:pt x="457" y="98"/>
                  </a:lnTo>
                  <a:lnTo>
                    <a:pt x="459" y="95"/>
                  </a:lnTo>
                  <a:lnTo>
                    <a:pt x="459" y="93"/>
                  </a:lnTo>
                  <a:lnTo>
                    <a:pt x="462" y="93"/>
                  </a:lnTo>
                  <a:lnTo>
                    <a:pt x="464" y="93"/>
                  </a:lnTo>
                  <a:lnTo>
                    <a:pt x="464" y="90"/>
                  </a:lnTo>
                  <a:lnTo>
                    <a:pt x="464" y="87"/>
                  </a:lnTo>
                  <a:lnTo>
                    <a:pt x="467" y="87"/>
                  </a:lnTo>
                  <a:lnTo>
                    <a:pt x="467" y="85"/>
                  </a:lnTo>
                  <a:lnTo>
                    <a:pt x="467" y="82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2" y="77"/>
                  </a:lnTo>
                  <a:lnTo>
                    <a:pt x="475" y="75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80" y="72"/>
                  </a:lnTo>
                  <a:lnTo>
                    <a:pt x="482" y="72"/>
                  </a:lnTo>
                  <a:lnTo>
                    <a:pt x="485" y="69"/>
                  </a:lnTo>
                  <a:lnTo>
                    <a:pt x="488" y="69"/>
                  </a:lnTo>
                  <a:lnTo>
                    <a:pt x="490" y="69"/>
                  </a:lnTo>
                  <a:lnTo>
                    <a:pt x="493" y="67"/>
                  </a:lnTo>
                  <a:lnTo>
                    <a:pt x="493" y="64"/>
                  </a:lnTo>
                  <a:lnTo>
                    <a:pt x="495" y="64"/>
                  </a:lnTo>
                  <a:lnTo>
                    <a:pt x="495" y="62"/>
                  </a:lnTo>
                  <a:lnTo>
                    <a:pt x="498" y="62"/>
                  </a:lnTo>
                  <a:lnTo>
                    <a:pt x="498" y="59"/>
                  </a:lnTo>
                  <a:lnTo>
                    <a:pt x="501" y="59"/>
                  </a:lnTo>
                  <a:lnTo>
                    <a:pt x="501" y="57"/>
                  </a:lnTo>
                  <a:lnTo>
                    <a:pt x="503" y="57"/>
                  </a:lnTo>
                  <a:lnTo>
                    <a:pt x="503" y="54"/>
                  </a:lnTo>
                  <a:lnTo>
                    <a:pt x="506" y="54"/>
                  </a:lnTo>
                  <a:lnTo>
                    <a:pt x="506" y="51"/>
                  </a:lnTo>
                  <a:lnTo>
                    <a:pt x="506" y="49"/>
                  </a:lnTo>
                  <a:lnTo>
                    <a:pt x="506" y="46"/>
                  </a:lnTo>
                  <a:lnTo>
                    <a:pt x="506" y="44"/>
                  </a:lnTo>
                  <a:lnTo>
                    <a:pt x="508" y="44"/>
                  </a:lnTo>
                  <a:lnTo>
                    <a:pt x="511" y="44"/>
                  </a:lnTo>
                  <a:lnTo>
                    <a:pt x="511" y="41"/>
                  </a:lnTo>
                  <a:lnTo>
                    <a:pt x="513" y="41"/>
                  </a:lnTo>
                  <a:lnTo>
                    <a:pt x="513" y="39"/>
                  </a:lnTo>
                  <a:lnTo>
                    <a:pt x="513" y="36"/>
                  </a:lnTo>
                  <a:lnTo>
                    <a:pt x="516" y="36"/>
                  </a:lnTo>
                  <a:lnTo>
                    <a:pt x="516" y="33"/>
                  </a:lnTo>
                  <a:lnTo>
                    <a:pt x="519" y="31"/>
                  </a:lnTo>
                  <a:lnTo>
                    <a:pt x="519" y="28"/>
                  </a:lnTo>
                  <a:lnTo>
                    <a:pt x="521" y="28"/>
                  </a:lnTo>
                  <a:lnTo>
                    <a:pt x="521" y="26"/>
                  </a:lnTo>
                  <a:lnTo>
                    <a:pt x="521" y="23"/>
                  </a:lnTo>
                  <a:lnTo>
                    <a:pt x="524" y="23"/>
                  </a:lnTo>
                  <a:lnTo>
                    <a:pt x="524" y="20"/>
                  </a:lnTo>
                  <a:lnTo>
                    <a:pt x="526" y="20"/>
                  </a:lnTo>
                  <a:lnTo>
                    <a:pt x="529" y="23"/>
                  </a:lnTo>
                  <a:lnTo>
                    <a:pt x="529" y="26"/>
                  </a:lnTo>
                  <a:lnTo>
                    <a:pt x="531" y="26"/>
                  </a:lnTo>
                  <a:lnTo>
                    <a:pt x="531" y="28"/>
                  </a:lnTo>
                  <a:lnTo>
                    <a:pt x="531" y="31"/>
                  </a:lnTo>
                  <a:lnTo>
                    <a:pt x="531" y="33"/>
                  </a:lnTo>
                  <a:lnTo>
                    <a:pt x="531" y="36"/>
                  </a:lnTo>
                  <a:lnTo>
                    <a:pt x="531" y="39"/>
                  </a:lnTo>
                  <a:lnTo>
                    <a:pt x="534" y="39"/>
                  </a:lnTo>
                  <a:lnTo>
                    <a:pt x="534" y="41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39" y="49"/>
                  </a:lnTo>
                  <a:lnTo>
                    <a:pt x="542" y="49"/>
                  </a:lnTo>
                  <a:lnTo>
                    <a:pt x="542" y="51"/>
                  </a:lnTo>
                  <a:lnTo>
                    <a:pt x="544" y="51"/>
                  </a:lnTo>
                  <a:lnTo>
                    <a:pt x="544" y="54"/>
                  </a:lnTo>
                  <a:lnTo>
                    <a:pt x="547" y="57"/>
                  </a:lnTo>
                  <a:lnTo>
                    <a:pt x="550" y="54"/>
                  </a:lnTo>
                  <a:lnTo>
                    <a:pt x="552" y="51"/>
                  </a:lnTo>
                  <a:lnTo>
                    <a:pt x="552" y="49"/>
                  </a:lnTo>
                  <a:lnTo>
                    <a:pt x="555" y="46"/>
                  </a:lnTo>
                  <a:lnTo>
                    <a:pt x="555" y="44"/>
                  </a:lnTo>
                  <a:lnTo>
                    <a:pt x="557" y="44"/>
                  </a:lnTo>
                  <a:lnTo>
                    <a:pt x="557" y="41"/>
                  </a:lnTo>
                  <a:lnTo>
                    <a:pt x="560" y="39"/>
                  </a:lnTo>
                  <a:lnTo>
                    <a:pt x="562" y="39"/>
                  </a:lnTo>
                  <a:lnTo>
                    <a:pt x="562" y="36"/>
                  </a:lnTo>
                  <a:lnTo>
                    <a:pt x="565" y="36"/>
                  </a:lnTo>
                  <a:lnTo>
                    <a:pt x="568" y="33"/>
                  </a:lnTo>
                  <a:lnTo>
                    <a:pt x="568" y="31"/>
                  </a:lnTo>
                  <a:lnTo>
                    <a:pt x="570" y="28"/>
                  </a:lnTo>
                  <a:lnTo>
                    <a:pt x="570" y="26"/>
                  </a:lnTo>
                  <a:lnTo>
                    <a:pt x="570" y="23"/>
                  </a:lnTo>
                  <a:lnTo>
                    <a:pt x="568" y="23"/>
                  </a:lnTo>
                  <a:lnTo>
                    <a:pt x="568" y="20"/>
                  </a:lnTo>
                  <a:lnTo>
                    <a:pt x="568" y="18"/>
                  </a:lnTo>
                  <a:lnTo>
                    <a:pt x="568" y="15"/>
                  </a:lnTo>
                  <a:lnTo>
                    <a:pt x="568" y="13"/>
                  </a:lnTo>
                  <a:lnTo>
                    <a:pt x="568" y="10"/>
                  </a:lnTo>
                  <a:lnTo>
                    <a:pt x="568" y="8"/>
                  </a:lnTo>
                  <a:lnTo>
                    <a:pt x="565" y="8"/>
                  </a:lnTo>
                  <a:lnTo>
                    <a:pt x="565" y="5"/>
                  </a:lnTo>
                  <a:lnTo>
                    <a:pt x="565" y="2"/>
                  </a:lnTo>
                  <a:lnTo>
                    <a:pt x="562" y="2"/>
                  </a:lnTo>
                  <a:lnTo>
                    <a:pt x="562" y="0"/>
                  </a:lnTo>
                  <a:lnTo>
                    <a:pt x="565" y="0"/>
                  </a:lnTo>
                  <a:lnTo>
                    <a:pt x="568" y="0"/>
                  </a:lnTo>
                  <a:lnTo>
                    <a:pt x="570" y="0"/>
                  </a:lnTo>
                  <a:lnTo>
                    <a:pt x="573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8" y="2"/>
                  </a:lnTo>
                  <a:lnTo>
                    <a:pt x="578" y="5"/>
                  </a:lnTo>
                  <a:lnTo>
                    <a:pt x="580" y="5"/>
                  </a:lnTo>
                  <a:lnTo>
                    <a:pt x="580" y="8"/>
                  </a:lnTo>
                  <a:lnTo>
                    <a:pt x="583" y="10"/>
                  </a:lnTo>
                  <a:lnTo>
                    <a:pt x="583" y="13"/>
                  </a:lnTo>
                  <a:lnTo>
                    <a:pt x="586" y="13"/>
                  </a:lnTo>
                  <a:lnTo>
                    <a:pt x="586" y="15"/>
                  </a:lnTo>
                  <a:lnTo>
                    <a:pt x="586" y="18"/>
                  </a:lnTo>
                  <a:lnTo>
                    <a:pt x="586" y="20"/>
                  </a:lnTo>
                  <a:lnTo>
                    <a:pt x="588" y="23"/>
                  </a:lnTo>
                  <a:lnTo>
                    <a:pt x="591" y="23"/>
                  </a:lnTo>
                  <a:lnTo>
                    <a:pt x="591" y="26"/>
                  </a:lnTo>
                  <a:lnTo>
                    <a:pt x="593" y="26"/>
                  </a:lnTo>
                  <a:lnTo>
                    <a:pt x="593" y="28"/>
                  </a:lnTo>
                  <a:lnTo>
                    <a:pt x="593" y="31"/>
                  </a:lnTo>
                  <a:lnTo>
                    <a:pt x="596" y="31"/>
                  </a:lnTo>
                  <a:lnTo>
                    <a:pt x="596" y="33"/>
                  </a:lnTo>
                  <a:lnTo>
                    <a:pt x="593" y="33"/>
                  </a:lnTo>
                  <a:lnTo>
                    <a:pt x="596" y="36"/>
                  </a:lnTo>
                  <a:lnTo>
                    <a:pt x="596" y="39"/>
                  </a:lnTo>
                  <a:lnTo>
                    <a:pt x="593" y="39"/>
                  </a:lnTo>
                  <a:lnTo>
                    <a:pt x="593" y="41"/>
                  </a:lnTo>
                  <a:lnTo>
                    <a:pt x="591" y="41"/>
                  </a:lnTo>
                  <a:lnTo>
                    <a:pt x="591" y="44"/>
                  </a:lnTo>
                  <a:lnTo>
                    <a:pt x="591" y="46"/>
                  </a:lnTo>
                  <a:lnTo>
                    <a:pt x="591" y="49"/>
                  </a:lnTo>
                  <a:lnTo>
                    <a:pt x="588" y="49"/>
                  </a:lnTo>
                  <a:lnTo>
                    <a:pt x="588" y="51"/>
                  </a:lnTo>
                  <a:lnTo>
                    <a:pt x="588" y="54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1" y="59"/>
                  </a:lnTo>
                  <a:lnTo>
                    <a:pt x="593" y="59"/>
                  </a:lnTo>
                  <a:lnTo>
                    <a:pt x="591" y="62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1" y="67"/>
                  </a:lnTo>
                  <a:lnTo>
                    <a:pt x="591" y="69"/>
                  </a:lnTo>
                  <a:lnTo>
                    <a:pt x="593" y="72"/>
                  </a:lnTo>
                  <a:lnTo>
                    <a:pt x="593" y="75"/>
                  </a:lnTo>
                  <a:lnTo>
                    <a:pt x="593" y="77"/>
                  </a:lnTo>
                  <a:lnTo>
                    <a:pt x="591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6" y="87"/>
                  </a:lnTo>
                  <a:lnTo>
                    <a:pt x="586" y="90"/>
                  </a:lnTo>
                  <a:lnTo>
                    <a:pt x="586" y="93"/>
                  </a:lnTo>
                  <a:lnTo>
                    <a:pt x="588" y="93"/>
                  </a:lnTo>
                  <a:lnTo>
                    <a:pt x="588" y="95"/>
                  </a:lnTo>
                  <a:lnTo>
                    <a:pt x="591" y="95"/>
                  </a:lnTo>
                  <a:lnTo>
                    <a:pt x="593" y="95"/>
                  </a:lnTo>
                  <a:lnTo>
                    <a:pt x="596" y="98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4" y="98"/>
                  </a:lnTo>
                  <a:lnTo>
                    <a:pt x="606" y="98"/>
                  </a:lnTo>
                  <a:lnTo>
                    <a:pt x="609" y="98"/>
                  </a:lnTo>
                  <a:lnTo>
                    <a:pt x="611" y="98"/>
                  </a:lnTo>
                  <a:lnTo>
                    <a:pt x="614" y="98"/>
                  </a:lnTo>
                  <a:lnTo>
                    <a:pt x="617" y="98"/>
                  </a:lnTo>
                  <a:lnTo>
                    <a:pt x="617" y="100"/>
                  </a:lnTo>
                  <a:lnTo>
                    <a:pt x="619" y="100"/>
                  </a:lnTo>
                  <a:lnTo>
                    <a:pt x="622" y="100"/>
                  </a:lnTo>
                  <a:lnTo>
                    <a:pt x="622" y="103"/>
                  </a:lnTo>
                  <a:lnTo>
                    <a:pt x="624" y="103"/>
                  </a:lnTo>
                  <a:lnTo>
                    <a:pt x="624" y="106"/>
                  </a:lnTo>
                  <a:lnTo>
                    <a:pt x="627" y="108"/>
                  </a:lnTo>
                  <a:lnTo>
                    <a:pt x="627" y="111"/>
                  </a:lnTo>
                  <a:lnTo>
                    <a:pt x="629" y="111"/>
                  </a:lnTo>
                  <a:lnTo>
                    <a:pt x="632" y="113"/>
                  </a:lnTo>
                  <a:lnTo>
                    <a:pt x="635" y="113"/>
                  </a:lnTo>
                  <a:lnTo>
                    <a:pt x="635" y="116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40" y="121"/>
                  </a:lnTo>
                  <a:lnTo>
                    <a:pt x="640" y="124"/>
                  </a:lnTo>
                  <a:lnTo>
                    <a:pt x="640" y="126"/>
                  </a:lnTo>
                  <a:lnTo>
                    <a:pt x="640" y="129"/>
                  </a:lnTo>
                  <a:lnTo>
                    <a:pt x="640" y="131"/>
                  </a:lnTo>
                  <a:lnTo>
                    <a:pt x="637" y="134"/>
                  </a:lnTo>
                  <a:lnTo>
                    <a:pt x="637" y="136"/>
                  </a:lnTo>
                  <a:lnTo>
                    <a:pt x="640" y="139"/>
                  </a:lnTo>
                  <a:lnTo>
                    <a:pt x="640" y="142"/>
                  </a:lnTo>
                  <a:lnTo>
                    <a:pt x="640" y="144"/>
                  </a:lnTo>
                  <a:lnTo>
                    <a:pt x="642" y="144"/>
                  </a:lnTo>
                  <a:lnTo>
                    <a:pt x="642" y="147"/>
                  </a:lnTo>
                  <a:lnTo>
                    <a:pt x="645" y="149"/>
                  </a:lnTo>
                  <a:lnTo>
                    <a:pt x="645" y="152"/>
                  </a:lnTo>
                  <a:lnTo>
                    <a:pt x="648" y="155"/>
                  </a:lnTo>
                  <a:lnTo>
                    <a:pt x="648" y="157"/>
                  </a:lnTo>
                  <a:lnTo>
                    <a:pt x="648" y="160"/>
                  </a:lnTo>
                  <a:lnTo>
                    <a:pt x="648" y="162"/>
                  </a:lnTo>
                  <a:lnTo>
                    <a:pt x="648" y="165"/>
                  </a:lnTo>
                  <a:lnTo>
                    <a:pt x="648" y="167"/>
                  </a:lnTo>
                  <a:lnTo>
                    <a:pt x="648" y="170"/>
                  </a:lnTo>
                  <a:lnTo>
                    <a:pt x="648" y="173"/>
                  </a:lnTo>
                  <a:lnTo>
                    <a:pt x="648" y="175"/>
                  </a:lnTo>
                  <a:lnTo>
                    <a:pt x="645" y="178"/>
                  </a:lnTo>
                  <a:lnTo>
                    <a:pt x="642" y="180"/>
                  </a:lnTo>
                  <a:lnTo>
                    <a:pt x="642" y="183"/>
                  </a:lnTo>
                  <a:lnTo>
                    <a:pt x="642" y="185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37" y="196"/>
                  </a:lnTo>
                  <a:lnTo>
                    <a:pt x="637" y="198"/>
                  </a:lnTo>
                  <a:lnTo>
                    <a:pt x="637" y="201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5" y="209"/>
                  </a:lnTo>
                  <a:lnTo>
                    <a:pt x="648" y="209"/>
                  </a:lnTo>
                  <a:lnTo>
                    <a:pt x="650" y="209"/>
                  </a:lnTo>
                  <a:lnTo>
                    <a:pt x="650" y="211"/>
                  </a:lnTo>
                  <a:lnTo>
                    <a:pt x="653" y="211"/>
                  </a:lnTo>
                  <a:lnTo>
                    <a:pt x="653" y="209"/>
                  </a:lnTo>
                  <a:lnTo>
                    <a:pt x="655" y="209"/>
                  </a:lnTo>
                  <a:lnTo>
                    <a:pt x="658" y="209"/>
                  </a:lnTo>
                  <a:lnTo>
                    <a:pt x="658" y="211"/>
                  </a:lnTo>
                  <a:lnTo>
                    <a:pt x="658" y="214"/>
                  </a:lnTo>
                  <a:lnTo>
                    <a:pt x="660" y="214"/>
                  </a:lnTo>
                  <a:lnTo>
                    <a:pt x="660" y="216"/>
                  </a:lnTo>
                  <a:lnTo>
                    <a:pt x="663" y="216"/>
                  </a:lnTo>
                  <a:lnTo>
                    <a:pt x="666" y="219"/>
                  </a:lnTo>
                  <a:lnTo>
                    <a:pt x="668" y="219"/>
                  </a:lnTo>
                  <a:lnTo>
                    <a:pt x="671" y="219"/>
                  </a:lnTo>
                  <a:lnTo>
                    <a:pt x="671" y="222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1" y="224"/>
                  </a:lnTo>
                  <a:lnTo>
                    <a:pt x="671" y="227"/>
                  </a:lnTo>
                  <a:lnTo>
                    <a:pt x="673" y="227"/>
                  </a:lnTo>
                  <a:lnTo>
                    <a:pt x="673" y="229"/>
                  </a:lnTo>
                  <a:lnTo>
                    <a:pt x="676" y="229"/>
                  </a:lnTo>
                  <a:lnTo>
                    <a:pt x="678" y="229"/>
                  </a:lnTo>
                  <a:lnTo>
                    <a:pt x="681" y="229"/>
                  </a:lnTo>
                  <a:lnTo>
                    <a:pt x="684" y="229"/>
                  </a:lnTo>
                  <a:lnTo>
                    <a:pt x="686" y="229"/>
                  </a:lnTo>
                  <a:lnTo>
                    <a:pt x="686" y="227"/>
                  </a:lnTo>
                  <a:lnTo>
                    <a:pt x="689" y="227"/>
                  </a:lnTo>
                  <a:lnTo>
                    <a:pt x="691" y="227"/>
                  </a:lnTo>
                  <a:lnTo>
                    <a:pt x="691" y="229"/>
                  </a:lnTo>
                  <a:lnTo>
                    <a:pt x="694" y="229"/>
                  </a:lnTo>
                  <a:lnTo>
                    <a:pt x="697" y="232"/>
                  </a:lnTo>
                  <a:lnTo>
                    <a:pt x="697" y="229"/>
                  </a:lnTo>
                  <a:lnTo>
                    <a:pt x="699" y="232"/>
                  </a:lnTo>
                  <a:lnTo>
                    <a:pt x="702" y="232"/>
                  </a:lnTo>
                  <a:lnTo>
                    <a:pt x="704" y="232"/>
                  </a:lnTo>
                  <a:lnTo>
                    <a:pt x="707" y="232"/>
                  </a:lnTo>
                  <a:lnTo>
                    <a:pt x="707" y="229"/>
                  </a:lnTo>
                  <a:lnTo>
                    <a:pt x="709" y="229"/>
                  </a:lnTo>
                  <a:lnTo>
                    <a:pt x="709" y="232"/>
                  </a:lnTo>
                  <a:lnTo>
                    <a:pt x="712" y="232"/>
                  </a:lnTo>
                  <a:lnTo>
                    <a:pt x="712" y="234"/>
                  </a:lnTo>
                  <a:lnTo>
                    <a:pt x="712" y="232"/>
                  </a:lnTo>
                  <a:lnTo>
                    <a:pt x="715" y="232"/>
                  </a:lnTo>
                  <a:lnTo>
                    <a:pt x="717" y="232"/>
                  </a:lnTo>
                  <a:lnTo>
                    <a:pt x="717" y="234"/>
                  </a:lnTo>
                  <a:lnTo>
                    <a:pt x="720" y="234"/>
                  </a:lnTo>
                  <a:lnTo>
                    <a:pt x="722" y="234"/>
                  </a:lnTo>
                  <a:lnTo>
                    <a:pt x="722" y="237"/>
                  </a:lnTo>
                  <a:lnTo>
                    <a:pt x="722" y="240"/>
                  </a:lnTo>
                  <a:lnTo>
                    <a:pt x="722" y="242"/>
                  </a:lnTo>
                  <a:lnTo>
                    <a:pt x="722" y="245"/>
                  </a:lnTo>
                  <a:lnTo>
                    <a:pt x="722" y="247"/>
                  </a:lnTo>
                  <a:lnTo>
                    <a:pt x="722" y="250"/>
                  </a:lnTo>
                  <a:lnTo>
                    <a:pt x="725" y="250"/>
                  </a:lnTo>
                  <a:lnTo>
                    <a:pt x="727" y="250"/>
                  </a:lnTo>
                  <a:lnTo>
                    <a:pt x="727" y="253"/>
                  </a:lnTo>
                  <a:lnTo>
                    <a:pt x="730" y="255"/>
                  </a:lnTo>
                  <a:lnTo>
                    <a:pt x="733" y="255"/>
                  </a:lnTo>
                  <a:lnTo>
                    <a:pt x="735" y="255"/>
                  </a:lnTo>
                  <a:lnTo>
                    <a:pt x="738" y="255"/>
                  </a:lnTo>
                  <a:lnTo>
                    <a:pt x="748" y="260"/>
                  </a:lnTo>
                  <a:lnTo>
                    <a:pt x="746" y="268"/>
                  </a:lnTo>
                  <a:lnTo>
                    <a:pt x="743" y="271"/>
                  </a:lnTo>
                  <a:lnTo>
                    <a:pt x="743" y="273"/>
                  </a:lnTo>
                  <a:lnTo>
                    <a:pt x="740" y="278"/>
                  </a:lnTo>
                  <a:lnTo>
                    <a:pt x="740" y="283"/>
                  </a:lnTo>
                  <a:lnTo>
                    <a:pt x="740" y="286"/>
                  </a:lnTo>
                  <a:lnTo>
                    <a:pt x="738" y="289"/>
                  </a:lnTo>
                  <a:lnTo>
                    <a:pt x="735" y="291"/>
                  </a:lnTo>
                  <a:lnTo>
                    <a:pt x="735" y="294"/>
                  </a:lnTo>
                  <a:lnTo>
                    <a:pt x="735" y="296"/>
                  </a:lnTo>
                  <a:lnTo>
                    <a:pt x="735" y="299"/>
                  </a:lnTo>
                  <a:lnTo>
                    <a:pt x="735" y="301"/>
                  </a:lnTo>
                  <a:lnTo>
                    <a:pt x="733" y="304"/>
                  </a:lnTo>
                  <a:lnTo>
                    <a:pt x="730" y="307"/>
                  </a:lnTo>
                  <a:lnTo>
                    <a:pt x="730" y="309"/>
                  </a:lnTo>
                  <a:lnTo>
                    <a:pt x="727" y="312"/>
                  </a:lnTo>
                  <a:lnTo>
                    <a:pt x="727" y="314"/>
                  </a:lnTo>
                  <a:lnTo>
                    <a:pt x="727" y="320"/>
                  </a:lnTo>
                  <a:lnTo>
                    <a:pt x="730" y="325"/>
                  </a:lnTo>
                  <a:lnTo>
                    <a:pt x="730" y="327"/>
                  </a:lnTo>
                  <a:lnTo>
                    <a:pt x="730" y="330"/>
                  </a:lnTo>
                  <a:lnTo>
                    <a:pt x="730" y="332"/>
                  </a:lnTo>
                  <a:lnTo>
                    <a:pt x="727" y="335"/>
                  </a:lnTo>
                  <a:lnTo>
                    <a:pt x="725" y="338"/>
                  </a:lnTo>
                  <a:lnTo>
                    <a:pt x="727" y="338"/>
                  </a:lnTo>
                  <a:lnTo>
                    <a:pt x="727" y="340"/>
                  </a:lnTo>
                  <a:lnTo>
                    <a:pt x="727" y="343"/>
                  </a:lnTo>
                  <a:lnTo>
                    <a:pt x="725" y="345"/>
                  </a:lnTo>
                  <a:lnTo>
                    <a:pt x="727" y="348"/>
                  </a:lnTo>
                  <a:lnTo>
                    <a:pt x="730" y="348"/>
                  </a:lnTo>
                  <a:lnTo>
                    <a:pt x="730" y="350"/>
                  </a:lnTo>
                  <a:lnTo>
                    <a:pt x="727" y="350"/>
                  </a:lnTo>
                  <a:lnTo>
                    <a:pt x="727" y="353"/>
                  </a:lnTo>
                  <a:lnTo>
                    <a:pt x="730" y="353"/>
                  </a:lnTo>
                  <a:lnTo>
                    <a:pt x="730" y="356"/>
                  </a:lnTo>
                  <a:lnTo>
                    <a:pt x="727" y="358"/>
                  </a:lnTo>
                  <a:lnTo>
                    <a:pt x="725" y="361"/>
                  </a:lnTo>
                  <a:lnTo>
                    <a:pt x="722" y="363"/>
                  </a:lnTo>
                  <a:lnTo>
                    <a:pt x="722" y="361"/>
                  </a:lnTo>
                  <a:lnTo>
                    <a:pt x="722" y="363"/>
                  </a:lnTo>
                  <a:lnTo>
                    <a:pt x="720" y="363"/>
                  </a:lnTo>
                  <a:lnTo>
                    <a:pt x="717" y="363"/>
                  </a:lnTo>
                  <a:lnTo>
                    <a:pt x="715" y="363"/>
                  </a:lnTo>
                  <a:lnTo>
                    <a:pt x="712" y="363"/>
                  </a:lnTo>
                  <a:lnTo>
                    <a:pt x="709" y="363"/>
                  </a:lnTo>
                  <a:lnTo>
                    <a:pt x="707" y="363"/>
                  </a:lnTo>
                  <a:lnTo>
                    <a:pt x="704" y="363"/>
                  </a:lnTo>
                  <a:lnTo>
                    <a:pt x="702" y="363"/>
                  </a:lnTo>
                  <a:lnTo>
                    <a:pt x="702" y="366"/>
                  </a:lnTo>
                  <a:lnTo>
                    <a:pt x="699" y="366"/>
                  </a:lnTo>
                  <a:lnTo>
                    <a:pt x="697" y="366"/>
                  </a:lnTo>
                  <a:lnTo>
                    <a:pt x="694" y="366"/>
                  </a:lnTo>
                  <a:lnTo>
                    <a:pt x="691" y="366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6" y="369"/>
                  </a:lnTo>
                  <a:lnTo>
                    <a:pt x="684" y="369"/>
                  </a:lnTo>
                  <a:lnTo>
                    <a:pt x="681" y="369"/>
                  </a:lnTo>
                  <a:lnTo>
                    <a:pt x="681" y="371"/>
                  </a:lnTo>
                  <a:lnTo>
                    <a:pt x="678" y="371"/>
                  </a:lnTo>
                  <a:lnTo>
                    <a:pt x="676" y="371"/>
                  </a:lnTo>
                  <a:lnTo>
                    <a:pt x="676" y="374"/>
                  </a:lnTo>
                  <a:lnTo>
                    <a:pt x="673" y="374"/>
                  </a:lnTo>
                  <a:lnTo>
                    <a:pt x="671" y="374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6" y="376"/>
                  </a:lnTo>
                  <a:lnTo>
                    <a:pt x="663" y="376"/>
                  </a:lnTo>
                  <a:lnTo>
                    <a:pt x="663" y="379"/>
                  </a:lnTo>
                  <a:lnTo>
                    <a:pt x="660" y="379"/>
                  </a:lnTo>
                  <a:lnTo>
                    <a:pt x="658" y="381"/>
                  </a:lnTo>
                  <a:lnTo>
                    <a:pt x="655" y="381"/>
                  </a:lnTo>
                  <a:lnTo>
                    <a:pt x="655" y="384"/>
                  </a:lnTo>
                  <a:lnTo>
                    <a:pt x="653" y="384"/>
                  </a:lnTo>
                  <a:lnTo>
                    <a:pt x="650" y="384"/>
                  </a:lnTo>
                  <a:lnTo>
                    <a:pt x="650" y="387"/>
                  </a:lnTo>
                  <a:lnTo>
                    <a:pt x="648" y="387"/>
                  </a:lnTo>
                  <a:lnTo>
                    <a:pt x="645" y="387"/>
                  </a:lnTo>
                  <a:lnTo>
                    <a:pt x="645" y="389"/>
                  </a:lnTo>
                  <a:lnTo>
                    <a:pt x="642" y="389"/>
                  </a:lnTo>
                  <a:lnTo>
                    <a:pt x="642" y="392"/>
                  </a:lnTo>
                  <a:lnTo>
                    <a:pt x="640" y="392"/>
                  </a:lnTo>
                  <a:lnTo>
                    <a:pt x="637" y="394"/>
                  </a:lnTo>
                  <a:lnTo>
                    <a:pt x="635" y="394"/>
                  </a:lnTo>
                  <a:lnTo>
                    <a:pt x="635" y="397"/>
                  </a:lnTo>
                  <a:lnTo>
                    <a:pt x="632" y="397"/>
                  </a:lnTo>
                  <a:lnTo>
                    <a:pt x="629" y="397"/>
                  </a:lnTo>
                  <a:lnTo>
                    <a:pt x="629" y="399"/>
                  </a:lnTo>
                  <a:lnTo>
                    <a:pt x="627" y="399"/>
                  </a:lnTo>
                  <a:lnTo>
                    <a:pt x="627" y="402"/>
                  </a:lnTo>
                  <a:lnTo>
                    <a:pt x="624" y="402"/>
                  </a:lnTo>
                  <a:lnTo>
                    <a:pt x="622" y="402"/>
                  </a:lnTo>
                  <a:lnTo>
                    <a:pt x="622" y="405"/>
                  </a:lnTo>
                  <a:lnTo>
                    <a:pt x="619" y="405"/>
                  </a:lnTo>
                  <a:lnTo>
                    <a:pt x="617" y="405"/>
                  </a:lnTo>
                  <a:lnTo>
                    <a:pt x="617" y="407"/>
                  </a:lnTo>
                  <a:lnTo>
                    <a:pt x="614" y="407"/>
                  </a:lnTo>
                  <a:lnTo>
                    <a:pt x="611" y="407"/>
                  </a:lnTo>
                  <a:lnTo>
                    <a:pt x="611" y="410"/>
                  </a:lnTo>
                  <a:lnTo>
                    <a:pt x="609" y="410"/>
                  </a:lnTo>
                  <a:lnTo>
                    <a:pt x="609" y="412"/>
                  </a:lnTo>
                  <a:lnTo>
                    <a:pt x="606" y="412"/>
                  </a:lnTo>
                  <a:lnTo>
                    <a:pt x="604" y="412"/>
                  </a:lnTo>
                  <a:lnTo>
                    <a:pt x="601" y="412"/>
                  </a:lnTo>
                  <a:lnTo>
                    <a:pt x="601" y="415"/>
                  </a:lnTo>
                  <a:lnTo>
                    <a:pt x="599" y="415"/>
                  </a:lnTo>
                  <a:lnTo>
                    <a:pt x="599" y="418"/>
                  </a:lnTo>
                  <a:lnTo>
                    <a:pt x="596" y="418"/>
                  </a:lnTo>
                  <a:lnTo>
                    <a:pt x="593" y="418"/>
                  </a:lnTo>
                  <a:lnTo>
                    <a:pt x="591" y="418"/>
                  </a:lnTo>
                  <a:lnTo>
                    <a:pt x="591" y="420"/>
                  </a:lnTo>
                  <a:lnTo>
                    <a:pt x="588" y="420"/>
                  </a:lnTo>
                  <a:lnTo>
                    <a:pt x="586" y="420"/>
                  </a:lnTo>
                  <a:lnTo>
                    <a:pt x="583" y="420"/>
                  </a:lnTo>
                  <a:lnTo>
                    <a:pt x="583" y="423"/>
                  </a:lnTo>
                  <a:lnTo>
                    <a:pt x="580" y="423"/>
                  </a:lnTo>
                  <a:lnTo>
                    <a:pt x="578" y="423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3" y="425"/>
                  </a:lnTo>
                  <a:lnTo>
                    <a:pt x="570" y="425"/>
                  </a:lnTo>
                  <a:lnTo>
                    <a:pt x="570" y="428"/>
                  </a:lnTo>
                  <a:lnTo>
                    <a:pt x="568" y="428"/>
                  </a:lnTo>
                  <a:lnTo>
                    <a:pt x="565" y="428"/>
                  </a:lnTo>
                  <a:lnTo>
                    <a:pt x="562" y="428"/>
                  </a:lnTo>
                  <a:lnTo>
                    <a:pt x="560" y="428"/>
                  </a:lnTo>
                  <a:lnTo>
                    <a:pt x="560" y="430"/>
                  </a:lnTo>
                  <a:lnTo>
                    <a:pt x="557" y="430"/>
                  </a:lnTo>
                  <a:lnTo>
                    <a:pt x="555" y="430"/>
                  </a:lnTo>
                  <a:lnTo>
                    <a:pt x="552" y="430"/>
                  </a:lnTo>
                  <a:lnTo>
                    <a:pt x="552" y="428"/>
                  </a:lnTo>
                  <a:lnTo>
                    <a:pt x="550" y="428"/>
                  </a:lnTo>
                  <a:lnTo>
                    <a:pt x="547" y="428"/>
                  </a:lnTo>
                  <a:lnTo>
                    <a:pt x="544" y="428"/>
                  </a:lnTo>
                  <a:lnTo>
                    <a:pt x="542" y="428"/>
                  </a:lnTo>
                  <a:lnTo>
                    <a:pt x="539" y="428"/>
                  </a:lnTo>
                  <a:lnTo>
                    <a:pt x="537" y="428"/>
                  </a:lnTo>
                  <a:lnTo>
                    <a:pt x="534" y="428"/>
                  </a:lnTo>
                  <a:lnTo>
                    <a:pt x="531" y="428"/>
                  </a:lnTo>
                  <a:lnTo>
                    <a:pt x="529" y="428"/>
                  </a:lnTo>
                  <a:lnTo>
                    <a:pt x="526" y="428"/>
                  </a:lnTo>
                  <a:lnTo>
                    <a:pt x="524" y="428"/>
                  </a:lnTo>
                  <a:lnTo>
                    <a:pt x="521" y="428"/>
                  </a:lnTo>
                  <a:lnTo>
                    <a:pt x="519" y="428"/>
                  </a:lnTo>
                  <a:lnTo>
                    <a:pt x="516" y="428"/>
                  </a:lnTo>
                  <a:lnTo>
                    <a:pt x="516" y="430"/>
                  </a:lnTo>
                  <a:lnTo>
                    <a:pt x="513" y="430"/>
                  </a:lnTo>
                  <a:lnTo>
                    <a:pt x="511" y="430"/>
                  </a:lnTo>
                  <a:lnTo>
                    <a:pt x="508" y="430"/>
                  </a:lnTo>
                  <a:lnTo>
                    <a:pt x="506" y="430"/>
                  </a:lnTo>
                  <a:lnTo>
                    <a:pt x="503" y="430"/>
                  </a:lnTo>
                  <a:lnTo>
                    <a:pt x="503" y="433"/>
                  </a:lnTo>
                  <a:lnTo>
                    <a:pt x="501" y="433"/>
                  </a:lnTo>
                  <a:lnTo>
                    <a:pt x="498" y="433"/>
                  </a:lnTo>
                  <a:lnTo>
                    <a:pt x="495" y="433"/>
                  </a:lnTo>
                  <a:lnTo>
                    <a:pt x="495" y="436"/>
                  </a:lnTo>
                  <a:lnTo>
                    <a:pt x="493" y="436"/>
                  </a:lnTo>
                  <a:lnTo>
                    <a:pt x="490" y="436"/>
                  </a:lnTo>
                  <a:lnTo>
                    <a:pt x="488" y="436"/>
                  </a:lnTo>
                  <a:lnTo>
                    <a:pt x="488" y="438"/>
                  </a:lnTo>
                  <a:lnTo>
                    <a:pt x="485" y="438"/>
                  </a:lnTo>
                  <a:lnTo>
                    <a:pt x="482" y="438"/>
                  </a:lnTo>
                  <a:lnTo>
                    <a:pt x="480" y="441"/>
                  </a:lnTo>
                  <a:lnTo>
                    <a:pt x="477" y="441"/>
                  </a:lnTo>
                  <a:lnTo>
                    <a:pt x="475" y="443"/>
                  </a:lnTo>
                  <a:lnTo>
                    <a:pt x="472" y="443"/>
                  </a:lnTo>
                  <a:lnTo>
                    <a:pt x="470" y="446"/>
                  </a:lnTo>
                  <a:lnTo>
                    <a:pt x="467" y="446"/>
                  </a:lnTo>
                  <a:lnTo>
                    <a:pt x="467" y="448"/>
                  </a:lnTo>
                  <a:lnTo>
                    <a:pt x="464" y="448"/>
                  </a:lnTo>
                  <a:lnTo>
                    <a:pt x="462" y="448"/>
                  </a:lnTo>
                  <a:lnTo>
                    <a:pt x="462" y="451"/>
                  </a:lnTo>
                  <a:lnTo>
                    <a:pt x="459" y="451"/>
                  </a:lnTo>
                  <a:lnTo>
                    <a:pt x="459" y="454"/>
                  </a:lnTo>
                  <a:lnTo>
                    <a:pt x="457" y="454"/>
                  </a:lnTo>
                  <a:lnTo>
                    <a:pt x="454" y="454"/>
                  </a:lnTo>
                  <a:lnTo>
                    <a:pt x="454" y="456"/>
                  </a:lnTo>
                  <a:lnTo>
                    <a:pt x="452" y="456"/>
                  </a:lnTo>
                  <a:lnTo>
                    <a:pt x="452" y="459"/>
                  </a:lnTo>
                  <a:lnTo>
                    <a:pt x="449" y="459"/>
                  </a:lnTo>
                  <a:lnTo>
                    <a:pt x="449" y="461"/>
                  </a:lnTo>
                  <a:lnTo>
                    <a:pt x="446" y="461"/>
                  </a:lnTo>
                  <a:lnTo>
                    <a:pt x="444" y="461"/>
                  </a:lnTo>
                  <a:lnTo>
                    <a:pt x="444" y="464"/>
                  </a:lnTo>
                  <a:lnTo>
                    <a:pt x="441" y="464"/>
                  </a:lnTo>
                  <a:lnTo>
                    <a:pt x="441" y="467"/>
                  </a:lnTo>
                  <a:lnTo>
                    <a:pt x="439" y="467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6" y="472"/>
                  </a:lnTo>
                  <a:lnTo>
                    <a:pt x="433" y="472"/>
                  </a:lnTo>
                  <a:lnTo>
                    <a:pt x="433" y="474"/>
                  </a:lnTo>
                  <a:lnTo>
                    <a:pt x="431" y="474"/>
                  </a:lnTo>
                  <a:lnTo>
                    <a:pt x="431" y="477"/>
                  </a:lnTo>
                  <a:lnTo>
                    <a:pt x="428" y="477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6" y="482"/>
                  </a:lnTo>
                  <a:lnTo>
                    <a:pt x="423" y="482"/>
                  </a:lnTo>
                  <a:lnTo>
                    <a:pt x="423" y="485"/>
                  </a:lnTo>
                  <a:lnTo>
                    <a:pt x="421" y="485"/>
                  </a:lnTo>
                  <a:lnTo>
                    <a:pt x="418" y="485"/>
                  </a:lnTo>
                  <a:lnTo>
                    <a:pt x="418" y="487"/>
                  </a:lnTo>
                  <a:lnTo>
                    <a:pt x="415" y="487"/>
                  </a:lnTo>
                  <a:lnTo>
                    <a:pt x="413" y="490"/>
                  </a:lnTo>
                  <a:lnTo>
                    <a:pt x="410" y="490"/>
                  </a:lnTo>
                  <a:lnTo>
                    <a:pt x="410" y="492"/>
                  </a:lnTo>
                  <a:lnTo>
                    <a:pt x="408" y="492"/>
                  </a:lnTo>
                  <a:lnTo>
                    <a:pt x="408" y="495"/>
                  </a:lnTo>
                  <a:lnTo>
                    <a:pt x="405" y="495"/>
                  </a:lnTo>
                  <a:lnTo>
                    <a:pt x="403" y="495"/>
                  </a:lnTo>
                  <a:lnTo>
                    <a:pt x="400" y="495"/>
                  </a:lnTo>
                  <a:lnTo>
                    <a:pt x="397" y="497"/>
                  </a:lnTo>
                  <a:lnTo>
                    <a:pt x="395" y="497"/>
                  </a:lnTo>
                  <a:lnTo>
                    <a:pt x="392" y="500"/>
                  </a:lnTo>
                  <a:lnTo>
                    <a:pt x="390" y="500"/>
                  </a:lnTo>
                  <a:lnTo>
                    <a:pt x="387" y="503"/>
                  </a:lnTo>
                  <a:lnTo>
                    <a:pt x="384" y="505"/>
                  </a:lnTo>
                  <a:lnTo>
                    <a:pt x="382" y="505"/>
                  </a:lnTo>
                  <a:lnTo>
                    <a:pt x="382" y="508"/>
                  </a:lnTo>
                  <a:lnTo>
                    <a:pt x="379" y="508"/>
                  </a:lnTo>
                  <a:lnTo>
                    <a:pt x="379" y="510"/>
                  </a:lnTo>
                  <a:lnTo>
                    <a:pt x="377" y="510"/>
                  </a:lnTo>
                  <a:lnTo>
                    <a:pt x="374" y="510"/>
                  </a:lnTo>
                  <a:lnTo>
                    <a:pt x="374" y="513"/>
                  </a:lnTo>
                  <a:lnTo>
                    <a:pt x="372" y="513"/>
                  </a:lnTo>
                  <a:lnTo>
                    <a:pt x="369" y="513"/>
                  </a:lnTo>
                  <a:lnTo>
                    <a:pt x="366" y="515"/>
                  </a:lnTo>
                  <a:lnTo>
                    <a:pt x="364" y="515"/>
                  </a:lnTo>
                  <a:lnTo>
                    <a:pt x="361" y="518"/>
                  </a:lnTo>
                  <a:lnTo>
                    <a:pt x="359" y="521"/>
                  </a:lnTo>
                  <a:lnTo>
                    <a:pt x="356" y="521"/>
                  </a:lnTo>
                  <a:lnTo>
                    <a:pt x="356" y="523"/>
                  </a:lnTo>
                  <a:lnTo>
                    <a:pt x="354" y="526"/>
                  </a:lnTo>
                  <a:lnTo>
                    <a:pt x="351" y="526"/>
                  </a:lnTo>
                  <a:lnTo>
                    <a:pt x="351" y="528"/>
                  </a:lnTo>
                  <a:lnTo>
                    <a:pt x="348" y="528"/>
                  </a:lnTo>
                  <a:lnTo>
                    <a:pt x="348" y="531"/>
                  </a:lnTo>
                  <a:lnTo>
                    <a:pt x="346" y="531"/>
                  </a:lnTo>
                  <a:lnTo>
                    <a:pt x="343" y="534"/>
                  </a:lnTo>
                  <a:lnTo>
                    <a:pt x="343" y="536"/>
                  </a:lnTo>
                  <a:lnTo>
                    <a:pt x="341" y="536"/>
                  </a:lnTo>
                  <a:lnTo>
                    <a:pt x="338" y="536"/>
                  </a:lnTo>
                  <a:lnTo>
                    <a:pt x="338" y="539"/>
                  </a:lnTo>
                  <a:lnTo>
                    <a:pt x="335" y="541"/>
                  </a:lnTo>
                  <a:lnTo>
                    <a:pt x="333" y="541"/>
                  </a:lnTo>
                  <a:lnTo>
                    <a:pt x="333" y="544"/>
                  </a:lnTo>
                  <a:lnTo>
                    <a:pt x="333" y="546"/>
                  </a:lnTo>
                  <a:lnTo>
                    <a:pt x="330" y="546"/>
                  </a:lnTo>
                  <a:lnTo>
                    <a:pt x="330" y="549"/>
                  </a:lnTo>
                  <a:lnTo>
                    <a:pt x="328" y="549"/>
                  </a:lnTo>
                  <a:lnTo>
                    <a:pt x="328" y="552"/>
                  </a:lnTo>
                  <a:lnTo>
                    <a:pt x="325" y="552"/>
                  </a:lnTo>
                  <a:lnTo>
                    <a:pt x="325" y="554"/>
                  </a:lnTo>
                  <a:lnTo>
                    <a:pt x="325" y="557"/>
                  </a:lnTo>
                  <a:lnTo>
                    <a:pt x="323" y="557"/>
                  </a:lnTo>
                  <a:lnTo>
                    <a:pt x="323" y="559"/>
                  </a:lnTo>
                  <a:lnTo>
                    <a:pt x="323" y="562"/>
                  </a:lnTo>
                  <a:lnTo>
                    <a:pt x="320" y="562"/>
                  </a:lnTo>
                  <a:lnTo>
                    <a:pt x="320" y="564"/>
                  </a:lnTo>
                  <a:lnTo>
                    <a:pt x="320" y="567"/>
                  </a:lnTo>
                  <a:lnTo>
                    <a:pt x="317" y="567"/>
                  </a:lnTo>
                  <a:lnTo>
                    <a:pt x="317" y="570"/>
                  </a:lnTo>
                  <a:lnTo>
                    <a:pt x="317" y="572"/>
                  </a:lnTo>
                  <a:lnTo>
                    <a:pt x="315" y="572"/>
                  </a:lnTo>
                  <a:lnTo>
                    <a:pt x="315" y="575"/>
                  </a:lnTo>
                  <a:lnTo>
                    <a:pt x="312" y="575"/>
                  </a:lnTo>
                  <a:lnTo>
                    <a:pt x="312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07" y="580"/>
                  </a:lnTo>
                  <a:lnTo>
                    <a:pt x="307" y="583"/>
                  </a:lnTo>
                  <a:lnTo>
                    <a:pt x="305" y="583"/>
                  </a:lnTo>
                  <a:lnTo>
                    <a:pt x="302" y="583"/>
                  </a:lnTo>
                  <a:lnTo>
                    <a:pt x="299" y="583"/>
                  </a:lnTo>
                  <a:lnTo>
                    <a:pt x="299" y="580"/>
                  </a:lnTo>
                  <a:lnTo>
                    <a:pt x="297" y="580"/>
                  </a:lnTo>
                  <a:lnTo>
                    <a:pt x="294" y="580"/>
                  </a:lnTo>
                  <a:lnTo>
                    <a:pt x="292" y="580"/>
                  </a:lnTo>
                  <a:lnTo>
                    <a:pt x="289" y="580"/>
                  </a:lnTo>
                  <a:lnTo>
                    <a:pt x="286" y="580"/>
                  </a:lnTo>
                  <a:lnTo>
                    <a:pt x="284" y="580"/>
                  </a:lnTo>
                  <a:lnTo>
                    <a:pt x="284" y="583"/>
                  </a:lnTo>
                  <a:lnTo>
                    <a:pt x="281" y="583"/>
                  </a:lnTo>
                  <a:lnTo>
                    <a:pt x="279" y="585"/>
                  </a:lnTo>
                  <a:lnTo>
                    <a:pt x="276" y="585"/>
                  </a:lnTo>
                  <a:lnTo>
                    <a:pt x="276" y="588"/>
                  </a:lnTo>
                  <a:lnTo>
                    <a:pt x="274" y="588"/>
                  </a:lnTo>
                  <a:lnTo>
                    <a:pt x="274" y="590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1" y="595"/>
                  </a:lnTo>
                  <a:lnTo>
                    <a:pt x="268" y="595"/>
                  </a:lnTo>
                  <a:lnTo>
                    <a:pt x="268" y="598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3"/>
                  </a:lnTo>
                  <a:lnTo>
                    <a:pt x="266" y="606"/>
                  </a:lnTo>
                  <a:lnTo>
                    <a:pt x="266" y="608"/>
                  </a:lnTo>
                  <a:lnTo>
                    <a:pt x="266" y="611"/>
                  </a:lnTo>
                  <a:lnTo>
                    <a:pt x="263" y="611"/>
                  </a:lnTo>
                  <a:lnTo>
                    <a:pt x="263" y="613"/>
                  </a:lnTo>
                  <a:lnTo>
                    <a:pt x="263" y="616"/>
                  </a:lnTo>
                  <a:lnTo>
                    <a:pt x="261" y="616"/>
                  </a:lnTo>
                  <a:lnTo>
                    <a:pt x="261" y="619"/>
                  </a:lnTo>
                  <a:lnTo>
                    <a:pt x="258" y="619"/>
                  </a:lnTo>
                  <a:lnTo>
                    <a:pt x="256" y="619"/>
                  </a:lnTo>
                  <a:lnTo>
                    <a:pt x="256" y="621"/>
                  </a:lnTo>
                  <a:lnTo>
                    <a:pt x="253" y="621"/>
                  </a:lnTo>
                  <a:lnTo>
                    <a:pt x="250" y="621"/>
                  </a:lnTo>
                  <a:lnTo>
                    <a:pt x="250" y="624"/>
                  </a:lnTo>
                  <a:lnTo>
                    <a:pt x="248" y="624"/>
                  </a:lnTo>
                  <a:lnTo>
                    <a:pt x="248" y="626"/>
                  </a:lnTo>
                  <a:lnTo>
                    <a:pt x="245" y="626"/>
                  </a:lnTo>
                  <a:lnTo>
                    <a:pt x="243" y="629"/>
                  </a:lnTo>
                  <a:lnTo>
                    <a:pt x="240" y="632"/>
                  </a:lnTo>
                  <a:lnTo>
                    <a:pt x="237" y="634"/>
                  </a:lnTo>
                  <a:lnTo>
                    <a:pt x="235" y="634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2" y="639"/>
                  </a:lnTo>
                  <a:lnTo>
                    <a:pt x="230" y="639"/>
                  </a:lnTo>
                  <a:lnTo>
                    <a:pt x="230" y="642"/>
                  </a:lnTo>
                  <a:lnTo>
                    <a:pt x="227" y="642"/>
                  </a:lnTo>
                  <a:lnTo>
                    <a:pt x="227" y="644"/>
                  </a:lnTo>
                  <a:lnTo>
                    <a:pt x="225" y="644"/>
                  </a:lnTo>
                  <a:lnTo>
                    <a:pt x="225" y="647"/>
                  </a:lnTo>
                  <a:lnTo>
                    <a:pt x="222" y="647"/>
                  </a:lnTo>
                  <a:lnTo>
                    <a:pt x="222" y="650"/>
                  </a:lnTo>
                  <a:lnTo>
                    <a:pt x="219" y="650"/>
                  </a:lnTo>
                  <a:lnTo>
                    <a:pt x="219" y="652"/>
                  </a:lnTo>
                  <a:lnTo>
                    <a:pt x="217" y="652"/>
                  </a:lnTo>
                  <a:lnTo>
                    <a:pt x="217" y="655"/>
                  </a:lnTo>
                  <a:lnTo>
                    <a:pt x="214" y="65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2" name="Freeform 19"/>
            <p:cNvSpPr>
              <a:spLocks/>
            </p:cNvSpPr>
            <p:nvPr/>
          </p:nvSpPr>
          <p:spPr bwMode="auto">
            <a:xfrm>
              <a:off x="1745" y="2827"/>
              <a:ext cx="415" cy="490"/>
            </a:xfrm>
            <a:custGeom>
              <a:avLst/>
              <a:gdLst>
                <a:gd name="T0" fmla="*/ 400 w 415"/>
                <a:gd name="T1" fmla="*/ 397 h 490"/>
                <a:gd name="T2" fmla="*/ 382 w 415"/>
                <a:gd name="T3" fmla="*/ 405 h 490"/>
                <a:gd name="T4" fmla="*/ 364 w 415"/>
                <a:gd name="T5" fmla="*/ 405 h 490"/>
                <a:gd name="T6" fmla="*/ 343 w 415"/>
                <a:gd name="T7" fmla="*/ 408 h 490"/>
                <a:gd name="T8" fmla="*/ 322 w 415"/>
                <a:gd name="T9" fmla="*/ 410 h 490"/>
                <a:gd name="T10" fmla="*/ 302 w 415"/>
                <a:gd name="T11" fmla="*/ 413 h 490"/>
                <a:gd name="T12" fmla="*/ 284 w 415"/>
                <a:gd name="T13" fmla="*/ 418 h 490"/>
                <a:gd name="T14" fmla="*/ 268 w 415"/>
                <a:gd name="T15" fmla="*/ 426 h 490"/>
                <a:gd name="T16" fmla="*/ 253 w 415"/>
                <a:gd name="T17" fmla="*/ 433 h 490"/>
                <a:gd name="T18" fmla="*/ 237 w 415"/>
                <a:gd name="T19" fmla="*/ 441 h 490"/>
                <a:gd name="T20" fmla="*/ 224 w 415"/>
                <a:gd name="T21" fmla="*/ 451 h 490"/>
                <a:gd name="T22" fmla="*/ 214 w 415"/>
                <a:gd name="T23" fmla="*/ 464 h 490"/>
                <a:gd name="T24" fmla="*/ 201 w 415"/>
                <a:gd name="T25" fmla="*/ 475 h 490"/>
                <a:gd name="T26" fmla="*/ 191 w 415"/>
                <a:gd name="T27" fmla="*/ 490 h 490"/>
                <a:gd name="T28" fmla="*/ 186 w 415"/>
                <a:gd name="T29" fmla="*/ 477 h 490"/>
                <a:gd name="T30" fmla="*/ 175 w 415"/>
                <a:gd name="T31" fmla="*/ 467 h 490"/>
                <a:gd name="T32" fmla="*/ 175 w 415"/>
                <a:gd name="T33" fmla="*/ 449 h 490"/>
                <a:gd name="T34" fmla="*/ 173 w 415"/>
                <a:gd name="T35" fmla="*/ 433 h 490"/>
                <a:gd name="T36" fmla="*/ 170 w 415"/>
                <a:gd name="T37" fmla="*/ 418 h 490"/>
                <a:gd name="T38" fmla="*/ 170 w 415"/>
                <a:gd name="T39" fmla="*/ 402 h 490"/>
                <a:gd name="T40" fmla="*/ 170 w 415"/>
                <a:gd name="T41" fmla="*/ 384 h 490"/>
                <a:gd name="T42" fmla="*/ 170 w 415"/>
                <a:gd name="T43" fmla="*/ 366 h 490"/>
                <a:gd name="T44" fmla="*/ 155 w 415"/>
                <a:gd name="T45" fmla="*/ 356 h 490"/>
                <a:gd name="T46" fmla="*/ 145 w 415"/>
                <a:gd name="T47" fmla="*/ 343 h 490"/>
                <a:gd name="T48" fmla="*/ 132 w 415"/>
                <a:gd name="T49" fmla="*/ 330 h 490"/>
                <a:gd name="T50" fmla="*/ 126 w 415"/>
                <a:gd name="T51" fmla="*/ 315 h 490"/>
                <a:gd name="T52" fmla="*/ 124 w 415"/>
                <a:gd name="T53" fmla="*/ 302 h 490"/>
                <a:gd name="T54" fmla="*/ 124 w 415"/>
                <a:gd name="T55" fmla="*/ 279 h 490"/>
                <a:gd name="T56" fmla="*/ 121 w 415"/>
                <a:gd name="T57" fmla="*/ 261 h 490"/>
                <a:gd name="T58" fmla="*/ 103 w 415"/>
                <a:gd name="T59" fmla="*/ 253 h 490"/>
                <a:gd name="T60" fmla="*/ 85 w 415"/>
                <a:gd name="T61" fmla="*/ 245 h 490"/>
                <a:gd name="T62" fmla="*/ 75 w 415"/>
                <a:gd name="T63" fmla="*/ 232 h 490"/>
                <a:gd name="T64" fmla="*/ 59 w 415"/>
                <a:gd name="T65" fmla="*/ 219 h 490"/>
                <a:gd name="T66" fmla="*/ 47 w 415"/>
                <a:gd name="T67" fmla="*/ 209 h 490"/>
                <a:gd name="T68" fmla="*/ 34 w 415"/>
                <a:gd name="T69" fmla="*/ 209 h 490"/>
                <a:gd name="T70" fmla="*/ 31 w 415"/>
                <a:gd name="T71" fmla="*/ 199 h 490"/>
                <a:gd name="T72" fmla="*/ 36 w 415"/>
                <a:gd name="T73" fmla="*/ 186 h 490"/>
                <a:gd name="T74" fmla="*/ 26 w 415"/>
                <a:gd name="T75" fmla="*/ 173 h 490"/>
                <a:gd name="T76" fmla="*/ 18 w 415"/>
                <a:gd name="T77" fmla="*/ 157 h 490"/>
                <a:gd name="T78" fmla="*/ 13 w 415"/>
                <a:gd name="T79" fmla="*/ 139 h 490"/>
                <a:gd name="T80" fmla="*/ 10 w 415"/>
                <a:gd name="T81" fmla="*/ 124 h 490"/>
                <a:gd name="T82" fmla="*/ 10 w 415"/>
                <a:gd name="T83" fmla="*/ 116 h 490"/>
                <a:gd name="T84" fmla="*/ 0 w 415"/>
                <a:gd name="T85" fmla="*/ 103 h 490"/>
                <a:gd name="T86" fmla="*/ 8 w 415"/>
                <a:gd name="T87" fmla="*/ 88 h 490"/>
                <a:gd name="T88" fmla="*/ 8 w 415"/>
                <a:gd name="T89" fmla="*/ 65 h 490"/>
                <a:gd name="T90" fmla="*/ 13 w 415"/>
                <a:gd name="T91" fmla="*/ 47 h 490"/>
                <a:gd name="T92" fmla="*/ 18 w 415"/>
                <a:gd name="T93" fmla="*/ 28 h 490"/>
                <a:gd name="T94" fmla="*/ 26 w 415"/>
                <a:gd name="T95" fmla="*/ 13 h 490"/>
                <a:gd name="T96" fmla="*/ 39 w 415"/>
                <a:gd name="T97" fmla="*/ 8 h 490"/>
                <a:gd name="T98" fmla="*/ 57 w 415"/>
                <a:gd name="T99" fmla="*/ 8 h 490"/>
                <a:gd name="T100" fmla="*/ 70 w 415"/>
                <a:gd name="T101" fmla="*/ 3 h 490"/>
                <a:gd name="T102" fmla="*/ 90 w 415"/>
                <a:gd name="T103" fmla="*/ 3 h 490"/>
                <a:gd name="T104" fmla="*/ 106 w 415"/>
                <a:gd name="T105" fmla="*/ 8 h 490"/>
                <a:gd name="T106" fmla="*/ 121 w 415"/>
                <a:gd name="T107" fmla="*/ 0 h 490"/>
                <a:gd name="T108" fmla="*/ 139 w 415"/>
                <a:gd name="T109" fmla="*/ 5 h 490"/>
                <a:gd name="T110" fmla="*/ 160 w 415"/>
                <a:gd name="T111" fmla="*/ 10 h 490"/>
                <a:gd name="T112" fmla="*/ 170 w 415"/>
                <a:gd name="T113" fmla="*/ 26 h 490"/>
                <a:gd name="T114" fmla="*/ 183 w 415"/>
                <a:gd name="T115" fmla="*/ 41 h 490"/>
                <a:gd name="T116" fmla="*/ 199 w 415"/>
                <a:gd name="T117" fmla="*/ 52 h 49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5"/>
                <a:gd name="T178" fmla="*/ 0 h 490"/>
                <a:gd name="T179" fmla="*/ 415 w 415"/>
                <a:gd name="T180" fmla="*/ 490 h 49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5" h="490">
                  <a:moveTo>
                    <a:pt x="415" y="382"/>
                  </a:moveTo>
                  <a:lnTo>
                    <a:pt x="415" y="384"/>
                  </a:lnTo>
                  <a:lnTo>
                    <a:pt x="413" y="384"/>
                  </a:lnTo>
                  <a:lnTo>
                    <a:pt x="410" y="387"/>
                  </a:lnTo>
                  <a:lnTo>
                    <a:pt x="410" y="389"/>
                  </a:lnTo>
                  <a:lnTo>
                    <a:pt x="408" y="389"/>
                  </a:lnTo>
                  <a:lnTo>
                    <a:pt x="405" y="392"/>
                  </a:lnTo>
                  <a:lnTo>
                    <a:pt x="402" y="395"/>
                  </a:lnTo>
                  <a:lnTo>
                    <a:pt x="400" y="397"/>
                  </a:lnTo>
                  <a:lnTo>
                    <a:pt x="397" y="400"/>
                  </a:lnTo>
                  <a:lnTo>
                    <a:pt x="395" y="402"/>
                  </a:lnTo>
                  <a:lnTo>
                    <a:pt x="392" y="405"/>
                  </a:lnTo>
                  <a:lnTo>
                    <a:pt x="392" y="408"/>
                  </a:lnTo>
                  <a:lnTo>
                    <a:pt x="390" y="408"/>
                  </a:lnTo>
                  <a:lnTo>
                    <a:pt x="387" y="408"/>
                  </a:lnTo>
                  <a:lnTo>
                    <a:pt x="384" y="408"/>
                  </a:lnTo>
                  <a:lnTo>
                    <a:pt x="382" y="408"/>
                  </a:lnTo>
                  <a:lnTo>
                    <a:pt x="382" y="405"/>
                  </a:lnTo>
                  <a:lnTo>
                    <a:pt x="379" y="405"/>
                  </a:lnTo>
                  <a:lnTo>
                    <a:pt x="377" y="405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69" y="405"/>
                  </a:lnTo>
                  <a:lnTo>
                    <a:pt x="366" y="405"/>
                  </a:lnTo>
                  <a:lnTo>
                    <a:pt x="366" y="402"/>
                  </a:lnTo>
                  <a:lnTo>
                    <a:pt x="364" y="402"/>
                  </a:lnTo>
                  <a:lnTo>
                    <a:pt x="364" y="405"/>
                  </a:lnTo>
                  <a:lnTo>
                    <a:pt x="361" y="405"/>
                  </a:lnTo>
                  <a:lnTo>
                    <a:pt x="359" y="405"/>
                  </a:lnTo>
                  <a:lnTo>
                    <a:pt x="356" y="405"/>
                  </a:lnTo>
                  <a:lnTo>
                    <a:pt x="353" y="405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8" y="408"/>
                  </a:lnTo>
                  <a:lnTo>
                    <a:pt x="346" y="408"/>
                  </a:lnTo>
                  <a:lnTo>
                    <a:pt x="343" y="408"/>
                  </a:lnTo>
                  <a:lnTo>
                    <a:pt x="341" y="408"/>
                  </a:lnTo>
                  <a:lnTo>
                    <a:pt x="338" y="408"/>
                  </a:lnTo>
                  <a:lnTo>
                    <a:pt x="335" y="408"/>
                  </a:lnTo>
                  <a:lnTo>
                    <a:pt x="333" y="408"/>
                  </a:lnTo>
                  <a:lnTo>
                    <a:pt x="333" y="410"/>
                  </a:lnTo>
                  <a:lnTo>
                    <a:pt x="330" y="410"/>
                  </a:lnTo>
                  <a:lnTo>
                    <a:pt x="328" y="410"/>
                  </a:lnTo>
                  <a:lnTo>
                    <a:pt x="325" y="410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17" y="410"/>
                  </a:lnTo>
                  <a:lnTo>
                    <a:pt x="315" y="410"/>
                  </a:lnTo>
                  <a:lnTo>
                    <a:pt x="312" y="410"/>
                  </a:lnTo>
                  <a:lnTo>
                    <a:pt x="312" y="413"/>
                  </a:lnTo>
                  <a:lnTo>
                    <a:pt x="310" y="413"/>
                  </a:lnTo>
                  <a:lnTo>
                    <a:pt x="307" y="413"/>
                  </a:lnTo>
                  <a:lnTo>
                    <a:pt x="304" y="413"/>
                  </a:lnTo>
                  <a:lnTo>
                    <a:pt x="302" y="413"/>
                  </a:lnTo>
                  <a:lnTo>
                    <a:pt x="299" y="413"/>
                  </a:lnTo>
                  <a:lnTo>
                    <a:pt x="299" y="415"/>
                  </a:lnTo>
                  <a:lnTo>
                    <a:pt x="297" y="415"/>
                  </a:lnTo>
                  <a:lnTo>
                    <a:pt x="294" y="415"/>
                  </a:lnTo>
                  <a:lnTo>
                    <a:pt x="292" y="415"/>
                  </a:lnTo>
                  <a:lnTo>
                    <a:pt x="289" y="415"/>
                  </a:lnTo>
                  <a:lnTo>
                    <a:pt x="289" y="418"/>
                  </a:lnTo>
                  <a:lnTo>
                    <a:pt x="286" y="418"/>
                  </a:lnTo>
                  <a:lnTo>
                    <a:pt x="284" y="418"/>
                  </a:lnTo>
                  <a:lnTo>
                    <a:pt x="281" y="418"/>
                  </a:lnTo>
                  <a:lnTo>
                    <a:pt x="281" y="420"/>
                  </a:lnTo>
                  <a:lnTo>
                    <a:pt x="279" y="420"/>
                  </a:lnTo>
                  <a:lnTo>
                    <a:pt x="276" y="420"/>
                  </a:lnTo>
                  <a:lnTo>
                    <a:pt x="273" y="420"/>
                  </a:lnTo>
                  <a:lnTo>
                    <a:pt x="273" y="423"/>
                  </a:lnTo>
                  <a:lnTo>
                    <a:pt x="271" y="423"/>
                  </a:lnTo>
                  <a:lnTo>
                    <a:pt x="268" y="423"/>
                  </a:lnTo>
                  <a:lnTo>
                    <a:pt x="268" y="426"/>
                  </a:lnTo>
                  <a:lnTo>
                    <a:pt x="266" y="426"/>
                  </a:lnTo>
                  <a:lnTo>
                    <a:pt x="263" y="426"/>
                  </a:lnTo>
                  <a:lnTo>
                    <a:pt x="263" y="428"/>
                  </a:lnTo>
                  <a:lnTo>
                    <a:pt x="261" y="428"/>
                  </a:lnTo>
                  <a:lnTo>
                    <a:pt x="258" y="428"/>
                  </a:lnTo>
                  <a:lnTo>
                    <a:pt x="258" y="431"/>
                  </a:lnTo>
                  <a:lnTo>
                    <a:pt x="255" y="431"/>
                  </a:lnTo>
                  <a:lnTo>
                    <a:pt x="253" y="431"/>
                  </a:lnTo>
                  <a:lnTo>
                    <a:pt x="253" y="433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6"/>
                  </a:lnTo>
                  <a:lnTo>
                    <a:pt x="245" y="436"/>
                  </a:lnTo>
                  <a:lnTo>
                    <a:pt x="245" y="438"/>
                  </a:lnTo>
                  <a:lnTo>
                    <a:pt x="243" y="438"/>
                  </a:lnTo>
                  <a:lnTo>
                    <a:pt x="240" y="438"/>
                  </a:lnTo>
                  <a:lnTo>
                    <a:pt x="240" y="441"/>
                  </a:lnTo>
                  <a:lnTo>
                    <a:pt x="237" y="441"/>
                  </a:lnTo>
                  <a:lnTo>
                    <a:pt x="237" y="444"/>
                  </a:lnTo>
                  <a:lnTo>
                    <a:pt x="235" y="444"/>
                  </a:lnTo>
                  <a:lnTo>
                    <a:pt x="235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9"/>
                  </a:lnTo>
                  <a:lnTo>
                    <a:pt x="227" y="449"/>
                  </a:lnTo>
                  <a:lnTo>
                    <a:pt x="227" y="451"/>
                  </a:lnTo>
                  <a:lnTo>
                    <a:pt x="224" y="451"/>
                  </a:lnTo>
                  <a:lnTo>
                    <a:pt x="224" y="454"/>
                  </a:lnTo>
                  <a:lnTo>
                    <a:pt x="222" y="454"/>
                  </a:lnTo>
                  <a:lnTo>
                    <a:pt x="222" y="457"/>
                  </a:lnTo>
                  <a:lnTo>
                    <a:pt x="219" y="457"/>
                  </a:lnTo>
                  <a:lnTo>
                    <a:pt x="219" y="459"/>
                  </a:lnTo>
                  <a:lnTo>
                    <a:pt x="217" y="459"/>
                  </a:lnTo>
                  <a:lnTo>
                    <a:pt x="217" y="462"/>
                  </a:lnTo>
                  <a:lnTo>
                    <a:pt x="214" y="462"/>
                  </a:lnTo>
                  <a:lnTo>
                    <a:pt x="214" y="464"/>
                  </a:lnTo>
                  <a:lnTo>
                    <a:pt x="212" y="464"/>
                  </a:lnTo>
                  <a:lnTo>
                    <a:pt x="212" y="467"/>
                  </a:lnTo>
                  <a:lnTo>
                    <a:pt x="209" y="467"/>
                  </a:lnTo>
                  <a:lnTo>
                    <a:pt x="209" y="469"/>
                  </a:lnTo>
                  <a:lnTo>
                    <a:pt x="206" y="469"/>
                  </a:lnTo>
                  <a:lnTo>
                    <a:pt x="206" y="472"/>
                  </a:lnTo>
                  <a:lnTo>
                    <a:pt x="204" y="472"/>
                  </a:lnTo>
                  <a:lnTo>
                    <a:pt x="204" y="475"/>
                  </a:lnTo>
                  <a:lnTo>
                    <a:pt x="201" y="475"/>
                  </a:lnTo>
                  <a:lnTo>
                    <a:pt x="201" y="477"/>
                  </a:lnTo>
                  <a:lnTo>
                    <a:pt x="199" y="477"/>
                  </a:lnTo>
                  <a:lnTo>
                    <a:pt x="199" y="480"/>
                  </a:lnTo>
                  <a:lnTo>
                    <a:pt x="196" y="482"/>
                  </a:lnTo>
                  <a:lnTo>
                    <a:pt x="196" y="485"/>
                  </a:lnTo>
                  <a:lnTo>
                    <a:pt x="194" y="485"/>
                  </a:lnTo>
                  <a:lnTo>
                    <a:pt x="194" y="487"/>
                  </a:lnTo>
                  <a:lnTo>
                    <a:pt x="191" y="487"/>
                  </a:lnTo>
                  <a:lnTo>
                    <a:pt x="191" y="490"/>
                  </a:lnTo>
                  <a:lnTo>
                    <a:pt x="188" y="490"/>
                  </a:lnTo>
                  <a:lnTo>
                    <a:pt x="188" y="487"/>
                  </a:lnTo>
                  <a:lnTo>
                    <a:pt x="186" y="487"/>
                  </a:lnTo>
                  <a:lnTo>
                    <a:pt x="186" y="485"/>
                  </a:lnTo>
                  <a:lnTo>
                    <a:pt x="186" y="482"/>
                  </a:lnTo>
                  <a:lnTo>
                    <a:pt x="183" y="482"/>
                  </a:lnTo>
                  <a:lnTo>
                    <a:pt x="183" y="480"/>
                  </a:lnTo>
                  <a:lnTo>
                    <a:pt x="183" y="477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3" y="472"/>
                  </a:lnTo>
                  <a:lnTo>
                    <a:pt x="181" y="472"/>
                  </a:lnTo>
                  <a:lnTo>
                    <a:pt x="181" y="469"/>
                  </a:lnTo>
                  <a:lnTo>
                    <a:pt x="181" y="467"/>
                  </a:lnTo>
                  <a:lnTo>
                    <a:pt x="178" y="467"/>
                  </a:lnTo>
                  <a:lnTo>
                    <a:pt x="175" y="467"/>
                  </a:lnTo>
                  <a:lnTo>
                    <a:pt x="175" y="464"/>
                  </a:lnTo>
                  <a:lnTo>
                    <a:pt x="175" y="462"/>
                  </a:lnTo>
                  <a:lnTo>
                    <a:pt x="173" y="462"/>
                  </a:lnTo>
                  <a:lnTo>
                    <a:pt x="173" y="459"/>
                  </a:lnTo>
                  <a:lnTo>
                    <a:pt x="173" y="457"/>
                  </a:lnTo>
                  <a:lnTo>
                    <a:pt x="175" y="457"/>
                  </a:lnTo>
                  <a:lnTo>
                    <a:pt x="175" y="454"/>
                  </a:lnTo>
                  <a:lnTo>
                    <a:pt x="175" y="451"/>
                  </a:lnTo>
                  <a:lnTo>
                    <a:pt x="175" y="449"/>
                  </a:lnTo>
                  <a:lnTo>
                    <a:pt x="173" y="449"/>
                  </a:lnTo>
                  <a:lnTo>
                    <a:pt x="173" y="446"/>
                  </a:lnTo>
                  <a:lnTo>
                    <a:pt x="175" y="444"/>
                  </a:lnTo>
                  <a:lnTo>
                    <a:pt x="175" y="441"/>
                  </a:lnTo>
                  <a:lnTo>
                    <a:pt x="173" y="438"/>
                  </a:lnTo>
                  <a:lnTo>
                    <a:pt x="173" y="436"/>
                  </a:lnTo>
                  <a:lnTo>
                    <a:pt x="175" y="436"/>
                  </a:lnTo>
                  <a:lnTo>
                    <a:pt x="175" y="433"/>
                  </a:lnTo>
                  <a:lnTo>
                    <a:pt x="173" y="433"/>
                  </a:lnTo>
                  <a:lnTo>
                    <a:pt x="173" y="431"/>
                  </a:lnTo>
                  <a:lnTo>
                    <a:pt x="173" y="428"/>
                  </a:lnTo>
                  <a:lnTo>
                    <a:pt x="175" y="428"/>
                  </a:lnTo>
                  <a:lnTo>
                    <a:pt x="175" y="426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0"/>
                  </a:lnTo>
                  <a:lnTo>
                    <a:pt x="170" y="420"/>
                  </a:lnTo>
                  <a:lnTo>
                    <a:pt x="170" y="418"/>
                  </a:lnTo>
                  <a:lnTo>
                    <a:pt x="173" y="418"/>
                  </a:lnTo>
                  <a:lnTo>
                    <a:pt x="173" y="415"/>
                  </a:lnTo>
                  <a:lnTo>
                    <a:pt x="175" y="413"/>
                  </a:lnTo>
                  <a:lnTo>
                    <a:pt x="175" y="410"/>
                  </a:lnTo>
                  <a:lnTo>
                    <a:pt x="175" y="408"/>
                  </a:lnTo>
                  <a:lnTo>
                    <a:pt x="175" y="405"/>
                  </a:lnTo>
                  <a:lnTo>
                    <a:pt x="173" y="405"/>
                  </a:lnTo>
                  <a:lnTo>
                    <a:pt x="173" y="402"/>
                  </a:lnTo>
                  <a:lnTo>
                    <a:pt x="170" y="402"/>
                  </a:lnTo>
                  <a:lnTo>
                    <a:pt x="170" y="400"/>
                  </a:lnTo>
                  <a:lnTo>
                    <a:pt x="170" y="397"/>
                  </a:lnTo>
                  <a:lnTo>
                    <a:pt x="170" y="395"/>
                  </a:lnTo>
                  <a:lnTo>
                    <a:pt x="168" y="395"/>
                  </a:lnTo>
                  <a:lnTo>
                    <a:pt x="168" y="392"/>
                  </a:lnTo>
                  <a:lnTo>
                    <a:pt x="168" y="389"/>
                  </a:lnTo>
                  <a:lnTo>
                    <a:pt x="170" y="389"/>
                  </a:lnTo>
                  <a:lnTo>
                    <a:pt x="170" y="387"/>
                  </a:lnTo>
                  <a:lnTo>
                    <a:pt x="170" y="384"/>
                  </a:lnTo>
                  <a:lnTo>
                    <a:pt x="170" y="382"/>
                  </a:lnTo>
                  <a:lnTo>
                    <a:pt x="170" y="379"/>
                  </a:lnTo>
                  <a:lnTo>
                    <a:pt x="173" y="379"/>
                  </a:lnTo>
                  <a:lnTo>
                    <a:pt x="173" y="377"/>
                  </a:lnTo>
                  <a:lnTo>
                    <a:pt x="173" y="374"/>
                  </a:lnTo>
                  <a:lnTo>
                    <a:pt x="173" y="371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70" y="366"/>
                  </a:lnTo>
                  <a:lnTo>
                    <a:pt x="168" y="366"/>
                  </a:lnTo>
                  <a:lnTo>
                    <a:pt x="168" y="364"/>
                  </a:lnTo>
                  <a:lnTo>
                    <a:pt x="165" y="364"/>
                  </a:lnTo>
                  <a:lnTo>
                    <a:pt x="165" y="361"/>
                  </a:lnTo>
                  <a:lnTo>
                    <a:pt x="163" y="361"/>
                  </a:lnTo>
                  <a:lnTo>
                    <a:pt x="160" y="361"/>
                  </a:lnTo>
                  <a:lnTo>
                    <a:pt x="157" y="359"/>
                  </a:lnTo>
                  <a:lnTo>
                    <a:pt x="157" y="356"/>
                  </a:lnTo>
                  <a:lnTo>
                    <a:pt x="155" y="356"/>
                  </a:lnTo>
                  <a:lnTo>
                    <a:pt x="155" y="353"/>
                  </a:lnTo>
                  <a:lnTo>
                    <a:pt x="152" y="353"/>
                  </a:lnTo>
                  <a:lnTo>
                    <a:pt x="152" y="351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2" y="343"/>
                  </a:lnTo>
                  <a:lnTo>
                    <a:pt x="150" y="343"/>
                  </a:lnTo>
                  <a:lnTo>
                    <a:pt x="147" y="343"/>
                  </a:lnTo>
                  <a:lnTo>
                    <a:pt x="145" y="343"/>
                  </a:lnTo>
                  <a:lnTo>
                    <a:pt x="142" y="340"/>
                  </a:lnTo>
                  <a:lnTo>
                    <a:pt x="139" y="340"/>
                  </a:lnTo>
                  <a:lnTo>
                    <a:pt x="139" y="338"/>
                  </a:lnTo>
                  <a:lnTo>
                    <a:pt x="137" y="335"/>
                  </a:lnTo>
                  <a:lnTo>
                    <a:pt x="139" y="335"/>
                  </a:lnTo>
                  <a:lnTo>
                    <a:pt x="139" y="333"/>
                  </a:lnTo>
                  <a:lnTo>
                    <a:pt x="137" y="333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29" y="328"/>
                  </a:lnTo>
                  <a:lnTo>
                    <a:pt x="126" y="328"/>
                  </a:lnTo>
                  <a:lnTo>
                    <a:pt x="126" y="325"/>
                  </a:lnTo>
                  <a:lnTo>
                    <a:pt x="126" y="322"/>
                  </a:lnTo>
                  <a:lnTo>
                    <a:pt x="124" y="320"/>
                  </a:lnTo>
                  <a:lnTo>
                    <a:pt x="124" y="317"/>
                  </a:lnTo>
                  <a:lnTo>
                    <a:pt x="124" y="315"/>
                  </a:lnTo>
                  <a:lnTo>
                    <a:pt x="126" y="315"/>
                  </a:lnTo>
                  <a:lnTo>
                    <a:pt x="126" y="312"/>
                  </a:lnTo>
                  <a:lnTo>
                    <a:pt x="124" y="310"/>
                  </a:lnTo>
                  <a:lnTo>
                    <a:pt x="124" y="312"/>
                  </a:lnTo>
                  <a:lnTo>
                    <a:pt x="121" y="312"/>
                  </a:lnTo>
                  <a:lnTo>
                    <a:pt x="121" y="310"/>
                  </a:lnTo>
                  <a:lnTo>
                    <a:pt x="124" y="310"/>
                  </a:lnTo>
                  <a:lnTo>
                    <a:pt x="124" y="307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294"/>
                  </a:lnTo>
                  <a:lnTo>
                    <a:pt x="124" y="294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6" y="286"/>
                  </a:lnTo>
                  <a:lnTo>
                    <a:pt x="126" y="284"/>
                  </a:lnTo>
                  <a:lnTo>
                    <a:pt x="126" y="281"/>
                  </a:lnTo>
                  <a:lnTo>
                    <a:pt x="126" y="279"/>
                  </a:lnTo>
                  <a:lnTo>
                    <a:pt x="124" y="279"/>
                  </a:lnTo>
                  <a:lnTo>
                    <a:pt x="124" y="276"/>
                  </a:lnTo>
                  <a:lnTo>
                    <a:pt x="126" y="276"/>
                  </a:lnTo>
                  <a:lnTo>
                    <a:pt x="126" y="273"/>
                  </a:lnTo>
                  <a:lnTo>
                    <a:pt x="126" y="271"/>
                  </a:lnTo>
                  <a:lnTo>
                    <a:pt x="124" y="268"/>
                  </a:lnTo>
                  <a:lnTo>
                    <a:pt x="124" y="266"/>
                  </a:lnTo>
                  <a:lnTo>
                    <a:pt x="124" y="263"/>
                  </a:lnTo>
                  <a:lnTo>
                    <a:pt x="121" y="263"/>
                  </a:lnTo>
                  <a:lnTo>
                    <a:pt x="121" y="261"/>
                  </a:lnTo>
                  <a:lnTo>
                    <a:pt x="119" y="261"/>
                  </a:lnTo>
                  <a:lnTo>
                    <a:pt x="119" y="258"/>
                  </a:lnTo>
                  <a:lnTo>
                    <a:pt x="116" y="258"/>
                  </a:lnTo>
                  <a:lnTo>
                    <a:pt x="114" y="258"/>
                  </a:lnTo>
                  <a:lnTo>
                    <a:pt x="114" y="255"/>
                  </a:lnTo>
                  <a:lnTo>
                    <a:pt x="111" y="255"/>
                  </a:lnTo>
                  <a:lnTo>
                    <a:pt x="108" y="255"/>
                  </a:lnTo>
                  <a:lnTo>
                    <a:pt x="106" y="253"/>
                  </a:lnTo>
                  <a:lnTo>
                    <a:pt x="103" y="253"/>
                  </a:lnTo>
                  <a:lnTo>
                    <a:pt x="101" y="253"/>
                  </a:lnTo>
                  <a:lnTo>
                    <a:pt x="101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90" y="248"/>
                  </a:lnTo>
                  <a:lnTo>
                    <a:pt x="88" y="248"/>
                  </a:lnTo>
                  <a:lnTo>
                    <a:pt x="85" y="245"/>
                  </a:lnTo>
                  <a:lnTo>
                    <a:pt x="83" y="245"/>
                  </a:lnTo>
                  <a:lnTo>
                    <a:pt x="83" y="242"/>
                  </a:lnTo>
                  <a:lnTo>
                    <a:pt x="80" y="242"/>
                  </a:lnTo>
                  <a:lnTo>
                    <a:pt x="80" y="240"/>
                  </a:lnTo>
                  <a:lnTo>
                    <a:pt x="77" y="240"/>
                  </a:lnTo>
                  <a:lnTo>
                    <a:pt x="77" y="237"/>
                  </a:lnTo>
                  <a:lnTo>
                    <a:pt x="77" y="235"/>
                  </a:lnTo>
                  <a:lnTo>
                    <a:pt x="75" y="235"/>
                  </a:lnTo>
                  <a:lnTo>
                    <a:pt x="75" y="232"/>
                  </a:lnTo>
                  <a:lnTo>
                    <a:pt x="72" y="230"/>
                  </a:lnTo>
                  <a:lnTo>
                    <a:pt x="72" y="227"/>
                  </a:lnTo>
                  <a:lnTo>
                    <a:pt x="70" y="227"/>
                  </a:lnTo>
                  <a:lnTo>
                    <a:pt x="70" y="224"/>
                  </a:lnTo>
                  <a:lnTo>
                    <a:pt x="67" y="224"/>
                  </a:lnTo>
                  <a:lnTo>
                    <a:pt x="65" y="222"/>
                  </a:lnTo>
                  <a:lnTo>
                    <a:pt x="62" y="222"/>
                  </a:lnTo>
                  <a:lnTo>
                    <a:pt x="59" y="222"/>
                  </a:lnTo>
                  <a:lnTo>
                    <a:pt x="59" y="219"/>
                  </a:lnTo>
                  <a:lnTo>
                    <a:pt x="57" y="219"/>
                  </a:lnTo>
                  <a:lnTo>
                    <a:pt x="57" y="217"/>
                  </a:lnTo>
                  <a:lnTo>
                    <a:pt x="54" y="217"/>
                  </a:lnTo>
                  <a:lnTo>
                    <a:pt x="54" y="214"/>
                  </a:lnTo>
                  <a:lnTo>
                    <a:pt x="52" y="214"/>
                  </a:lnTo>
                  <a:lnTo>
                    <a:pt x="52" y="212"/>
                  </a:lnTo>
                  <a:lnTo>
                    <a:pt x="49" y="212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4" y="209"/>
                  </a:lnTo>
                  <a:lnTo>
                    <a:pt x="41" y="209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6" y="212"/>
                  </a:lnTo>
                  <a:lnTo>
                    <a:pt x="36" y="209"/>
                  </a:lnTo>
                  <a:lnTo>
                    <a:pt x="34" y="209"/>
                  </a:lnTo>
                  <a:lnTo>
                    <a:pt x="34" y="212"/>
                  </a:lnTo>
                  <a:lnTo>
                    <a:pt x="34" y="209"/>
                  </a:lnTo>
                  <a:lnTo>
                    <a:pt x="31" y="209"/>
                  </a:lnTo>
                  <a:lnTo>
                    <a:pt x="31" y="206"/>
                  </a:lnTo>
                  <a:lnTo>
                    <a:pt x="31" y="204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31" y="201"/>
                  </a:lnTo>
                  <a:lnTo>
                    <a:pt x="31" y="199"/>
                  </a:lnTo>
                  <a:lnTo>
                    <a:pt x="31" y="196"/>
                  </a:lnTo>
                  <a:lnTo>
                    <a:pt x="31" y="194"/>
                  </a:lnTo>
                  <a:lnTo>
                    <a:pt x="34" y="194"/>
                  </a:lnTo>
                  <a:lnTo>
                    <a:pt x="34" y="191"/>
                  </a:lnTo>
                  <a:lnTo>
                    <a:pt x="34" y="188"/>
                  </a:lnTo>
                  <a:lnTo>
                    <a:pt x="36" y="188"/>
                  </a:lnTo>
                  <a:lnTo>
                    <a:pt x="34" y="188"/>
                  </a:lnTo>
                  <a:lnTo>
                    <a:pt x="34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4" y="181"/>
                  </a:lnTo>
                  <a:lnTo>
                    <a:pt x="31" y="181"/>
                  </a:lnTo>
                  <a:lnTo>
                    <a:pt x="31" y="178"/>
                  </a:lnTo>
                  <a:lnTo>
                    <a:pt x="31" y="175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6" y="173"/>
                  </a:lnTo>
                  <a:lnTo>
                    <a:pt x="26" y="170"/>
                  </a:lnTo>
                  <a:lnTo>
                    <a:pt x="23" y="170"/>
                  </a:lnTo>
                  <a:lnTo>
                    <a:pt x="23" y="168"/>
                  </a:lnTo>
                  <a:lnTo>
                    <a:pt x="21" y="168"/>
                  </a:lnTo>
                  <a:lnTo>
                    <a:pt x="21" y="165"/>
                  </a:lnTo>
                  <a:lnTo>
                    <a:pt x="21" y="163"/>
                  </a:lnTo>
                  <a:lnTo>
                    <a:pt x="18" y="163"/>
                  </a:lnTo>
                  <a:lnTo>
                    <a:pt x="21" y="160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8" y="152"/>
                  </a:lnTo>
                  <a:lnTo>
                    <a:pt x="18" y="150"/>
                  </a:lnTo>
                  <a:lnTo>
                    <a:pt x="18" y="147"/>
                  </a:lnTo>
                  <a:lnTo>
                    <a:pt x="18" y="145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39"/>
                  </a:lnTo>
                  <a:lnTo>
                    <a:pt x="13" y="139"/>
                  </a:lnTo>
                  <a:lnTo>
                    <a:pt x="13" y="137"/>
                  </a:lnTo>
                  <a:lnTo>
                    <a:pt x="13" y="134"/>
                  </a:lnTo>
                  <a:lnTo>
                    <a:pt x="13" y="132"/>
                  </a:lnTo>
                  <a:lnTo>
                    <a:pt x="16" y="132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13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1"/>
                  </a:lnTo>
                  <a:lnTo>
                    <a:pt x="10" y="121"/>
                  </a:lnTo>
                  <a:lnTo>
                    <a:pt x="8" y="121"/>
                  </a:lnTo>
                  <a:lnTo>
                    <a:pt x="8" y="119"/>
                  </a:lnTo>
                  <a:lnTo>
                    <a:pt x="10" y="119"/>
                  </a:lnTo>
                  <a:lnTo>
                    <a:pt x="8" y="119"/>
                  </a:lnTo>
                  <a:lnTo>
                    <a:pt x="8" y="116"/>
                  </a:lnTo>
                  <a:lnTo>
                    <a:pt x="10" y="116"/>
                  </a:lnTo>
                  <a:lnTo>
                    <a:pt x="10" y="114"/>
                  </a:lnTo>
                  <a:lnTo>
                    <a:pt x="10" y="111"/>
                  </a:lnTo>
                  <a:lnTo>
                    <a:pt x="8" y="111"/>
                  </a:lnTo>
                  <a:lnTo>
                    <a:pt x="5" y="111"/>
                  </a:lnTo>
                  <a:lnTo>
                    <a:pt x="5" y="108"/>
                  </a:lnTo>
                  <a:lnTo>
                    <a:pt x="3" y="108"/>
                  </a:lnTo>
                  <a:lnTo>
                    <a:pt x="3" y="106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3" y="103"/>
                  </a:lnTo>
                  <a:lnTo>
                    <a:pt x="3" y="101"/>
                  </a:lnTo>
                  <a:lnTo>
                    <a:pt x="5" y="101"/>
                  </a:lnTo>
                  <a:lnTo>
                    <a:pt x="5" y="98"/>
                  </a:lnTo>
                  <a:lnTo>
                    <a:pt x="8" y="98"/>
                  </a:lnTo>
                  <a:lnTo>
                    <a:pt x="8" y="96"/>
                  </a:lnTo>
                  <a:lnTo>
                    <a:pt x="5" y="93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5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8" y="80"/>
                  </a:lnTo>
                  <a:lnTo>
                    <a:pt x="8" y="77"/>
                  </a:lnTo>
                  <a:lnTo>
                    <a:pt x="8" y="75"/>
                  </a:lnTo>
                  <a:lnTo>
                    <a:pt x="8" y="72"/>
                  </a:lnTo>
                  <a:lnTo>
                    <a:pt x="8" y="70"/>
                  </a:lnTo>
                  <a:lnTo>
                    <a:pt x="8" y="65"/>
                  </a:lnTo>
                  <a:lnTo>
                    <a:pt x="10" y="65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7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0" y="49"/>
                  </a:lnTo>
                  <a:lnTo>
                    <a:pt x="13" y="49"/>
                  </a:lnTo>
                  <a:lnTo>
                    <a:pt x="13" y="47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1" y="39"/>
                  </a:lnTo>
                  <a:lnTo>
                    <a:pt x="21" y="36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8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3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31" y="5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6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44" y="5"/>
                  </a:lnTo>
                  <a:lnTo>
                    <a:pt x="47" y="8"/>
                  </a:lnTo>
                  <a:lnTo>
                    <a:pt x="49" y="8"/>
                  </a:lnTo>
                  <a:lnTo>
                    <a:pt x="49" y="10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7" y="8"/>
                  </a:lnTo>
                  <a:lnTo>
                    <a:pt x="59" y="8"/>
                  </a:lnTo>
                  <a:lnTo>
                    <a:pt x="59" y="5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7" y="3"/>
                  </a:lnTo>
                  <a:lnTo>
                    <a:pt x="70" y="3"/>
                  </a:lnTo>
                  <a:lnTo>
                    <a:pt x="72" y="3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80" y="3"/>
                  </a:lnTo>
                  <a:lnTo>
                    <a:pt x="83" y="3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0" y="3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6" y="3"/>
                  </a:lnTo>
                  <a:lnTo>
                    <a:pt x="96" y="5"/>
                  </a:lnTo>
                  <a:lnTo>
                    <a:pt x="98" y="5"/>
                  </a:lnTo>
                  <a:lnTo>
                    <a:pt x="98" y="8"/>
                  </a:lnTo>
                  <a:lnTo>
                    <a:pt x="101" y="8"/>
                  </a:lnTo>
                  <a:lnTo>
                    <a:pt x="103" y="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4" y="5"/>
                  </a:lnTo>
                  <a:lnTo>
                    <a:pt x="116" y="5"/>
                  </a:lnTo>
                  <a:lnTo>
                    <a:pt x="119" y="5"/>
                  </a:lnTo>
                  <a:lnTo>
                    <a:pt x="119" y="3"/>
                  </a:lnTo>
                  <a:lnTo>
                    <a:pt x="121" y="3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4" y="3"/>
                  </a:lnTo>
                  <a:lnTo>
                    <a:pt x="134" y="5"/>
                  </a:lnTo>
                  <a:lnTo>
                    <a:pt x="137" y="5"/>
                  </a:lnTo>
                  <a:lnTo>
                    <a:pt x="139" y="5"/>
                  </a:lnTo>
                  <a:lnTo>
                    <a:pt x="142" y="5"/>
                  </a:lnTo>
                  <a:lnTo>
                    <a:pt x="145" y="5"/>
                  </a:lnTo>
                  <a:lnTo>
                    <a:pt x="147" y="8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3" y="10"/>
                  </a:lnTo>
                  <a:lnTo>
                    <a:pt x="165" y="10"/>
                  </a:lnTo>
                  <a:lnTo>
                    <a:pt x="165" y="13"/>
                  </a:lnTo>
                  <a:lnTo>
                    <a:pt x="165" y="16"/>
                  </a:lnTo>
                  <a:lnTo>
                    <a:pt x="165" y="18"/>
                  </a:lnTo>
                  <a:lnTo>
                    <a:pt x="168" y="21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0" y="26"/>
                  </a:lnTo>
                  <a:lnTo>
                    <a:pt x="170" y="28"/>
                  </a:lnTo>
                  <a:lnTo>
                    <a:pt x="173" y="28"/>
                  </a:lnTo>
                  <a:lnTo>
                    <a:pt x="173" y="31"/>
                  </a:lnTo>
                  <a:lnTo>
                    <a:pt x="173" y="34"/>
                  </a:lnTo>
                  <a:lnTo>
                    <a:pt x="175" y="34"/>
                  </a:lnTo>
                  <a:lnTo>
                    <a:pt x="178" y="36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91" y="47"/>
                  </a:lnTo>
                  <a:lnTo>
                    <a:pt x="194" y="47"/>
                  </a:lnTo>
                  <a:lnTo>
                    <a:pt x="196" y="49"/>
                  </a:lnTo>
                  <a:lnTo>
                    <a:pt x="196" y="52"/>
                  </a:lnTo>
                  <a:lnTo>
                    <a:pt x="199" y="52"/>
                  </a:lnTo>
                  <a:lnTo>
                    <a:pt x="199" y="54"/>
                  </a:lnTo>
                  <a:lnTo>
                    <a:pt x="201" y="5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  <a:cxn ang="0">
                  <a:pos x="384" y="575"/>
                </a:cxn>
                <a:cxn ang="0">
                  <a:pos x="346" y="578"/>
                </a:cxn>
                <a:cxn ang="0">
                  <a:pos x="307" y="586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  <a:lnTo>
                    <a:pt x="408" y="583"/>
                  </a:lnTo>
                  <a:lnTo>
                    <a:pt x="405" y="583"/>
                  </a:lnTo>
                  <a:lnTo>
                    <a:pt x="405" y="586"/>
                  </a:lnTo>
                  <a:lnTo>
                    <a:pt x="402" y="586"/>
                  </a:lnTo>
                  <a:lnTo>
                    <a:pt x="400" y="586"/>
                  </a:lnTo>
                  <a:lnTo>
                    <a:pt x="397" y="583"/>
                  </a:lnTo>
                  <a:lnTo>
                    <a:pt x="395" y="583"/>
                  </a:lnTo>
                  <a:lnTo>
                    <a:pt x="392" y="583"/>
                  </a:lnTo>
                  <a:lnTo>
                    <a:pt x="392" y="581"/>
                  </a:lnTo>
                  <a:lnTo>
                    <a:pt x="390" y="581"/>
                  </a:lnTo>
                  <a:lnTo>
                    <a:pt x="387" y="578"/>
                  </a:lnTo>
                  <a:lnTo>
                    <a:pt x="384" y="578"/>
                  </a:lnTo>
                  <a:lnTo>
                    <a:pt x="384" y="575"/>
                  </a:lnTo>
                  <a:lnTo>
                    <a:pt x="382" y="575"/>
                  </a:lnTo>
                  <a:lnTo>
                    <a:pt x="379" y="575"/>
                  </a:lnTo>
                  <a:lnTo>
                    <a:pt x="377" y="573"/>
                  </a:lnTo>
                  <a:lnTo>
                    <a:pt x="374" y="573"/>
                  </a:lnTo>
                  <a:lnTo>
                    <a:pt x="371" y="573"/>
                  </a:lnTo>
                  <a:lnTo>
                    <a:pt x="369" y="575"/>
                  </a:lnTo>
                  <a:lnTo>
                    <a:pt x="366" y="575"/>
                  </a:lnTo>
                  <a:lnTo>
                    <a:pt x="364" y="575"/>
                  </a:lnTo>
                  <a:lnTo>
                    <a:pt x="361" y="575"/>
                  </a:lnTo>
                  <a:lnTo>
                    <a:pt x="359" y="578"/>
                  </a:lnTo>
                  <a:lnTo>
                    <a:pt x="356" y="578"/>
                  </a:lnTo>
                  <a:lnTo>
                    <a:pt x="353" y="578"/>
                  </a:lnTo>
                  <a:lnTo>
                    <a:pt x="353" y="581"/>
                  </a:lnTo>
                  <a:lnTo>
                    <a:pt x="351" y="581"/>
                  </a:lnTo>
                  <a:lnTo>
                    <a:pt x="348" y="581"/>
                  </a:lnTo>
                  <a:lnTo>
                    <a:pt x="348" y="578"/>
                  </a:lnTo>
                  <a:lnTo>
                    <a:pt x="346" y="578"/>
                  </a:lnTo>
                  <a:lnTo>
                    <a:pt x="346" y="581"/>
                  </a:lnTo>
                  <a:lnTo>
                    <a:pt x="343" y="581"/>
                  </a:lnTo>
                  <a:lnTo>
                    <a:pt x="341" y="583"/>
                  </a:lnTo>
                  <a:lnTo>
                    <a:pt x="341" y="581"/>
                  </a:lnTo>
                  <a:lnTo>
                    <a:pt x="338" y="583"/>
                  </a:lnTo>
                  <a:lnTo>
                    <a:pt x="335" y="583"/>
                  </a:lnTo>
                  <a:lnTo>
                    <a:pt x="333" y="583"/>
                  </a:lnTo>
                  <a:lnTo>
                    <a:pt x="330" y="583"/>
                  </a:lnTo>
                  <a:lnTo>
                    <a:pt x="328" y="583"/>
                  </a:lnTo>
                  <a:lnTo>
                    <a:pt x="325" y="586"/>
                  </a:lnTo>
                  <a:lnTo>
                    <a:pt x="322" y="586"/>
                  </a:lnTo>
                  <a:lnTo>
                    <a:pt x="320" y="586"/>
                  </a:lnTo>
                  <a:lnTo>
                    <a:pt x="317" y="586"/>
                  </a:lnTo>
                  <a:lnTo>
                    <a:pt x="315" y="586"/>
                  </a:lnTo>
                  <a:lnTo>
                    <a:pt x="312" y="586"/>
                  </a:lnTo>
                  <a:lnTo>
                    <a:pt x="310" y="586"/>
                  </a:lnTo>
                  <a:lnTo>
                    <a:pt x="307" y="586"/>
                  </a:lnTo>
                  <a:lnTo>
                    <a:pt x="307" y="58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714" name="Freeform 21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>
                <a:gd name="T0" fmla="*/ 281 w 580"/>
                <a:gd name="T1" fmla="*/ 604 h 604"/>
                <a:gd name="T2" fmla="*/ 258 w 580"/>
                <a:gd name="T3" fmla="*/ 591 h 604"/>
                <a:gd name="T4" fmla="*/ 248 w 580"/>
                <a:gd name="T5" fmla="*/ 560 h 604"/>
                <a:gd name="T6" fmla="*/ 227 w 580"/>
                <a:gd name="T7" fmla="*/ 534 h 604"/>
                <a:gd name="T8" fmla="*/ 212 w 580"/>
                <a:gd name="T9" fmla="*/ 521 h 604"/>
                <a:gd name="T10" fmla="*/ 222 w 580"/>
                <a:gd name="T11" fmla="*/ 493 h 604"/>
                <a:gd name="T12" fmla="*/ 219 w 580"/>
                <a:gd name="T13" fmla="*/ 467 h 604"/>
                <a:gd name="T14" fmla="*/ 201 w 580"/>
                <a:gd name="T15" fmla="*/ 439 h 604"/>
                <a:gd name="T16" fmla="*/ 173 w 580"/>
                <a:gd name="T17" fmla="*/ 403 h 604"/>
                <a:gd name="T18" fmla="*/ 155 w 580"/>
                <a:gd name="T19" fmla="*/ 359 h 604"/>
                <a:gd name="T20" fmla="*/ 137 w 580"/>
                <a:gd name="T21" fmla="*/ 297 h 604"/>
                <a:gd name="T22" fmla="*/ 106 w 580"/>
                <a:gd name="T23" fmla="*/ 251 h 604"/>
                <a:gd name="T24" fmla="*/ 41 w 580"/>
                <a:gd name="T25" fmla="*/ 214 h 604"/>
                <a:gd name="T26" fmla="*/ 0 w 580"/>
                <a:gd name="T27" fmla="*/ 194 h 604"/>
                <a:gd name="T28" fmla="*/ 39 w 580"/>
                <a:gd name="T29" fmla="*/ 168 h 604"/>
                <a:gd name="T30" fmla="*/ 77 w 580"/>
                <a:gd name="T31" fmla="*/ 163 h 604"/>
                <a:gd name="T32" fmla="*/ 121 w 580"/>
                <a:gd name="T33" fmla="*/ 147 h 604"/>
                <a:gd name="T34" fmla="*/ 163 w 580"/>
                <a:gd name="T35" fmla="*/ 129 h 604"/>
                <a:gd name="T36" fmla="*/ 191 w 580"/>
                <a:gd name="T37" fmla="*/ 114 h 604"/>
                <a:gd name="T38" fmla="*/ 209 w 580"/>
                <a:gd name="T39" fmla="*/ 93 h 604"/>
                <a:gd name="T40" fmla="*/ 230 w 580"/>
                <a:gd name="T41" fmla="*/ 98 h 604"/>
                <a:gd name="T42" fmla="*/ 250 w 580"/>
                <a:gd name="T43" fmla="*/ 104 h 604"/>
                <a:gd name="T44" fmla="*/ 279 w 580"/>
                <a:gd name="T45" fmla="*/ 111 h 604"/>
                <a:gd name="T46" fmla="*/ 302 w 580"/>
                <a:gd name="T47" fmla="*/ 106 h 604"/>
                <a:gd name="T48" fmla="*/ 335 w 580"/>
                <a:gd name="T49" fmla="*/ 88 h 604"/>
                <a:gd name="T50" fmla="*/ 348 w 580"/>
                <a:gd name="T51" fmla="*/ 65 h 604"/>
                <a:gd name="T52" fmla="*/ 371 w 580"/>
                <a:gd name="T53" fmla="*/ 57 h 604"/>
                <a:gd name="T54" fmla="*/ 405 w 580"/>
                <a:gd name="T55" fmla="*/ 39 h 604"/>
                <a:gd name="T56" fmla="*/ 431 w 580"/>
                <a:gd name="T57" fmla="*/ 13 h 604"/>
                <a:gd name="T58" fmla="*/ 457 w 580"/>
                <a:gd name="T59" fmla="*/ 16 h 604"/>
                <a:gd name="T60" fmla="*/ 475 w 580"/>
                <a:gd name="T61" fmla="*/ 8 h 604"/>
                <a:gd name="T62" fmla="*/ 506 w 580"/>
                <a:gd name="T63" fmla="*/ 6 h 604"/>
                <a:gd name="T64" fmla="*/ 537 w 580"/>
                <a:gd name="T65" fmla="*/ 8 h 604"/>
                <a:gd name="T66" fmla="*/ 562 w 580"/>
                <a:gd name="T67" fmla="*/ 29 h 604"/>
                <a:gd name="T68" fmla="*/ 575 w 580"/>
                <a:gd name="T69" fmla="*/ 55 h 604"/>
                <a:gd name="T70" fmla="*/ 567 w 580"/>
                <a:gd name="T71" fmla="*/ 88 h 604"/>
                <a:gd name="T72" fmla="*/ 542 w 580"/>
                <a:gd name="T73" fmla="*/ 111 h 604"/>
                <a:gd name="T74" fmla="*/ 513 w 580"/>
                <a:gd name="T75" fmla="*/ 122 h 604"/>
                <a:gd name="T76" fmla="*/ 495 w 580"/>
                <a:gd name="T77" fmla="*/ 129 h 604"/>
                <a:gd name="T78" fmla="*/ 475 w 580"/>
                <a:gd name="T79" fmla="*/ 142 h 604"/>
                <a:gd name="T80" fmla="*/ 446 w 580"/>
                <a:gd name="T81" fmla="*/ 150 h 604"/>
                <a:gd name="T82" fmla="*/ 480 w 580"/>
                <a:gd name="T83" fmla="*/ 168 h 604"/>
                <a:gd name="T84" fmla="*/ 472 w 580"/>
                <a:gd name="T85" fmla="*/ 196 h 604"/>
                <a:gd name="T86" fmla="*/ 459 w 580"/>
                <a:gd name="T87" fmla="*/ 220 h 604"/>
                <a:gd name="T88" fmla="*/ 449 w 580"/>
                <a:gd name="T89" fmla="*/ 248 h 604"/>
                <a:gd name="T90" fmla="*/ 462 w 580"/>
                <a:gd name="T91" fmla="*/ 274 h 604"/>
                <a:gd name="T92" fmla="*/ 488 w 580"/>
                <a:gd name="T93" fmla="*/ 274 h 604"/>
                <a:gd name="T94" fmla="*/ 503 w 580"/>
                <a:gd name="T95" fmla="*/ 300 h 604"/>
                <a:gd name="T96" fmla="*/ 511 w 580"/>
                <a:gd name="T97" fmla="*/ 338 h 604"/>
                <a:gd name="T98" fmla="*/ 529 w 580"/>
                <a:gd name="T99" fmla="*/ 359 h 604"/>
                <a:gd name="T100" fmla="*/ 549 w 580"/>
                <a:gd name="T101" fmla="*/ 382 h 604"/>
                <a:gd name="T102" fmla="*/ 547 w 580"/>
                <a:gd name="T103" fmla="*/ 403 h 604"/>
                <a:gd name="T104" fmla="*/ 526 w 580"/>
                <a:gd name="T105" fmla="*/ 416 h 604"/>
                <a:gd name="T106" fmla="*/ 511 w 580"/>
                <a:gd name="T107" fmla="*/ 434 h 604"/>
                <a:gd name="T108" fmla="*/ 508 w 580"/>
                <a:gd name="T109" fmla="*/ 465 h 604"/>
                <a:gd name="T110" fmla="*/ 488 w 580"/>
                <a:gd name="T111" fmla="*/ 488 h 604"/>
                <a:gd name="T112" fmla="*/ 464 w 580"/>
                <a:gd name="T113" fmla="*/ 506 h 604"/>
                <a:gd name="T114" fmla="*/ 441 w 580"/>
                <a:gd name="T115" fmla="*/ 532 h 604"/>
                <a:gd name="T116" fmla="*/ 441 w 580"/>
                <a:gd name="T117" fmla="*/ 560 h 604"/>
                <a:gd name="T118" fmla="*/ 413 w 580"/>
                <a:gd name="T119" fmla="*/ 578 h 6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0"/>
                <a:gd name="T181" fmla="*/ 0 h 604"/>
                <a:gd name="T182" fmla="*/ 580 w 580"/>
                <a:gd name="T183" fmla="*/ 604 h 6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5" name="Freeform 22"/>
            <p:cNvSpPr>
              <a:spLocks/>
            </p:cNvSpPr>
            <p:nvPr/>
          </p:nvSpPr>
          <p:spPr bwMode="auto">
            <a:xfrm>
              <a:off x="2413" y="2505"/>
              <a:ext cx="101" cy="15"/>
            </a:xfrm>
            <a:custGeom>
              <a:avLst/>
              <a:gdLst>
                <a:gd name="T0" fmla="*/ 101 w 101"/>
                <a:gd name="T1" fmla="*/ 8 h 15"/>
                <a:gd name="T2" fmla="*/ 101 w 101"/>
                <a:gd name="T3" fmla="*/ 10 h 15"/>
                <a:gd name="T4" fmla="*/ 98 w 101"/>
                <a:gd name="T5" fmla="*/ 10 h 15"/>
                <a:gd name="T6" fmla="*/ 98 w 101"/>
                <a:gd name="T7" fmla="*/ 13 h 15"/>
                <a:gd name="T8" fmla="*/ 95 w 101"/>
                <a:gd name="T9" fmla="*/ 13 h 15"/>
                <a:gd name="T10" fmla="*/ 93 w 101"/>
                <a:gd name="T11" fmla="*/ 13 h 15"/>
                <a:gd name="T12" fmla="*/ 90 w 101"/>
                <a:gd name="T13" fmla="*/ 10 h 15"/>
                <a:gd name="T14" fmla="*/ 88 w 101"/>
                <a:gd name="T15" fmla="*/ 10 h 15"/>
                <a:gd name="T16" fmla="*/ 85 w 101"/>
                <a:gd name="T17" fmla="*/ 10 h 15"/>
                <a:gd name="T18" fmla="*/ 85 w 101"/>
                <a:gd name="T19" fmla="*/ 8 h 15"/>
                <a:gd name="T20" fmla="*/ 83 w 101"/>
                <a:gd name="T21" fmla="*/ 8 h 15"/>
                <a:gd name="T22" fmla="*/ 80 w 101"/>
                <a:gd name="T23" fmla="*/ 5 h 15"/>
                <a:gd name="T24" fmla="*/ 77 w 101"/>
                <a:gd name="T25" fmla="*/ 5 h 15"/>
                <a:gd name="T26" fmla="*/ 77 w 101"/>
                <a:gd name="T27" fmla="*/ 2 h 15"/>
                <a:gd name="T28" fmla="*/ 75 w 101"/>
                <a:gd name="T29" fmla="*/ 2 h 15"/>
                <a:gd name="T30" fmla="*/ 72 w 101"/>
                <a:gd name="T31" fmla="*/ 2 h 15"/>
                <a:gd name="T32" fmla="*/ 70 w 101"/>
                <a:gd name="T33" fmla="*/ 0 h 15"/>
                <a:gd name="T34" fmla="*/ 67 w 101"/>
                <a:gd name="T35" fmla="*/ 0 h 15"/>
                <a:gd name="T36" fmla="*/ 64 w 101"/>
                <a:gd name="T37" fmla="*/ 0 h 15"/>
                <a:gd name="T38" fmla="*/ 62 w 101"/>
                <a:gd name="T39" fmla="*/ 2 h 15"/>
                <a:gd name="T40" fmla="*/ 59 w 101"/>
                <a:gd name="T41" fmla="*/ 2 h 15"/>
                <a:gd name="T42" fmla="*/ 57 w 101"/>
                <a:gd name="T43" fmla="*/ 2 h 15"/>
                <a:gd name="T44" fmla="*/ 54 w 101"/>
                <a:gd name="T45" fmla="*/ 2 h 15"/>
                <a:gd name="T46" fmla="*/ 52 w 101"/>
                <a:gd name="T47" fmla="*/ 5 h 15"/>
                <a:gd name="T48" fmla="*/ 49 w 101"/>
                <a:gd name="T49" fmla="*/ 5 h 15"/>
                <a:gd name="T50" fmla="*/ 46 w 101"/>
                <a:gd name="T51" fmla="*/ 5 h 15"/>
                <a:gd name="T52" fmla="*/ 46 w 101"/>
                <a:gd name="T53" fmla="*/ 8 h 15"/>
                <a:gd name="T54" fmla="*/ 44 w 101"/>
                <a:gd name="T55" fmla="*/ 8 h 15"/>
                <a:gd name="T56" fmla="*/ 41 w 101"/>
                <a:gd name="T57" fmla="*/ 8 h 15"/>
                <a:gd name="T58" fmla="*/ 41 w 101"/>
                <a:gd name="T59" fmla="*/ 5 h 15"/>
                <a:gd name="T60" fmla="*/ 39 w 101"/>
                <a:gd name="T61" fmla="*/ 5 h 15"/>
                <a:gd name="T62" fmla="*/ 39 w 101"/>
                <a:gd name="T63" fmla="*/ 8 h 15"/>
                <a:gd name="T64" fmla="*/ 36 w 101"/>
                <a:gd name="T65" fmla="*/ 8 h 15"/>
                <a:gd name="T66" fmla="*/ 34 w 101"/>
                <a:gd name="T67" fmla="*/ 10 h 15"/>
                <a:gd name="T68" fmla="*/ 34 w 101"/>
                <a:gd name="T69" fmla="*/ 8 h 15"/>
                <a:gd name="T70" fmla="*/ 31 w 101"/>
                <a:gd name="T71" fmla="*/ 10 h 15"/>
                <a:gd name="T72" fmla="*/ 28 w 101"/>
                <a:gd name="T73" fmla="*/ 10 h 15"/>
                <a:gd name="T74" fmla="*/ 26 w 101"/>
                <a:gd name="T75" fmla="*/ 10 h 15"/>
                <a:gd name="T76" fmla="*/ 23 w 101"/>
                <a:gd name="T77" fmla="*/ 10 h 15"/>
                <a:gd name="T78" fmla="*/ 21 w 101"/>
                <a:gd name="T79" fmla="*/ 10 h 15"/>
                <a:gd name="T80" fmla="*/ 18 w 101"/>
                <a:gd name="T81" fmla="*/ 13 h 15"/>
                <a:gd name="T82" fmla="*/ 15 w 101"/>
                <a:gd name="T83" fmla="*/ 13 h 15"/>
                <a:gd name="T84" fmla="*/ 13 w 101"/>
                <a:gd name="T85" fmla="*/ 13 h 15"/>
                <a:gd name="T86" fmla="*/ 10 w 101"/>
                <a:gd name="T87" fmla="*/ 13 h 15"/>
                <a:gd name="T88" fmla="*/ 8 w 101"/>
                <a:gd name="T89" fmla="*/ 13 h 15"/>
                <a:gd name="T90" fmla="*/ 5 w 101"/>
                <a:gd name="T91" fmla="*/ 13 h 15"/>
                <a:gd name="T92" fmla="*/ 3 w 101"/>
                <a:gd name="T93" fmla="*/ 13 h 15"/>
                <a:gd name="T94" fmla="*/ 0 w 101"/>
                <a:gd name="T95" fmla="*/ 13 h 15"/>
                <a:gd name="T96" fmla="*/ 0 w 101"/>
                <a:gd name="T97" fmla="*/ 15 h 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1"/>
                <a:gd name="T148" fmla="*/ 0 h 15"/>
                <a:gd name="T149" fmla="*/ 101 w 101"/>
                <a:gd name="T150" fmla="*/ 15 h 1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1" h="15">
                  <a:moveTo>
                    <a:pt x="101" y="8"/>
                  </a:moveTo>
                  <a:lnTo>
                    <a:pt x="101" y="10"/>
                  </a:lnTo>
                  <a:lnTo>
                    <a:pt x="98" y="10"/>
                  </a:lnTo>
                  <a:lnTo>
                    <a:pt x="98" y="13"/>
                  </a:lnTo>
                  <a:lnTo>
                    <a:pt x="95" y="13"/>
                  </a:lnTo>
                  <a:lnTo>
                    <a:pt x="93" y="13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3" y="8"/>
                  </a:lnTo>
                  <a:lnTo>
                    <a:pt x="80" y="5"/>
                  </a:lnTo>
                  <a:lnTo>
                    <a:pt x="77" y="5"/>
                  </a:lnTo>
                  <a:lnTo>
                    <a:pt x="77" y="2"/>
                  </a:lnTo>
                  <a:lnTo>
                    <a:pt x="75" y="2"/>
                  </a:lnTo>
                  <a:lnTo>
                    <a:pt x="72" y="2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2" y="2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54" y="2"/>
                  </a:lnTo>
                  <a:lnTo>
                    <a:pt x="52" y="5"/>
                  </a:lnTo>
                  <a:lnTo>
                    <a:pt x="49" y="5"/>
                  </a:lnTo>
                  <a:lnTo>
                    <a:pt x="46" y="5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5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1" y="10"/>
                  </a:lnTo>
                  <a:lnTo>
                    <a:pt x="28" y="10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1936" y="1793"/>
              <a:ext cx="737" cy="335"/>
            </a:xfrm>
            <a:custGeom>
              <a:avLst/>
              <a:gdLst/>
              <a:ahLst/>
              <a:cxnLst>
                <a:cxn ang="0">
                  <a:pos x="529" y="13"/>
                </a:cxn>
                <a:cxn ang="0">
                  <a:pos x="565" y="13"/>
                </a:cxn>
                <a:cxn ang="0">
                  <a:pos x="588" y="23"/>
                </a:cxn>
                <a:cxn ang="0">
                  <a:pos x="603" y="23"/>
                </a:cxn>
                <a:cxn ang="0">
                  <a:pos x="619" y="21"/>
                </a:cxn>
                <a:cxn ang="0">
                  <a:pos x="639" y="23"/>
                </a:cxn>
                <a:cxn ang="0">
                  <a:pos x="652" y="34"/>
                </a:cxn>
                <a:cxn ang="0">
                  <a:pos x="668" y="16"/>
                </a:cxn>
                <a:cxn ang="0">
                  <a:pos x="665" y="0"/>
                </a:cxn>
                <a:cxn ang="0">
                  <a:pos x="683" y="8"/>
                </a:cxn>
                <a:cxn ang="0">
                  <a:pos x="701" y="31"/>
                </a:cxn>
                <a:cxn ang="0">
                  <a:pos x="719" y="49"/>
                </a:cxn>
                <a:cxn ang="0">
                  <a:pos x="722" y="83"/>
                </a:cxn>
                <a:cxn ang="0">
                  <a:pos x="735" y="98"/>
                </a:cxn>
                <a:cxn ang="0">
                  <a:pos x="712" y="121"/>
                </a:cxn>
                <a:cxn ang="0">
                  <a:pos x="696" y="139"/>
                </a:cxn>
                <a:cxn ang="0">
                  <a:pos x="665" y="147"/>
                </a:cxn>
                <a:cxn ang="0">
                  <a:pos x="639" y="150"/>
                </a:cxn>
                <a:cxn ang="0">
                  <a:pos x="624" y="155"/>
                </a:cxn>
                <a:cxn ang="0">
                  <a:pos x="603" y="152"/>
                </a:cxn>
                <a:cxn ang="0">
                  <a:pos x="580" y="170"/>
                </a:cxn>
                <a:cxn ang="0">
                  <a:pos x="554" y="191"/>
                </a:cxn>
                <a:cxn ang="0">
                  <a:pos x="523" y="191"/>
                </a:cxn>
                <a:cxn ang="0">
                  <a:pos x="521" y="217"/>
                </a:cxn>
                <a:cxn ang="0">
                  <a:pos x="490" y="227"/>
                </a:cxn>
                <a:cxn ang="0">
                  <a:pos x="464" y="250"/>
                </a:cxn>
                <a:cxn ang="0">
                  <a:pos x="446" y="253"/>
                </a:cxn>
                <a:cxn ang="0">
                  <a:pos x="420" y="243"/>
                </a:cxn>
                <a:cxn ang="0">
                  <a:pos x="405" y="237"/>
                </a:cxn>
                <a:cxn ang="0">
                  <a:pos x="384" y="232"/>
                </a:cxn>
                <a:cxn ang="0">
                  <a:pos x="371" y="245"/>
                </a:cxn>
                <a:cxn ang="0">
                  <a:pos x="343" y="255"/>
                </a:cxn>
                <a:cxn ang="0">
                  <a:pos x="317" y="279"/>
                </a:cxn>
                <a:cxn ang="0">
                  <a:pos x="278" y="294"/>
                </a:cxn>
                <a:cxn ang="0">
                  <a:pos x="240" y="299"/>
                </a:cxn>
                <a:cxn ang="0">
                  <a:pos x="206" y="307"/>
                </a:cxn>
                <a:cxn ang="0">
                  <a:pos x="173" y="330"/>
                </a:cxn>
                <a:cxn ang="0">
                  <a:pos x="147" y="328"/>
                </a:cxn>
                <a:cxn ang="0">
                  <a:pos x="111" y="330"/>
                </a:cxn>
                <a:cxn ang="0">
                  <a:pos x="80" y="320"/>
                </a:cxn>
                <a:cxn ang="0">
                  <a:pos x="41" y="307"/>
                </a:cxn>
                <a:cxn ang="0">
                  <a:pos x="5" y="297"/>
                </a:cxn>
                <a:cxn ang="0">
                  <a:pos x="15" y="266"/>
                </a:cxn>
                <a:cxn ang="0">
                  <a:pos x="15" y="237"/>
                </a:cxn>
                <a:cxn ang="0">
                  <a:pos x="23" y="209"/>
                </a:cxn>
                <a:cxn ang="0">
                  <a:pos x="33" y="181"/>
                </a:cxn>
                <a:cxn ang="0">
                  <a:pos x="49" y="157"/>
                </a:cxn>
                <a:cxn ang="0">
                  <a:pos x="70" y="139"/>
                </a:cxn>
                <a:cxn ang="0">
                  <a:pos x="93" y="129"/>
                </a:cxn>
                <a:cxn ang="0">
                  <a:pos x="113" y="121"/>
                </a:cxn>
                <a:cxn ang="0">
                  <a:pos x="142" y="106"/>
                </a:cxn>
                <a:cxn ang="0">
                  <a:pos x="173" y="96"/>
                </a:cxn>
                <a:cxn ang="0">
                  <a:pos x="201" y="85"/>
                </a:cxn>
                <a:cxn ang="0">
                  <a:pos x="229" y="85"/>
                </a:cxn>
                <a:cxn ang="0">
                  <a:pos x="266" y="83"/>
                </a:cxn>
                <a:cxn ang="0">
                  <a:pos x="304" y="83"/>
                </a:cxn>
                <a:cxn ang="0">
                  <a:pos x="338" y="80"/>
                </a:cxn>
                <a:cxn ang="0">
                  <a:pos x="369" y="60"/>
                </a:cxn>
                <a:cxn ang="0">
                  <a:pos x="400" y="60"/>
                </a:cxn>
                <a:cxn ang="0">
                  <a:pos x="431" y="47"/>
                </a:cxn>
                <a:cxn ang="0">
                  <a:pos x="462" y="36"/>
                </a:cxn>
                <a:cxn ang="0">
                  <a:pos x="485" y="29"/>
                </a:cxn>
              </a:cxnLst>
              <a:rect l="0" t="0" r="r" b="b"/>
              <a:pathLst>
                <a:path w="737" h="335">
                  <a:moveTo>
                    <a:pt x="498" y="18"/>
                  </a:moveTo>
                  <a:lnTo>
                    <a:pt x="500" y="18"/>
                  </a:lnTo>
                  <a:lnTo>
                    <a:pt x="503" y="18"/>
                  </a:lnTo>
                  <a:lnTo>
                    <a:pt x="505" y="18"/>
                  </a:lnTo>
                  <a:lnTo>
                    <a:pt x="505" y="16"/>
                  </a:lnTo>
                  <a:lnTo>
                    <a:pt x="508" y="16"/>
                  </a:lnTo>
                  <a:lnTo>
                    <a:pt x="511" y="16"/>
                  </a:lnTo>
                  <a:lnTo>
                    <a:pt x="513" y="16"/>
                  </a:lnTo>
                  <a:lnTo>
                    <a:pt x="516" y="16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3" y="16"/>
                  </a:lnTo>
                  <a:lnTo>
                    <a:pt x="526" y="16"/>
                  </a:lnTo>
                  <a:lnTo>
                    <a:pt x="526" y="13"/>
                  </a:lnTo>
                  <a:lnTo>
                    <a:pt x="529" y="13"/>
                  </a:lnTo>
                  <a:lnTo>
                    <a:pt x="531" y="13"/>
                  </a:lnTo>
                  <a:lnTo>
                    <a:pt x="534" y="13"/>
                  </a:lnTo>
                  <a:lnTo>
                    <a:pt x="536" y="13"/>
                  </a:lnTo>
                  <a:lnTo>
                    <a:pt x="539" y="13"/>
                  </a:lnTo>
                  <a:lnTo>
                    <a:pt x="541" y="13"/>
                  </a:lnTo>
                  <a:lnTo>
                    <a:pt x="544" y="13"/>
                  </a:lnTo>
                  <a:lnTo>
                    <a:pt x="547" y="13"/>
                  </a:lnTo>
                  <a:lnTo>
                    <a:pt x="549" y="11"/>
                  </a:lnTo>
                  <a:lnTo>
                    <a:pt x="552" y="11"/>
                  </a:lnTo>
                  <a:lnTo>
                    <a:pt x="552" y="13"/>
                  </a:lnTo>
                  <a:lnTo>
                    <a:pt x="554" y="13"/>
                  </a:lnTo>
                  <a:lnTo>
                    <a:pt x="557" y="13"/>
                  </a:lnTo>
                  <a:lnTo>
                    <a:pt x="560" y="13"/>
                  </a:lnTo>
                  <a:lnTo>
                    <a:pt x="562" y="13"/>
                  </a:lnTo>
                  <a:lnTo>
                    <a:pt x="565" y="13"/>
                  </a:lnTo>
                  <a:lnTo>
                    <a:pt x="567" y="13"/>
                  </a:lnTo>
                  <a:lnTo>
                    <a:pt x="567" y="16"/>
                  </a:lnTo>
                  <a:lnTo>
                    <a:pt x="570" y="16"/>
                  </a:lnTo>
                  <a:lnTo>
                    <a:pt x="570" y="18"/>
                  </a:lnTo>
                  <a:lnTo>
                    <a:pt x="572" y="18"/>
                  </a:lnTo>
                  <a:lnTo>
                    <a:pt x="575" y="18"/>
                  </a:lnTo>
                  <a:lnTo>
                    <a:pt x="578" y="18"/>
                  </a:lnTo>
                  <a:lnTo>
                    <a:pt x="578" y="21"/>
                  </a:lnTo>
                  <a:lnTo>
                    <a:pt x="580" y="21"/>
                  </a:lnTo>
                  <a:lnTo>
                    <a:pt x="583" y="21"/>
                  </a:lnTo>
                  <a:lnTo>
                    <a:pt x="583" y="18"/>
                  </a:lnTo>
                  <a:lnTo>
                    <a:pt x="585" y="18"/>
                  </a:lnTo>
                  <a:lnTo>
                    <a:pt x="585" y="21"/>
                  </a:lnTo>
                  <a:lnTo>
                    <a:pt x="588" y="21"/>
                  </a:lnTo>
                  <a:lnTo>
                    <a:pt x="588" y="23"/>
                  </a:lnTo>
                  <a:lnTo>
                    <a:pt x="590" y="23"/>
                  </a:lnTo>
                  <a:lnTo>
                    <a:pt x="593" y="23"/>
                  </a:lnTo>
                  <a:lnTo>
                    <a:pt x="593" y="21"/>
                  </a:lnTo>
                  <a:lnTo>
                    <a:pt x="593" y="23"/>
                  </a:lnTo>
                  <a:lnTo>
                    <a:pt x="596" y="23"/>
                  </a:lnTo>
                  <a:lnTo>
                    <a:pt x="598" y="26"/>
                  </a:lnTo>
                  <a:lnTo>
                    <a:pt x="601" y="26"/>
                  </a:lnTo>
                  <a:lnTo>
                    <a:pt x="601" y="29"/>
                  </a:lnTo>
                  <a:lnTo>
                    <a:pt x="603" y="29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3" y="23"/>
                  </a:lnTo>
                  <a:lnTo>
                    <a:pt x="606" y="23"/>
                  </a:lnTo>
                  <a:lnTo>
                    <a:pt x="606" y="21"/>
                  </a:lnTo>
                  <a:lnTo>
                    <a:pt x="609" y="21"/>
                  </a:lnTo>
                  <a:lnTo>
                    <a:pt x="609" y="23"/>
                  </a:lnTo>
                  <a:lnTo>
                    <a:pt x="606" y="23"/>
                  </a:lnTo>
                  <a:lnTo>
                    <a:pt x="609" y="23"/>
                  </a:lnTo>
                  <a:lnTo>
                    <a:pt x="609" y="26"/>
                  </a:lnTo>
                  <a:lnTo>
                    <a:pt x="611" y="26"/>
                  </a:lnTo>
                  <a:lnTo>
                    <a:pt x="611" y="23"/>
                  </a:lnTo>
                  <a:lnTo>
                    <a:pt x="614" y="23"/>
                  </a:lnTo>
                  <a:lnTo>
                    <a:pt x="616" y="23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4" y="23"/>
                  </a:lnTo>
                  <a:lnTo>
                    <a:pt x="624" y="21"/>
                  </a:lnTo>
                  <a:lnTo>
                    <a:pt x="627" y="21"/>
                  </a:lnTo>
                  <a:lnTo>
                    <a:pt x="629" y="21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4" y="23"/>
                  </a:lnTo>
                  <a:lnTo>
                    <a:pt x="634" y="21"/>
                  </a:lnTo>
                  <a:lnTo>
                    <a:pt x="634" y="23"/>
                  </a:lnTo>
                  <a:lnTo>
                    <a:pt x="637" y="23"/>
                  </a:lnTo>
                  <a:lnTo>
                    <a:pt x="639" y="23"/>
                  </a:lnTo>
                  <a:lnTo>
                    <a:pt x="639" y="21"/>
                  </a:lnTo>
                  <a:lnTo>
                    <a:pt x="642" y="21"/>
                  </a:lnTo>
                  <a:lnTo>
                    <a:pt x="645" y="21"/>
                  </a:lnTo>
                  <a:lnTo>
                    <a:pt x="645" y="23"/>
                  </a:lnTo>
                  <a:lnTo>
                    <a:pt x="642" y="23"/>
                  </a:lnTo>
                  <a:lnTo>
                    <a:pt x="642" y="26"/>
                  </a:lnTo>
                  <a:lnTo>
                    <a:pt x="642" y="29"/>
                  </a:lnTo>
                  <a:lnTo>
                    <a:pt x="645" y="29"/>
                  </a:lnTo>
                  <a:lnTo>
                    <a:pt x="645" y="31"/>
                  </a:lnTo>
                  <a:lnTo>
                    <a:pt x="647" y="31"/>
                  </a:lnTo>
                  <a:lnTo>
                    <a:pt x="647" y="34"/>
                  </a:lnTo>
                  <a:lnTo>
                    <a:pt x="650" y="34"/>
                  </a:lnTo>
                  <a:lnTo>
                    <a:pt x="650" y="31"/>
                  </a:lnTo>
                  <a:lnTo>
                    <a:pt x="652" y="31"/>
                  </a:lnTo>
                  <a:lnTo>
                    <a:pt x="652" y="34"/>
                  </a:lnTo>
                  <a:lnTo>
                    <a:pt x="655" y="34"/>
                  </a:lnTo>
                  <a:lnTo>
                    <a:pt x="655" y="31"/>
                  </a:lnTo>
                  <a:lnTo>
                    <a:pt x="658" y="31"/>
                  </a:lnTo>
                  <a:lnTo>
                    <a:pt x="658" y="29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3" y="26"/>
                  </a:lnTo>
                  <a:lnTo>
                    <a:pt x="663" y="23"/>
                  </a:lnTo>
                  <a:lnTo>
                    <a:pt x="663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6"/>
                  </a:lnTo>
                  <a:lnTo>
                    <a:pt x="668" y="16"/>
                  </a:lnTo>
                  <a:lnTo>
                    <a:pt x="668" y="13"/>
                  </a:lnTo>
                  <a:lnTo>
                    <a:pt x="665" y="13"/>
                  </a:lnTo>
                  <a:lnTo>
                    <a:pt x="665" y="11"/>
                  </a:lnTo>
                  <a:lnTo>
                    <a:pt x="665" y="8"/>
                  </a:lnTo>
                  <a:lnTo>
                    <a:pt x="663" y="8"/>
                  </a:lnTo>
                  <a:lnTo>
                    <a:pt x="663" y="5"/>
                  </a:lnTo>
                  <a:lnTo>
                    <a:pt x="660" y="5"/>
                  </a:lnTo>
                  <a:lnTo>
                    <a:pt x="658" y="5"/>
                  </a:lnTo>
                  <a:lnTo>
                    <a:pt x="658" y="3"/>
                  </a:lnTo>
                  <a:lnTo>
                    <a:pt x="660" y="3"/>
                  </a:lnTo>
                  <a:lnTo>
                    <a:pt x="660" y="0"/>
                  </a:lnTo>
                  <a:lnTo>
                    <a:pt x="663" y="0"/>
                  </a:lnTo>
                  <a:lnTo>
                    <a:pt x="663" y="3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8" y="0"/>
                  </a:lnTo>
                  <a:lnTo>
                    <a:pt x="670" y="0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6" y="3"/>
                  </a:lnTo>
                  <a:lnTo>
                    <a:pt x="678" y="3"/>
                  </a:lnTo>
                  <a:lnTo>
                    <a:pt x="681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0"/>
                  </a:lnTo>
                  <a:lnTo>
                    <a:pt x="688" y="3"/>
                  </a:lnTo>
                  <a:lnTo>
                    <a:pt x="686" y="3"/>
                  </a:lnTo>
                  <a:lnTo>
                    <a:pt x="683" y="5"/>
                  </a:lnTo>
                  <a:lnTo>
                    <a:pt x="683" y="8"/>
                  </a:lnTo>
                  <a:lnTo>
                    <a:pt x="681" y="8"/>
                  </a:lnTo>
                  <a:lnTo>
                    <a:pt x="681" y="11"/>
                  </a:lnTo>
                  <a:lnTo>
                    <a:pt x="681" y="13"/>
                  </a:lnTo>
                  <a:lnTo>
                    <a:pt x="683" y="13"/>
                  </a:lnTo>
                  <a:lnTo>
                    <a:pt x="683" y="16"/>
                  </a:lnTo>
                  <a:lnTo>
                    <a:pt x="686" y="18"/>
                  </a:lnTo>
                  <a:lnTo>
                    <a:pt x="688" y="18"/>
                  </a:lnTo>
                  <a:lnTo>
                    <a:pt x="691" y="21"/>
                  </a:lnTo>
                  <a:lnTo>
                    <a:pt x="694" y="23"/>
                  </a:lnTo>
                  <a:lnTo>
                    <a:pt x="694" y="26"/>
                  </a:lnTo>
                  <a:lnTo>
                    <a:pt x="694" y="29"/>
                  </a:lnTo>
                  <a:lnTo>
                    <a:pt x="696" y="29"/>
                  </a:lnTo>
                  <a:lnTo>
                    <a:pt x="696" y="31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1" y="34"/>
                  </a:lnTo>
                  <a:lnTo>
                    <a:pt x="704" y="34"/>
                  </a:lnTo>
                  <a:lnTo>
                    <a:pt x="704" y="36"/>
                  </a:lnTo>
                  <a:lnTo>
                    <a:pt x="704" y="39"/>
                  </a:lnTo>
                  <a:lnTo>
                    <a:pt x="701" y="39"/>
                  </a:lnTo>
                  <a:lnTo>
                    <a:pt x="704" y="41"/>
                  </a:lnTo>
                  <a:lnTo>
                    <a:pt x="704" y="44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7"/>
                  </a:lnTo>
                  <a:lnTo>
                    <a:pt x="712" y="47"/>
                  </a:lnTo>
                  <a:lnTo>
                    <a:pt x="714" y="47"/>
                  </a:lnTo>
                  <a:lnTo>
                    <a:pt x="717" y="47"/>
                  </a:lnTo>
                  <a:lnTo>
                    <a:pt x="719" y="47"/>
                  </a:lnTo>
                  <a:lnTo>
                    <a:pt x="719" y="49"/>
                  </a:lnTo>
                  <a:lnTo>
                    <a:pt x="722" y="49"/>
                  </a:lnTo>
                  <a:lnTo>
                    <a:pt x="722" y="52"/>
                  </a:lnTo>
                  <a:lnTo>
                    <a:pt x="722" y="54"/>
                  </a:lnTo>
                  <a:lnTo>
                    <a:pt x="725" y="60"/>
                  </a:lnTo>
                  <a:lnTo>
                    <a:pt x="725" y="62"/>
                  </a:lnTo>
                  <a:lnTo>
                    <a:pt x="725" y="65"/>
                  </a:lnTo>
                  <a:lnTo>
                    <a:pt x="722" y="67"/>
                  </a:lnTo>
                  <a:lnTo>
                    <a:pt x="722" y="70"/>
                  </a:lnTo>
                  <a:lnTo>
                    <a:pt x="719" y="70"/>
                  </a:lnTo>
                  <a:lnTo>
                    <a:pt x="719" y="72"/>
                  </a:lnTo>
                  <a:lnTo>
                    <a:pt x="719" y="75"/>
                  </a:lnTo>
                  <a:lnTo>
                    <a:pt x="719" y="78"/>
                  </a:lnTo>
                  <a:lnTo>
                    <a:pt x="719" y="80"/>
                  </a:lnTo>
                  <a:lnTo>
                    <a:pt x="722" y="80"/>
                  </a:lnTo>
                  <a:lnTo>
                    <a:pt x="722" y="83"/>
                  </a:lnTo>
                  <a:lnTo>
                    <a:pt x="722" y="85"/>
                  </a:lnTo>
                  <a:lnTo>
                    <a:pt x="722" y="88"/>
                  </a:lnTo>
                  <a:lnTo>
                    <a:pt x="719" y="88"/>
                  </a:lnTo>
                  <a:lnTo>
                    <a:pt x="719" y="90"/>
                  </a:lnTo>
                  <a:lnTo>
                    <a:pt x="719" y="93"/>
                  </a:lnTo>
                  <a:lnTo>
                    <a:pt x="717" y="93"/>
                  </a:lnTo>
                  <a:lnTo>
                    <a:pt x="717" y="96"/>
                  </a:lnTo>
                  <a:lnTo>
                    <a:pt x="717" y="98"/>
                  </a:lnTo>
                  <a:lnTo>
                    <a:pt x="719" y="98"/>
                  </a:lnTo>
                  <a:lnTo>
                    <a:pt x="722" y="98"/>
                  </a:lnTo>
                  <a:lnTo>
                    <a:pt x="725" y="98"/>
                  </a:lnTo>
                  <a:lnTo>
                    <a:pt x="727" y="98"/>
                  </a:lnTo>
                  <a:lnTo>
                    <a:pt x="730" y="98"/>
                  </a:lnTo>
                  <a:lnTo>
                    <a:pt x="732" y="98"/>
                  </a:lnTo>
                  <a:lnTo>
                    <a:pt x="735" y="98"/>
                  </a:lnTo>
                  <a:lnTo>
                    <a:pt x="737" y="98"/>
                  </a:lnTo>
                  <a:lnTo>
                    <a:pt x="735" y="101"/>
                  </a:lnTo>
                  <a:lnTo>
                    <a:pt x="732" y="103"/>
                  </a:lnTo>
                  <a:lnTo>
                    <a:pt x="730" y="106"/>
                  </a:lnTo>
                  <a:lnTo>
                    <a:pt x="727" y="109"/>
                  </a:lnTo>
                  <a:lnTo>
                    <a:pt x="725" y="109"/>
                  </a:lnTo>
                  <a:lnTo>
                    <a:pt x="725" y="111"/>
                  </a:lnTo>
                  <a:lnTo>
                    <a:pt x="722" y="111"/>
                  </a:lnTo>
                  <a:lnTo>
                    <a:pt x="719" y="111"/>
                  </a:lnTo>
                  <a:lnTo>
                    <a:pt x="719" y="114"/>
                  </a:lnTo>
                  <a:lnTo>
                    <a:pt x="717" y="114"/>
                  </a:lnTo>
                  <a:lnTo>
                    <a:pt x="714" y="116"/>
                  </a:lnTo>
                  <a:lnTo>
                    <a:pt x="714" y="119"/>
                  </a:lnTo>
                  <a:lnTo>
                    <a:pt x="712" y="119"/>
                  </a:lnTo>
                  <a:lnTo>
                    <a:pt x="712" y="121"/>
                  </a:lnTo>
                  <a:lnTo>
                    <a:pt x="712" y="124"/>
                  </a:lnTo>
                  <a:lnTo>
                    <a:pt x="712" y="127"/>
                  </a:lnTo>
                  <a:lnTo>
                    <a:pt x="714" y="127"/>
                  </a:lnTo>
                  <a:lnTo>
                    <a:pt x="714" y="129"/>
                  </a:lnTo>
                  <a:lnTo>
                    <a:pt x="714" y="132"/>
                  </a:lnTo>
                  <a:lnTo>
                    <a:pt x="714" y="134"/>
                  </a:lnTo>
                  <a:lnTo>
                    <a:pt x="712" y="134"/>
                  </a:lnTo>
                  <a:lnTo>
                    <a:pt x="709" y="134"/>
                  </a:lnTo>
                  <a:lnTo>
                    <a:pt x="707" y="134"/>
                  </a:lnTo>
                  <a:lnTo>
                    <a:pt x="704" y="134"/>
                  </a:lnTo>
                  <a:lnTo>
                    <a:pt x="701" y="134"/>
                  </a:lnTo>
                  <a:lnTo>
                    <a:pt x="699" y="134"/>
                  </a:lnTo>
                  <a:lnTo>
                    <a:pt x="696" y="134"/>
                  </a:lnTo>
                  <a:lnTo>
                    <a:pt x="696" y="137"/>
                  </a:lnTo>
                  <a:lnTo>
                    <a:pt x="696" y="139"/>
                  </a:lnTo>
                  <a:lnTo>
                    <a:pt x="694" y="139"/>
                  </a:lnTo>
                  <a:lnTo>
                    <a:pt x="694" y="142"/>
                  </a:lnTo>
                  <a:lnTo>
                    <a:pt x="691" y="145"/>
                  </a:lnTo>
                  <a:lnTo>
                    <a:pt x="688" y="145"/>
                  </a:lnTo>
                  <a:lnTo>
                    <a:pt x="686" y="142"/>
                  </a:lnTo>
                  <a:lnTo>
                    <a:pt x="683" y="142"/>
                  </a:lnTo>
                  <a:lnTo>
                    <a:pt x="681" y="142"/>
                  </a:lnTo>
                  <a:lnTo>
                    <a:pt x="678" y="142"/>
                  </a:lnTo>
                  <a:lnTo>
                    <a:pt x="676" y="142"/>
                  </a:lnTo>
                  <a:lnTo>
                    <a:pt x="676" y="145"/>
                  </a:lnTo>
                  <a:lnTo>
                    <a:pt x="673" y="145"/>
                  </a:lnTo>
                  <a:lnTo>
                    <a:pt x="673" y="147"/>
                  </a:lnTo>
                  <a:lnTo>
                    <a:pt x="670" y="147"/>
                  </a:lnTo>
                  <a:lnTo>
                    <a:pt x="668" y="147"/>
                  </a:lnTo>
                  <a:lnTo>
                    <a:pt x="665" y="147"/>
                  </a:lnTo>
                  <a:lnTo>
                    <a:pt x="665" y="150"/>
                  </a:lnTo>
                  <a:lnTo>
                    <a:pt x="663" y="150"/>
                  </a:lnTo>
                  <a:lnTo>
                    <a:pt x="663" y="147"/>
                  </a:lnTo>
                  <a:lnTo>
                    <a:pt x="660" y="147"/>
                  </a:lnTo>
                  <a:lnTo>
                    <a:pt x="658" y="147"/>
                  </a:lnTo>
                  <a:lnTo>
                    <a:pt x="658" y="150"/>
                  </a:lnTo>
                  <a:lnTo>
                    <a:pt x="655" y="150"/>
                  </a:lnTo>
                  <a:lnTo>
                    <a:pt x="652" y="150"/>
                  </a:lnTo>
                  <a:lnTo>
                    <a:pt x="650" y="150"/>
                  </a:lnTo>
                  <a:lnTo>
                    <a:pt x="650" y="147"/>
                  </a:lnTo>
                  <a:lnTo>
                    <a:pt x="647" y="147"/>
                  </a:lnTo>
                  <a:lnTo>
                    <a:pt x="645" y="147"/>
                  </a:lnTo>
                  <a:lnTo>
                    <a:pt x="642" y="147"/>
                  </a:lnTo>
                  <a:lnTo>
                    <a:pt x="642" y="150"/>
                  </a:lnTo>
                  <a:lnTo>
                    <a:pt x="639" y="150"/>
                  </a:lnTo>
                  <a:lnTo>
                    <a:pt x="639" y="152"/>
                  </a:lnTo>
                  <a:lnTo>
                    <a:pt x="637" y="152"/>
                  </a:lnTo>
                  <a:lnTo>
                    <a:pt x="634" y="152"/>
                  </a:lnTo>
                  <a:lnTo>
                    <a:pt x="634" y="155"/>
                  </a:lnTo>
                  <a:lnTo>
                    <a:pt x="634" y="152"/>
                  </a:lnTo>
                  <a:lnTo>
                    <a:pt x="632" y="152"/>
                  </a:lnTo>
                  <a:lnTo>
                    <a:pt x="629" y="152"/>
                  </a:lnTo>
                  <a:lnTo>
                    <a:pt x="629" y="155"/>
                  </a:lnTo>
                  <a:lnTo>
                    <a:pt x="629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5"/>
                  </a:lnTo>
                  <a:lnTo>
                    <a:pt x="624" y="155"/>
                  </a:lnTo>
                  <a:lnTo>
                    <a:pt x="624" y="152"/>
                  </a:lnTo>
                  <a:lnTo>
                    <a:pt x="621" y="152"/>
                  </a:lnTo>
                  <a:lnTo>
                    <a:pt x="621" y="155"/>
                  </a:lnTo>
                  <a:lnTo>
                    <a:pt x="619" y="155"/>
                  </a:lnTo>
                  <a:lnTo>
                    <a:pt x="616" y="157"/>
                  </a:lnTo>
                  <a:lnTo>
                    <a:pt x="614" y="157"/>
                  </a:lnTo>
                  <a:lnTo>
                    <a:pt x="616" y="157"/>
                  </a:lnTo>
                  <a:lnTo>
                    <a:pt x="614" y="155"/>
                  </a:lnTo>
                  <a:lnTo>
                    <a:pt x="614" y="157"/>
                  </a:lnTo>
                  <a:lnTo>
                    <a:pt x="611" y="157"/>
                  </a:lnTo>
                  <a:lnTo>
                    <a:pt x="611" y="155"/>
                  </a:lnTo>
                  <a:lnTo>
                    <a:pt x="611" y="152"/>
                  </a:lnTo>
                  <a:lnTo>
                    <a:pt x="609" y="152"/>
                  </a:lnTo>
                  <a:lnTo>
                    <a:pt x="606" y="152"/>
                  </a:lnTo>
                  <a:lnTo>
                    <a:pt x="603" y="152"/>
                  </a:lnTo>
                  <a:lnTo>
                    <a:pt x="601" y="152"/>
                  </a:lnTo>
                  <a:lnTo>
                    <a:pt x="601" y="155"/>
                  </a:lnTo>
                  <a:lnTo>
                    <a:pt x="598" y="155"/>
                  </a:lnTo>
                  <a:lnTo>
                    <a:pt x="598" y="157"/>
                  </a:lnTo>
                  <a:lnTo>
                    <a:pt x="598" y="160"/>
                  </a:lnTo>
                  <a:lnTo>
                    <a:pt x="596" y="160"/>
                  </a:lnTo>
                  <a:lnTo>
                    <a:pt x="593" y="160"/>
                  </a:lnTo>
                  <a:lnTo>
                    <a:pt x="593" y="163"/>
                  </a:lnTo>
                  <a:lnTo>
                    <a:pt x="590" y="163"/>
                  </a:lnTo>
                  <a:lnTo>
                    <a:pt x="588" y="163"/>
                  </a:lnTo>
                  <a:lnTo>
                    <a:pt x="585" y="165"/>
                  </a:lnTo>
                  <a:lnTo>
                    <a:pt x="583" y="165"/>
                  </a:lnTo>
                  <a:lnTo>
                    <a:pt x="583" y="168"/>
                  </a:lnTo>
                  <a:lnTo>
                    <a:pt x="580" y="168"/>
                  </a:lnTo>
                  <a:lnTo>
                    <a:pt x="580" y="170"/>
                  </a:lnTo>
                  <a:lnTo>
                    <a:pt x="578" y="173"/>
                  </a:lnTo>
                  <a:lnTo>
                    <a:pt x="578" y="176"/>
                  </a:lnTo>
                  <a:lnTo>
                    <a:pt x="575" y="178"/>
                  </a:lnTo>
                  <a:lnTo>
                    <a:pt x="572" y="178"/>
                  </a:lnTo>
                  <a:lnTo>
                    <a:pt x="572" y="181"/>
                  </a:lnTo>
                  <a:lnTo>
                    <a:pt x="570" y="181"/>
                  </a:lnTo>
                  <a:lnTo>
                    <a:pt x="567" y="181"/>
                  </a:lnTo>
                  <a:lnTo>
                    <a:pt x="565" y="183"/>
                  </a:lnTo>
                  <a:lnTo>
                    <a:pt x="565" y="186"/>
                  </a:lnTo>
                  <a:lnTo>
                    <a:pt x="562" y="186"/>
                  </a:lnTo>
                  <a:lnTo>
                    <a:pt x="562" y="188"/>
                  </a:lnTo>
                  <a:lnTo>
                    <a:pt x="560" y="188"/>
                  </a:lnTo>
                  <a:lnTo>
                    <a:pt x="557" y="188"/>
                  </a:lnTo>
                  <a:lnTo>
                    <a:pt x="557" y="191"/>
                  </a:lnTo>
                  <a:lnTo>
                    <a:pt x="554" y="191"/>
                  </a:lnTo>
                  <a:lnTo>
                    <a:pt x="552" y="191"/>
                  </a:lnTo>
                  <a:lnTo>
                    <a:pt x="549" y="194"/>
                  </a:lnTo>
                  <a:lnTo>
                    <a:pt x="547" y="194"/>
                  </a:lnTo>
                  <a:lnTo>
                    <a:pt x="544" y="196"/>
                  </a:lnTo>
                  <a:lnTo>
                    <a:pt x="541" y="196"/>
                  </a:lnTo>
                  <a:lnTo>
                    <a:pt x="541" y="199"/>
                  </a:lnTo>
                  <a:lnTo>
                    <a:pt x="539" y="199"/>
                  </a:lnTo>
                  <a:lnTo>
                    <a:pt x="536" y="199"/>
                  </a:lnTo>
                  <a:lnTo>
                    <a:pt x="536" y="196"/>
                  </a:lnTo>
                  <a:lnTo>
                    <a:pt x="534" y="196"/>
                  </a:lnTo>
                  <a:lnTo>
                    <a:pt x="534" y="194"/>
                  </a:lnTo>
                  <a:lnTo>
                    <a:pt x="531" y="191"/>
                  </a:lnTo>
                  <a:lnTo>
                    <a:pt x="529" y="191"/>
                  </a:lnTo>
                  <a:lnTo>
                    <a:pt x="526" y="191"/>
                  </a:lnTo>
                  <a:lnTo>
                    <a:pt x="523" y="191"/>
                  </a:lnTo>
                  <a:lnTo>
                    <a:pt x="523" y="194"/>
                  </a:lnTo>
                  <a:lnTo>
                    <a:pt x="521" y="194"/>
                  </a:lnTo>
                  <a:lnTo>
                    <a:pt x="521" y="196"/>
                  </a:lnTo>
                  <a:lnTo>
                    <a:pt x="521" y="199"/>
                  </a:lnTo>
                  <a:lnTo>
                    <a:pt x="521" y="201"/>
                  </a:lnTo>
                  <a:lnTo>
                    <a:pt x="518" y="201"/>
                  </a:lnTo>
                  <a:lnTo>
                    <a:pt x="518" y="204"/>
                  </a:lnTo>
                  <a:lnTo>
                    <a:pt x="518" y="206"/>
                  </a:lnTo>
                  <a:lnTo>
                    <a:pt x="521" y="206"/>
                  </a:lnTo>
                  <a:lnTo>
                    <a:pt x="521" y="209"/>
                  </a:lnTo>
                  <a:lnTo>
                    <a:pt x="518" y="209"/>
                  </a:lnTo>
                  <a:lnTo>
                    <a:pt x="518" y="212"/>
                  </a:lnTo>
                  <a:lnTo>
                    <a:pt x="518" y="214"/>
                  </a:lnTo>
                  <a:lnTo>
                    <a:pt x="521" y="214"/>
                  </a:lnTo>
                  <a:lnTo>
                    <a:pt x="521" y="217"/>
                  </a:lnTo>
                  <a:lnTo>
                    <a:pt x="521" y="219"/>
                  </a:lnTo>
                  <a:lnTo>
                    <a:pt x="518" y="219"/>
                  </a:lnTo>
                  <a:lnTo>
                    <a:pt x="518" y="222"/>
                  </a:lnTo>
                  <a:lnTo>
                    <a:pt x="518" y="225"/>
                  </a:lnTo>
                  <a:lnTo>
                    <a:pt x="516" y="227"/>
                  </a:lnTo>
                  <a:lnTo>
                    <a:pt x="513" y="227"/>
                  </a:lnTo>
                  <a:lnTo>
                    <a:pt x="511" y="227"/>
                  </a:lnTo>
                  <a:lnTo>
                    <a:pt x="508" y="227"/>
                  </a:lnTo>
                  <a:lnTo>
                    <a:pt x="505" y="227"/>
                  </a:lnTo>
                  <a:lnTo>
                    <a:pt x="503" y="227"/>
                  </a:lnTo>
                  <a:lnTo>
                    <a:pt x="500" y="227"/>
                  </a:lnTo>
                  <a:lnTo>
                    <a:pt x="498" y="227"/>
                  </a:lnTo>
                  <a:lnTo>
                    <a:pt x="495" y="227"/>
                  </a:lnTo>
                  <a:lnTo>
                    <a:pt x="492" y="227"/>
                  </a:lnTo>
                  <a:lnTo>
                    <a:pt x="490" y="227"/>
                  </a:lnTo>
                  <a:lnTo>
                    <a:pt x="487" y="230"/>
                  </a:lnTo>
                  <a:lnTo>
                    <a:pt x="485" y="232"/>
                  </a:lnTo>
                  <a:lnTo>
                    <a:pt x="482" y="232"/>
                  </a:lnTo>
                  <a:lnTo>
                    <a:pt x="480" y="232"/>
                  </a:lnTo>
                  <a:lnTo>
                    <a:pt x="477" y="235"/>
                  </a:lnTo>
                  <a:lnTo>
                    <a:pt x="477" y="237"/>
                  </a:lnTo>
                  <a:lnTo>
                    <a:pt x="474" y="237"/>
                  </a:lnTo>
                  <a:lnTo>
                    <a:pt x="474" y="240"/>
                  </a:lnTo>
                  <a:lnTo>
                    <a:pt x="474" y="243"/>
                  </a:lnTo>
                  <a:lnTo>
                    <a:pt x="472" y="243"/>
                  </a:lnTo>
                  <a:lnTo>
                    <a:pt x="472" y="245"/>
                  </a:lnTo>
                  <a:lnTo>
                    <a:pt x="469" y="245"/>
                  </a:lnTo>
                  <a:lnTo>
                    <a:pt x="467" y="245"/>
                  </a:lnTo>
                  <a:lnTo>
                    <a:pt x="467" y="248"/>
                  </a:lnTo>
                  <a:lnTo>
                    <a:pt x="464" y="250"/>
                  </a:lnTo>
                  <a:lnTo>
                    <a:pt x="462" y="250"/>
                  </a:lnTo>
                  <a:lnTo>
                    <a:pt x="462" y="248"/>
                  </a:lnTo>
                  <a:lnTo>
                    <a:pt x="462" y="245"/>
                  </a:lnTo>
                  <a:lnTo>
                    <a:pt x="459" y="245"/>
                  </a:lnTo>
                  <a:lnTo>
                    <a:pt x="456" y="245"/>
                  </a:lnTo>
                  <a:lnTo>
                    <a:pt x="454" y="243"/>
                  </a:lnTo>
                  <a:lnTo>
                    <a:pt x="451" y="243"/>
                  </a:lnTo>
                  <a:lnTo>
                    <a:pt x="449" y="243"/>
                  </a:lnTo>
                  <a:lnTo>
                    <a:pt x="449" y="245"/>
                  </a:lnTo>
                  <a:lnTo>
                    <a:pt x="451" y="245"/>
                  </a:lnTo>
                  <a:lnTo>
                    <a:pt x="451" y="248"/>
                  </a:lnTo>
                  <a:lnTo>
                    <a:pt x="451" y="250"/>
                  </a:lnTo>
                  <a:lnTo>
                    <a:pt x="449" y="250"/>
                  </a:lnTo>
                  <a:lnTo>
                    <a:pt x="449" y="253"/>
                  </a:lnTo>
                  <a:lnTo>
                    <a:pt x="446" y="253"/>
                  </a:lnTo>
                  <a:lnTo>
                    <a:pt x="443" y="253"/>
                  </a:lnTo>
                  <a:lnTo>
                    <a:pt x="443" y="250"/>
                  </a:lnTo>
                  <a:lnTo>
                    <a:pt x="441" y="250"/>
                  </a:lnTo>
                  <a:lnTo>
                    <a:pt x="438" y="250"/>
                  </a:lnTo>
                  <a:lnTo>
                    <a:pt x="436" y="250"/>
                  </a:lnTo>
                  <a:lnTo>
                    <a:pt x="433" y="250"/>
                  </a:lnTo>
                  <a:lnTo>
                    <a:pt x="433" y="248"/>
                  </a:lnTo>
                  <a:lnTo>
                    <a:pt x="431" y="248"/>
                  </a:lnTo>
                  <a:lnTo>
                    <a:pt x="431" y="245"/>
                  </a:lnTo>
                  <a:lnTo>
                    <a:pt x="431" y="243"/>
                  </a:lnTo>
                  <a:lnTo>
                    <a:pt x="428" y="240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3"/>
                  </a:lnTo>
                  <a:lnTo>
                    <a:pt x="420" y="243"/>
                  </a:lnTo>
                  <a:lnTo>
                    <a:pt x="420" y="245"/>
                  </a:lnTo>
                  <a:lnTo>
                    <a:pt x="418" y="245"/>
                  </a:lnTo>
                  <a:lnTo>
                    <a:pt x="418" y="243"/>
                  </a:lnTo>
                  <a:lnTo>
                    <a:pt x="415" y="243"/>
                  </a:lnTo>
                  <a:lnTo>
                    <a:pt x="418" y="240"/>
                  </a:lnTo>
                  <a:lnTo>
                    <a:pt x="418" y="237"/>
                  </a:lnTo>
                  <a:lnTo>
                    <a:pt x="418" y="235"/>
                  </a:lnTo>
                  <a:lnTo>
                    <a:pt x="415" y="235"/>
                  </a:lnTo>
                  <a:lnTo>
                    <a:pt x="413" y="235"/>
                  </a:lnTo>
                  <a:lnTo>
                    <a:pt x="413" y="237"/>
                  </a:lnTo>
                  <a:lnTo>
                    <a:pt x="413" y="240"/>
                  </a:lnTo>
                  <a:lnTo>
                    <a:pt x="410" y="240"/>
                  </a:lnTo>
                  <a:lnTo>
                    <a:pt x="410" y="237"/>
                  </a:lnTo>
                  <a:lnTo>
                    <a:pt x="407" y="237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4" y="240"/>
                  </a:lnTo>
                  <a:lnTo>
                    <a:pt x="392" y="240"/>
                  </a:lnTo>
                  <a:lnTo>
                    <a:pt x="392" y="243"/>
                  </a:lnTo>
                  <a:lnTo>
                    <a:pt x="389" y="243"/>
                  </a:lnTo>
                  <a:lnTo>
                    <a:pt x="387" y="240"/>
                  </a:lnTo>
                  <a:lnTo>
                    <a:pt x="384" y="240"/>
                  </a:lnTo>
                  <a:lnTo>
                    <a:pt x="384" y="237"/>
                  </a:lnTo>
                  <a:lnTo>
                    <a:pt x="387" y="237"/>
                  </a:lnTo>
                  <a:lnTo>
                    <a:pt x="389" y="237"/>
                  </a:lnTo>
                  <a:lnTo>
                    <a:pt x="389" y="235"/>
                  </a:lnTo>
                  <a:lnTo>
                    <a:pt x="387" y="235"/>
                  </a:lnTo>
                  <a:lnTo>
                    <a:pt x="384" y="232"/>
                  </a:lnTo>
                  <a:lnTo>
                    <a:pt x="382" y="232"/>
                  </a:lnTo>
                  <a:lnTo>
                    <a:pt x="382" y="230"/>
                  </a:lnTo>
                  <a:lnTo>
                    <a:pt x="379" y="230"/>
                  </a:lnTo>
                  <a:lnTo>
                    <a:pt x="379" y="232"/>
                  </a:lnTo>
                  <a:lnTo>
                    <a:pt x="382" y="232"/>
                  </a:lnTo>
                  <a:lnTo>
                    <a:pt x="382" y="235"/>
                  </a:lnTo>
                  <a:lnTo>
                    <a:pt x="382" y="237"/>
                  </a:lnTo>
                  <a:lnTo>
                    <a:pt x="379" y="237"/>
                  </a:lnTo>
                  <a:lnTo>
                    <a:pt x="376" y="237"/>
                  </a:lnTo>
                  <a:lnTo>
                    <a:pt x="376" y="235"/>
                  </a:lnTo>
                  <a:lnTo>
                    <a:pt x="374" y="235"/>
                  </a:lnTo>
                  <a:lnTo>
                    <a:pt x="371" y="237"/>
                  </a:lnTo>
                  <a:lnTo>
                    <a:pt x="371" y="240"/>
                  </a:lnTo>
                  <a:lnTo>
                    <a:pt x="371" y="243"/>
                  </a:lnTo>
                  <a:lnTo>
                    <a:pt x="371" y="245"/>
                  </a:lnTo>
                  <a:lnTo>
                    <a:pt x="369" y="245"/>
                  </a:lnTo>
                  <a:lnTo>
                    <a:pt x="366" y="248"/>
                  </a:lnTo>
                  <a:lnTo>
                    <a:pt x="366" y="250"/>
                  </a:lnTo>
                  <a:lnTo>
                    <a:pt x="366" y="253"/>
                  </a:lnTo>
                  <a:lnTo>
                    <a:pt x="364" y="253"/>
                  </a:lnTo>
                  <a:lnTo>
                    <a:pt x="361" y="253"/>
                  </a:lnTo>
                  <a:lnTo>
                    <a:pt x="358" y="253"/>
                  </a:lnTo>
                  <a:lnTo>
                    <a:pt x="356" y="253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8" y="255"/>
                  </a:lnTo>
                  <a:lnTo>
                    <a:pt x="345" y="255"/>
                  </a:lnTo>
                  <a:lnTo>
                    <a:pt x="343" y="255"/>
                  </a:lnTo>
                  <a:lnTo>
                    <a:pt x="340" y="255"/>
                  </a:lnTo>
                  <a:lnTo>
                    <a:pt x="340" y="258"/>
                  </a:lnTo>
                  <a:lnTo>
                    <a:pt x="338" y="258"/>
                  </a:lnTo>
                  <a:lnTo>
                    <a:pt x="338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6"/>
                  </a:lnTo>
                  <a:lnTo>
                    <a:pt x="333" y="268"/>
                  </a:lnTo>
                  <a:lnTo>
                    <a:pt x="330" y="271"/>
                  </a:lnTo>
                  <a:lnTo>
                    <a:pt x="327" y="271"/>
                  </a:lnTo>
                  <a:lnTo>
                    <a:pt x="327" y="274"/>
                  </a:lnTo>
                  <a:lnTo>
                    <a:pt x="325" y="274"/>
                  </a:lnTo>
                  <a:lnTo>
                    <a:pt x="322" y="274"/>
                  </a:lnTo>
                  <a:lnTo>
                    <a:pt x="320" y="276"/>
                  </a:lnTo>
                  <a:lnTo>
                    <a:pt x="317" y="279"/>
                  </a:lnTo>
                  <a:lnTo>
                    <a:pt x="315" y="279"/>
                  </a:lnTo>
                  <a:lnTo>
                    <a:pt x="312" y="281"/>
                  </a:lnTo>
                  <a:lnTo>
                    <a:pt x="309" y="284"/>
                  </a:lnTo>
                  <a:lnTo>
                    <a:pt x="307" y="284"/>
                  </a:lnTo>
                  <a:lnTo>
                    <a:pt x="304" y="284"/>
                  </a:lnTo>
                  <a:lnTo>
                    <a:pt x="302" y="286"/>
                  </a:lnTo>
                  <a:lnTo>
                    <a:pt x="299" y="286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1" y="286"/>
                  </a:lnTo>
                  <a:lnTo>
                    <a:pt x="289" y="289"/>
                  </a:lnTo>
                  <a:lnTo>
                    <a:pt x="286" y="289"/>
                  </a:lnTo>
                  <a:lnTo>
                    <a:pt x="284" y="292"/>
                  </a:lnTo>
                  <a:lnTo>
                    <a:pt x="281" y="292"/>
                  </a:lnTo>
                  <a:lnTo>
                    <a:pt x="278" y="294"/>
                  </a:lnTo>
                  <a:lnTo>
                    <a:pt x="276" y="297"/>
                  </a:lnTo>
                  <a:lnTo>
                    <a:pt x="273" y="297"/>
                  </a:lnTo>
                  <a:lnTo>
                    <a:pt x="271" y="299"/>
                  </a:lnTo>
                  <a:lnTo>
                    <a:pt x="268" y="302"/>
                  </a:lnTo>
                  <a:lnTo>
                    <a:pt x="266" y="302"/>
                  </a:lnTo>
                  <a:lnTo>
                    <a:pt x="263" y="302"/>
                  </a:lnTo>
                  <a:lnTo>
                    <a:pt x="260" y="302"/>
                  </a:lnTo>
                  <a:lnTo>
                    <a:pt x="258" y="302"/>
                  </a:lnTo>
                  <a:lnTo>
                    <a:pt x="255" y="302"/>
                  </a:lnTo>
                  <a:lnTo>
                    <a:pt x="253" y="302"/>
                  </a:lnTo>
                  <a:lnTo>
                    <a:pt x="250" y="302"/>
                  </a:lnTo>
                  <a:lnTo>
                    <a:pt x="247" y="302"/>
                  </a:lnTo>
                  <a:lnTo>
                    <a:pt x="245" y="299"/>
                  </a:lnTo>
                  <a:lnTo>
                    <a:pt x="242" y="299"/>
                  </a:lnTo>
                  <a:lnTo>
                    <a:pt x="240" y="299"/>
                  </a:lnTo>
                  <a:lnTo>
                    <a:pt x="237" y="299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302"/>
                  </a:lnTo>
                  <a:lnTo>
                    <a:pt x="229" y="302"/>
                  </a:lnTo>
                  <a:lnTo>
                    <a:pt x="227" y="304"/>
                  </a:lnTo>
                  <a:lnTo>
                    <a:pt x="224" y="304"/>
                  </a:lnTo>
                  <a:lnTo>
                    <a:pt x="222" y="304"/>
                  </a:lnTo>
                  <a:lnTo>
                    <a:pt x="219" y="304"/>
                  </a:lnTo>
                  <a:lnTo>
                    <a:pt x="217" y="304"/>
                  </a:lnTo>
                  <a:lnTo>
                    <a:pt x="214" y="304"/>
                  </a:lnTo>
                  <a:lnTo>
                    <a:pt x="211" y="304"/>
                  </a:lnTo>
                  <a:lnTo>
                    <a:pt x="211" y="307"/>
                  </a:lnTo>
                  <a:lnTo>
                    <a:pt x="209" y="307"/>
                  </a:lnTo>
                  <a:lnTo>
                    <a:pt x="206" y="307"/>
                  </a:lnTo>
                  <a:lnTo>
                    <a:pt x="206" y="310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9" y="310"/>
                  </a:lnTo>
                  <a:lnTo>
                    <a:pt x="196" y="312"/>
                  </a:lnTo>
                  <a:lnTo>
                    <a:pt x="193" y="315"/>
                  </a:lnTo>
                  <a:lnTo>
                    <a:pt x="191" y="315"/>
                  </a:lnTo>
                  <a:lnTo>
                    <a:pt x="188" y="317"/>
                  </a:lnTo>
                  <a:lnTo>
                    <a:pt x="186" y="317"/>
                  </a:lnTo>
                  <a:lnTo>
                    <a:pt x="183" y="320"/>
                  </a:lnTo>
                  <a:lnTo>
                    <a:pt x="180" y="320"/>
                  </a:lnTo>
                  <a:lnTo>
                    <a:pt x="180" y="323"/>
                  </a:lnTo>
                  <a:lnTo>
                    <a:pt x="178" y="325"/>
                  </a:lnTo>
                  <a:lnTo>
                    <a:pt x="175" y="328"/>
                  </a:lnTo>
                  <a:lnTo>
                    <a:pt x="173" y="330"/>
                  </a:lnTo>
                  <a:lnTo>
                    <a:pt x="170" y="333"/>
                  </a:lnTo>
                  <a:lnTo>
                    <a:pt x="170" y="335"/>
                  </a:lnTo>
                  <a:lnTo>
                    <a:pt x="168" y="333"/>
                  </a:lnTo>
                  <a:lnTo>
                    <a:pt x="165" y="333"/>
                  </a:lnTo>
                  <a:lnTo>
                    <a:pt x="162" y="333"/>
                  </a:lnTo>
                  <a:lnTo>
                    <a:pt x="160" y="333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7" y="328"/>
                  </a:lnTo>
                  <a:lnTo>
                    <a:pt x="157" y="325"/>
                  </a:lnTo>
                  <a:lnTo>
                    <a:pt x="155" y="325"/>
                  </a:lnTo>
                  <a:lnTo>
                    <a:pt x="152" y="325"/>
                  </a:lnTo>
                  <a:lnTo>
                    <a:pt x="150" y="325"/>
                  </a:lnTo>
                  <a:lnTo>
                    <a:pt x="147" y="325"/>
                  </a:lnTo>
                  <a:lnTo>
                    <a:pt x="147" y="328"/>
                  </a:lnTo>
                  <a:lnTo>
                    <a:pt x="144" y="328"/>
                  </a:lnTo>
                  <a:lnTo>
                    <a:pt x="142" y="330"/>
                  </a:lnTo>
                  <a:lnTo>
                    <a:pt x="139" y="330"/>
                  </a:lnTo>
                  <a:lnTo>
                    <a:pt x="137" y="333"/>
                  </a:lnTo>
                  <a:lnTo>
                    <a:pt x="134" y="333"/>
                  </a:lnTo>
                  <a:lnTo>
                    <a:pt x="131" y="333"/>
                  </a:lnTo>
                  <a:lnTo>
                    <a:pt x="129" y="330"/>
                  </a:lnTo>
                  <a:lnTo>
                    <a:pt x="126" y="330"/>
                  </a:lnTo>
                  <a:lnTo>
                    <a:pt x="124" y="330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3" y="330"/>
                  </a:lnTo>
                  <a:lnTo>
                    <a:pt x="111" y="330"/>
                  </a:lnTo>
                  <a:lnTo>
                    <a:pt x="108" y="330"/>
                  </a:lnTo>
                  <a:lnTo>
                    <a:pt x="108" y="328"/>
                  </a:lnTo>
                  <a:lnTo>
                    <a:pt x="106" y="328"/>
                  </a:lnTo>
                  <a:lnTo>
                    <a:pt x="103" y="328"/>
                  </a:lnTo>
                  <a:lnTo>
                    <a:pt x="101" y="328"/>
                  </a:lnTo>
                  <a:lnTo>
                    <a:pt x="101" y="330"/>
                  </a:lnTo>
                  <a:lnTo>
                    <a:pt x="98" y="330"/>
                  </a:lnTo>
                  <a:lnTo>
                    <a:pt x="95" y="330"/>
                  </a:lnTo>
                  <a:lnTo>
                    <a:pt x="93" y="330"/>
                  </a:lnTo>
                  <a:lnTo>
                    <a:pt x="90" y="328"/>
                  </a:lnTo>
                  <a:lnTo>
                    <a:pt x="88" y="325"/>
                  </a:lnTo>
                  <a:lnTo>
                    <a:pt x="85" y="325"/>
                  </a:lnTo>
                  <a:lnTo>
                    <a:pt x="85" y="323"/>
                  </a:lnTo>
                  <a:lnTo>
                    <a:pt x="82" y="323"/>
                  </a:lnTo>
                  <a:lnTo>
                    <a:pt x="80" y="320"/>
                  </a:lnTo>
                  <a:lnTo>
                    <a:pt x="77" y="317"/>
                  </a:lnTo>
                  <a:lnTo>
                    <a:pt x="72" y="317"/>
                  </a:lnTo>
                  <a:lnTo>
                    <a:pt x="70" y="315"/>
                  </a:lnTo>
                  <a:lnTo>
                    <a:pt x="67" y="315"/>
                  </a:lnTo>
                  <a:lnTo>
                    <a:pt x="64" y="315"/>
                  </a:lnTo>
                  <a:lnTo>
                    <a:pt x="62" y="315"/>
                  </a:lnTo>
                  <a:lnTo>
                    <a:pt x="59" y="315"/>
                  </a:lnTo>
                  <a:lnTo>
                    <a:pt x="57" y="312"/>
                  </a:lnTo>
                  <a:lnTo>
                    <a:pt x="54" y="310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49" y="307"/>
                  </a:lnTo>
                  <a:lnTo>
                    <a:pt x="44" y="307"/>
                  </a:lnTo>
                  <a:lnTo>
                    <a:pt x="41" y="304"/>
                  </a:lnTo>
                  <a:lnTo>
                    <a:pt x="41" y="307"/>
                  </a:lnTo>
                  <a:lnTo>
                    <a:pt x="39" y="307"/>
                  </a:lnTo>
                  <a:lnTo>
                    <a:pt x="36" y="307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28" y="307"/>
                  </a:lnTo>
                  <a:lnTo>
                    <a:pt x="26" y="307"/>
                  </a:lnTo>
                  <a:lnTo>
                    <a:pt x="23" y="307"/>
                  </a:lnTo>
                  <a:lnTo>
                    <a:pt x="21" y="307"/>
                  </a:lnTo>
                  <a:lnTo>
                    <a:pt x="18" y="307"/>
                  </a:lnTo>
                  <a:lnTo>
                    <a:pt x="15" y="307"/>
                  </a:lnTo>
                  <a:lnTo>
                    <a:pt x="13" y="304"/>
                  </a:lnTo>
                  <a:lnTo>
                    <a:pt x="0" y="302"/>
                  </a:lnTo>
                  <a:lnTo>
                    <a:pt x="3" y="302"/>
                  </a:lnTo>
                  <a:lnTo>
                    <a:pt x="3" y="299"/>
                  </a:lnTo>
                  <a:lnTo>
                    <a:pt x="5" y="297"/>
                  </a:lnTo>
                  <a:lnTo>
                    <a:pt x="8" y="297"/>
                  </a:lnTo>
                  <a:lnTo>
                    <a:pt x="8" y="294"/>
                  </a:lnTo>
                  <a:lnTo>
                    <a:pt x="8" y="292"/>
                  </a:lnTo>
                  <a:lnTo>
                    <a:pt x="10" y="292"/>
                  </a:lnTo>
                  <a:lnTo>
                    <a:pt x="10" y="289"/>
                  </a:lnTo>
                  <a:lnTo>
                    <a:pt x="10" y="286"/>
                  </a:lnTo>
                  <a:lnTo>
                    <a:pt x="10" y="284"/>
                  </a:lnTo>
                  <a:lnTo>
                    <a:pt x="13" y="281"/>
                  </a:lnTo>
                  <a:lnTo>
                    <a:pt x="13" y="279"/>
                  </a:lnTo>
                  <a:lnTo>
                    <a:pt x="13" y="276"/>
                  </a:lnTo>
                  <a:lnTo>
                    <a:pt x="13" y="274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5" y="268"/>
                  </a:lnTo>
                  <a:lnTo>
                    <a:pt x="15" y="266"/>
                  </a:lnTo>
                  <a:lnTo>
                    <a:pt x="15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58"/>
                  </a:lnTo>
                  <a:lnTo>
                    <a:pt x="18" y="255"/>
                  </a:lnTo>
                  <a:lnTo>
                    <a:pt x="18" y="253"/>
                  </a:lnTo>
                  <a:lnTo>
                    <a:pt x="18" y="250"/>
                  </a:lnTo>
                  <a:lnTo>
                    <a:pt x="18" y="248"/>
                  </a:lnTo>
                  <a:lnTo>
                    <a:pt x="15" y="248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5" y="237"/>
                  </a:lnTo>
                  <a:lnTo>
                    <a:pt x="18" y="237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5" y="232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18" y="217"/>
                  </a:lnTo>
                  <a:lnTo>
                    <a:pt x="21" y="217"/>
                  </a:lnTo>
                  <a:lnTo>
                    <a:pt x="21" y="214"/>
                  </a:lnTo>
                  <a:lnTo>
                    <a:pt x="21" y="212"/>
                  </a:lnTo>
                  <a:lnTo>
                    <a:pt x="23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6"/>
                  </a:lnTo>
                  <a:lnTo>
                    <a:pt x="28" y="206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31" y="194"/>
                  </a:lnTo>
                  <a:lnTo>
                    <a:pt x="31" y="191"/>
                  </a:lnTo>
                  <a:lnTo>
                    <a:pt x="31" y="188"/>
                  </a:lnTo>
                  <a:lnTo>
                    <a:pt x="31" y="186"/>
                  </a:lnTo>
                  <a:lnTo>
                    <a:pt x="33" y="186"/>
                  </a:lnTo>
                  <a:lnTo>
                    <a:pt x="33" y="183"/>
                  </a:lnTo>
                  <a:lnTo>
                    <a:pt x="33" y="181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6" y="176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52" y="157"/>
                  </a:lnTo>
                  <a:lnTo>
                    <a:pt x="52" y="155"/>
                  </a:lnTo>
                  <a:lnTo>
                    <a:pt x="52" y="152"/>
                  </a:lnTo>
                  <a:lnTo>
                    <a:pt x="54" y="152"/>
                  </a:lnTo>
                  <a:lnTo>
                    <a:pt x="54" y="150"/>
                  </a:lnTo>
                  <a:lnTo>
                    <a:pt x="54" y="147"/>
                  </a:lnTo>
                  <a:lnTo>
                    <a:pt x="54" y="145"/>
                  </a:lnTo>
                  <a:lnTo>
                    <a:pt x="54" y="142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4" y="142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0" y="137"/>
                  </a:lnTo>
                  <a:lnTo>
                    <a:pt x="70" y="139"/>
                  </a:lnTo>
                  <a:lnTo>
                    <a:pt x="72" y="139"/>
                  </a:lnTo>
                  <a:lnTo>
                    <a:pt x="75" y="139"/>
                  </a:lnTo>
                  <a:lnTo>
                    <a:pt x="75" y="137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5" y="134"/>
                  </a:lnTo>
                  <a:lnTo>
                    <a:pt x="88" y="134"/>
                  </a:lnTo>
                  <a:lnTo>
                    <a:pt x="88" y="132"/>
                  </a:lnTo>
                  <a:lnTo>
                    <a:pt x="90" y="132"/>
                  </a:lnTo>
                  <a:lnTo>
                    <a:pt x="93" y="132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8" y="121"/>
                  </a:lnTo>
                  <a:lnTo>
                    <a:pt x="111" y="121"/>
                  </a:lnTo>
                  <a:lnTo>
                    <a:pt x="111" y="119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19"/>
                  </a:lnTo>
                  <a:lnTo>
                    <a:pt x="116" y="119"/>
                  </a:lnTo>
                  <a:lnTo>
                    <a:pt x="119" y="119"/>
                  </a:lnTo>
                  <a:lnTo>
                    <a:pt x="121" y="119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6" y="116"/>
                  </a:lnTo>
                  <a:lnTo>
                    <a:pt x="129" y="114"/>
                  </a:lnTo>
                  <a:lnTo>
                    <a:pt x="131" y="114"/>
                  </a:lnTo>
                  <a:lnTo>
                    <a:pt x="131" y="111"/>
                  </a:lnTo>
                  <a:lnTo>
                    <a:pt x="134" y="109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9" y="106"/>
                  </a:lnTo>
                  <a:lnTo>
                    <a:pt x="142" y="106"/>
                  </a:lnTo>
                  <a:lnTo>
                    <a:pt x="144" y="106"/>
                  </a:lnTo>
                  <a:lnTo>
                    <a:pt x="147" y="106"/>
                  </a:lnTo>
                  <a:lnTo>
                    <a:pt x="150" y="106"/>
                  </a:lnTo>
                  <a:lnTo>
                    <a:pt x="150" y="103"/>
                  </a:lnTo>
                  <a:lnTo>
                    <a:pt x="152" y="103"/>
                  </a:lnTo>
                  <a:lnTo>
                    <a:pt x="155" y="103"/>
                  </a:lnTo>
                  <a:lnTo>
                    <a:pt x="157" y="103"/>
                  </a:lnTo>
                  <a:lnTo>
                    <a:pt x="157" y="101"/>
                  </a:lnTo>
                  <a:lnTo>
                    <a:pt x="160" y="101"/>
                  </a:lnTo>
                  <a:lnTo>
                    <a:pt x="162" y="101"/>
                  </a:lnTo>
                  <a:lnTo>
                    <a:pt x="165" y="98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6"/>
                  </a:lnTo>
                  <a:lnTo>
                    <a:pt x="173" y="96"/>
                  </a:lnTo>
                  <a:lnTo>
                    <a:pt x="175" y="96"/>
                  </a:lnTo>
                  <a:lnTo>
                    <a:pt x="175" y="93"/>
                  </a:lnTo>
                  <a:lnTo>
                    <a:pt x="178" y="93"/>
                  </a:lnTo>
                  <a:lnTo>
                    <a:pt x="180" y="93"/>
                  </a:lnTo>
                  <a:lnTo>
                    <a:pt x="183" y="93"/>
                  </a:lnTo>
                  <a:lnTo>
                    <a:pt x="186" y="93"/>
                  </a:lnTo>
                  <a:lnTo>
                    <a:pt x="188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3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9" y="88"/>
                  </a:lnTo>
                  <a:lnTo>
                    <a:pt x="201" y="88"/>
                  </a:lnTo>
                  <a:lnTo>
                    <a:pt x="201" y="85"/>
                  </a:lnTo>
                  <a:lnTo>
                    <a:pt x="204" y="85"/>
                  </a:lnTo>
                  <a:lnTo>
                    <a:pt x="206" y="85"/>
                  </a:lnTo>
                  <a:lnTo>
                    <a:pt x="209" y="85"/>
                  </a:lnTo>
                  <a:lnTo>
                    <a:pt x="209" y="88"/>
                  </a:lnTo>
                  <a:lnTo>
                    <a:pt x="211" y="88"/>
                  </a:lnTo>
                  <a:lnTo>
                    <a:pt x="214" y="88"/>
                  </a:lnTo>
                  <a:lnTo>
                    <a:pt x="214" y="85"/>
                  </a:lnTo>
                  <a:lnTo>
                    <a:pt x="217" y="85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22" y="83"/>
                  </a:lnTo>
                  <a:lnTo>
                    <a:pt x="224" y="83"/>
                  </a:lnTo>
                  <a:lnTo>
                    <a:pt x="227" y="83"/>
                  </a:lnTo>
                  <a:lnTo>
                    <a:pt x="227" y="85"/>
                  </a:lnTo>
                  <a:lnTo>
                    <a:pt x="229" y="85"/>
                  </a:lnTo>
                  <a:lnTo>
                    <a:pt x="232" y="85"/>
                  </a:lnTo>
                  <a:lnTo>
                    <a:pt x="235" y="85"/>
                  </a:lnTo>
                  <a:lnTo>
                    <a:pt x="237" y="85"/>
                  </a:lnTo>
                  <a:lnTo>
                    <a:pt x="237" y="83"/>
                  </a:lnTo>
                  <a:lnTo>
                    <a:pt x="240" y="83"/>
                  </a:lnTo>
                  <a:lnTo>
                    <a:pt x="242" y="83"/>
                  </a:lnTo>
                  <a:lnTo>
                    <a:pt x="245" y="83"/>
                  </a:lnTo>
                  <a:lnTo>
                    <a:pt x="247" y="83"/>
                  </a:lnTo>
                  <a:lnTo>
                    <a:pt x="250" y="83"/>
                  </a:lnTo>
                  <a:lnTo>
                    <a:pt x="253" y="83"/>
                  </a:lnTo>
                  <a:lnTo>
                    <a:pt x="255" y="83"/>
                  </a:lnTo>
                  <a:lnTo>
                    <a:pt x="258" y="83"/>
                  </a:lnTo>
                  <a:lnTo>
                    <a:pt x="260" y="83"/>
                  </a:lnTo>
                  <a:lnTo>
                    <a:pt x="263" y="83"/>
                  </a:lnTo>
                  <a:lnTo>
                    <a:pt x="266" y="83"/>
                  </a:lnTo>
                  <a:lnTo>
                    <a:pt x="268" y="83"/>
                  </a:lnTo>
                  <a:lnTo>
                    <a:pt x="271" y="80"/>
                  </a:lnTo>
                  <a:lnTo>
                    <a:pt x="273" y="80"/>
                  </a:lnTo>
                  <a:lnTo>
                    <a:pt x="276" y="80"/>
                  </a:lnTo>
                  <a:lnTo>
                    <a:pt x="278" y="80"/>
                  </a:lnTo>
                  <a:lnTo>
                    <a:pt x="281" y="83"/>
                  </a:lnTo>
                  <a:lnTo>
                    <a:pt x="284" y="83"/>
                  </a:lnTo>
                  <a:lnTo>
                    <a:pt x="286" y="83"/>
                  </a:lnTo>
                  <a:lnTo>
                    <a:pt x="289" y="83"/>
                  </a:lnTo>
                  <a:lnTo>
                    <a:pt x="291" y="83"/>
                  </a:lnTo>
                  <a:lnTo>
                    <a:pt x="294" y="83"/>
                  </a:lnTo>
                  <a:lnTo>
                    <a:pt x="296" y="83"/>
                  </a:lnTo>
                  <a:lnTo>
                    <a:pt x="299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4" y="85"/>
                  </a:lnTo>
                  <a:lnTo>
                    <a:pt x="304" y="83"/>
                  </a:lnTo>
                  <a:lnTo>
                    <a:pt x="307" y="83"/>
                  </a:lnTo>
                  <a:lnTo>
                    <a:pt x="309" y="83"/>
                  </a:lnTo>
                  <a:lnTo>
                    <a:pt x="312" y="83"/>
                  </a:lnTo>
                  <a:lnTo>
                    <a:pt x="315" y="83"/>
                  </a:lnTo>
                  <a:lnTo>
                    <a:pt x="317" y="83"/>
                  </a:lnTo>
                  <a:lnTo>
                    <a:pt x="320" y="83"/>
                  </a:lnTo>
                  <a:lnTo>
                    <a:pt x="322" y="80"/>
                  </a:lnTo>
                  <a:lnTo>
                    <a:pt x="325" y="80"/>
                  </a:lnTo>
                  <a:lnTo>
                    <a:pt x="327" y="80"/>
                  </a:lnTo>
                  <a:lnTo>
                    <a:pt x="330" y="80"/>
                  </a:lnTo>
                  <a:lnTo>
                    <a:pt x="333" y="80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0"/>
                  </a:lnTo>
                  <a:lnTo>
                    <a:pt x="343" y="80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48" y="78"/>
                  </a:lnTo>
                  <a:lnTo>
                    <a:pt x="351" y="78"/>
                  </a:lnTo>
                  <a:lnTo>
                    <a:pt x="353" y="75"/>
                  </a:lnTo>
                  <a:lnTo>
                    <a:pt x="356" y="72"/>
                  </a:lnTo>
                  <a:lnTo>
                    <a:pt x="358" y="70"/>
                  </a:lnTo>
                  <a:lnTo>
                    <a:pt x="361" y="67"/>
                  </a:lnTo>
                  <a:lnTo>
                    <a:pt x="364" y="65"/>
                  </a:lnTo>
                  <a:lnTo>
                    <a:pt x="364" y="62"/>
                  </a:lnTo>
                  <a:lnTo>
                    <a:pt x="366" y="62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69" y="57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6" y="57"/>
                  </a:lnTo>
                  <a:lnTo>
                    <a:pt x="379" y="57"/>
                  </a:lnTo>
                  <a:lnTo>
                    <a:pt x="382" y="57"/>
                  </a:lnTo>
                  <a:lnTo>
                    <a:pt x="384" y="57"/>
                  </a:lnTo>
                  <a:lnTo>
                    <a:pt x="384" y="60"/>
                  </a:lnTo>
                  <a:lnTo>
                    <a:pt x="387" y="60"/>
                  </a:lnTo>
                  <a:lnTo>
                    <a:pt x="389" y="60"/>
                  </a:lnTo>
                  <a:lnTo>
                    <a:pt x="392" y="60"/>
                  </a:lnTo>
                  <a:lnTo>
                    <a:pt x="394" y="62"/>
                  </a:lnTo>
                  <a:lnTo>
                    <a:pt x="397" y="62"/>
                  </a:lnTo>
                  <a:lnTo>
                    <a:pt x="397" y="60"/>
                  </a:lnTo>
                  <a:lnTo>
                    <a:pt x="400" y="60"/>
                  </a:lnTo>
                  <a:lnTo>
                    <a:pt x="400" y="57"/>
                  </a:lnTo>
                  <a:lnTo>
                    <a:pt x="402" y="54"/>
                  </a:lnTo>
                  <a:lnTo>
                    <a:pt x="402" y="52"/>
                  </a:lnTo>
                  <a:lnTo>
                    <a:pt x="405" y="52"/>
                  </a:lnTo>
                  <a:lnTo>
                    <a:pt x="405" y="49"/>
                  </a:lnTo>
                  <a:lnTo>
                    <a:pt x="407" y="49"/>
                  </a:lnTo>
                  <a:lnTo>
                    <a:pt x="410" y="49"/>
                  </a:lnTo>
                  <a:lnTo>
                    <a:pt x="413" y="49"/>
                  </a:lnTo>
                  <a:lnTo>
                    <a:pt x="415" y="47"/>
                  </a:lnTo>
                  <a:lnTo>
                    <a:pt x="418" y="47"/>
                  </a:lnTo>
                  <a:lnTo>
                    <a:pt x="420" y="47"/>
                  </a:lnTo>
                  <a:lnTo>
                    <a:pt x="423" y="47"/>
                  </a:lnTo>
                  <a:lnTo>
                    <a:pt x="425" y="47"/>
                  </a:lnTo>
                  <a:lnTo>
                    <a:pt x="428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6" y="44"/>
                  </a:lnTo>
                  <a:lnTo>
                    <a:pt x="438" y="44"/>
                  </a:lnTo>
                  <a:lnTo>
                    <a:pt x="438" y="41"/>
                  </a:lnTo>
                  <a:lnTo>
                    <a:pt x="441" y="41"/>
                  </a:lnTo>
                  <a:lnTo>
                    <a:pt x="443" y="41"/>
                  </a:lnTo>
                  <a:lnTo>
                    <a:pt x="446" y="41"/>
                  </a:lnTo>
                  <a:lnTo>
                    <a:pt x="449" y="41"/>
                  </a:lnTo>
                  <a:lnTo>
                    <a:pt x="451" y="41"/>
                  </a:lnTo>
                  <a:lnTo>
                    <a:pt x="451" y="39"/>
                  </a:lnTo>
                  <a:lnTo>
                    <a:pt x="454" y="39"/>
                  </a:lnTo>
                  <a:lnTo>
                    <a:pt x="456" y="39"/>
                  </a:lnTo>
                  <a:lnTo>
                    <a:pt x="456" y="36"/>
                  </a:lnTo>
                  <a:lnTo>
                    <a:pt x="459" y="36"/>
                  </a:lnTo>
                  <a:lnTo>
                    <a:pt x="462" y="36"/>
                  </a:lnTo>
                  <a:lnTo>
                    <a:pt x="464" y="36"/>
                  </a:lnTo>
                  <a:lnTo>
                    <a:pt x="467" y="36"/>
                  </a:lnTo>
                  <a:lnTo>
                    <a:pt x="469" y="36"/>
                  </a:lnTo>
                  <a:lnTo>
                    <a:pt x="469" y="34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9"/>
                  </a:lnTo>
                  <a:lnTo>
                    <a:pt x="474" y="31"/>
                  </a:lnTo>
                  <a:lnTo>
                    <a:pt x="477" y="31"/>
                  </a:lnTo>
                  <a:lnTo>
                    <a:pt x="480" y="31"/>
                  </a:lnTo>
                  <a:lnTo>
                    <a:pt x="480" y="29"/>
                  </a:lnTo>
                  <a:lnTo>
                    <a:pt x="482" y="29"/>
                  </a:lnTo>
                  <a:lnTo>
                    <a:pt x="485" y="29"/>
                  </a:lnTo>
                  <a:lnTo>
                    <a:pt x="485" y="26"/>
                  </a:lnTo>
                  <a:lnTo>
                    <a:pt x="487" y="26"/>
                  </a:lnTo>
                  <a:lnTo>
                    <a:pt x="487" y="23"/>
                  </a:lnTo>
                  <a:lnTo>
                    <a:pt x="490" y="23"/>
                  </a:lnTo>
                  <a:lnTo>
                    <a:pt x="492" y="23"/>
                  </a:lnTo>
                  <a:lnTo>
                    <a:pt x="492" y="21"/>
                  </a:lnTo>
                  <a:lnTo>
                    <a:pt x="495" y="21"/>
                  </a:lnTo>
                  <a:lnTo>
                    <a:pt x="495" y="18"/>
                  </a:lnTo>
                  <a:lnTo>
                    <a:pt x="498" y="1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717" name="Freeform 24"/>
            <p:cNvSpPr>
              <a:spLocks/>
            </p:cNvSpPr>
            <p:nvPr/>
          </p:nvSpPr>
          <p:spPr bwMode="auto">
            <a:xfrm>
              <a:off x="3063" y="1657"/>
              <a:ext cx="737" cy="982"/>
            </a:xfrm>
            <a:custGeom>
              <a:avLst/>
              <a:gdLst>
                <a:gd name="T0" fmla="*/ 268 w 737"/>
                <a:gd name="T1" fmla="*/ 7 h 982"/>
                <a:gd name="T2" fmla="*/ 312 w 737"/>
                <a:gd name="T3" fmla="*/ 5 h 982"/>
                <a:gd name="T4" fmla="*/ 361 w 737"/>
                <a:gd name="T5" fmla="*/ 23 h 982"/>
                <a:gd name="T6" fmla="*/ 405 w 737"/>
                <a:gd name="T7" fmla="*/ 41 h 982"/>
                <a:gd name="T8" fmla="*/ 449 w 737"/>
                <a:gd name="T9" fmla="*/ 64 h 982"/>
                <a:gd name="T10" fmla="*/ 500 w 737"/>
                <a:gd name="T11" fmla="*/ 67 h 982"/>
                <a:gd name="T12" fmla="*/ 531 w 737"/>
                <a:gd name="T13" fmla="*/ 72 h 982"/>
                <a:gd name="T14" fmla="*/ 575 w 737"/>
                <a:gd name="T15" fmla="*/ 64 h 982"/>
                <a:gd name="T16" fmla="*/ 624 w 737"/>
                <a:gd name="T17" fmla="*/ 51 h 982"/>
                <a:gd name="T18" fmla="*/ 673 w 737"/>
                <a:gd name="T19" fmla="*/ 38 h 982"/>
                <a:gd name="T20" fmla="*/ 717 w 737"/>
                <a:gd name="T21" fmla="*/ 85 h 982"/>
                <a:gd name="T22" fmla="*/ 714 w 737"/>
                <a:gd name="T23" fmla="*/ 126 h 982"/>
                <a:gd name="T24" fmla="*/ 727 w 737"/>
                <a:gd name="T25" fmla="*/ 165 h 982"/>
                <a:gd name="T26" fmla="*/ 730 w 737"/>
                <a:gd name="T27" fmla="*/ 211 h 982"/>
                <a:gd name="T28" fmla="*/ 735 w 737"/>
                <a:gd name="T29" fmla="*/ 257 h 982"/>
                <a:gd name="T30" fmla="*/ 706 w 737"/>
                <a:gd name="T31" fmla="*/ 291 h 982"/>
                <a:gd name="T32" fmla="*/ 668 w 737"/>
                <a:gd name="T33" fmla="*/ 319 h 982"/>
                <a:gd name="T34" fmla="*/ 614 w 737"/>
                <a:gd name="T35" fmla="*/ 327 h 982"/>
                <a:gd name="T36" fmla="*/ 580 w 737"/>
                <a:gd name="T37" fmla="*/ 350 h 982"/>
                <a:gd name="T38" fmla="*/ 570 w 737"/>
                <a:gd name="T39" fmla="*/ 386 h 982"/>
                <a:gd name="T40" fmla="*/ 567 w 737"/>
                <a:gd name="T41" fmla="*/ 420 h 982"/>
                <a:gd name="T42" fmla="*/ 541 w 737"/>
                <a:gd name="T43" fmla="*/ 451 h 982"/>
                <a:gd name="T44" fmla="*/ 500 w 737"/>
                <a:gd name="T45" fmla="*/ 479 h 982"/>
                <a:gd name="T46" fmla="*/ 487 w 737"/>
                <a:gd name="T47" fmla="*/ 518 h 982"/>
                <a:gd name="T48" fmla="*/ 503 w 737"/>
                <a:gd name="T49" fmla="*/ 556 h 982"/>
                <a:gd name="T50" fmla="*/ 534 w 737"/>
                <a:gd name="T51" fmla="*/ 608 h 982"/>
                <a:gd name="T52" fmla="*/ 557 w 737"/>
                <a:gd name="T53" fmla="*/ 647 h 982"/>
                <a:gd name="T54" fmla="*/ 554 w 737"/>
                <a:gd name="T55" fmla="*/ 693 h 982"/>
                <a:gd name="T56" fmla="*/ 575 w 737"/>
                <a:gd name="T57" fmla="*/ 745 h 982"/>
                <a:gd name="T58" fmla="*/ 614 w 737"/>
                <a:gd name="T59" fmla="*/ 804 h 982"/>
                <a:gd name="T60" fmla="*/ 647 w 737"/>
                <a:gd name="T61" fmla="*/ 843 h 982"/>
                <a:gd name="T62" fmla="*/ 645 w 737"/>
                <a:gd name="T63" fmla="*/ 876 h 982"/>
                <a:gd name="T64" fmla="*/ 590 w 737"/>
                <a:gd name="T65" fmla="*/ 907 h 982"/>
                <a:gd name="T66" fmla="*/ 541 w 737"/>
                <a:gd name="T67" fmla="*/ 951 h 982"/>
                <a:gd name="T68" fmla="*/ 503 w 737"/>
                <a:gd name="T69" fmla="*/ 961 h 982"/>
                <a:gd name="T70" fmla="*/ 464 w 737"/>
                <a:gd name="T71" fmla="*/ 907 h 982"/>
                <a:gd name="T72" fmla="*/ 402 w 737"/>
                <a:gd name="T73" fmla="*/ 861 h 982"/>
                <a:gd name="T74" fmla="*/ 322 w 737"/>
                <a:gd name="T75" fmla="*/ 809 h 982"/>
                <a:gd name="T76" fmla="*/ 291 w 737"/>
                <a:gd name="T77" fmla="*/ 765 h 982"/>
                <a:gd name="T78" fmla="*/ 273 w 737"/>
                <a:gd name="T79" fmla="*/ 722 h 982"/>
                <a:gd name="T80" fmla="*/ 222 w 737"/>
                <a:gd name="T81" fmla="*/ 696 h 982"/>
                <a:gd name="T82" fmla="*/ 139 w 737"/>
                <a:gd name="T83" fmla="*/ 680 h 982"/>
                <a:gd name="T84" fmla="*/ 121 w 737"/>
                <a:gd name="T85" fmla="*/ 670 h 982"/>
                <a:gd name="T86" fmla="*/ 98 w 737"/>
                <a:gd name="T87" fmla="*/ 626 h 982"/>
                <a:gd name="T88" fmla="*/ 77 w 737"/>
                <a:gd name="T89" fmla="*/ 587 h 982"/>
                <a:gd name="T90" fmla="*/ 95 w 737"/>
                <a:gd name="T91" fmla="*/ 528 h 982"/>
                <a:gd name="T92" fmla="*/ 100 w 737"/>
                <a:gd name="T93" fmla="*/ 484 h 982"/>
                <a:gd name="T94" fmla="*/ 80 w 737"/>
                <a:gd name="T95" fmla="*/ 461 h 982"/>
                <a:gd name="T96" fmla="*/ 93 w 737"/>
                <a:gd name="T97" fmla="*/ 417 h 982"/>
                <a:gd name="T98" fmla="*/ 90 w 737"/>
                <a:gd name="T99" fmla="*/ 358 h 982"/>
                <a:gd name="T100" fmla="*/ 54 w 737"/>
                <a:gd name="T101" fmla="*/ 327 h 982"/>
                <a:gd name="T102" fmla="*/ 36 w 737"/>
                <a:gd name="T103" fmla="*/ 286 h 982"/>
                <a:gd name="T104" fmla="*/ 23 w 737"/>
                <a:gd name="T105" fmla="*/ 247 h 982"/>
                <a:gd name="T106" fmla="*/ 2 w 737"/>
                <a:gd name="T107" fmla="*/ 211 h 982"/>
                <a:gd name="T108" fmla="*/ 13 w 737"/>
                <a:gd name="T109" fmla="*/ 165 h 982"/>
                <a:gd name="T110" fmla="*/ 41 w 737"/>
                <a:gd name="T111" fmla="*/ 116 h 982"/>
                <a:gd name="T112" fmla="*/ 85 w 737"/>
                <a:gd name="T113" fmla="*/ 116 h 982"/>
                <a:gd name="T114" fmla="*/ 116 w 737"/>
                <a:gd name="T115" fmla="*/ 105 h 982"/>
                <a:gd name="T116" fmla="*/ 155 w 737"/>
                <a:gd name="T117" fmla="*/ 92 h 982"/>
                <a:gd name="T118" fmla="*/ 170 w 737"/>
                <a:gd name="T119" fmla="*/ 56 h 982"/>
                <a:gd name="T120" fmla="*/ 131 w 737"/>
                <a:gd name="T121" fmla="*/ 23 h 982"/>
                <a:gd name="T122" fmla="*/ 178 w 737"/>
                <a:gd name="T123" fmla="*/ 2 h 9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37"/>
                <a:gd name="T187" fmla="*/ 0 h 982"/>
                <a:gd name="T188" fmla="*/ 737 w 737"/>
                <a:gd name="T189" fmla="*/ 982 h 98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37" h="982">
                  <a:moveTo>
                    <a:pt x="219" y="5"/>
                  </a:moveTo>
                  <a:lnTo>
                    <a:pt x="222" y="5"/>
                  </a:lnTo>
                  <a:lnTo>
                    <a:pt x="224" y="5"/>
                  </a:lnTo>
                  <a:lnTo>
                    <a:pt x="224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2" y="2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2" y="2"/>
                  </a:lnTo>
                  <a:lnTo>
                    <a:pt x="245" y="2"/>
                  </a:lnTo>
                  <a:lnTo>
                    <a:pt x="247" y="2"/>
                  </a:lnTo>
                  <a:lnTo>
                    <a:pt x="250" y="2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3" y="7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3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1" y="7"/>
                  </a:lnTo>
                  <a:lnTo>
                    <a:pt x="273" y="7"/>
                  </a:lnTo>
                  <a:lnTo>
                    <a:pt x="273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81" y="10"/>
                  </a:lnTo>
                  <a:lnTo>
                    <a:pt x="281" y="7"/>
                  </a:lnTo>
                  <a:lnTo>
                    <a:pt x="284" y="7"/>
                  </a:lnTo>
                  <a:lnTo>
                    <a:pt x="286" y="7"/>
                  </a:lnTo>
                  <a:lnTo>
                    <a:pt x="289" y="7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4" y="7"/>
                  </a:lnTo>
                  <a:lnTo>
                    <a:pt x="296" y="7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4" y="2"/>
                  </a:lnTo>
                  <a:lnTo>
                    <a:pt x="307" y="2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12" y="5"/>
                  </a:lnTo>
                  <a:lnTo>
                    <a:pt x="312" y="7"/>
                  </a:lnTo>
                  <a:lnTo>
                    <a:pt x="314" y="7"/>
                  </a:lnTo>
                  <a:lnTo>
                    <a:pt x="317" y="7"/>
                  </a:lnTo>
                  <a:lnTo>
                    <a:pt x="320" y="7"/>
                  </a:lnTo>
                  <a:lnTo>
                    <a:pt x="320" y="5"/>
                  </a:lnTo>
                  <a:lnTo>
                    <a:pt x="320" y="7"/>
                  </a:lnTo>
                  <a:lnTo>
                    <a:pt x="322" y="7"/>
                  </a:lnTo>
                  <a:lnTo>
                    <a:pt x="325" y="10"/>
                  </a:lnTo>
                  <a:lnTo>
                    <a:pt x="327" y="10"/>
                  </a:lnTo>
                  <a:lnTo>
                    <a:pt x="327" y="12"/>
                  </a:lnTo>
                  <a:lnTo>
                    <a:pt x="327" y="15"/>
                  </a:lnTo>
                  <a:lnTo>
                    <a:pt x="330" y="15"/>
                  </a:lnTo>
                  <a:lnTo>
                    <a:pt x="330" y="18"/>
                  </a:lnTo>
                  <a:lnTo>
                    <a:pt x="333" y="18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0" y="18"/>
                  </a:lnTo>
                  <a:lnTo>
                    <a:pt x="343" y="18"/>
                  </a:lnTo>
                  <a:lnTo>
                    <a:pt x="345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20"/>
                  </a:lnTo>
                  <a:lnTo>
                    <a:pt x="353" y="20"/>
                  </a:lnTo>
                  <a:lnTo>
                    <a:pt x="356" y="20"/>
                  </a:lnTo>
                  <a:lnTo>
                    <a:pt x="358" y="23"/>
                  </a:lnTo>
                  <a:lnTo>
                    <a:pt x="361" y="23"/>
                  </a:lnTo>
                  <a:lnTo>
                    <a:pt x="363" y="23"/>
                  </a:lnTo>
                  <a:lnTo>
                    <a:pt x="363" y="20"/>
                  </a:lnTo>
                  <a:lnTo>
                    <a:pt x="366" y="20"/>
                  </a:lnTo>
                  <a:lnTo>
                    <a:pt x="366" y="18"/>
                  </a:lnTo>
                  <a:lnTo>
                    <a:pt x="369" y="18"/>
                  </a:lnTo>
                  <a:lnTo>
                    <a:pt x="371" y="18"/>
                  </a:lnTo>
                  <a:lnTo>
                    <a:pt x="374" y="18"/>
                  </a:lnTo>
                  <a:lnTo>
                    <a:pt x="376" y="20"/>
                  </a:lnTo>
                  <a:lnTo>
                    <a:pt x="379" y="20"/>
                  </a:lnTo>
                  <a:lnTo>
                    <a:pt x="379" y="23"/>
                  </a:lnTo>
                  <a:lnTo>
                    <a:pt x="382" y="23"/>
                  </a:lnTo>
                  <a:lnTo>
                    <a:pt x="384" y="23"/>
                  </a:lnTo>
                  <a:lnTo>
                    <a:pt x="387" y="23"/>
                  </a:lnTo>
                  <a:lnTo>
                    <a:pt x="387" y="25"/>
                  </a:lnTo>
                  <a:lnTo>
                    <a:pt x="389" y="25"/>
                  </a:lnTo>
                  <a:lnTo>
                    <a:pt x="389" y="28"/>
                  </a:lnTo>
                  <a:lnTo>
                    <a:pt x="389" y="31"/>
                  </a:lnTo>
                  <a:lnTo>
                    <a:pt x="392" y="31"/>
                  </a:lnTo>
                  <a:lnTo>
                    <a:pt x="392" y="33"/>
                  </a:lnTo>
                  <a:lnTo>
                    <a:pt x="394" y="33"/>
                  </a:lnTo>
                  <a:lnTo>
                    <a:pt x="394" y="36"/>
                  </a:lnTo>
                  <a:lnTo>
                    <a:pt x="397" y="36"/>
                  </a:lnTo>
                  <a:lnTo>
                    <a:pt x="397" y="38"/>
                  </a:lnTo>
                  <a:lnTo>
                    <a:pt x="400" y="38"/>
                  </a:lnTo>
                  <a:lnTo>
                    <a:pt x="402" y="41"/>
                  </a:lnTo>
                  <a:lnTo>
                    <a:pt x="405" y="41"/>
                  </a:lnTo>
                  <a:lnTo>
                    <a:pt x="407" y="41"/>
                  </a:lnTo>
                  <a:lnTo>
                    <a:pt x="410" y="41"/>
                  </a:lnTo>
                  <a:lnTo>
                    <a:pt x="412" y="41"/>
                  </a:lnTo>
                  <a:lnTo>
                    <a:pt x="412" y="43"/>
                  </a:lnTo>
                  <a:lnTo>
                    <a:pt x="415" y="43"/>
                  </a:lnTo>
                  <a:lnTo>
                    <a:pt x="418" y="43"/>
                  </a:lnTo>
                  <a:lnTo>
                    <a:pt x="418" y="46"/>
                  </a:lnTo>
                  <a:lnTo>
                    <a:pt x="420" y="46"/>
                  </a:lnTo>
                  <a:lnTo>
                    <a:pt x="423" y="46"/>
                  </a:lnTo>
                  <a:lnTo>
                    <a:pt x="423" y="49"/>
                  </a:lnTo>
                  <a:lnTo>
                    <a:pt x="425" y="49"/>
                  </a:lnTo>
                  <a:lnTo>
                    <a:pt x="425" y="51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28" y="56"/>
                  </a:lnTo>
                  <a:lnTo>
                    <a:pt x="431" y="56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6" y="61"/>
                  </a:lnTo>
                  <a:lnTo>
                    <a:pt x="449" y="61"/>
                  </a:lnTo>
                  <a:lnTo>
                    <a:pt x="449" y="64"/>
                  </a:lnTo>
                  <a:lnTo>
                    <a:pt x="451" y="64"/>
                  </a:lnTo>
                  <a:lnTo>
                    <a:pt x="454" y="64"/>
                  </a:lnTo>
                  <a:lnTo>
                    <a:pt x="456" y="64"/>
                  </a:lnTo>
                  <a:lnTo>
                    <a:pt x="459" y="64"/>
                  </a:lnTo>
                  <a:lnTo>
                    <a:pt x="459" y="61"/>
                  </a:lnTo>
                  <a:lnTo>
                    <a:pt x="461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7" y="64"/>
                  </a:lnTo>
                  <a:lnTo>
                    <a:pt x="469" y="64"/>
                  </a:lnTo>
                  <a:lnTo>
                    <a:pt x="469" y="61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7" y="61"/>
                  </a:lnTo>
                  <a:lnTo>
                    <a:pt x="477" y="64"/>
                  </a:lnTo>
                  <a:lnTo>
                    <a:pt x="480" y="64"/>
                  </a:lnTo>
                  <a:lnTo>
                    <a:pt x="482" y="64"/>
                  </a:lnTo>
                  <a:lnTo>
                    <a:pt x="482" y="67"/>
                  </a:lnTo>
                  <a:lnTo>
                    <a:pt x="485" y="67"/>
                  </a:lnTo>
                  <a:lnTo>
                    <a:pt x="485" y="69"/>
                  </a:lnTo>
                  <a:lnTo>
                    <a:pt x="487" y="69"/>
                  </a:lnTo>
                  <a:lnTo>
                    <a:pt x="490" y="69"/>
                  </a:lnTo>
                  <a:lnTo>
                    <a:pt x="492" y="69"/>
                  </a:lnTo>
                  <a:lnTo>
                    <a:pt x="495" y="69"/>
                  </a:lnTo>
                  <a:lnTo>
                    <a:pt x="498" y="67"/>
                  </a:lnTo>
                  <a:lnTo>
                    <a:pt x="500" y="67"/>
                  </a:lnTo>
                  <a:lnTo>
                    <a:pt x="503" y="67"/>
                  </a:lnTo>
                  <a:lnTo>
                    <a:pt x="503" y="64"/>
                  </a:lnTo>
                  <a:lnTo>
                    <a:pt x="505" y="64"/>
                  </a:lnTo>
                  <a:lnTo>
                    <a:pt x="508" y="64"/>
                  </a:lnTo>
                  <a:lnTo>
                    <a:pt x="510" y="64"/>
                  </a:lnTo>
                  <a:lnTo>
                    <a:pt x="513" y="64"/>
                  </a:lnTo>
                  <a:lnTo>
                    <a:pt x="516" y="64"/>
                  </a:lnTo>
                  <a:lnTo>
                    <a:pt x="516" y="67"/>
                  </a:lnTo>
                  <a:lnTo>
                    <a:pt x="518" y="67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21" y="69"/>
                  </a:lnTo>
                  <a:lnTo>
                    <a:pt x="521" y="72"/>
                  </a:lnTo>
                  <a:lnTo>
                    <a:pt x="521" y="74"/>
                  </a:lnTo>
                  <a:lnTo>
                    <a:pt x="518" y="77"/>
                  </a:lnTo>
                  <a:lnTo>
                    <a:pt x="521" y="77"/>
                  </a:lnTo>
                  <a:lnTo>
                    <a:pt x="521" y="79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3" y="79"/>
                  </a:lnTo>
                  <a:lnTo>
                    <a:pt x="523" y="77"/>
                  </a:lnTo>
                  <a:lnTo>
                    <a:pt x="526" y="77"/>
                  </a:lnTo>
                  <a:lnTo>
                    <a:pt x="526" y="74"/>
                  </a:lnTo>
                  <a:lnTo>
                    <a:pt x="529" y="74"/>
                  </a:lnTo>
                  <a:lnTo>
                    <a:pt x="531" y="74"/>
                  </a:lnTo>
                  <a:lnTo>
                    <a:pt x="531" y="72"/>
                  </a:lnTo>
                  <a:lnTo>
                    <a:pt x="534" y="72"/>
                  </a:lnTo>
                  <a:lnTo>
                    <a:pt x="534" y="74"/>
                  </a:lnTo>
                  <a:lnTo>
                    <a:pt x="536" y="74"/>
                  </a:lnTo>
                  <a:lnTo>
                    <a:pt x="536" y="72"/>
                  </a:lnTo>
                  <a:lnTo>
                    <a:pt x="536" y="74"/>
                  </a:lnTo>
                  <a:lnTo>
                    <a:pt x="539" y="74"/>
                  </a:lnTo>
                  <a:lnTo>
                    <a:pt x="541" y="74"/>
                  </a:lnTo>
                  <a:lnTo>
                    <a:pt x="544" y="74"/>
                  </a:lnTo>
                  <a:lnTo>
                    <a:pt x="547" y="74"/>
                  </a:lnTo>
                  <a:lnTo>
                    <a:pt x="549" y="74"/>
                  </a:lnTo>
                  <a:lnTo>
                    <a:pt x="552" y="74"/>
                  </a:lnTo>
                  <a:lnTo>
                    <a:pt x="554" y="74"/>
                  </a:lnTo>
                  <a:lnTo>
                    <a:pt x="557" y="74"/>
                  </a:lnTo>
                  <a:lnTo>
                    <a:pt x="557" y="77"/>
                  </a:lnTo>
                  <a:lnTo>
                    <a:pt x="559" y="77"/>
                  </a:lnTo>
                  <a:lnTo>
                    <a:pt x="562" y="77"/>
                  </a:lnTo>
                  <a:lnTo>
                    <a:pt x="562" y="74"/>
                  </a:lnTo>
                  <a:lnTo>
                    <a:pt x="565" y="74"/>
                  </a:lnTo>
                  <a:lnTo>
                    <a:pt x="565" y="72"/>
                  </a:lnTo>
                  <a:lnTo>
                    <a:pt x="567" y="72"/>
                  </a:lnTo>
                  <a:lnTo>
                    <a:pt x="567" y="69"/>
                  </a:lnTo>
                  <a:lnTo>
                    <a:pt x="570" y="69"/>
                  </a:lnTo>
                  <a:lnTo>
                    <a:pt x="570" y="67"/>
                  </a:lnTo>
                  <a:lnTo>
                    <a:pt x="572" y="67"/>
                  </a:lnTo>
                  <a:lnTo>
                    <a:pt x="572" y="64"/>
                  </a:lnTo>
                  <a:lnTo>
                    <a:pt x="575" y="64"/>
                  </a:lnTo>
                  <a:lnTo>
                    <a:pt x="575" y="61"/>
                  </a:lnTo>
                  <a:lnTo>
                    <a:pt x="575" y="64"/>
                  </a:lnTo>
                  <a:lnTo>
                    <a:pt x="578" y="64"/>
                  </a:lnTo>
                  <a:lnTo>
                    <a:pt x="578" y="61"/>
                  </a:lnTo>
                  <a:lnTo>
                    <a:pt x="580" y="61"/>
                  </a:lnTo>
                  <a:lnTo>
                    <a:pt x="580" y="59"/>
                  </a:lnTo>
                  <a:lnTo>
                    <a:pt x="583" y="59"/>
                  </a:lnTo>
                  <a:lnTo>
                    <a:pt x="585" y="59"/>
                  </a:lnTo>
                  <a:lnTo>
                    <a:pt x="588" y="59"/>
                  </a:lnTo>
                  <a:lnTo>
                    <a:pt x="590" y="59"/>
                  </a:lnTo>
                  <a:lnTo>
                    <a:pt x="593" y="59"/>
                  </a:lnTo>
                  <a:lnTo>
                    <a:pt x="596" y="59"/>
                  </a:lnTo>
                  <a:lnTo>
                    <a:pt x="598" y="59"/>
                  </a:lnTo>
                  <a:lnTo>
                    <a:pt x="598" y="56"/>
                  </a:lnTo>
                  <a:lnTo>
                    <a:pt x="601" y="56"/>
                  </a:lnTo>
                  <a:lnTo>
                    <a:pt x="601" y="54"/>
                  </a:lnTo>
                  <a:lnTo>
                    <a:pt x="603" y="54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8" y="51"/>
                  </a:lnTo>
                  <a:lnTo>
                    <a:pt x="611" y="49"/>
                  </a:lnTo>
                  <a:lnTo>
                    <a:pt x="614" y="49"/>
                  </a:lnTo>
                  <a:lnTo>
                    <a:pt x="616" y="49"/>
                  </a:lnTo>
                  <a:lnTo>
                    <a:pt x="619" y="49"/>
                  </a:lnTo>
                  <a:lnTo>
                    <a:pt x="621" y="49"/>
                  </a:lnTo>
                  <a:lnTo>
                    <a:pt x="624" y="51"/>
                  </a:lnTo>
                  <a:lnTo>
                    <a:pt x="627" y="51"/>
                  </a:lnTo>
                  <a:lnTo>
                    <a:pt x="627" y="54"/>
                  </a:lnTo>
                  <a:lnTo>
                    <a:pt x="629" y="54"/>
                  </a:lnTo>
                  <a:lnTo>
                    <a:pt x="632" y="56"/>
                  </a:lnTo>
                  <a:lnTo>
                    <a:pt x="634" y="56"/>
                  </a:lnTo>
                  <a:lnTo>
                    <a:pt x="637" y="54"/>
                  </a:lnTo>
                  <a:lnTo>
                    <a:pt x="639" y="54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2" y="49"/>
                  </a:lnTo>
                  <a:lnTo>
                    <a:pt x="645" y="49"/>
                  </a:lnTo>
                  <a:lnTo>
                    <a:pt x="645" y="46"/>
                  </a:lnTo>
                  <a:lnTo>
                    <a:pt x="647" y="46"/>
                  </a:lnTo>
                  <a:lnTo>
                    <a:pt x="650" y="46"/>
                  </a:lnTo>
                  <a:lnTo>
                    <a:pt x="650" y="43"/>
                  </a:lnTo>
                  <a:lnTo>
                    <a:pt x="652" y="43"/>
                  </a:lnTo>
                  <a:lnTo>
                    <a:pt x="655" y="43"/>
                  </a:lnTo>
                  <a:lnTo>
                    <a:pt x="657" y="43"/>
                  </a:lnTo>
                  <a:lnTo>
                    <a:pt x="660" y="43"/>
                  </a:lnTo>
                  <a:lnTo>
                    <a:pt x="663" y="43"/>
                  </a:lnTo>
                  <a:lnTo>
                    <a:pt x="665" y="43"/>
                  </a:lnTo>
                  <a:lnTo>
                    <a:pt x="668" y="43"/>
                  </a:lnTo>
                  <a:lnTo>
                    <a:pt x="670" y="43"/>
                  </a:lnTo>
                  <a:lnTo>
                    <a:pt x="670" y="41"/>
                  </a:lnTo>
                  <a:lnTo>
                    <a:pt x="673" y="41"/>
                  </a:lnTo>
                  <a:lnTo>
                    <a:pt x="673" y="38"/>
                  </a:lnTo>
                  <a:lnTo>
                    <a:pt x="676" y="38"/>
                  </a:lnTo>
                  <a:lnTo>
                    <a:pt x="676" y="36"/>
                  </a:lnTo>
                  <a:lnTo>
                    <a:pt x="678" y="36"/>
                  </a:lnTo>
                  <a:lnTo>
                    <a:pt x="678" y="38"/>
                  </a:lnTo>
                  <a:lnTo>
                    <a:pt x="678" y="41"/>
                  </a:lnTo>
                  <a:lnTo>
                    <a:pt x="678" y="43"/>
                  </a:lnTo>
                  <a:lnTo>
                    <a:pt x="678" y="46"/>
                  </a:lnTo>
                  <a:lnTo>
                    <a:pt x="681" y="49"/>
                  </a:lnTo>
                  <a:lnTo>
                    <a:pt x="681" y="51"/>
                  </a:lnTo>
                  <a:lnTo>
                    <a:pt x="683" y="54"/>
                  </a:lnTo>
                  <a:lnTo>
                    <a:pt x="683" y="56"/>
                  </a:lnTo>
                  <a:lnTo>
                    <a:pt x="683" y="59"/>
                  </a:lnTo>
                  <a:lnTo>
                    <a:pt x="688" y="61"/>
                  </a:lnTo>
                  <a:lnTo>
                    <a:pt x="688" y="64"/>
                  </a:lnTo>
                  <a:lnTo>
                    <a:pt x="691" y="67"/>
                  </a:lnTo>
                  <a:lnTo>
                    <a:pt x="701" y="74"/>
                  </a:lnTo>
                  <a:lnTo>
                    <a:pt x="704" y="74"/>
                  </a:lnTo>
                  <a:lnTo>
                    <a:pt x="706" y="74"/>
                  </a:lnTo>
                  <a:lnTo>
                    <a:pt x="706" y="77"/>
                  </a:lnTo>
                  <a:lnTo>
                    <a:pt x="706" y="79"/>
                  </a:lnTo>
                  <a:lnTo>
                    <a:pt x="709" y="79"/>
                  </a:lnTo>
                  <a:lnTo>
                    <a:pt x="709" y="82"/>
                  </a:lnTo>
                  <a:lnTo>
                    <a:pt x="712" y="82"/>
                  </a:lnTo>
                  <a:lnTo>
                    <a:pt x="714" y="82"/>
                  </a:lnTo>
                  <a:lnTo>
                    <a:pt x="714" y="85"/>
                  </a:lnTo>
                  <a:lnTo>
                    <a:pt x="717" y="85"/>
                  </a:lnTo>
                  <a:lnTo>
                    <a:pt x="717" y="87"/>
                  </a:lnTo>
                  <a:lnTo>
                    <a:pt x="719" y="87"/>
                  </a:lnTo>
                  <a:lnTo>
                    <a:pt x="719" y="90"/>
                  </a:lnTo>
                  <a:lnTo>
                    <a:pt x="717" y="92"/>
                  </a:lnTo>
                  <a:lnTo>
                    <a:pt x="714" y="95"/>
                  </a:lnTo>
                  <a:lnTo>
                    <a:pt x="712" y="95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4" y="103"/>
                  </a:lnTo>
                  <a:lnTo>
                    <a:pt x="714" y="105"/>
                  </a:lnTo>
                  <a:lnTo>
                    <a:pt x="714" y="108"/>
                  </a:lnTo>
                  <a:lnTo>
                    <a:pt x="712" y="108"/>
                  </a:lnTo>
                  <a:lnTo>
                    <a:pt x="709" y="108"/>
                  </a:lnTo>
                  <a:lnTo>
                    <a:pt x="709" y="110"/>
                  </a:lnTo>
                  <a:lnTo>
                    <a:pt x="712" y="110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12" y="116"/>
                  </a:lnTo>
                  <a:lnTo>
                    <a:pt x="712" y="113"/>
                  </a:lnTo>
                  <a:lnTo>
                    <a:pt x="709" y="116"/>
                  </a:lnTo>
                  <a:lnTo>
                    <a:pt x="712" y="118"/>
                  </a:lnTo>
                  <a:lnTo>
                    <a:pt x="712" y="121"/>
                  </a:lnTo>
                  <a:lnTo>
                    <a:pt x="712" y="123"/>
                  </a:lnTo>
                  <a:lnTo>
                    <a:pt x="712" y="126"/>
                  </a:lnTo>
                  <a:lnTo>
                    <a:pt x="714" y="126"/>
                  </a:lnTo>
                  <a:lnTo>
                    <a:pt x="712" y="126"/>
                  </a:lnTo>
                  <a:lnTo>
                    <a:pt x="712" y="128"/>
                  </a:lnTo>
                  <a:lnTo>
                    <a:pt x="714" y="128"/>
                  </a:lnTo>
                  <a:lnTo>
                    <a:pt x="717" y="128"/>
                  </a:lnTo>
                  <a:lnTo>
                    <a:pt x="717" y="131"/>
                  </a:lnTo>
                  <a:lnTo>
                    <a:pt x="717" y="134"/>
                  </a:lnTo>
                  <a:lnTo>
                    <a:pt x="717" y="136"/>
                  </a:lnTo>
                  <a:lnTo>
                    <a:pt x="717" y="139"/>
                  </a:lnTo>
                  <a:lnTo>
                    <a:pt x="717" y="141"/>
                  </a:lnTo>
                  <a:lnTo>
                    <a:pt x="717" y="144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7" y="152"/>
                  </a:lnTo>
                  <a:lnTo>
                    <a:pt x="719" y="152"/>
                  </a:lnTo>
                  <a:lnTo>
                    <a:pt x="719" y="154"/>
                  </a:lnTo>
                  <a:lnTo>
                    <a:pt x="719" y="157"/>
                  </a:lnTo>
                  <a:lnTo>
                    <a:pt x="719" y="159"/>
                  </a:lnTo>
                  <a:lnTo>
                    <a:pt x="722" y="159"/>
                  </a:lnTo>
                  <a:lnTo>
                    <a:pt x="722" y="162"/>
                  </a:lnTo>
                  <a:lnTo>
                    <a:pt x="725" y="162"/>
                  </a:lnTo>
                  <a:lnTo>
                    <a:pt x="725" y="165"/>
                  </a:lnTo>
                  <a:lnTo>
                    <a:pt x="725" y="167"/>
                  </a:lnTo>
                  <a:lnTo>
                    <a:pt x="725" y="165"/>
                  </a:lnTo>
                  <a:lnTo>
                    <a:pt x="727" y="165"/>
                  </a:lnTo>
                  <a:lnTo>
                    <a:pt x="727" y="167"/>
                  </a:lnTo>
                  <a:lnTo>
                    <a:pt x="727" y="165"/>
                  </a:lnTo>
                  <a:lnTo>
                    <a:pt x="730" y="165"/>
                  </a:lnTo>
                  <a:lnTo>
                    <a:pt x="730" y="162"/>
                  </a:lnTo>
                  <a:lnTo>
                    <a:pt x="730" y="165"/>
                  </a:lnTo>
                  <a:lnTo>
                    <a:pt x="730" y="167"/>
                  </a:lnTo>
                  <a:lnTo>
                    <a:pt x="732" y="167"/>
                  </a:lnTo>
                  <a:lnTo>
                    <a:pt x="732" y="170"/>
                  </a:lnTo>
                  <a:lnTo>
                    <a:pt x="732" y="172"/>
                  </a:lnTo>
                  <a:lnTo>
                    <a:pt x="735" y="172"/>
                  </a:lnTo>
                  <a:lnTo>
                    <a:pt x="735" y="175"/>
                  </a:lnTo>
                  <a:lnTo>
                    <a:pt x="737" y="175"/>
                  </a:lnTo>
                  <a:lnTo>
                    <a:pt x="737" y="177"/>
                  </a:lnTo>
                  <a:lnTo>
                    <a:pt x="737" y="180"/>
                  </a:lnTo>
                  <a:lnTo>
                    <a:pt x="735" y="180"/>
                  </a:lnTo>
                  <a:lnTo>
                    <a:pt x="735" y="183"/>
                  </a:lnTo>
                  <a:lnTo>
                    <a:pt x="735" y="185"/>
                  </a:lnTo>
                  <a:lnTo>
                    <a:pt x="735" y="188"/>
                  </a:lnTo>
                  <a:lnTo>
                    <a:pt x="735" y="190"/>
                  </a:lnTo>
                  <a:lnTo>
                    <a:pt x="732" y="190"/>
                  </a:lnTo>
                  <a:lnTo>
                    <a:pt x="732" y="193"/>
                  </a:lnTo>
                  <a:lnTo>
                    <a:pt x="732" y="196"/>
                  </a:lnTo>
                  <a:lnTo>
                    <a:pt x="732" y="198"/>
                  </a:lnTo>
                  <a:lnTo>
                    <a:pt x="730" y="201"/>
                  </a:lnTo>
                  <a:lnTo>
                    <a:pt x="730" y="203"/>
                  </a:lnTo>
                  <a:lnTo>
                    <a:pt x="730" y="206"/>
                  </a:lnTo>
                  <a:lnTo>
                    <a:pt x="730" y="208"/>
                  </a:lnTo>
                  <a:lnTo>
                    <a:pt x="730" y="211"/>
                  </a:lnTo>
                  <a:lnTo>
                    <a:pt x="730" y="214"/>
                  </a:lnTo>
                  <a:lnTo>
                    <a:pt x="732" y="214"/>
                  </a:lnTo>
                  <a:lnTo>
                    <a:pt x="732" y="216"/>
                  </a:lnTo>
                  <a:lnTo>
                    <a:pt x="735" y="216"/>
                  </a:lnTo>
                  <a:lnTo>
                    <a:pt x="735" y="219"/>
                  </a:lnTo>
                  <a:lnTo>
                    <a:pt x="737" y="221"/>
                  </a:lnTo>
                  <a:lnTo>
                    <a:pt x="735" y="221"/>
                  </a:lnTo>
                  <a:lnTo>
                    <a:pt x="735" y="224"/>
                  </a:lnTo>
                  <a:lnTo>
                    <a:pt x="732" y="224"/>
                  </a:lnTo>
                  <a:lnTo>
                    <a:pt x="730" y="226"/>
                  </a:lnTo>
                  <a:lnTo>
                    <a:pt x="730" y="229"/>
                  </a:lnTo>
                  <a:lnTo>
                    <a:pt x="727" y="229"/>
                  </a:lnTo>
                  <a:lnTo>
                    <a:pt x="727" y="232"/>
                  </a:lnTo>
                  <a:lnTo>
                    <a:pt x="727" y="234"/>
                  </a:lnTo>
                  <a:lnTo>
                    <a:pt x="727" y="237"/>
                  </a:lnTo>
                  <a:lnTo>
                    <a:pt x="727" y="239"/>
                  </a:lnTo>
                  <a:lnTo>
                    <a:pt x="730" y="239"/>
                  </a:lnTo>
                  <a:lnTo>
                    <a:pt x="732" y="239"/>
                  </a:lnTo>
                  <a:lnTo>
                    <a:pt x="732" y="242"/>
                  </a:lnTo>
                  <a:lnTo>
                    <a:pt x="735" y="242"/>
                  </a:lnTo>
                  <a:lnTo>
                    <a:pt x="735" y="245"/>
                  </a:lnTo>
                  <a:lnTo>
                    <a:pt x="735" y="247"/>
                  </a:lnTo>
                  <a:lnTo>
                    <a:pt x="735" y="250"/>
                  </a:lnTo>
                  <a:lnTo>
                    <a:pt x="735" y="252"/>
                  </a:lnTo>
                  <a:lnTo>
                    <a:pt x="735" y="255"/>
                  </a:lnTo>
                  <a:lnTo>
                    <a:pt x="735" y="257"/>
                  </a:lnTo>
                  <a:lnTo>
                    <a:pt x="735" y="260"/>
                  </a:lnTo>
                  <a:lnTo>
                    <a:pt x="732" y="260"/>
                  </a:lnTo>
                  <a:lnTo>
                    <a:pt x="732" y="263"/>
                  </a:lnTo>
                  <a:lnTo>
                    <a:pt x="730" y="263"/>
                  </a:lnTo>
                  <a:lnTo>
                    <a:pt x="727" y="263"/>
                  </a:lnTo>
                  <a:lnTo>
                    <a:pt x="727" y="265"/>
                  </a:lnTo>
                  <a:lnTo>
                    <a:pt x="727" y="268"/>
                  </a:lnTo>
                  <a:lnTo>
                    <a:pt x="725" y="268"/>
                  </a:lnTo>
                  <a:lnTo>
                    <a:pt x="725" y="270"/>
                  </a:lnTo>
                  <a:lnTo>
                    <a:pt x="725" y="273"/>
                  </a:lnTo>
                  <a:lnTo>
                    <a:pt x="725" y="275"/>
                  </a:lnTo>
                  <a:lnTo>
                    <a:pt x="722" y="275"/>
                  </a:lnTo>
                  <a:lnTo>
                    <a:pt x="719" y="275"/>
                  </a:lnTo>
                  <a:lnTo>
                    <a:pt x="719" y="278"/>
                  </a:lnTo>
                  <a:lnTo>
                    <a:pt x="717" y="278"/>
                  </a:lnTo>
                  <a:lnTo>
                    <a:pt x="717" y="281"/>
                  </a:lnTo>
                  <a:lnTo>
                    <a:pt x="714" y="281"/>
                  </a:lnTo>
                  <a:lnTo>
                    <a:pt x="714" y="283"/>
                  </a:lnTo>
                  <a:lnTo>
                    <a:pt x="712" y="283"/>
                  </a:lnTo>
                  <a:lnTo>
                    <a:pt x="709" y="283"/>
                  </a:lnTo>
                  <a:lnTo>
                    <a:pt x="709" y="286"/>
                  </a:lnTo>
                  <a:lnTo>
                    <a:pt x="712" y="286"/>
                  </a:lnTo>
                  <a:lnTo>
                    <a:pt x="712" y="288"/>
                  </a:lnTo>
                  <a:lnTo>
                    <a:pt x="709" y="288"/>
                  </a:lnTo>
                  <a:lnTo>
                    <a:pt x="709" y="291"/>
                  </a:lnTo>
                  <a:lnTo>
                    <a:pt x="706" y="291"/>
                  </a:lnTo>
                  <a:lnTo>
                    <a:pt x="704" y="293"/>
                  </a:lnTo>
                  <a:lnTo>
                    <a:pt x="706" y="296"/>
                  </a:lnTo>
                  <a:lnTo>
                    <a:pt x="704" y="296"/>
                  </a:lnTo>
                  <a:lnTo>
                    <a:pt x="701" y="296"/>
                  </a:lnTo>
                  <a:lnTo>
                    <a:pt x="701" y="299"/>
                  </a:lnTo>
                  <a:lnTo>
                    <a:pt x="699" y="299"/>
                  </a:lnTo>
                  <a:lnTo>
                    <a:pt x="696" y="299"/>
                  </a:lnTo>
                  <a:lnTo>
                    <a:pt x="696" y="301"/>
                  </a:lnTo>
                  <a:lnTo>
                    <a:pt x="694" y="301"/>
                  </a:lnTo>
                  <a:lnTo>
                    <a:pt x="691" y="301"/>
                  </a:lnTo>
                  <a:lnTo>
                    <a:pt x="688" y="301"/>
                  </a:lnTo>
                  <a:lnTo>
                    <a:pt x="688" y="304"/>
                  </a:lnTo>
                  <a:lnTo>
                    <a:pt x="686" y="304"/>
                  </a:lnTo>
                  <a:lnTo>
                    <a:pt x="686" y="306"/>
                  </a:lnTo>
                  <a:lnTo>
                    <a:pt x="683" y="306"/>
                  </a:lnTo>
                  <a:lnTo>
                    <a:pt x="683" y="309"/>
                  </a:lnTo>
                  <a:lnTo>
                    <a:pt x="681" y="309"/>
                  </a:lnTo>
                  <a:lnTo>
                    <a:pt x="678" y="309"/>
                  </a:lnTo>
                  <a:lnTo>
                    <a:pt x="678" y="312"/>
                  </a:lnTo>
                  <a:lnTo>
                    <a:pt x="676" y="312"/>
                  </a:lnTo>
                  <a:lnTo>
                    <a:pt x="676" y="314"/>
                  </a:lnTo>
                  <a:lnTo>
                    <a:pt x="673" y="314"/>
                  </a:lnTo>
                  <a:lnTo>
                    <a:pt x="673" y="317"/>
                  </a:lnTo>
                  <a:lnTo>
                    <a:pt x="670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2"/>
                  </a:lnTo>
                  <a:lnTo>
                    <a:pt x="663" y="324"/>
                  </a:lnTo>
                  <a:lnTo>
                    <a:pt x="660" y="330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2" y="332"/>
                  </a:lnTo>
                  <a:lnTo>
                    <a:pt x="650" y="330"/>
                  </a:lnTo>
                  <a:lnTo>
                    <a:pt x="647" y="327"/>
                  </a:lnTo>
                  <a:lnTo>
                    <a:pt x="647" y="324"/>
                  </a:lnTo>
                  <a:lnTo>
                    <a:pt x="645" y="324"/>
                  </a:lnTo>
                  <a:lnTo>
                    <a:pt x="642" y="324"/>
                  </a:lnTo>
                  <a:lnTo>
                    <a:pt x="639" y="327"/>
                  </a:lnTo>
                  <a:lnTo>
                    <a:pt x="637" y="327"/>
                  </a:lnTo>
                  <a:lnTo>
                    <a:pt x="634" y="327"/>
                  </a:lnTo>
                  <a:lnTo>
                    <a:pt x="632" y="327"/>
                  </a:lnTo>
                  <a:lnTo>
                    <a:pt x="629" y="327"/>
                  </a:lnTo>
                  <a:lnTo>
                    <a:pt x="629" y="330"/>
                  </a:lnTo>
                  <a:lnTo>
                    <a:pt x="627" y="330"/>
                  </a:lnTo>
                  <a:lnTo>
                    <a:pt x="627" y="327"/>
                  </a:lnTo>
                  <a:lnTo>
                    <a:pt x="624" y="327"/>
                  </a:lnTo>
                  <a:lnTo>
                    <a:pt x="621" y="327"/>
                  </a:lnTo>
                  <a:lnTo>
                    <a:pt x="621" y="324"/>
                  </a:lnTo>
                  <a:lnTo>
                    <a:pt x="619" y="324"/>
                  </a:lnTo>
                  <a:lnTo>
                    <a:pt x="616" y="324"/>
                  </a:lnTo>
                  <a:lnTo>
                    <a:pt x="614" y="324"/>
                  </a:lnTo>
                  <a:lnTo>
                    <a:pt x="614" y="327"/>
                  </a:lnTo>
                  <a:lnTo>
                    <a:pt x="611" y="327"/>
                  </a:lnTo>
                  <a:lnTo>
                    <a:pt x="611" y="330"/>
                  </a:lnTo>
                  <a:lnTo>
                    <a:pt x="608" y="330"/>
                  </a:lnTo>
                  <a:lnTo>
                    <a:pt x="606" y="330"/>
                  </a:lnTo>
                  <a:lnTo>
                    <a:pt x="603" y="330"/>
                  </a:lnTo>
                  <a:lnTo>
                    <a:pt x="601" y="330"/>
                  </a:lnTo>
                  <a:lnTo>
                    <a:pt x="598" y="330"/>
                  </a:lnTo>
                  <a:lnTo>
                    <a:pt x="598" y="327"/>
                  </a:lnTo>
                  <a:lnTo>
                    <a:pt x="596" y="327"/>
                  </a:lnTo>
                  <a:lnTo>
                    <a:pt x="593" y="327"/>
                  </a:lnTo>
                  <a:lnTo>
                    <a:pt x="593" y="330"/>
                  </a:lnTo>
                  <a:lnTo>
                    <a:pt x="596" y="330"/>
                  </a:lnTo>
                  <a:lnTo>
                    <a:pt x="596" y="332"/>
                  </a:lnTo>
                  <a:lnTo>
                    <a:pt x="593" y="335"/>
                  </a:lnTo>
                  <a:lnTo>
                    <a:pt x="590" y="335"/>
                  </a:lnTo>
                  <a:lnTo>
                    <a:pt x="588" y="335"/>
                  </a:lnTo>
                  <a:lnTo>
                    <a:pt x="588" y="337"/>
                  </a:lnTo>
                  <a:lnTo>
                    <a:pt x="585" y="337"/>
                  </a:lnTo>
                  <a:lnTo>
                    <a:pt x="588" y="337"/>
                  </a:lnTo>
                  <a:lnTo>
                    <a:pt x="588" y="340"/>
                  </a:lnTo>
                  <a:lnTo>
                    <a:pt x="585" y="342"/>
                  </a:lnTo>
                  <a:lnTo>
                    <a:pt x="585" y="345"/>
                  </a:lnTo>
                  <a:lnTo>
                    <a:pt x="583" y="345"/>
                  </a:lnTo>
                  <a:lnTo>
                    <a:pt x="583" y="348"/>
                  </a:lnTo>
                  <a:lnTo>
                    <a:pt x="583" y="350"/>
                  </a:lnTo>
                  <a:lnTo>
                    <a:pt x="580" y="350"/>
                  </a:lnTo>
                  <a:lnTo>
                    <a:pt x="578" y="350"/>
                  </a:lnTo>
                  <a:lnTo>
                    <a:pt x="578" y="353"/>
                  </a:lnTo>
                  <a:lnTo>
                    <a:pt x="575" y="353"/>
                  </a:lnTo>
                  <a:lnTo>
                    <a:pt x="575" y="355"/>
                  </a:lnTo>
                  <a:lnTo>
                    <a:pt x="575" y="358"/>
                  </a:lnTo>
                  <a:lnTo>
                    <a:pt x="572" y="358"/>
                  </a:lnTo>
                  <a:lnTo>
                    <a:pt x="572" y="361"/>
                  </a:lnTo>
                  <a:lnTo>
                    <a:pt x="570" y="361"/>
                  </a:lnTo>
                  <a:lnTo>
                    <a:pt x="570" y="363"/>
                  </a:lnTo>
                  <a:lnTo>
                    <a:pt x="570" y="366"/>
                  </a:lnTo>
                  <a:lnTo>
                    <a:pt x="572" y="366"/>
                  </a:lnTo>
                  <a:lnTo>
                    <a:pt x="572" y="368"/>
                  </a:lnTo>
                  <a:lnTo>
                    <a:pt x="570" y="368"/>
                  </a:lnTo>
                  <a:lnTo>
                    <a:pt x="567" y="368"/>
                  </a:lnTo>
                  <a:lnTo>
                    <a:pt x="567" y="371"/>
                  </a:lnTo>
                  <a:lnTo>
                    <a:pt x="570" y="371"/>
                  </a:lnTo>
                  <a:lnTo>
                    <a:pt x="570" y="373"/>
                  </a:lnTo>
                  <a:lnTo>
                    <a:pt x="570" y="376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7" y="379"/>
                  </a:lnTo>
                  <a:lnTo>
                    <a:pt x="570" y="379"/>
                  </a:lnTo>
                  <a:lnTo>
                    <a:pt x="570" y="381"/>
                  </a:lnTo>
                  <a:lnTo>
                    <a:pt x="570" y="384"/>
                  </a:lnTo>
                  <a:lnTo>
                    <a:pt x="572" y="384"/>
                  </a:lnTo>
                  <a:lnTo>
                    <a:pt x="570" y="386"/>
                  </a:lnTo>
                  <a:lnTo>
                    <a:pt x="567" y="386"/>
                  </a:lnTo>
                  <a:lnTo>
                    <a:pt x="570" y="386"/>
                  </a:lnTo>
                  <a:lnTo>
                    <a:pt x="570" y="389"/>
                  </a:lnTo>
                  <a:lnTo>
                    <a:pt x="570" y="391"/>
                  </a:lnTo>
                  <a:lnTo>
                    <a:pt x="567" y="391"/>
                  </a:lnTo>
                  <a:lnTo>
                    <a:pt x="567" y="394"/>
                  </a:lnTo>
                  <a:lnTo>
                    <a:pt x="567" y="391"/>
                  </a:lnTo>
                  <a:lnTo>
                    <a:pt x="565" y="391"/>
                  </a:lnTo>
                  <a:lnTo>
                    <a:pt x="565" y="394"/>
                  </a:lnTo>
                  <a:lnTo>
                    <a:pt x="565" y="397"/>
                  </a:lnTo>
                  <a:lnTo>
                    <a:pt x="567" y="397"/>
                  </a:lnTo>
                  <a:lnTo>
                    <a:pt x="567" y="399"/>
                  </a:lnTo>
                  <a:lnTo>
                    <a:pt x="567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67" y="404"/>
                  </a:lnTo>
                  <a:lnTo>
                    <a:pt x="567" y="407"/>
                  </a:lnTo>
                  <a:lnTo>
                    <a:pt x="567" y="410"/>
                  </a:lnTo>
                  <a:lnTo>
                    <a:pt x="570" y="410"/>
                  </a:lnTo>
                  <a:lnTo>
                    <a:pt x="567" y="410"/>
                  </a:lnTo>
                  <a:lnTo>
                    <a:pt x="567" y="412"/>
                  </a:lnTo>
                  <a:lnTo>
                    <a:pt x="570" y="412"/>
                  </a:lnTo>
                  <a:lnTo>
                    <a:pt x="570" y="415"/>
                  </a:lnTo>
                  <a:lnTo>
                    <a:pt x="570" y="417"/>
                  </a:lnTo>
                  <a:lnTo>
                    <a:pt x="567" y="417"/>
                  </a:lnTo>
                  <a:lnTo>
                    <a:pt x="567" y="420"/>
                  </a:lnTo>
                  <a:lnTo>
                    <a:pt x="565" y="420"/>
                  </a:lnTo>
                  <a:lnTo>
                    <a:pt x="565" y="422"/>
                  </a:lnTo>
                  <a:lnTo>
                    <a:pt x="562" y="422"/>
                  </a:lnTo>
                  <a:lnTo>
                    <a:pt x="559" y="422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9" y="428"/>
                  </a:lnTo>
                  <a:lnTo>
                    <a:pt x="557" y="428"/>
                  </a:lnTo>
                  <a:lnTo>
                    <a:pt x="557" y="430"/>
                  </a:lnTo>
                  <a:lnTo>
                    <a:pt x="559" y="430"/>
                  </a:lnTo>
                  <a:lnTo>
                    <a:pt x="559" y="433"/>
                  </a:lnTo>
                  <a:lnTo>
                    <a:pt x="557" y="433"/>
                  </a:lnTo>
                  <a:lnTo>
                    <a:pt x="557" y="435"/>
                  </a:lnTo>
                  <a:lnTo>
                    <a:pt x="554" y="435"/>
                  </a:lnTo>
                  <a:lnTo>
                    <a:pt x="554" y="438"/>
                  </a:lnTo>
                  <a:lnTo>
                    <a:pt x="552" y="438"/>
                  </a:lnTo>
                  <a:lnTo>
                    <a:pt x="552" y="440"/>
                  </a:lnTo>
                  <a:lnTo>
                    <a:pt x="549" y="440"/>
                  </a:lnTo>
                  <a:lnTo>
                    <a:pt x="549" y="443"/>
                  </a:lnTo>
                  <a:lnTo>
                    <a:pt x="547" y="443"/>
                  </a:lnTo>
                  <a:lnTo>
                    <a:pt x="547" y="446"/>
                  </a:lnTo>
                  <a:lnTo>
                    <a:pt x="544" y="448"/>
                  </a:lnTo>
                  <a:lnTo>
                    <a:pt x="541" y="448"/>
                  </a:lnTo>
                  <a:lnTo>
                    <a:pt x="541" y="451"/>
                  </a:lnTo>
                  <a:lnTo>
                    <a:pt x="541" y="453"/>
                  </a:lnTo>
                  <a:lnTo>
                    <a:pt x="539" y="453"/>
                  </a:lnTo>
                  <a:lnTo>
                    <a:pt x="539" y="456"/>
                  </a:lnTo>
                  <a:lnTo>
                    <a:pt x="536" y="456"/>
                  </a:lnTo>
                  <a:lnTo>
                    <a:pt x="534" y="456"/>
                  </a:lnTo>
                  <a:lnTo>
                    <a:pt x="531" y="456"/>
                  </a:lnTo>
                  <a:lnTo>
                    <a:pt x="531" y="459"/>
                  </a:lnTo>
                  <a:lnTo>
                    <a:pt x="531" y="456"/>
                  </a:lnTo>
                  <a:lnTo>
                    <a:pt x="529" y="459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3" y="461"/>
                  </a:lnTo>
                  <a:lnTo>
                    <a:pt x="523" y="464"/>
                  </a:lnTo>
                  <a:lnTo>
                    <a:pt x="521" y="464"/>
                  </a:lnTo>
                  <a:lnTo>
                    <a:pt x="521" y="466"/>
                  </a:lnTo>
                  <a:lnTo>
                    <a:pt x="518" y="466"/>
                  </a:lnTo>
                  <a:lnTo>
                    <a:pt x="518" y="469"/>
                  </a:lnTo>
                  <a:lnTo>
                    <a:pt x="518" y="471"/>
                  </a:lnTo>
                  <a:lnTo>
                    <a:pt x="516" y="471"/>
                  </a:lnTo>
                  <a:lnTo>
                    <a:pt x="513" y="474"/>
                  </a:lnTo>
                  <a:lnTo>
                    <a:pt x="510" y="477"/>
                  </a:lnTo>
                  <a:lnTo>
                    <a:pt x="508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7"/>
                  </a:lnTo>
                  <a:lnTo>
                    <a:pt x="500" y="479"/>
                  </a:lnTo>
                  <a:lnTo>
                    <a:pt x="498" y="479"/>
                  </a:lnTo>
                  <a:lnTo>
                    <a:pt x="495" y="479"/>
                  </a:lnTo>
                  <a:lnTo>
                    <a:pt x="492" y="479"/>
                  </a:lnTo>
                  <a:lnTo>
                    <a:pt x="492" y="482"/>
                  </a:lnTo>
                  <a:lnTo>
                    <a:pt x="490" y="482"/>
                  </a:lnTo>
                  <a:lnTo>
                    <a:pt x="487" y="482"/>
                  </a:lnTo>
                  <a:lnTo>
                    <a:pt x="490" y="482"/>
                  </a:lnTo>
                  <a:lnTo>
                    <a:pt x="490" y="484"/>
                  </a:lnTo>
                  <a:lnTo>
                    <a:pt x="492" y="484"/>
                  </a:lnTo>
                  <a:lnTo>
                    <a:pt x="492" y="487"/>
                  </a:lnTo>
                  <a:lnTo>
                    <a:pt x="492" y="489"/>
                  </a:lnTo>
                  <a:lnTo>
                    <a:pt x="492" y="492"/>
                  </a:lnTo>
                  <a:lnTo>
                    <a:pt x="492" y="495"/>
                  </a:lnTo>
                  <a:lnTo>
                    <a:pt x="490" y="495"/>
                  </a:lnTo>
                  <a:lnTo>
                    <a:pt x="487" y="495"/>
                  </a:lnTo>
                  <a:lnTo>
                    <a:pt x="487" y="497"/>
                  </a:lnTo>
                  <a:lnTo>
                    <a:pt x="485" y="500"/>
                  </a:lnTo>
                  <a:lnTo>
                    <a:pt x="485" y="502"/>
                  </a:lnTo>
                  <a:lnTo>
                    <a:pt x="485" y="505"/>
                  </a:lnTo>
                  <a:lnTo>
                    <a:pt x="485" y="508"/>
                  </a:lnTo>
                  <a:lnTo>
                    <a:pt x="485" y="510"/>
                  </a:lnTo>
                  <a:lnTo>
                    <a:pt x="485" y="513"/>
                  </a:lnTo>
                  <a:lnTo>
                    <a:pt x="487" y="515"/>
                  </a:lnTo>
                  <a:lnTo>
                    <a:pt x="487" y="513"/>
                  </a:lnTo>
                  <a:lnTo>
                    <a:pt x="487" y="515"/>
                  </a:lnTo>
                  <a:lnTo>
                    <a:pt x="487" y="518"/>
                  </a:lnTo>
                  <a:lnTo>
                    <a:pt x="490" y="518"/>
                  </a:lnTo>
                  <a:lnTo>
                    <a:pt x="490" y="520"/>
                  </a:lnTo>
                  <a:lnTo>
                    <a:pt x="490" y="523"/>
                  </a:lnTo>
                  <a:lnTo>
                    <a:pt x="492" y="523"/>
                  </a:lnTo>
                  <a:lnTo>
                    <a:pt x="492" y="526"/>
                  </a:lnTo>
                  <a:lnTo>
                    <a:pt x="492" y="528"/>
                  </a:lnTo>
                  <a:lnTo>
                    <a:pt x="492" y="531"/>
                  </a:lnTo>
                  <a:lnTo>
                    <a:pt x="490" y="531"/>
                  </a:lnTo>
                  <a:lnTo>
                    <a:pt x="490" y="533"/>
                  </a:lnTo>
                  <a:lnTo>
                    <a:pt x="490" y="536"/>
                  </a:lnTo>
                  <a:lnTo>
                    <a:pt x="487" y="536"/>
                  </a:lnTo>
                  <a:lnTo>
                    <a:pt x="487" y="538"/>
                  </a:lnTo>
                  <a:lnTo>
                    <a:pt x="487" y="541"/>
                  </a:lnTo>
                  <a:lnTo>
                    <a:pt x="487" y="544"/>
                  </a:lnTo>
                  <a:lnTo>
                    <a:pt x="490" y="544"/>
                  </a:lnTo>
                  <a:lnTo>
                    <a:pt x="492" y="544"/>
                  </a:lnTo>
                  <a:lnTo>
                    <a:pt x="495" y="546"/>
                  </a:lnTo>
                  <a:lnTo>
                    <a:pt x="498" y="549"/>
                  </a:lnTo>
                  <a:lnTo>
                    <a:pt x="500" y="549"/>
                  </a:lnTo>
                  <a:lnTo>
                    <a:pt x="500" y="551"/>
                  </a:lnTo>
                  <a:lnTo>
                    <a:pt x="498" y="554"/>
                  </a:lnTo>
                  <a:lnTo>
                    <a:pt x="498" y="556"/>
                  </a:lnTo>
                  <a:lnTo>
                    <a:pt x="500" y="556"/>
                  </a:lnTo>
                  <a:lnTo>
                    <a:pt x="500" y="554"/>
                  </a:lnTo>
                  <a:lnTo>
                    <a:pt x="503" y="554"/>
                  </a:lnTo>
                  <a:lnTo>
                    <a:pt x="503" y="556"/>
                  </a:lnTo>
                  <a:lnTo>
                    <a:pt x="505" y="556"/>
                  </a:lnTo>
                  <a:lnTo>
                    <a:pt x="505" y="559"/>
                  </a:lnTo>
                  <a:lnTo>
                    <a:pt x="508" y="562"/>
                  </a:lnTo>
                  <a:lnTo>
                    <a:pt x="510" y="562"/>
                  </a:lnTo>
                  <a:lnTo>
                    <a:pt x="510" y="564"/>
                  </a:lnTo>
                  <a:lnTo>
                    <a:pt x="513" y="564"/>
                  </a:lnTo>
                  <a:lnTo>
                    <a:pt x="516" y="564"/>
                  </a:lnTo>
                  <a:lnTo>
                    <a:pt x="516" y="567"/>
                  </a:lnTo>
                  <a:lnTo>
                    <a:pt x="518" y="569"/>
                  </a:lnTo>
                  <a:lnTo>
                    <a:pt x="521" y="572"/>
                  </a:lnTo>
                  <a:lnTo>
                    <a:pt x="523" y="575"/>
                  </a:lnTo>
                  <a:lnTo>
                    <a:pt x="526" y="575"/>
                  </a:lnTo>
                  <a:lnTo>
                    <a:pt x="526" y="577"/>
                  </a:lnTo>
                  <a:lnTo>
                    <a:pt x="529" y="577"/>
                  </a:lnTo>
                  <a:lnTo>
                    <a:pt x="529" y="580"/>
                  </a:lnTo>
                  <a:lnTo>
                    <a:pt x="531" y="580"/>
                  </a:lnTo>
                  <a:lnTo>
                    <a:pt x="531" y="582"/>
                  </a:lnTo>
                  <a:lnTo>
                    <a:pt x="531" y="585"/>
                  </a:lnTo>
                  <a:lnTo>
                    <a:pt x="534" y="587"/>
                  </a:lnTo>
                  <a:lnTo>
                    <a:pt x="531" y="590"/>
                  </a:lnTo>
                  <a:lnTo>
                    <a:pt x="531" y="595"/>
                  </a:lnTo>
                  <a:lnTo>
                    <a:pt x="531" y="598"/>
                  </a:lnTo>
                  <a:lnTo>
                    <a:pt x="531" y="600"/>
                  </a:lnTo>
                  <a:lnTo>
                    <a:pt x="531" y="603"/>
                  </a:lnTo>
                  <a:lnTo>
                    <a:pt x="534" y="605"/>
                  </a:lnTo>
                  <a:lnTo>
                    <a:pt x="534" y="608"/>
                  </a:lnTo>
                  <a:lnTo>
                    <a:pt x="536" y="611"/>
                  </a:lnTo>
                  <a:lnTo>
                    <a:pt x="539" y="613"/>
                  </a:lnTo>
                  <a:lnTo>
                    <a:pt x="541" y="613"/>
                  </a:lnTo>
                  <a:lnTo>
                    <a:pt x="544" y="613"/>
                  </a:lnTo>
                  <a:lnTo>
                    <a:pt x="547" y="613"/>
                  </a:lnTo>
                  <a:lnTo>
                    <a:pt x="549" y="613"/>
                  </a:lnTo>
                  <a:lnTo>
                    <a:pt x="552" y="616"/>
                  </a:lnTo>
                  <a:lnTo>
                    <a:pt x="554" y="616"/>
                  </a:lnTo>
                  <a:lnTo>
                    <a:pt x="554" y="618"/>
                  </a:lnTo>
                  <a:lnTo>
                    <a:pt x="557" y="618"/>
                  </a:lnTo>
                  <a:lnTo>
                    <a:pt x="559" y="618"/>
                  </a:lnTo>
                  <a:lnTo>
                    <a:pt x="559" y="621"/>
                  </a:lnTo>
                  <a:lnTo>
                    <a:pt x="562" y="624"/>
                  </a:lnTo>
                  <a:lnTo>
                    <a:pt x="565" y="626"/>
                  </a:lnTo>
                  <a:lnTo>
                    <a:pt x="565" y="629"/>
                  </a:lnTo>
                  <a:lnTo>
                    <a:pt x="567" y="629"/>
                  </a:lnTo>
                  <a:lnTo>
                    <a:pt x="567" y="631"/>
                  </a:lnTo>
                  <a:lnTo>
                    <a:pt x="567" y="634"/>
                  </a:lnTo>
                  <a:lnTo>
                    <a:pt x="565" y="636"/>
                  </a:lnTo>
                  <a:lnTo>
                    <a:pt x="565" y="639"/>
                  </a:lnTo>
                  <a:lnTo>
                    <a:pt x="565" y="642"/>
                  </a:lnTo>
                  <a:lnTo>
                    <a:pt x="562" y="642"/>
                  </a:lnTo>
                  <a:lnTo>
                    <a:pt x="562" y="644"/>
                  </a:lnTo>
                  <a:lnTo>
                    <a:pt x="562" y="647"/>
                  </a:lnTo>
                  <a:lnTo>
                    <a:pt x="559" y="647"/>
                  </a:lnTo>
                  <a:lnTo>
                    <a:pt x="557" y="647"/>
                  </a:lnTo>
                  <a:lnTo>
                    <a:pt x="557" y="649"/>
                  </a:lnTo>
                  <a:lnTo>
                    <a:pt x="554" y="652"/>
                  </a:lnTo>
                  <a:lnTo>
                    <a:pt x="554" y="654"/>
                  </a:lnTo>
                  <a:lnTo>
                    <a:pt x="554" y="657"/>
                  </a:lnTo>
                  <a:lnTo>
                    <a:pt x="557" y="657"/>
                  </a:lnTo>
                  <a:lnTo>
                    <a:pt x="557" y="660"/>
                  </a:lnTo>
                  <a:lnTo>
                    <a:pt x="559" y="660"/>
                  </a:lnTo>
                  <a:lnTo>
                    <a:pt x="559" y="662"/>
                  </a:lnTo>
                  <a:lnTo>
                    <a:pt x="559" y="665"/>
                  </a:lnTo>
                  <a:lnTo>
                    <a:pt x="559" y="667"/>
                  </a:lnTo>
                  <a:lnTo>
                    <a:pt x="559" y="670"/>
                  </a:lnTo>
                  <a:lnTo>
                    <a:pt x="559" y="673"/>
                  </a:lnTo>
                  <a:lnTo>
                    <a:pt x="554" y="675"/>
                  </a:lnTo>
                  <a:lnTo>
                    <a:pt x="554" y="678"/>
                  </a:lnTo>
                  <a:lnTo>
                    <a:pt x="552" y="678"/>
                  </a:lnTo>
                  <a:lnTo>
                    <a:pt x="552" y="680"/>
                  </a:lnTo>
                  <a:lnTo>
                    <a:pt x="552" y="683"/>
                  </a:lnTo>
                  <a:lnTo>
                    <a:pt x="549" y="683"/>
                  </a:lnTo>
                  <a:lnTo>
                    <a:pt x="549" y="685"/>
                  </a:lnTo>
                  <a:lnTo>
                    <a:pt x="547" y="685"/>
                  </a:lnTo>
                  <a:lnTo>
                    <a:pt x="547" y="688"/>
                  </a:lnTo>
                  <a:lnTo>
                    <a:pt x="547" y="691"/>
                  </a:lnTo>
                  <a:lnTo>
                    <a:pt x="549" y="691"/>
                  </a:lnTo>
                  <a:lnTo>
                    <a:pt x="552" y="691"/>
                  </a:lnTo>
                  <a:lnTo>
                    <a:pt x="554" y="691"/>
                  </a:lnTo>
                  <a:lnTo>
                    <a:pt x="554" y="693"/>
                  </a:lnTo>
                  <a:lnTo>
                    <a:pt x="554" y="696"/>
                  </a:lnTo>
                  <a:lnTo>
                    <a:pt x="552" y="698"/>
                  </a:lnTo>
                  <a:lnTo>
                    <a:pt x="554" y="698"/>
                  </a:lnTo>
                  <a:lnTo>
                    <a:pt x="557" y="698"/>
                  </a:lnTo>
                  <a:lnTo>
                    <a:pt x="559" y="701"/>
                  </a:lnTo>
                  <a:lnTo>
                    <a:pt x="559" y="703"/>
                  </a:lnTo>
                  <a:lnTo>
                    <a:pt x="562" y="703"/>
                  </a:lnTo>
                  <a:lnTo>
                    <a:pt x="562" y="706"/>
                  </a:lnTo>
                  <a:lnTo>
                    <a:pt x="562" y="709"/>
                  </a:lnTo>
                  <a:lnTo>
                    <a:pt x="562" y="711"/>
                  </a:lnTo>
                  <a:lnTo>
                    <a:pt x="562" y="714"/>
                  </a:lnTo>
                  <a:lnTo>
                    <a:pt x="565" y="714"/>
                  </a:lnTo>
                  <a:lnTo>
                    <a:pt x="567" y="716"/>
                  </a:lnTo>
                  <a:lnTo>
                    <a:pt x="567" y="719"/>
                  </a:lnTo>
                  <a:lnTo>
                    <a:pt x="567" y="722"/>
                  </a:lnTo>
                  <a:lnTo>
                    <a:pt x="570" y="722"/>
                  </a:lnTo>
                  <a:lnTo>
                    <a:pt x="570" y="724"/>
                  </a:lnTo>
                  <a:lnTo>
                    <a:pt x="570" y="727"/>
                  </a:lnTo>
                  <a:lnTo>
                    <a:pt x="572" y="727"/>
                  </a:lnTo>
                  <a:lnTo>
                    <a:pt x="572" y="729"/>
                  </a:lnTo>
                  <a:lnTo>
                    <a:pt x="572" y="732"/>
                  </a:lnTo>
                  <a:lnTo>
                    <a:pt x="572" y="734"/>
                  </a:lnTo>
                  <a:lnTo>
                    <a:pt x="572" y="737"/>
                  </a:lnTo>
                  <a:lnTo>
                    <a:pt x="575" y="740"/>
                  </a:lnTo>
                  <a:lnTo>
                    <a:pt x="575" y="742"/>
                  </a:lnTo>
                  <a:lnTo>
                    <a:pt x="575" y="745"/>
                  </a:lnTo>
                  <a:lnTo>
                    <a:pt x="575" y="747"/>
                  </a:lnTo>
                  <a:lnTo>
                    <a:pt x="575" y="750"/>
                  </a:lnTo>
                  <a:lnTo>
                    <a:pt x="575" y="752"/>
                  </a:lnTo>
                  <a:lnTo>
                    <a:pt x="575" y="755"/>
                  </a:lnTo>
                  <a:lnTo>
                    <a:pt x="578" y="758"/>
                  </a:lnTo>
                  <a:lnTo>
                    <a:pt x="578" y="763"/>
                  </a:lnTo>
                  <a:lnTo>
                    <a:pt x="578" y="765"/>
                  </a:lnTo>
                  <a:lnTo>
                    <a:pt x="578" y="770"/>
                  </a:lnTo>
                  <a:lnTo>
                    <a:pt x="580" y="770"/>
                  </a:lnTo>
                  <a:lnTo>
                    <a:pt x="580" y="776"/>
                  </a:lnTo>
                  <a:lnTo>
                    <a:pt x="580" y="778"/>
                  </a:lnTo>
                  <a:lnTo>
                    <a:pt x="580" y="783"/>
                  </a:lnTo>
                  <a:lnTo>
                    <a:pt x="583" y="786"/>
                  </a:lnTo>
                  <a:lnTo>
                    <a:pt x="583" y="789"/>
                  </a:lnTo>
                  <a:lnTo>
                    <a:pt x="588" y="791"/>
                  </a:lnTo>
                  <a:lnTo>
                    <a:pt x="590" y="794"/>
                  </a:lnTo>
                  <a:lnTo>
                    <a:pt x="593" y="794"/>
                  </a:lnTo>
                  <a:lnTo>
                    <a:pt x="596" y="796"/>
                  </a:lnTo>
                  <a:lnTo>
                    <a:pt x="598" y="796"/>
                  </a:lnTo>
                  <a:lnTo>
                    <a:pt x="601" y="799"/>
                  </a:lnTo>
                  <a:lnTo>
                    <a:pt x="603" y="796"/>
                  </a:lnTo>
                  <a:lnTo>
                    <a:pt x="606" y="799"/>
                  </a:lnTo>
                  <a:lnTo>
                    <a:pt x="608" y="801"/>
                  </a:lnTo>
                  <a:lnTo>
                    <a:pt x="608" y="804"/>
                  </a:lnTo>
                  <a:lnTo>
                    <a:pt x="611" y="807"/>
                  </a:lnTo>
                  <a:lnTo>
                    <a:pt x="614" y="804"/>
                  </a:lnTo>
                  <a:lnTo>
                    <a:pt x="616" y="804"/>
                  </a:lnTo>
                  <a:lnTo>
                    <a:pt x="619" y="804"/>
                  </a:lnTo>
                  <a:lnTo>
                    <a:pt x="619" y="807"/>
                  </a:lnTo>
                  <a:lnTo>
                    <a:pt x="621" y="807"/>
                  </a:lnTo>
                  <a:lnTo>
                    <a:pt x="621" y="812"/>
                  </a:lnTo>
                  <a:lnTo>
                    <a:pt x="624" y="814"/>
                  </a:lnTo>
                  <a:lnTo>
                    <a:pt x="627" y="817"/>
                  </a:lnTo>
                  <a:lnTo>
                    <a:pt x="627" y="819"/>
                  </a:lnTo>
                  <a:lnTo>
                    <a:pt x="629" y="822"/>
                  </a:lnTo>
                  <a:lnTo>
                    <a:pt x="632" y="819"/>
                  </a:lnTo>
                  <a:lnTo>
                    <a:pt x="637" y="819"/>
                  </a:lnTo>
                  <a:lnTo>
                    <a:pt x="637" y="822"/>
                  </a:lnTo>
                  <a:lnTo>
                    <a:pt x="637" y="825"/>
                  </a:lnTo>
                  <a:lnTo>
                    <a:pt x="639" y="825"/>
                  </a:lnTo>
                  <a:lnTo>
                    <a:pt x="639" y="827"/>
                  </a:lnTo>
                  <a:lnTo>
                    <a:pt x="642" y="827"/>
                  </a:lnTo>
                  <a:lnTo>
                    <a:pt x="645" y="827"/>
                  </a:lnTo>
                  <a:lnTo>
                    <a:pt x="645" y="830"/>
                  </a:lnTo>
                  <a:lnTo>
                    <a:pt x="645" y="832"/>
                  </a:lnTo>
                  <a:lnTo>
                    <a:pt x="647" y="832"/>
                  </a:lnTo>
                  <a:lnTo>
                    <a:pt x="650" y="832"/>
                  </a:lnTo>
                  <a:lnTo>
                    <a:pt x="650" y="835"/>
                  </a:lnTo>
                  <a:lnTo>
                    <a:pt x="647" y="838"/>
                  </a:lnTo>
                  <a:lnTo>
                    <a:pt x="645" y="840"/>
                  </a:lnTo>
                  <a:lnTo>
                    <a:pt x="645" y="843"/>
                  </a:lnTo>
                  <a:lnTo>
                    <a:pt x="647" y="843"/>
                  </a:lnTo>
                  <a:lnTo>
                    <a:pt x="647" y="845"/>
                  </a:lnTo>
                  <a:lnTo>
                    <a:pt x="645" y="845"/>
                  </a:lnTo>
                  <a:lnTo>
                    <a:pt x="645" y="848"/>
                  </a:lnTo>
                  <a:lnTo>
                    <a:pt x="647" y="850"/>
                  </a:lnTo>
                  <a:lnTo>
                    <a:pt x="647" y="853"/>
                  </a:lnTo>
                  <a:lnTo>
                    <a:pt x="647" y="856"/>
                  </a:lnTo>
                  <a:lnTo>
                    <a:pt x="647" y="858"/>
                  </a:lnTo>
                  <a:lnTo>
                    <a:pt x="650" y="858"/>
                  </a:lnTo>
                  <a:lnTo>
                    <a:pt x="652" y="858"/>
                  </a:lnTo>
                  <a:lnTo>
                    <a:pt x="655" y="858"/>
                  </a:lnTo>
                  <a:lnTo>
                    <a:pt x="657" y="858"/>
                  </a:lnTo>
                  <a:lnTo>
                    <a:pt x="657" y="861"/>
                  </a:lnTo>
                  <a:lnTo>
                    <a:pt x="655" y="863"/>
                  </a:lnTo>
                  <a:lnTo>
                    <a:pt x="657" y="866"/>
                  </a:lnTo>
                  <a:lnTo>
                    <a:pt x="660" y="868"/>
                  </a:lnTo>
                  <a:lnTo>
                    <a:pt x="663" y="868"/>
                  </a:lnTo>
                  <a:lnTo>
                    <a:pt x="663" y="871"/>
                  </a:lnTo>
                  <a:lnTo>
                    <a:pt x="660" y="871"/>
                  </a:lnTo>
                  <a:lnTo>
                    <a:pt x="657" y="871"/>
                  </a:lnTo>
                  <a:lnTo>
                    <a:pt x="655" y="871"/>
                  </a:lnTo>
                  <a:lnTo>
                    <a:pt x="652" y="871"/>
                  </a:lnTo>
                  <a:lnTo>
                    <a:pt x="652" y="874"/>
                  </a:lnTo>
                  <a:lnTo>
                    <a:pt x="650" y="874"/>
                  </a:lnTo>
                  <a:lnTo>
                    <a:pt x="647" y="874"/>
                  </a:lnTo>
                  <a:lnTo>
                    <a:pt x="647" y="876"/>
                  </a:lnTo>
                  <a:lnTo>
                    <a:pt x="645" y="876"/>
                  </a:lnTo>
                  <a:lnTo>
                    <a:pt x="642" y="876"/>
                  </a:lnTo>
                  <a:lnTo>
                    <a:pt x="639" y="879"/>
                  </a:lnTo>
                  <a:lnTo>
                    <a:pt x="637" y="879"/>
                  </a:lnTo>
                  <a:lnTo>
                    <a:pt x="637" y="881"/>
                  </a:lnTo>
                  <a:lnTo>
                    <a:pt x="634" y="881"/>
                  </a:lnTo>
                  <a:lnTo>
                    <a:pt x="632" y="881"/>
                  </a:lnTo>
                  <a:lnTo>
                    <a:pt x="629" y="884"/>
                  </a:lnTo>
                  <a:lnTo>
                    <a:pt x="627" y="884"/>
                  </a:lnTo>
                  <a:lnTo>
                    <a:pt x="627" y="887"/>
                  </a:lnTo>
                  <a:lnTo>
                    <a:pt x="624" y="887"/>
                  </a:lnTo>
                  <a:lnTo>
                    <a:pt x="621" y="887"/>
                  </a:lnTo>
                  <a:lnTo>
                    <a:pt x="621" y="889"/>
                  </a:lnTo>
                  <a:lnTo>
                    <a:pt x="619" y="889"/>
                  </a:lnTo>
                  <a:lnTo>
                    <a:pt x="616" y="892"/>
                  </a:lnTo>
                  <a:lnTo>
                    <a:pt x="614" y="894"/>
                  </a:lnTo>
                  <a:lnTo>
                    <a:pt x="611" y="894"/>
                  </a:lnTo>
                  <a:lnTo>
                    <a:pt x="608" y="897"/>
                  </a:lnTo>
                  <a:lnTo>
                    <a:pt x="606" y="897"/>
                  </a:lnTo>
                  <a:lnTo>
                    <a:pt x="606" y="899"/>
                  </a:lnTo>
                  <a:lnTo>
                    <a:pt x="603" y="899"/>
                  </a:lnTo>
                  <a:lnTo>
                    <a:pt x="601" y="902"/>
                  </a:lnTo>
                  <a:lnTo>
                    <a:pt x="598" y="902"/>
                  </a:lnTo>
                  <a:lnTo>
                    <a:pt x="598" y="905"/>
                  </a:lnTo>
                  <a:lnTo>
                    <a:pt x="596" y="905"/>
                  </a:lnTo>
                  <a:lnTo>
                    <a:pt x="593" y="907"/>
                  </a:lnTo>
                  <a:lnTo>
                    <a:pt x="590" y="907"/>
                  </a:lnTo>
                  <a:lnTo>
                    <a:pt x="590" y="910"/>
                  </a:lnTo>
                  <a:lnTo>
                    <a:pt x="588" y="910"/>
                  </a:lnTo>
                  <a:lnTo>
                    <a:pt x="585" y="912"/>
                  </a:lnTo>
                  <a:lnTo>
                    <a:pt x="583" y="915"/>
                  </a:lnTo>
                  <a:lnTo>
                    <a:pt x="580" y="915"/>
                  </a:lnTo>
                  <a:lnTo>
                    <a:pt x="580" y="917"/>
                  </a:lnTo>
                  <a:lnTo>
                    <a:pt x="578" y="917"/>
                  </a:lnTo>
                  <a:lnTo>
                    <a:pt x="575" y="920"/>
                  </a:lnTo>
                  <a:lnTo>
                    <a:pt x="572" y="923"/>
                  </a:lnTo>
                  <a:lnTo>
                    <a:pt x="570" y="925"/>
                  </a:lnTo>
                  <a:lnTo>
                    <a:pt x="567" y="925"/>
                  </a:lnTo>
                  <a:lnTo>
                    <a:pt x="567" y="928"/>
                  </a:lnTo>
                  <a:lnTo>
                    <a:pt x="565" y="928"/>
                  </a:lnTo>
                  <a:lnTo>
                    <a:pt x="565" y="930"/>
                  </a:lnTo>
                  <a:lnTo>
                    <a:pt x="562" y="930"/>
                  </a:lnTo>
                  <a:lnTo>
                    <a:pt x="562" y="933"/>
                  </a:lnTo>
                  <a:lnTo>
                    <a:pt x="559" y="933"/>
                  </a:lnTo>
                  <a:lnTo>
                    <a:pt x="557" y="936"/>
                  </a:lnTo>
                  <a:lnTo>
                    <a:pt x="554" y="938"/>
                  </a:lnTo>
                  <a:lnTo>
                    <a:pt x="552" y="941"/>
                  </a:lnTo>
                  <a:lnTo>
                    <a:pt x="549" y="941"/>
                  </a:lnTo>
                  <a:lnTo>
                    <a:pt x="549" y="943"/>
                  </a:lnTo>
                  <a:lnTo>
                    <a:pt x="547" y="943"/>
                  </a:lnTo>
                  <a:lnTo>
                    <a:pt x="547" y="946"/>
                  </a:lnTo>
                  <a:lnTo>
                    <a:pt x="544" y="948"/>
                  </a:lnTo>
                  <a:lnTo>
                    <a:pt x="541" y="951"/>
                  </a:lnTo>
                  <a:lnTo>
                    <a:pt x="541" y="954"/>
                  </a:lnTo>
                  <a:lnTo>
                    <a:pt x="539" y="954"/>
                  </a:lnTo>
                  <a:lnTo>
                    <a:pt x="539" y="956"/>
                  </a:lnTo>
                  <a:lnTo>
                    <a:pt x="536" y="956"/>
                  </a:lnTo>
                  <a:lnTo>
                    <a:pt x="536" y="959"/>
                  </a:lnTo>
                  <a:lnTo>
                    <a:pt x="534" y="959"/>
                  </a:lnTo>
                  <a:lnTo>
                    <a:pt x="534" y="961"/>
                  </a:lnTo>
                  <a:lnTo>
                    <a:pt x="531" y="961"/>
                  </a:lnTo>
                  <a:lnTo>
                    <a:pt x="531" y="964"/>
                  </a:lnTo>
                  <a:lnTo>
                    <a:pt x="529" y="964"/>
                  </a:lnTo>
                  <a:lnTo>
                    <a:pt x="529" y="966"/>
                  </a:lnTo>
                  <a:lnTo>
                    <a:pt x="526" y="966"/>
                  </a:lnTo>
                  <a:lnTo>
                    <a:pt x="526" y="969"/>
                  </a:lnTo>
                  <a:lnTo>
                    <a:pt x="523" y="969"/>
                  </a:lnTo>
                  <a:lnTo>
                    <a:pt x="523" y="972"/>
                  </a:lnTo>
                  <a:lnTo>
                    <a:pt x="521" y="972"/>
                  </a:lnTo>
                  <a:lnTo>
                    <a:pt x="521" y="974"/>
                  </a:lnTo>
                  <a:lnTo>
                    <a:pt x="518" y="974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6" y="982"/>
                  </a:lnTo>
                  <a:lnTo>
                    <a:pt x="513" y="982"/>
                  </a:lnTo>
                  <a:lnTo>
                    <a:pt x="505" y="969"/>
                  </a:lnTo>
                  <a:lnTo>
                    <a:pt x="503" y="966"/>
                  </a:lnTo>
                  <a:lnTo>
                    <a:pt x="503" y="964"/>
                  </a:lnTo>
                  <a:lnTo>
                    <a:pt x="503" y="961"/>
                  </a:lnTo>
                  <a:lnTo>
                    <a:pt x="503" y="959"/>
                  </a:lnTo>
                  <a:lnTo>
                    <a:pt x="503" y="956"/>
                  </a:lnTo>
                  <a:lnTo>
                    <a:pt x="500" y="956"/>
                  </a:lnTo>
                  <a:lnTo>
                    <a:pt x="498" y="956"/>
                  </a:lnTo>
                  <a:lnTo>
                    <a:pt x="495" y="951"/>
                  </a:lnTo>
                  <a:lnTo>
                    <a:pt x="498" y="948"/>
                  </a:lnTo>
                  <a:lnTo>
                    <a:pt x="498" y="946"/>
                  </a:lnTo>
                  <a:lnTo>
                    <a:pt x="495" y="943"/>
                  </a:lnTo>
                  <a:lnTo>
                    <a:pt x="492" y="943"/>
                  </a:lnTo>
                  <a:lnTo>
                    <a:pt x="490" y="943"/>
                  </a:lnTo>
                  <a:lnTo>
                    <a:pt x="490" y="941"/>
                  </a:lnTo>
                  <a:lnTo>
                    <a:pt x="487" y="938"/>
                  </a:lnTo>
                  <a:lnTo>
                    <a:pt x="487" y="933"/>
                  </a:lnTo>
                  <a:lnTo>
                    <a:pt x="485" y="930"/>
                  </a:lnTo>
                  <a:lnTo>
                    <a:pt x="485" y="928"/>
                  </a:lnTo>
                  <a:lnTo>
                    <a:pt x="485" y="925"/>
                  </a:lnTo>
                  <a:lnTo>
                    <a:pt x="485" y="923"/>
                  </a:lnTo>
                  <a:lnTo>
                    <a:pt x="482" y="920"/>
                  </a:lnTo>
                  <a:lnTo>
                    <a:pt x="482" y="917"/>
                  </a:lnTo>
                  <a:lnTo>
                    <a:pt x="480" y="915"/>
                  </a:lnTo>
                  <a:lnTo>
                    <a:pt x="477" y="912"/>
                  </a:lnTo>
                  <a:lnTo>
                    <a:pt x="474" y="910"/>
                  </a:lnTo>
                  <a:lnTo>
                    <a:pt x="472" y="910"/>
                  </a:lnTo>
                  <a:lnTo>
                    <a:pt x="469" y="910"/>
                  </a:lnTo>
                  <a:lnTo>
                    <a:pt x="464" y="910"/>
                  </a:lnTo>
                  <a:lnTo>
                    <a:pt x="464" y="907"/>
                  </a:lnTo>
                  <a:lnTo>
                    <a:pt x="464" y="905"/>
                  </a:lnTo>
                  <a:lnTo>
                    <a:pt x="461" y="902"/>
                  </a:lnTo>
                  <a:lnTo>
                    <a:pt x="459" y="899"/>
                  </a:lnTo>
                  <a:lnTo>
                    <a:pt x="459" y="897"/>
                  </a:lnTo>
                  <a:lnTo>
                    <a:pt x="456" y="894"/>
                  </a:lnTo>
                  <a:lnTo>
                    <a:pt x="454" y="892"/>
                  </a:lnTo>
                  <a:lnTo>
                    <a:pt x="451" y="889"/>
                  </a:lnTo>
                  <a:lnTo>
                    <a:pt x="449" y="881"/>
                  </a:lnTo>
                  <a:lnTo>
                    <a:pt x="446" y="881"/>
                  </a:lnTo>
                  <a:lnTo>
                    <a:pt x="443" y="879"/>
                  </a:lnTo>
                  <a:lnTo>
                    <a:pt x="441" y="876"/>
                  </a:lnTo>
                  <a:lnTo>
                    <a:pt x="438" y="874"/>
                  </a:lnTo>
                  <a:lnTo>
                    <a:pt x="436" y="871"/>
                  </a:lnTo>
                  <a:lnTo>
                    <a:pt x="433" y="868"/>
                  </a:lnTo>
                  <a:lnTo>
                    <a:pt x="431" y="868"/>
                  </a:lnTo>
                  <a:lnTo>
                    <a:pt x="428" y="871"/>
                  </a:lnTo>
                  <a:lnTo>
                    <a:pt x="425" y="871"/>
                  </a:lnTo>
                  <a:lnTo>
                    <a:pt x="423" y="871"/>
                  </a:lnTo>
                  <a:lnTo>
                    <a:pt x="420" y="871"/>
                  </a:lnTo>
                  <a:lnTo>
                    <a:pt x="418" y="868"/>
                  </a:lnTo>
                  <a:lnTo>
                    <a:pt x="415" y="866"/>
                  </a:lnTo>
                  <a:lnTo>
                    <a:pt x="412" y="863"/>
                  </a:lnTo>
                  <a:lnTo>
                    <a:pt x="410" y="863"/>
                  </a:lnTo>
                  <a:lnTo>
                    <a:pt x="407" y="863"/>
                  </a:lnTo>
                  <a:lnTo>
                    <a:pt x="405" y="863"/>
                  </a:lnTo>
                  <a:lnTo>
                    <a:pt x="402" y="861"/>
                  </a:lnTo>
                  <a:lnTo>
                    <a:pt x="402" y="858"/>
                  </a:lnTo>
                  <a:lnTo>
                    <a:pt x="400" y="856"/>
                  </a:lnTo>
                  <a:lnTo>
                    <a:pt x="394" y="853"/>
                  </a:lnTo>
                  <a:lnTo>
                    <a:pt x="392" y="850"/>
                  </a:lnTo>
                  <a:lnTo>
                    <a:pt x="387" y="845"/>
                  </a:lnTo>
                  <a:lnTo>
                    <a:pt x="382" y="843"/>
                  </a:lnTo>
                  <a:lnTo>
                    <a:pt x="376" y="840"/>
                  </a:lnTo>
                  <a:lnTo>
                    <a:pt x="374" y="838"/>
                  </a:lnTo>
                  <a:lnTo>
                    <a:pt x="371" y="835"/>
                  </a:lnTo>
                  <a:lnTo>
                    <a:pt x="369" y="835"/>
                  </a:lnTo>
                  <a:lnTo>
                    <a:pt x="366" y="832"/>
                  </a:lnTo>
                  <a:lnTo>
                    <a:pt x="363" y="832"/>
                  </a:lnTo>
                  <a:lnTo>
                    <a:pt x="361" y="832"/>
                  </a:lnTo>
                  <a:lnTo>
                    <a:pt x="358" y="832"/>
                  </a:lnTo>
                  <a:lnTo>
                    <a:pt x="353" y="830"/>
                  </a:lnTo>
                  <a:lnTo>
                    <a:pt x="351" y="827"/>
                  </a:lnTo>
                  <a:lnTo>
                    <a:pt x="345" y="827"/>
                  </a:lnTo>
                  <a:lnTo>
                    <a:pt x="343" y="825"/>
                  </a:lnTo>
                  <a:lnTo>
                    <a:pt x="340" y="825"/>
                  </a:lnTo>
                  <a:lnTo>
                    <a:pt x="338" y="822"/>
                  </a:lnTo>
                  <a:lnTo>
                    <a:pt x="335" y="819"/>
                  </a:lnTo>
                  <a:lnTo>
                    <a:pt x="333" y="819"/>
                  </a:lnTo>
                  <a:lnTo>
                    <a:pt x="330" y="817"/>
                  </a:lnTo>
                  <a:lnTo>
                    <a:pt x="327" y="814"/>
                  </a:lnTo>
                  <a:lnTo>
                    <a:pt x="325" y="812"/>
                  </a:lnTo>
                  <a:lnTo>
                    <a:pt x="322" y="809"/>
                  </a:lnTo>
                  <a:lnTo>
                    <a:pt x="320" y="807"/>
                  </a:lnTo>
                  <a:lnTo>
                    <a:pt x="320" y="804"/>
                  </a:lnTo>
                  <a:lnTo>
                    <a:pt x="317" y="804"/>
                  </a:lnTo>
                  <a:lnTo>
                    <a:pt x="317" y="801"/>
                  </a:lnTo>
                  <a:lnTo>
                    <a:pt x="314" y="801"/>
                  </a:lnTo>
                  <a:lnTo>
                    <a:pt x="314" y="799"/>
                  </a:lnTo>
                  <a:lnTo>
                    <a:pt x="314" y="796"/>
                  </a:lnTo>
                  <a:lnTo>
                    <a:pt x="314" y="794"/>
                  </a:lnTo>
                  <a:lnTo>
                    <a:pt x="314" y="791"/>
                  </a:lnTo>
                  <a:lnTo>
                    <a:pt x="312" y="789"/>
                  </a:lnTo>
                  <a:lnTo>
                    <a:pt x="312" y="786"/>
                  </a:lnTo>
                  <a:lnTo>
                    <a:pt x="312" y="783"/>
                  </a:lnTo>
                  <a:lnTo>
                    <a:pt x="312" y="781"/>
                  </a:lnTo>
                  <a:lnTo>
                    <a:pt x="309" y="781"/>
                  </a:lnTo>
                  <a:lnTo>
                    <a:pt x="307" y="781"/>
                  </a:lnTo>
                  <a:lnTo>
                    <a:pt x="304" y="783"/>
                  </a:lnTo>
                  <a:lnTo>
                    <a:pt x="302" y="783"/>
                  </a:lnTo>
                  <a:lnTo>
                    <a:pt x="302" y="781"/>
                  </a:lnTo>
                  <a:lnTo>
                    <a:pt x="299" y="781"/>
                  </a:lnTo>
                  <a:lnTo>
                    <a:pt x="299" y="778"/>
                  </a:lnTo>
                  <a:lnTo>
                    <a:pt x="299" y="776"/>
                  </a:lnTo>
                  <a:lnTo>
                    <a:pt x="299" y="773"/>
                  </a:lnTo>
                  <a:lnTo>
                    <a:pt x="299" y="770"/>
                  </a:lnTo>
                  <a:lnTo>
                    <a:pt x="296" y="768"/>
                  </a:lnTo>
                  <a:lnTo>
                    <a:pt x="294" y="765"/>
                  </a:lnTo>
                  <a:lnTo>
                    <a:pt x="291" y="765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0"/>
                  </a:lnTo>
                  <a:lnTo>
                    <a:pt x="286" y="760"/>
                  </a:lnTo>
                  <a:lnTo>
                    <a:pt x="284" y="758"/>
                  </a:lnTo>
                  <a:lnTo>
                    <a:pt x="284" y="755"/>
                  </a:lnTo>
                  <a:lnTo>
                    <a:pt x="286" y="752"/>
                  </a:lnTo>
                  <a:lnTo>
                    <a:pt x="289" y="750"/>
                  </a:lnTo>
                  <a:lnTo>
                    <a:pt x="291" y="747"/>
                  </a:lnTo>
                  <a:lnTo>
                    <a:pt x="291" y="745"/>
                  </a:ln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8" name="Freeform 25"/>
            <p:cNvSpPr>
              <a:spLocks/>
            </p:cNvSpPr>
            <p:nvPr/>
          </p:nvSpPr>
          <p:spPr bwMode="auto">
            <a:xfrm>
              <a:off x="3282" y="1657"/>
              <a:ext cx="518" cy="982"/>
            </a:xfrm>
            <a:custGeom>
              <a:avLst/>
              <a:gdLst>
                <a:gd name="T0" fmla="*/ 31 w 518"/>
                <a:gd name="T1" fmla="*/ 2 h 982"/>
                <a:gd name="T2" fmla="*/ 65 w 518"/>
                <a:gd name="T3" fmla="*/ 7 h 982"/>
                <a:gd name="T4" fmla="*/ 90 w 518"/>
                <a:gd name="T5" fmla="*/ 5 h 982"/>
                <a:gd name="T6" fmla="*/ 119 w 518"/>
                <a:gd name="T7" fmla="*/ 18 h 982"/>
                <a:gd name="T8" fmla="*/ 155 w 518"/>
                <a:gd name="T9" fmla="*/ 18 h 982"/>
                <a:gd name="T10" fmla="*/ 181 w 518"/>
                <a:gd name="T11" fmla="*/ 38 h 982"/>
                <a:gd name="T12" fmla="*/ 209 w 518"/>
                <a:gd name="T13" fmla="*/ 56 h 982"/>
                <a:gd name="T14" fmla="*/ 242 w 518"/>
                <a:gd name="T15" fmla="*/ 61 h 982"/>
                <a:gd name="T16" fmla="*/ 273 w 518"/>
                <a:gd name="T17" fmla="*/ 69 h 982"/>
                <a:gd name="T18" fmla="*/ 302 w 518"/>
                <a:gd name="T19" fmla="*/ 74 h 982"/>
                <a:gd name="T20" fmla="*/ 317 w 518"/>
                <a:gd name="T21" fmla="*/ 74 h 982"/>
                <a:gd name="T22" fmla="*/ 351 w 518"/>
                <a:gd name="T23" fmla="*/ 69 h 982"/>
                <a:gd name="T24" fmla="*/ 379 w 518"/>
                <a:gd name="T25" fmla="*/ 59 h 982"/>
                <a:gd name="T26" fmla="*/ 413 w 518"/>
                <a:gd name="T27" fmla="*/ 56 h 982"/>
                <a:gd name="T28" fmla="*/ 446 w 518"/>
                <a:gd name="T29" fmla="*/ 43 h 982"/>
                <a:gd name="T30" fmla="*/ 464 w 518"/>
                <a:gd name="T31" fmla="*/ 59 h 982"/>
                <a:gd name="T32" fmla="*/ 500 w 518"/>
                <a:gd name="T33" fmla="*/ 90 h 982"/>
                <a:gd name="T34" fmla="*/ 493 w 518"/>
                <a:gd name="T35" fmla="*/ 113 h 982"/>
                <a:gd name="T36" fmla="*/ 498 w 518"/>
                <a:gd name="T37" fmla="*/ 147 h 982"/>
                <a:gd name="T38" fmla="*/ 511 w 518"/>
                <a:gd name="T39" fmla="*/ 162 h 982"/>
                <a:gd name="T40" fmla="*/ 513 w 518"/>
                <a:gd name="T41" fmla="*/ 193 h 982"/>
                <a:gd name="T42" fmla="*/ 511 w 518"/>
                <a:gd name="T43" fmla="*/ 226 h 982"/>
                <a:gd name="T44" fmla="*/ 516 w 518"/>
                <a:gd name="T45" fmla="*/ 260 h 982"/>
                <a:gd name="T46" fmla="*/ 495 w 518"/>
                <a:gd name="T47" fmla="*/ 283 h 982"/>
                <a:gd name="T48" fmla="*/ 475 w 518"/>
                <a:gd name="T49" fmla="*/ 301 h 982"/>
                <a:gd name="T50" fmla="*/ 449 w 518"/>
                <a:gd name="T51" fmla="*/ 319 h 982"/>
                <a:gd name="T52" fmla="*/ 410 w 518"/>
                <a:gd name="T53" fmla="*/ 330 h 982"/>
                <a:gd name="T54" fmla="*/ 379 w 518"/>
                <a:gd name="T55" fmla="*/ 327 h 982"/>
                <a:gd name="T56" fmla="*/ 364 w 518"/>
                <a:gd name="T57" fmla="*/ 350 h 982"/>
                <a:gd name="T58" fmla="*/ 351 w 518"/>
                <a:gd name="T59" fmla="*/ 371 h 982"/>
                <a:gd name="T60" fmla="*/ 348 w 518"/>
                <a:gd name="T61" fmla="*/ 391 h 982"/>
                <a:gd name="T62" fmla="*/ 351 w 518"/>
                <a:gd name="T63" fmla="*/ 417 h 982"/>
                <a:gd name="T64" fmla="*/ 338 w 518"/>
                <a:gd name="T65" fmla="*/ 435 h 982"/>
                <a:gd name="T66" fmla="*/ 312 w 518"/>
                <a:gd name="T67" fmla="*/ 456 h 982"/>
                <a:gd name="T68" fmla="*/ 286 w 518"/>
                <a:gd name="T69" fmla="*/ 477 h 982"/>
                <a:gd name="T70" fmla="*/ 271 w 518"/>
                <a:gd name="T71" fmla="*/ 495 h 982"/>
                <a:gd name="T72" fmla="*/ 273 w 518"/>
                <a:gd name="T73" fmla="*/ 526 h 982"/>
                <a:gd name="T74" fmla="*/ 279 w 518"/>
                <a:gd name="T75" fmla="*/ 556 h 982"/>
                <a:gd name="T76" fmla="*/ 307 w 518"/>
                <a:gd name="T77" fmla="*/ 577 h 982"/>
                <a:gd name="T78" fmla="*/ 325 w 518"/>
                <a:gd name="T79" fmla="*/ 613 h 982"/>
                <a:gd name="T80" fmla="*/ 346 w 518"/>
                <a:gd name="T81" fmla="*/ 642 h 982"/>
                <a:gd name="T82" fmla="*/ 340 w 518"/>
                <a:gd name="T83" fmla="*/ 673 h 982"/>
                <a:gd name="T84" fmla="*/ 335 w 518"/>
                <a:gd name="T85" fmla="*/ 698 h 982"/>
                <a:gd name="T86" fmla="*/ 353 w 518"/>
                <a:gd name="T87" fmla="*/ 729 h 982"/>
                <a:gd name="T88" fmla="*/ 361 w 518"/>
                <a:gd name="T89" fmla="*/ 778 h 982"/>
                <a:gd name="T90" fmla="*/ 400 w 518"/>
                <a:gd name="T91" fmla="*/ 804 h 982"/>
                <a:gd name="T92" fmla="*/ 426 w 518"/>
                <a:gd name="T93" fmla="*/ 832 h 982"/>
                <a:gd name="T94" fmla="*/ 436 w 518"/>
                <a:gd name="T95" fmla="*/ 858 h 982"/>
                <a:gd name="T96" fmla="*/ 423 w 518"/>
                <a:gd name="T97" fmla="*/ 876 h 982"/>
                <a:gd name="T98" fmla="*/ 387 w 518"/>
                <a:gd name="T99" fmla="*/ 897 h 982"/>
                <a:gd name="T100" fmla="*/ 353 w 518"/>
                <a:gd name="T101" fmla="*/ 923 h 982"/>
                <a:gd name="T102" fmla="*/ 322 w 518"/>
                <a:gd name="T103" fmla="*/ 951 h 982"/>
                <a:gd name="T104" fmla="*/ 302 w 518"/>
                <a:gd name="T105" fmla="*/ 974 h 982"/>
                <a:gd name="T106" fmla="*/ 276 w 518"/>
                <a:gd name="T107" fmla="*/ 943 h 982"/>
                <a:gd name="T108" fmla="*/ 245 w 518"/>
                <a:gd name="T109" fmla="*/ 910 h 982"/>
                <a:gd name="T110" fmla="*/ 209 w 518"/>
                <a:gd name="T111" fmla="*/ 871 h 982"/>
                <a:gd name="T112" fmla="*/ 157 w 518"/>
                <a:gd name="T113" fmla="*/ 840 h 982"/>
                <a:gd name="T114" fmla="*/ 108 w 518"/>
                <a:gd name="T115" fmla="*/ 814 h 982"/>
                <a:gd name="T116" fmla="*/ 88 w 518"/>
                <a:gd name="T117" fmla="*/ 781 h 982"/>
                <a:gd name="T118" fmla="*/ 65 w 518"/>
                <a:gd name="T119" fmla="*/ 755 h 9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18"/>
                <a:gd name="T181" fmla="*/ 0 h 982"/>
                <a:gd name="T182" fmla="*/ 518 w 518"/>
                <a:gd name="T183" fmla="*/ 982 h 9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18" h="982">
                  <a:moveTo>
                    <a:pt x="0" y="5"/>
                  </a:moveTo>
                  <a:lnTo>
                    <a:pt x="3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2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6" y="7"/>
                  </a:lnTo>
                  <a:lnTo>
                    <a:pt x="39" y="7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6" y="7"/>
                  </a:lnTo>
                  <a:lnTo>
                    <a:pt x="49" y="7"/>
                  </a:lnTo>
                  <a:lnTo>
                    <a:pt x="52" y="7"/>
                  </a:lnTo>
                  <a:lnTo>
                    <a:pt x="54" y="7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59" y="10"/>
                  </a:lnTo>
                  <a:lnTo>
                    <a:pt x="62" y="10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7"/>
                  </a:lnTo>
                  <a:lnTo>
                    <a:pt x="70" y="7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7" y="7"/>
                  </a:lnTo>
                  <a:lnTo>
                    <a:pt x="77" y="5"/>
                  </a:lnTo>
                  <a:lnTo>
                    <a:pt x="80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2"/>
                  </a:lnTo>
                  <a:lnTo>
                    <a:pt x="88" y="2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8" y="7"/>
                  </a:lnTo>
                  <a:lnTo>
                    <a:pt x="101" y="7"/>
                  </a:lnTo>
                  <a:lnTo>
                    <a:pt x="101" y="5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8"/>
                  </a:lnTo>
                  <a:lnTo>
                    <a:pt x="114" y="18"/>
                  </a:lnTo>
                  <a:lnTo>
                    <a:pt x="116" y="18"/>
                  </a:lnTo>
                  <a:lnTo>
                    <a:pt x="119" y="18"/>
                  </a:lnTo>
                  <a:lnTo>
                    <a:pt x="121" y="18"/>
                  </a:lnTo>
                  <a:lnTo>
                    <a:pt x="124" y="18"/>
                  </a:lnTo>
                  <a:lnTo>
                    <a:pt x="126" y="18"/>
                  </a:lnTo>
                  <a:lnTo>
                    <a:pt x="129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4" y="20"/>
                  </a:lnTo>
                  <a:lnTo>
                    <a:pt x="137" y="20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0"/>
                  </a:lnTo>
                  <a:lnTo>
                    <a:pt x="147" y="20"/>
                  </a:lnTo>
                  <a:lnTo>
                    <a:pt x="147" y="18"/>
                  </a:lnTo>
                  <a:lnTo>
                    <a:pt x="150" y="18"/>
                  </a:lnTo>
                  <a:lnTo>
                    <a:pt x="152" y="18"/>
                  </a:lnTo>
                  <a:lnTo>
                    <a:pt x="155" y="18"/>
                  </a:lnTo>
                  <a:lnTo>
                    <a:pt x="157" y="20"/>
                  </a:lnTo>
                  <a:lnTo>
                    <a:pt x="160" y="20"/>
                  </a:lnTo>
                  <a:lnTo>
                    <a:pt x="160" y="23"/>
                  </a:lnTo>
                  <a:lnTo>
                    <a:pt x="163" y="23"/>
                  </a:lnTo>
                  <a:lnTo>
                    <a:pt x="165" y="23"/>
                  </a:lnTo>
                  <a:lnTo>
                    <a:pt x="168" y="23"/>
                  </a:lnTo>
                  <a:lnTo>
                    <a:pt x="168" y="25"/>
                  </a:lnTo>
                  <a:lnTo>
                    <a:pt x="170" y="25"/>
                  </a:lnTo>
                  <a:lnTo>
                    <a:pt x="170" y="28"/>
                  </a:lnTo>
                  <a:lnTo>
                    <a:pt x="170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5" y="33"/>
                  </a:lnTo>
                  <a:lnTo>
                    <a:pt x="175" y="36"/>
                  </a:lnTo>
                  <a:lnTo>
                    <a:pt x="178" y="36"/>
                  </a:lnTo>
                  <a:lnTo>
                    <a:pt x="178" y="38"/>
                  </a:lnTo>
                  <a:lnTo>
                    <a:pt x="181" y="38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6" y="43"/>
                  </a:lnTo>
                  <a:lnTo>
                    <a:pt x="199" y="43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9"/>
                  </a:lnTo>
                  <a:lnTo>
                    <a:pt x="206" y="49"/>
                  </a:lnTo>
                  <a:lnTo>
                    <a:pt x="206" y="51"/>
                  </a:lnTo>
                  <a:lnTo>
                    <a:pt x="206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12" y="56"/>
                  </a:lnTo>
                  <a:lnTo>
                    <a:pt x="212" y="59"/>
                  </a:lnTo>
                  <a:lnTo>
                    <a:pt x="214" y="59"/>
                  </a:lnTo>
                  <a:lnTo>
                    <a:pt x="217" y="59"/>
                  </a:lnTo>
                  <a:lnTo>
                    <a:pt x="217" y="61"/>
                  </a:lnTo>
                  <a:lnTo>
                    <a:pt x="219" y="61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7" y="61"/>
                  </a:lnTo>
                  <a:lnTo>
                    <a:pt x="230" y="61"/>
                  </a:lnTo>
                  <a:lnTo>
                    <a:pt x="230" y="64"/>
                  </a:lnTo>
                  <a:lnTo>
                    <a:pt x="232" y="64"/>
                  </a:lnTo>
                  <a:lnTo>
                    <a:pt x="235" y="64"/>
                  </a:lnTo>
                  <a:lnTo>
                    <a:pt x="237" y="64"/>
                  </a:lnTo>
                  <a:lnTo>
                    <a:pt x="240" y="64"/>
                  </a:lnTo>
                  <a:lnTo>
                    <a:pt x="240" y="61"/>
                  </a:lnTo>
                  <a:lnTo>
                    <a:pt x="242" y="61"/>
                  </a:lnTo>
                  <a:lnTo>
                    <a:pt x="242" y="64"/>
                  </a:lnTo>
                  <a:lnTo>
                    <a:pt x="245" y="64"/>
                  </a:lnTo>
                  <a:lnTo>
                    <a:pt x="248" y="64"/>
                  </a:lnTo>
                  <a:lnTo>
                    <a:pt x="250" y="64"/>
                  </a:lnTo>
                  <a:lnTo>
                    <a:pt x="250" y="61"/>
                  </a:lnTo>
                  <a:lnTo>
                    <a:pt x="253" y="61"/>
                  </a:lnTo>
                  <a:lnTo>
                    <a:pt x="255" y="61"/>
                  </a:lnTo>
                  <a:lnTo>
                    <a:pt x="258" y="61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3" y="67"/>
                  </a:lnTo>
                  <a:lnTo>
                    <a:pt x="266" y="67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4" y="67"/>
                  </a:lnTo>
                  <a:lnTo>
                    <a:pt x="284" y="64"/>
                  </a:lnTo>
                  <a:lnTo>
                    <a:pt x="286" y="64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4" y="64"/>
                  </a:lnTo>
                  <a:lnTo>
                    <a:pt x="297" y="64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302" y="67"/>
                  </a:lnTo>
                  <a:lnTo>
                    <a:pt x="299" y="67"/>
                  </a:lnTo>
                  <a:lnTo>
                    <a:pt x="302" y="69"/>
                  </a:lnTo>
                  <a:lnTo>
                    <a:pt x="302" y="72"/>
                  </a:lnTo>
                  <a:lnTo>
                    <a:pt x="302" y="74"/>
                  </a:lnTo>
                  <a:lnTo>
                    <a:pt x="299" y="77"/>
                  </a:lnTo>
                  <a:lnTo>
                    <a:pt x="302" y="77"/>
                  </a:lnTo>
                  <a:lnTo>
                    <a:pt x="302" y="79"/>
                  </a:lnTo>
                  <a:lnTo>
                    <a:pt x="302" y="82"/>
                  </a:lnTo>
                  <a:lnTo>
                    <a:pt x="304" y="82"/>
                  </a:lnTo>
                  <a:lnTo>
                    <a:pt x="304" y="79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7" y="74"/>
                  </a:lnTo>
                  <a:lnTo>
                    <a:pt x="310" y="74"/>
                  </a:lnTo>
                  <a:lnTo>
                    <a:pt x="312" y="74"/>
                  </a:lnTo>
                  <a:lnTo>
                    <a:pt x="312" y="72"/>
                  </a:lnTo>
                  <a:lnTo>
                    <a:pt x="315" y="72"/>
                  </a:lnTo>
                  <a:lnTo>
                    <a:pt x="315" y="74"/>
                  </a:lnTo>
                  <a:lnTo>
                    <a:pt x="317" y="74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20" y="74"/>
                  </a:lnTo>
                  <a:lnTo>
                    <a:pt x="322" y="74"/>
                  </a:lnTo>
                  <a:lnTo>
                    <a:pt x="325" y="74"/>
                  </a:lnTo>
                  <a:lnTo>
                    <a:pt x="328" y="74"/>
                  </a:lnTo>
                  <a:lnTo>
                    <a:pt x="330" y="74"/>
                  </a:lnTo>
                  <a:lnTo>
                    <a:pt x="333" y="74"/>
                  </a:lnTo>
                  <a:lnTo>
                    <a:pt x="335" y="74"/>
                  </a:lnTo>
                  <a:lnTo>
                    <a:pt x="338" y="74"/>
                  </a:lnTo>
                  <a:lnTo>
                    <a:pt x="338" y="77"/>
                  </a:lnTo>
                  <a:lnTo>
                    <a:pt x="340" y="77"/>
                  </a:lnTo>
                  <a:lnTo>
                    <a:pt x="343" y="77"/>
                  </a:lnTo>
                  <a:lnTo>
                    <a:pt x="343" y="74"/>
                  </a:lnTo>
                  <a:lnTo>
                    <a:pt x="346" y="74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8" y="69"/>
                  </a:lnTo>
                  <a:lnTo>
                    <a:pt x="351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1"/>
                  </a:lnTo>
                  <a:lnTo>
                    <a:pt x="356" y="64"/>
                  </a:lnTo>
                  <a:lnTo>
                    <a:pt x="359" y="64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61" y="59"/>
                  </a:lnTo>
                  <a:lnTo>
                    <a:pt x="364" y="59"/>
                  </a:lnTo>
                  <a:lnTo>
                    <a:pt x="366" y="59"/>
                  </a:lnTo>
                  <a:lnTo>
                    <a:pt x="369" y="59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7" y="59"/>
                  </a:lnTo>
                  <a:lnTo>
                    <a:pt x="379" y="59"/>
                  </a:lnTo>
                  <a:lnTo>
                    <a:pt x="379" y="56"/>
                  </a:lnTo>
                  <a:lnTo>
                    <a:pt x="382" y="56"/>
                  </a:lnTo>
                  <a:lnTo>
                    <a:pt x="382" y="54"/>
                  </a:lnTo>
                  <a:lnTo>
                    <a:pt x="384" y="54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49"/>
                  </a:lnTo>
                  <a:lnTo>
                    <a:pt x="400" y="49"/>
                  </a:lnTo>
                  <a:lnTo>
                    <a:pt x="402" y="49"/>
                  </a:lnTo>
                  <a:lnTo>
                    <a:pt x="405" y="51"/>
                  </a:lnTo>
                  <a:lnTo>
                    <a:pt x="408" y="51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8" y="54"/>
                  </a:lnTo>
                  <a:lnTo>
                    <a:pt x="420" y="54"/>
                  </a:lnTo>
                  <a:lnTo>
                    <a:pt x="420" y="51"/>
                  </a:lnTo>
                  <a:lnTo>
                    <a:pt x="423" y="51"/>
                  </a:lnTo>
                  <a:lnTo>
                    <a:pt x="423" y="49"/>
                  </a:lnTo>
                  <a:lnTo>
                    <a:pt x="426" y="49"/>
                  </a:lnTo>
                  <a:lnTo>
                    <a:pt x="426" y="46"/>
                  </a:lnTo>
                  <a:lnTo>
                    <a:pt x="428" y="46"/>
                  </a:lnTo>
                  <a:lnTo>
                    <a:pt x="431" y="46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6" y="43"/>
                  </a:lnTo>
                  <a:lnTo>
                    <a:pt x="438" y="43"/>
                  </a:lnTo>
                  <a:lnTo>
                    <a:pt x="441" y="43"/>
                  </a:lnTo>
                  <a:lnTo>
                    <a:pt x="444" y="43"/>
                  </a:lnTo>
                  <a:lnTo>
                    <a:pt x="446" y="43"/>
                  </a:lnTo>
                  <a:lnTo>
                    <a:pt x="449" y="43"/>
                  </a:lnTo>
                  <a:lnTo>
                    <a:pt x="451" y="43"/>
                  </a:lnTo>
                  <a:lnTo>
                    <a:pt x="451" y="41"/>
                  </a:lnTo>
                  <a:lnTo>
                    <a:pt x="454" y="41"/>
                  </a:lnTo>
                  <a:lnTo>
                    <a:pt x="454" y="38"/>
                  </a:lnTo>
                  <a:lnTo>
                    <a:pt x="457" y="38"/>
                  </a:lnTo>
                  <a:lnTo>
                    <a:pt x="457" y="36"/>
                  </a:lnTo>
                  <a:lnTo>
                    <a:pt x="459" y="36"/>
                  </a:lnTo>
                  <a:lnTo>
                    <a:pt x="459" y="38"/>
                  </a:lnTo>
                  <a:lnTo>
                    <a:pt x="459" y="41"/>
                  </a:lnTo>
                  <a:lnTo>
                    <a:pt x="459" y="43"/>
                  </a:lnTo>
                  <a:lnTo>
                    <a:pt x="459" y="46"/>
                  </a:lnTo>
                  <a:lnTo>
                    <a:pt x="462" y="49"/>
                  </a:lnTo>
                  <a:lnTo>
                    <a:pt x="462" y="51"/>
                  </a:lnTo>
                  <a:lnTo>
                    <a:pt x="464" y="54"/>
                  </a:lnTo>
                  <a:lnTo>
                    <a:pt x="464" y="56"/>
                  </a:lnTo>
                  <a:lnTo>
                    <a:pt x="464" y="59"/>
                  </a:lnTo>
                  <a:lnTo>
                    <a:pt x="469" y="61"/>
                  </a:lnTo>
                  <a:lnTo>
                    <a:pt x="469" y="64"/>
                  </a:lnTo>
                  <a:lnTo>
                    <a:pt x="472" y="67"/>
                  </a:lnTo>
                  <a:lnTo>
                    <a:pt x="482" y="74"/>
                  </a:lnTo>
                  <a:lnTo>
                    <a:pt x="485" y="74"/>
                  </a:lnTo>
                  <a:lnTo>
                    <a:pt x="487" y="74"/>
                  </a:lnTo>
                  <a:lnTo>
                    <a:pt x="487" y="77"/>
                  </a:lnTo>
                  <a:lnTo>
                    <a:pt x="487" y="79"/>
                  </a:lnTo>
                  <a:lnTo>
                    <a:pt x="490" y="79"/>
                  </a:lnTo>
                  <a:lnTo>
                    <a:pt x="490" y="82"/>
                  </a:lnTo>
                  <a:lnTo>
                    <a:pt x="493" y="82"/>
                  </a:lnTo>
                  <a:lnTo>
                    <a:pt x="495" y="82"/>
                  </a:lnTo>
                  <a:lnTo>
                    <a:pt x="495" y="85"/>
                  </a:lnTo>
                  <a:lnTo>
                    <a:pt x="498" y="85"/>
                  </a:lnTo>
                  <a:lnTo>
                    <a:pt x="498" y="87"/>
                  </a:lnTo>
                  <a:lnTo>
                    <a:pt x="500" y="87"/>
                  </a:lnTo>
                  <a:lnTo>
                    <a:pt x="500" y="90"/>
                  </a:lnTo>
                  <a:lnTo>
                    <a:pt x="498" y="92"/>
                  </a:lnTo>
                  <a:lnTo>
                    <a:pt x="495" y="95"/>
                  </a:lnTo>
                  <a:lnTo>
                    <a:pt x="493" y="95"/>
                  </a:lnTo>
                  <a:lnTo>
                    <a:pt x="495" y="98"/>
                  </a:lnTo>
                  <a:lnTo>
                    <a:pt x="495" y="100"/>
                  </a:lnTo>
                  <a:lnTo>
                    <a:pt x="495" y="103"/>
                  </a:lnTo>
                  <a:lnTo>
                    <a:pt x="495" y="105"/>
                  </a:lnTo>
                  <a:lnTo>
                    <a:pt x="495" y="108"/>
                  </a:lnTo>
                  <a:lnTo>
                    <a:pt x="493" y="108"/>
                  </a:lnTo>
                  <a:lnTo>
                    <a:pt x="490" y="108"/>
                  </a:lnTo>
                  <a:lnTo>
                    <a:pt x="490" y="110"/>
                  </a:lnTo>
                  <a:lnTo>
                    <a:pt x="493" y="110"/>
                  </a:lnTo>
                  <a:lnTo>
                    <a:pt x="495" y="110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6"/>
                  </a:lnTo>
                  <a:lnTo>
                    <a:pt x="493" y="113"/>
                  </a:lnTo>
                  <a:lnTo>
                    <a:pt x="490" y="116"/>
                  </a:lnTo>
                  <a:lnTo>
                    <a:pt x="493" y="118"/>
                  </a:lnTo>
                  <a:lnTo>
                    <a:pt x="493" y="121"/>
                  </a:lnTo>
                  <a:lnTo>
                    <a:pt x="493" y="123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3" y="126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8" y="128"/>
                  </a:lnTo>
                  <a:lnTo>
                    <a:pt x="498" y="131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8" y="139"/>
                  </a:lnTo>
                  <a:lnTo>
                    <a:pt x="498" y="141"/>
                  </a:lnTo>
                  <a:lnTo>
                    <a:pt x="498" y="144"/>
                  </a:lnTo>
                  <a:lnTo>
                    <a:pt x="498" y="147"/>
                  </a:lnTo>
                  <a:lnTo>
                    <a:pt x="498" y="149"/>
                  </a:lnTo>
                  <a:lnTo>
                    <a:pt x="498" y="152"/>
                  </a:lnTo>
                  <a:lnTo>
                    <a:pt x="500" y="152"/>
                  </a:lnTo>
                  <a:lnTo>
                    <a:pt x="500" y="154"/>
                  </a:lnTo>
                  <a:lnTo>
                    <a:pt x="500" y="157"/>
                  </a:lnTo>
                  <a:lnTo>
                    <a:pt x="500" y="159"/>
                  </a:lnTo>
                  <a:lnTo>
                    <a:pt x="503" y="159"/>
                  </a:lnTo>
                  <a:lnTo>
                    <a:pt x="503" y="162"/>
                  </a:lnTo>
                  <a:lnTo>
                    <a:pt x="506" y="162"/>
                  </a:lnTo>
                  <a:lnTo>
                    <a:pt x="506" y="165"/>
                  </a:lnTo>
                  <a:lnTo>
                    <a:pt x="506" y="167"/>
                  </a:lnTo>
                  <a:lnTo>
                    <a:pt x="506" y="165"/>
                  </a:lnTo>
                  <a:lnTo>
                    <a:pt x="508" y="165"/>
                  </a:lnTo>
                  <a:lnTo>
                    <a:pt x="508" y="167"/>
                  </a:lnTo>
                  <a:lnTo>
                    <a:pt x="508" y="165"/>
                  </a:lnTo>
                  <a:lnTo>
                    <a:pt x="511" y="165"/>
                  </a:lnTo>
                  <a:lnTo>
                    <a:pt x="511" y="162"/>
                  </a:lnTo>
                  <a:lnTo>
                    <a:pt x="511" y="165"/>
                  </a:lnTo>
                  <a:lnTo>
                    <a:pt x="511" y="167"/>
                  </a:lnTo>
                  <a:lnTo>
                    <a:pt x="513" y="167"/>
                  </a:lnTo>
                  <a:lnTo>
                    <a:pt x="513" y="170"/>
                  </a:lnTo>
                  <a:lnTo>
                    <a:pt x="513" y="172"/>
                  </a:lnTo>
                  <a:lnTo>
                    <a:pt x="516" y="172"/>
                  </a:lnTo>
                  <a:lnTo>
                    <a:pt x="516" y="175"/>
                  </a:lnTo>
                  <a:lnTo>
                    <a:pt x="518" y="175"/>
                  </a:lnTo>
                  <a:lnTo>
                    <a:pt x="518" y="177"/>
                  </a:lnTo>
                  <a:lnTo>
                    <a:pt x="518" y="180"/>
                  </a:lnTo>
                  <a:lnTo>
                    <a:pt x="516" y="180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8"/>
                  </a:lnTo>
                  <a:lnTo>
                    <a:pt x="516" y="190"/>
                  </a:lnTo>
                  <a:lnTo>
                    <a:pt x="513" y="190"/>
                  </a:lnTo>
                  <a:lnTo>
                    <a:pt x="513" y="193"/>
                  </a:lnTo>
                  <a:lnTo>
                    <a:pt x="513" y="196"/>
                  </a:lnTo>
                  <a:lnTo>
                    <a:pt x="513" y="198"/>
                  </a:lnTo>
                  <a:lnTo>
                    <a:pt x="511" y="201"/>
                  </a:lnTo>
                  <a:lnTo>
                    <a:pt x="511" y="203"/>
                  </a:lnTo>
                  <a:lnTo>
                    <a:pt x="511" y="206"/>
                  </a:lnTo>
                  <a:lnTo>
                    <a:pt x="511" y="208"/>
                  </a:lnTo>
                  <a:lnTo>
                    <a:pt x="511" y="211"/>
                  </a:lnTo>
                  <a:lnTo>
                    <a:pt x="511" y="214"/>
                  </a:lnTo>
                  <a:lnTo>
                    <a:pt x="513" y="214"/>
                  </a:lnTo>
                  <a:lnTo>
                    <a:pt x="513" y="216"/>
                  </a:lnTo>
                  <a:lnTo>
                    <a:pt x="516" y="216"/>
                  </a:lnTo>
                  <a:lnTo>
                    <a:pt x="516" y="219"/>
                  </a:lnTo>
                  <a:lnTo>
                    <a:pt x="518" y="221"/>
                  </a:lnTo>
                  <a:lnTo>
                    <a:pt x="516" y="221"/>
                  </a:lnTo>
                  <a:lnTo>
                    <a:pt x="516" y="224"/>
                  </a:lnTo>
                  <a:lnTo>
                    <a:pt x="513" y="224"/>
                  </a:lnTo>
                  <a:lnTo>
                    <a:pt x="511" y="226"/>
                  </a:lnTo>
                  <a:lnTo>
                    <a:pt x="511" y="229"/>
                  </a:lnTo>
                  <a:lnTo>
                    <a:pt x="508" y="229"/>
                  </a:lnTo>
                  <a:lnTo>
                    <a:pt x="508" y="232"/>
                  </a:lnTo>
                  <a:lnTo>
                    <a:pt x="508" y="234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11" y="239"/>
                  </a:lnTo>
                  <a:lnTo>
                    <a:pt x="513" y="239"/>
                  </a:lnTo>
                  <a:lnTo>
                    <a:pt x="513" y="242"/>
                  </a:lnTo>
                  <a:lnTo>
                    <a:pt x="516" y="242"/>
                  </a:lnTo>
                  <a:lnTo>
                    <a:pt x="516" y="245"/>
                  </a:lnTo>
                  <a:lnTo>
                    <a:pt x="516" y="247"/>
                  </a:lnTo>
                  <a:lnTo>
                    <a:pt x="516" y="250"/>
                  </a:lnTo>
                  <a:lnTo>
                    <a:pt x="516" y="252"/>
                  </a:lnTo>
                  <a:lnTo>
                    <a:pt x="516" y="255"/>
                  </a:lnTo>
                  <a:lnTo>
                    <a:pt x="516" y="257"/>
                  </a:lnTo>
                  <a:lnTo>
                    <a:pt x="516" y="260"/>
                  </a:lnTo>
                  <a:lnTo>
                    <a:pt x="513" y="260"/>
                  </a:lnTo>
                  <a:lnTo>
                    <a:pt x="513" y="263"/>
                  </a:lnTo>
                  <a:lnTo>
                    <a:pt x="511" y="263"/>
                  </a:lnTo>
                  <a:lnTo>
                    <a:pt x="508" y="263"/>
                  </a:lnTo>
                  <a:lnTo>
                    <a:pt x="508" y="265"/>
                  </a:lnTo>
                  <a:lnTo>
                    <a:pt x="508" y="268"/>
                  </a:lnTo>
                  <a:lnTo>
                    <a:pt x="506" y="268"/>
                  </a:lnTo>
                  <a:lnTo>
                    <a:pt x="506" y="270"/>
                  </a:lnTo>
                  <a:lnTo>
                    <a:pt x="506" y="273"/>
                  </a:lnTo>
                  <a:lnTo>
                    <a:pt x="506" y="275"/>
                  </a:lnTo>
                  <a:lnTo>
                    <a:pt x="503" y="275"/>
                  </a:lnTo>
                  <a:lnTo>
                    <a:pt x="500" y="275"/>
                  </a:lnTo>
                  <a:lnTo>
                    <a:pt x="500" y="278"/>
                  </a:lnTo>
                  <a:lnTo>
                    <a:pt x="498" y="278"/>
                  </a:lnTo>
                  <a:lnTo>
                    <a:pt x="498" y="281"/>
                  </a:lnTo>
                  <a:lnTo>
                    <a:pt x="495" y="281"/>
                  </a:lnTo>
                  <a:lnTo>
                    <a:pt x="495" y="283"/>
                  </a:lnTo>
                  <a:lnTo>
                    <a:pt x="493" y="283"/>
                  </a:lnTo>
                  <a:lnTo>
                    <a:pt x="490" y="283"/>
                  </a:lnTo>
                  <a:lnTo>
                    <a:pt x="490" y="286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0" y="288"/>
                  </a:lnTo>
                  <a:lnTo>
                    <a:pt x="490" y="291"/>
                  </a:lnTo>
                  <a:lnTo>
                    <a:pt x="487" y="291"/>
                  </a:lnTo>
                  <a:lnTo>
                    <a:pt x="485" y="293"/>
                  </a:lnTo>
                  <a:lnTo>
                    <a:pt x="487" y="296"/>
                  </a:lnTo>
                  <a:lnTo>
                    <a:pt x="485" y="296"/>
                  </a:lnTo>
                  <a:lnTo>
                    <a:pt x="482" y="296"/>
                  </a:lnTo>
                  <a:lnTo>
                    <a:pt x="482" y="299"/>
                  </a:lnTo>
                  <a:lnTo>
                    <a:pt x="480" y="299"/>
                  </a:lnTo>
                  <a:lnTo>
                    <a:pt x="477" y="299"/>
                  </a:lnTo>
                  <a:lnTo>
                    <a:pt x="477" y="301"/>
                  </a:lnTo>
                  <a:lnTo>
                    <a:pt x="475" y="301"/>
                  </a:lnTo>
                  <a:lnTo>
                    <a:pt x="472" y="301"/>
                  </a:lnTo>
                  <a:lnTo>
                    <a:pt x="469" y="301"/>
                  </a:lnTo>
                  <a:lnTo>
                    <a:pt x="469" y="304"/>
                  </a:lnTo>
                  <a:lnTo>
                    <a:pt x="467" y="304"/>
                  </a:lnTo>
                  <a:lnTo>
                    <a:pt x="467" y="306"/>
                  </a:lnTo>
                  <a:lnTo>
                    <a:pt x="464" y="306"/>
                  </a:lnTo>
                  <a:lnTo>
                    <a:pt x="464" y="309"/>
                  </a:lnTo>
                  <a:lnTo>
                    <a:pt x="462" y="309"/>
                  </a:lnTo>
                  <a:lnTo>
                    <a:pt x="459" y="309"/>
                  </a:lnTo>
                  <a:lnTo>
                    <a:pt x="459" y="312"/>
                  </a:lnTo>
                  <a:lnTo>
                    <a:pt x="457" y="312"/>
                  </a:lnTo>
                  <a:lnTo>
                    <a:pt x="457" y="314"/>
                  </a:lnTo>
                  <a:lnTo>
                    <a:pt x="454" y="314"/>
                  </a:lnTo>
                  <a:lnTo>
                    <a:pt x="454" y="317"/>
                  </a:lnTo>
                  <a:lnTo>
                    <a:pt x="451" y="317"/>
                  </a:lnTo>
                  <a:lnTo>
                    <a:pt x="449" y="317"/>
                  </a:lnTo>
                  <a:lnTo>
                    <a:pt x="449" y="319"/>
                  </a:lnTo>
                  <a:lnTo>
                    <a:pt x="449" y="322"/>
                  </a:lnTo>
                  <a:lnTo>
                    <a:pt x="444" y="324"/>
                  </a:lnTo>
                  <a:lnTo>
                    <a:pt x="441" y="330"/>
                  </a:lnTo>
                  <a:lnTo>
                    <a:pt x="438" y="335"/>
                  </a:lnTo>
                  <a:lnTo>
                    <a:pt x="436" y="335"/>
                  </a:lnTo>
                  <a:lnTo>
                    <a:pt x="433" y="332"/>
                  </a:lnTo>
                  <a:lnTo>
                    <a:pt x="431" y="330"/>
                  </a:lnTo>
                  <a:lnTo>
                    <a:pt x="428" y="327"/>
                  </a:lnTo>
                  <a:lnTo>
                    <a:pt x="428" y="324"/>
                  </a:lnTo>
                  <a:lnTo>
                    <a:pt x="426" y="324"/>
                  </a:lnTo>
                  <a:lnTo>
                    <a:pt x="423" y="324"/>
                  </a:lnTo>
                  <a:lnTo>
                    <a:pt x="420" y="327"/>
                  </a:lnTo>
                  <a:lnTo>
                    <a:pt x="418" y="327"/>
                  </a:lnTo>
                  <a:lnTo>
                    <a:pt x="415" y="327"/>
                  </a:lnTo>
                  <a:lnTo>
                    <a:pt x="413" y="327"/>
                  </a:lnTo>
                  <a:lnTo>
                    <a:pt x="410" y="327"/>
                  </a:lnTo>
                  <a:lnTo>
                    <a:pt x="410" y="330"/>
                  </a:lnTo>
                  <a:lnTo>
                    <a:pt x="408" y="330"/>
                  </a:lnTo>
                  <a:lnTo>
                    <a:pt x="408" y="327"/>
                  </a:lnTo>
                  <a:lnTo>
                    <a:pt x="405" y="327"/>
                  </a:lnTo>
                  <a:lnTo>
                    <a:pt x="402" y="327"/>
                  </a:lnTo>
                  <a:lnTo>
                    <a:pt x="402" y="324"/>
                  </a:lnTo>
                  <a:lnTo>
                    <a:pt x="400" y="324"/>
                  </a:lnTo>
                  <a:lnTo>
                    <a:pt x="397" y="324"/>
                  </a:lnTo>
                  <a:lnTo>
                    <a:pt x="395" y="324"/>
                  </a:lnTo>
                  <a:lnTo>
                    <a:pt x="395" y="327"/>
                  </a:lnTo>
                  <a:lnTo>
                    <a:pt x="392" y="327"/>
                  </a:lnTo>
                  <a:lnTo>
                    <a:pt x="392" y="330"/>
                  </a:lnTo>
                  <a:lnTo>
                    <a:pt x="389" y="330"/>
                  </a:lnTo>
                  <a:lnTo>
                    <a:pt x="387" y="330"/>
                  </a:lnTo>
                  <a:lnTo>
                    <a:pt x="384" y="330"/>
                  </a:lnTo>
                  <a:lnTo>
                    <a:pt x="382" y="330"/>
                  </a:lnTo>
                  <a:lnTo>
                    <a:pt x="379" y="330"/>
                  </a:lnTo>
                  <a:lnTo>
                    <a:pt x="379" y="327"/>
                  </a:lnTo>
                  <a:lnTo>
                    <a:pt x="377" y="327"/>
                  </a:lnTo>
                  <a:lnTo>
                    <a:pt x="374" y="327"/>
                  </a:lnTo>
                  <a:lnTo>
                    <a:pt x="374" y="330"/>
                  </a:lnTo>
                  <a:lnTo>
                    <a:pt x="377" y="330"/>
                  </a:lnTo>
                  <a:lnTo>
                    <a:pt x="377" y="332"/>
                  </a:lnTo>
                  <a:lnTo>
                    <a:pt x="374" y="335"/>
                  </a:lnTo>
                  <a:lnTo>
                    <a:pt x="371" y="335"/>
                  </a:lnTo>
                  <a:lnTo>
                    <a:pt x="369" y="335"/>
                  </a:lnTo>
                  <a:lnTo>
                    <a:pt x="369" y="337"/>
                  </a:lnTo>
                  <a:lnTo>
                    <a:pt x="366" y="337"/>
                  </a:lnTo>
                  <a:lnTo>
                    <a:pt x="369" y="337"/>
                  </a:lnTo>
                  <a:lnTo>
                    <a:pt x="369" y="340"/>
                  </a:lnTo>
                  <a:lnTo>
                    <a:pt x="366" y="342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4" y="348"/>
                  </a:lnTo>
                  <a:lnTo>
                    <a:pt x="364" y="350"/>
                  </a:lnTo>
                  <a:lnTo>
                    <a:pt x="361" y="350"/>
                  </a:lnTo>
                  <a:lnTo>
                    <a:pt x="359" y="350"/>
                  </a:lnTo>
                  <a:lnTo>
                    <a:pt x="359" y="353"/>
                  </a:lnTo>
                  <a:lnTo>
                    <a:pt x="356" y="353"/>
                  </a:lnTo>
                  <a:lnTo>
                    <a:pt x="356" y="355"/>
                  </a:lnTo>
                  <a:lnTo>
                    <a:pt x="356" y="358"/>
                  </a:lnTo>
                  <a:lnTo>
                    <a:pt x="353" y="358"/>
                  </a:lnTo>
                  <a:lnTo>
                    <a:pt x="353" y="361"/>
                  </a:lnTo>
                  <a:lnTo>
                    <a:pt x="351" y="361"/>
                  </a:lnTo>
                  <a:lnTo>
                    <a:pt x="351" y="363"/>
                  </a:lnTo>
                  <a:lnTo>
                    <a:pt x="351" y="366"/>
                  </a:lnTo>
                  <a:lnTo>
                    <a:pt x="353" y="366"/>
                  </a:lnTo>
                  <a:lnTo>
                    <a:pt x="353" y="368"/>
                  </a:lnTo>
                  <a:lnTo>
                    <a:pt x="351" y="368"/>
                  </a:lnTo>
                  <a:lnTo>
                    <a:pt x="348" y="368"/>
                  </a:lnTo>
                  <a:lnTo>
                    <a:pt x="348" y="371"/>
                  </a:lnTo>
                  <a:lnTo>
                    <a:pt x="351" y="371"/>
                  </a:lnTo>
                  <a:lnTo>
                    <a:pt x="351" y="373"/>
                  </a:lnTo>
                  <a:lnTo>
                    <a:pt x="351" y="376"/>
                  </a:lnTo>
                  <a:lnTo>
                    <a:pt x="351" y="379"/>
                  </a:lnTo>
                  <a:lnTo>
                    <a:pt x="351" y="376"/>
                  </a:lnTo>
                  <a:lnTo>
                    <a:pt x="348" y="379"/>
                  </a:lnTo>
                  <a:lnTo>
                    <a:pt x="351" y="379"/>
                  </a:lnTo>
                  <a:lnTo>
                    <a:pt x="351" y="381"/>
                  </a:lnTo>
                  <a:lnTo>
                    <a:pt x="351" y="384"/>
                  </a:lnTo>
                  <a:lnTo>
                    <a:pt x="353" y="384"/>
                  </a:lnTo>
                  <a:lnTo>
                    <a:pt x="351" y="386"/>
                  </a:lnTo>
                  <a:lnTo>
                    <a:pt x="348" y="386"/>
                  </a:lnTo>
                  <a:lnTo>
                    <a:pt x="351" y="386"/>
                  </a:lnTo>
                  <a:lnTo>
                    <a:pt x="351" y="389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94"/>
                  </a:lnTo>
                  <a:lnTo>
                    <a:pt x="348" y="391"/>
                  </a:lnTo>
                  <a:lnTo>
                    <a:pt x="346" y="391"/>
                  </a:lnTo>
                  <a:lnTo>
                    <a:pt x="346" y="394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8" y="399"/>
                  </a:lnTo>
                  <a:lnTo>
                    <a:pt x="348" y="402"/>
                  </a:lnTo>
                  <a:lnTo>
                    <a:pt x="351" y="402"/>
                  </a:lnTo>
                  <a:lnTo>
                    <a:pt x="351" y="404"/>
                  </a:lnTo>
                  <a:lnTo>
                    <a:pt x="348" y="404"/>
                  </a:lnTo>
                  <a:lnTo>
                    <a:pt x="348" y="407"/>
                  </a:lnTo>
                  <a:lnTo>
                    <a:pt x="348" y="410"/>
                  </a:lnTo>
                  <a:lnTo>
                    <a:pt x="351" y="410"/>
                  </a:lnTo>
                  <a:lnTo>
                    <a:pt x="348" y="410"/>
                  </a:lnTo>
                  <a:lnTo>
                    <a:pt x="348" y="412"/>
                  </a:lnTo>
                  <a:lnTo>
                    <a:pt x="351" y="412"/>
                  </a:lnTo>
                  <a:lnTo>
                    <a:pt x="351" y="415"/>
                  </a:lnTo>
                  <a:lnTo>
                    <a:pt x="351" y="417"/>
                  </a:lnTo>
                  <a:lnTo>
                    <a:pt x="348" y="417"/>
                  </a:lnTo>
                  <a:lnTo>
                    <a:pt x="348" y="420"/>
                  </a:lnTo>
                  <a:lnTo>
                    <a:pt x="346" y="420"/>
                  </a:lnTo>
                  <a:lnTo>
                    <a:pt x="346" y="422"/>
                  </a:lnTo>
                  <a:lnTo>
                    <a:pt x="343" y="422"/>
                  </a:lnTo>
                  <a:lnTo>
                    <a:pt x="340" y="422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40" y="428"/>
                  </a:lnTo>
                  <a:lnTo>
                    <a:pt x="338" y="428"/>
                  </a:lnTo>
                  <a:lnTo>
                    <a:pt x="338" y="430"/>
                  </a:lnTo>
                  <a:lnTo>
                    <a:pt x="340" y="430"/>
                  </a:lnTo>
                  <a:lnTo>
                    <a:pt x="340" y="433"/>
                  </a:lnTo>
                  <a:lnTo>
                    <a:pt x="338" y="433"/>
                  </a:lnTo>
                  <a:lnTo>
                    <a:pt x="338" y="435"/>
                  </a:lnTo>
                  <a:lnTo>
                    <a:pt x="335" y="435"/>
                  </a:lnTo>
                  <a:lnTo>
                    <a:pt x="335" y="438"/>
                  </a:lnTo>
                  <a:lnTo>
                    <a:pt x="333" y="438"/>
                  </a:lnTo>
                  <a:lnTo>
                    <a:pt x="333" y="440"/>
                  </a:lnTo>
                  <a:lnTo>
                    <a:pt x="330" y="440"/>
                  </a:lnTo>
                  <a:lnTo>
                    <a:pt x="330" y="443"/>
                  </a:lnTo>
                  <a:lnTo>
                    <a:pt x="328" y="443"/>
                  </a:lnTo>
                  <a:lnTo>
                    <a:pt x="328" y="446"/>
                  </a:lnTo>
                  <a:lnTo>
                    <a:pt x="325" y="448"/>
                  </a:lnTo>
                  <a:lnTo>
                    <a:pt x="322" y="448"/>
                  </a:lnTo>
                  <a:lnTo>
                    <a:pt x="322" y="451"/>
                  </a:lnTo>
                  <a:lnTo>
                    <a:pt x="322" y="453"/>
                  </a:lnTo>
                  <a:lnTo>
                    <a:pt x="320" y="453"/>
                  </a:lnTo>
                  <a:lnTo>
                    <a:pt x="320" y="456"/>
                  </a:lnTo>
                  <a:lnTo>
                    <a:pt x="317" y="456"/>
                  </a:lnTo>
                  <a:lnTo>
                    <a:pt x="315" y="456"/>
                  </a:lnTo>
                  <a:lnTo>
                    <a:pt x="312" y="456"/>
                  </a:lnTo>
                  <a:lnTo>
                    <a:pt x="312" y="459"/>
                  </a:lnTo>
                  <a:lnTo>
                    <a:pt x="312" y="456"/>
                  </a:lnTo>
                  <a:lnTo>
                    <a:pt x="310" y="459"/>
                  </a:lnTo>
                  <a:lnTo>
                    <a:pt x="307" y="459"/>
                  </a:lnTo>
                  <a:lnTo>
                    <a:pt x="307" y="461"/>
                  </a:lnTo>
                  <a:lnTo>
                    <a:pt x="304" y="461"/>
                  </a:lnTo>
                  <a:lnTo>
                    <a:pt x="304" y="464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299" y="466"/>
                  </a:lnTo>
                  <a:lnTo>
                    <a:pt x="299" y="469"/>
                  </a:lnTo>
                  <a:lnTo>
                    <a:pt x="299" y="471"/>
                  </a:lnTo>
                  <a:lnTo>
                    <a:pt x="297" y="471"/>
                  </a:lnTo>
                  <a:lnTo>
                    <a:pt x="294" y="474"/>
                  </a:lnTo>
                  <a:lnTo>
                    <a:pt x="291" y="477"/>
                  </a:lnTo>
                  <a:lnTo>
                    <a:pt x="289" y="477"/>
                  </a:lnTo>
                  <a:lnTo>
                    <a:pt x="286" y="477"/>
                  </a:lnTo>
                  <a:lnTo>
                    <a:pt x="284" y="477"/>
                  </a:lnTo>
                  <a:lnTo>
                    <a:pt x="281" y="477"/>
                  </a:lnTo>
                  <a:lnTo>
                    <a:pt x="281" y="479"/>
                  </a:lnTo>
                  <a:lnTo>
                    <a:pt x="279" y="479"/>
                  </a:lnTo>
                  <a:lnTo>
                    <a:pt x="276" y="479"/>
                  </a:lnTo>
                  <a:lnTo>
                    <a:pt x="273" y="479"/>
                  </a:lnTo>
                  <a:lnTo>
                    <a:pt x="273" y="482"/>
                  </a:lnTo>
                  <a:lnTo>
                    <a:pt x="271" y="482"/>
                  </a:lnTo>
                  <a:lnTo>
                    <a:pt x="268" y="482"/>
                  </a:lnTo>
                  <a:lnTo>
                    <a:pt x="271" y="482"/>
                  </a:lnTo>
                  <a:lnTo>
                    <a:pt x="271" y="484"/>
                  </a:lnTo>
                  <a:lnTo>
                    <a:pt x="273" y="484"/>
                  </a:lnTo>
                  <a:lnTo>
                    <a:pt x="273" y="487"/>
                  </a:lnTo>
                  <a:lnTo>
                    <a:pt x="273" y="489"/>
                  </a:lnTo>
                  <a:lnTo>
                    <a:pt x="273" y="492"/>
                  </a:lnTo>
                  <a:lnTo>
                    <a:pt x="273" y="495"/>
                  </a:lnTo>
                  <a:lnTo>
                    <a:pt x="271" y="495"/>
                  </a:lnTo>
                  <a:lnTo>
                    <a:pt x="268" y="495"/>
                  </a:lnTo>
                  <a:lnTo>
                    <a:pt x="268" y="497"/>
                  </a:lnTo>
                  <a:lnTo>
                    <a:pt x="266" y="500"/>
                  </a:lnTo>
                  <a:lnTo>
                    <a:pt x="266" y="502"/>
                  </a:lnTo>
                  <a:lnTo>
                    <a:pt x="266" y="505"/>
                  </a:lnTo>
                  <a:lnTo>
                    <a:pt x="266" y="508"/>
                  </a:lnTo>
                  <a:lnTo>
                    <a:pt x="266" y="510"/>
                  </a:lnTo>
                  <a:lnTo>
                    <a:pt x="266" y="513"/>
                  </a:lnTo>
                  <a:lnTo>
                    <a:pt x="268" y="515"/>
                  </a:lnTo>
                  <a:lnTo>
                    <a:pt x="268" y="513"/>
                  </a:lnTo>
                  <a:lnTo>
                    <a:pt x="268" y="515"/>
                  </a:lnTo>
                  <a:lnTo>
                    <a:pt x="268" y="518"/>
                  </a:lnTo>
                  <a:lnTo>
                    <a:pt x="271" y="518"/>
                  </a:lnTo>
                  <a:lnTo>
                    <a:pt x="271" y="520"/>
                  </a:lnTo>
                  <a:lnTo>
                    <a:pt x="271" y="523"/>
                  </a:lnTo>
                  <a:lnTo>
                    <a:pt x="273" y="523"/>
                  </a:lnTo>
                  <a:lnTo>
                    <a:pt x="273" y="526"/>
                  </a:lnTo>
                  <a:lnTo>
                    <a:pt x="273" y="528"/>
                  </a:lnTo>
                  <a:lnTo>
                    <a:pt x="273" y="531"/>
                  </a:lnTo>
                  <a:lnTo>
                    <a:pt x="271" y="531"/>
                  </a:lnTo>
                  <a:lnTo>
                    <a:pt x="271" y="533"/>
                  </a:lnTo>
                  <a:lnTo>
                    <a:pt x="271" y="536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1"/>
                  </a:lnTo>
                  <a:lnTo>
                    <a:pt x="268" y="544"/>
                  </a:lnTo>
                  <a:lnTo>
                    <a:pt x="271" y="544"/>
                  </a:lnTo>
                  <a:lnTo>
                    <a:pt x="273" y="544"/>
                  </a:lnTo>
                  <a:lnTo>
                    <a:pt x="276" y="546"/>
                  </a:lnTo>
                  <a:lnTo>
                    <a:pt x="279" y="549"/>
                  </a:lnTo>
                  <a:lnTo>
                    <a:pt x="281" y="549"/>
                  </a:lnTo>
                  <a:lnTo>
                    <a:pt x="281" y="551"/>
                  </a:lnTo>
                  <a:lnTo>
                    <a:pt x="279" y="554"/>
                  </a:lnTo>
                  <a:lnTo>
                    <a:pt x="279" y="556"/>
                  </a:lnTo>
                  <a:lnTo>
                    <a:pt x="281" y="556"/>
                  </a:lnTo>
                  <a:lnTo>
                    <a:pt x="281" y="554"/>
                  </a:lnTo>
                  <a:lnTo>
                    <a:pt x="284" y="554"/>
                  </a:lnTo>
                  <a:lnTo>
                    <a:pt x="284" y="556"/>
                  </a:lnTo>
                  <a:lnTo>
                    <a:pt x="286" y="556"/>
                  </a:lnTo>
                  <a:lnTo>
                    <a:pt x="286" y="559"/>
                  </a:lnTo>
                  <a:lnTo>
                    <a:pt x="289" y="562"/>
                  </a:lnTo>
                  <a:lnTo>
                    <a:pt x="291" y="562"/>
                  </a:lnTo>
                  <a:lnTo>
                    <a:pt x="291" y="564"/>
                  </a:lnTo>
                  <a:lnTo>
                    <a:pt x="294" y="564"/>
                  </a:lnTo>
                  <a:lnTo>
                    <a:pt x="297" y="564"/>
                  </a:lnTo>
                  <a:lnTo>
                    <a:pt x="297" y="567"/>
                  </a:lnTo>
                  <a:lnTo>
                    <a:pt x="299" y="569"/>
                  </a:lnTo>
                  <a:lnTo>
                    <a:pt x="302" y="572"/>
                  </a:lnTo>
                  <a:lnTo>
                    <a:pt x="304" y="575"/>
                  </a:lnTo>
                  <a:lnTo>
                    <a:pt x="307" y="575"/>
                  </a:lnTo>
                  <a:lnTo>
                    <a:pt x="307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12" y="580"/>
                  </a:lnTo>
                  <a:lnTo>
                    <a:pt x="312" y="582"/>
                  </a:lnTo>
                  <a:lnTo>
                    <a:pt x="312" y="585"/>
                  </a:lnTo>
                  <a:lnTo>
                    <a:pt x="315" y="587"/>
                  </a:lnTo>
                  <a:lnTo>
                    <a:pt x="312" y="590"/>
                  </a:lnTo>
                  <a:lnTo>
                    <a:pt x="312" y="595"/>
                  </a:lnTo>
                  <a:lnTo>
                    <a:pt x="312" y="598"/>
                  </a:lnTo>
                  <a:lnTo>
                    <a:pt x="312" y="600"/>
                  </a:lnTo>
                  <a:lnTo>
                    <a:pt x="312" y="603"/>
                  </a:lnTo>
                  <a:lnTo>
                    <a:pt x="315" y="605"/>
                  </a:lnTo>
                  <a:lnTo>
                    <a:pt x="315" y="608"/>
                  </a:lnTo>
                  <a:lnTo>
                    <a:pt x="317" y="611"/>
                  </a:lnTo>
                  <a:lnTo>
                    <a:pt x="320" y="613"/>
                  </a:lnTo>
                  <a:lnTo>
                    <a:pt x="322" y="613"/>
                  </a:lnTo>
                  <a:lnTo>
                    <a:pt x="325" y="613"/>
                  </a:lnTo>
                  <a:lnTo>
                    <a:pt x="328" y="613"/>
                  </a:lnTo>
                  <a:lnTo>
                    <a:pt x="330" y="613"/>
                  </a:lnTo>
                  <a:lnTo>
                    <a:pt x="333" y="616"/>
                  </a:lnTo>
                  <a:lnTo>
                    <a:pt x="335" y="616"/>
                  </a:lnTo>
                  <a:lnTo>
                    <a:pt x="335" y="618"/>
                  </a:lnTo>
                  <a:lnTo>
                    <a:pt x="338" y="618"/>
                  </a:lnTo>
                  <a:lnTo>
                    <a:pt x="340" y="618"/>
                  </a:lnTo>
                  <a:lnTo>
                    <a:pt x="340" y="621"/>
                  </a:lnTo>
                  <a:lnTo>
                    <a:pt x="343" y="624"/>
                  </a:lnTo>
                  <a:lnTo>
                    <a:pt x="346" y="626"/>
                  </a:lnTo>
                  <a:lnTo>
                    <a:pt x="346" y="629"/>
                  </a:lnTo>
                  <a:lnTo>
                    <a:pt x="348" y="629"/>
                  </a:lnTo>
                  <a:lnTo>
                    <a:pt x="348" y="631"/>
                  </a:lnTo>
                  <a:lnTo>
                    <a:pt x="348" y="634"/>
                  </a:lnTo>
                  <a:lnTo>
                    <a:pt x="346" y="636"/>
                  </a:lnTo>
                  <a:lnTo>
                    <a:pt x="346" y="639"/>
                  </a:lnTo>
                  <a:lnTo>
                    <a:pt x="346" y="642"/>
                  </a:lnTo>
                  <a:lnTo>
                    <a:pt x="343" y="642"/>
                  </a:lnTo>
                  <a:lnTo>
                    <a:pt x="343" y="644"/>
                  </a:lnTo>
                  <a:lnTo>
                    <a:pt x="343" y="647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8" y="649"/>
                  </a:lnTo>
                  <a:lnTo>
                    <a:pt x="335" y="652"/>
                  </a:lnTo>
                  <a:lnTo>
                    <a:pt x="335" y="654"/>
                  </a:lnTo>
                  <a:lnTo>
                    <a:pt x="335" y="657"/>
                  </a:lnTo>
                  <a:lnTo>
                    <a:pt x="338" y="657"/>
                  </a:lnTo>
                  <a:lnTo>
                    <a:pt x="338" y="660"/>
                  </a:lnTo>
                  <a:lnTo>
                    <a:pt x="340" y="660"/>
                  </a:lnTo>
                  <a:lnTo>
                    <a:pt x="340" y="662"/>
                  </a:lnTo>
                  <a:lnTo>
                    <a:pt x="340" y="665"/>
                  </a:lnTo>
                  <a:lnTo>
                    <a:pt x="340" y="667"/>
                  </a:lnTo>
                  <a:lnTo>
                    <a:pt x="340" y="670"/>
                  </a:lnTo>
                  <a:lnTo>
                    <a:pt x="340" y="673"/>
                  </a:lnTo>
                  <a:lnTo>
                    <a:pt x="335" y="675"/>
                  </a:lnTo>
                  <a:lnTo>
                    <a:pt x="335" y="678"/>
                  </a:lnTo>
                  <a:lnTo>
                    <a:pt x="333" y="678"/>
                  </a:lnTo>
                  <a:lnTo>
                    <a:pt x="333" y="680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30" y="685"/>
                  </a:lnTo>
                  <a:lnTo>
                    <a:pt x="328" y="685"/>
                  </a:lnTo>
                  <a:lnTo>
                    <a:pt x="328" y="688"/>
                  </a:lnTo>
                  <a:lnTo>
                    <a:pt x="328" y="691"/>
                  </a:lnTo>
                  <a:lnTo>
                    <a:pt x="330" y="691"/>
                  </a:lnTo>
                  <a:lnTo>
                    <a:pt x="333" y="691"/>
                  </a:lnTo>
                  <a:lnTo>
                    <a:pt x="335" y="691"/>
                  </a:lnTo>
                  <a:lnTo>
                    <a:pt x="335" y="693"/>
                  </a:lnTo>
                  <a:lnTo>
                    <a:pt x="335" y="696"/>
                  </a:lnTo>
                  <a:lnTo>
                    <a:pt x="333" y="698"/>
                  </a:lnTo>
                  <a:lnTo>
                    <a:pt x="335" y="698"/>
                  </a:lnTo>
                  <a:lnTo>
                    <a:pt x="338" y="698"/>
                  </a:lnTo>
                  <a:lnTo>
                    <a:pt x="340" y="701"/>
                  </a:lnTo>
                  <a:lnTo>
                    <a:pt x="340" y="703"/>
                  </a:lnTo>
                  <a:lnTo>
                    <a:pt x="343" y="703"/>
                  </a:lnTo>
                  <a:lnTo>
                    <a:pt x="343" y="706"/>
                  </a:lnTo>
                  <a:lnTo>
                    <a:pt x="343" y="709"/>
                  </a:lnTo>
                  <a:lnTo>
                    <a:pt x="343" y="711"/>
                  </a:lnTo>
                  <a:lnTo>
                    <a:pt x="343" y="714"/>
                  </a:lnTo>
                  <a:lnTo>
                    <a:pt x="346" y="714"/>
                  </a:lnTo>
                  <a:lnTo>
                    <a:pt x="348" y="716"/>
                  </a:lnTo>
                  <a:lnTo>
                    <a:pt x="348" y="719"/>
                  </a:lnTo>
                  <a:lnTo>
                    <a:pt x="348" y="722"/>
                  </a:lnTo>
                  <a:lnTo>
                    <a:pt x="351" y="722"/>
                  </a:lnTo>
                  <a:lnTo>
                    <a:pt x="351" y="724"/>
                  </a:lnTo>
                  <a:lnTo>
                    <a:pt x="351" y="727"/>
                  </a:lnTo>
                  <a:lnTo>
                    <a:pt x="353" y="727"/>
                  </a:lnTo>
                  <a:lnTo>
                    <a:pt x="353" y="729"/>
                  </a:lnTo>
                  <a:lnTo>
                    <a:pt x="353" y="732"/>
                  </a:lnTo>
                  <a:lnTo>
                    <a:pt x="353" y="734"/>
                  </a:lnTo>
                  <a:lnTo>
                    <a:pt x="353" y="737"/>
                  </a:lnTo>
                  <a:lnTo>
                    <a:pt x="356" y="740"/>
                  </a:lnTo>
                  <a:lnTo>
                    <a:pt x="356" y="742"/>
                  </a:lnTo>
                  <a:lnTo>
                    <a:pt x="356" y="745"/>
                  </a:lnTo>
                  <a:lnTo>
                    <a:pt x="356" y="747"/>
                  </a:lnTo>
                  <a:lnTo>
                    <a:pt x="356" y="750"/>
                  </a:lnTo>
                  <a:lnTo>
                    <a:pt x="356" y="752"/>
                  </a:lnTo>
                  <a:lnTo>
                    <a:pt x="356" y="755"/>
                  </a:lnTo>
                  <a:lnTo>
                    <a:pt x="359" y="758"/>
                  </a:lnTo>
                  <a:lnTo>
                    <a:pt x="359" y="763"/>
                  </a:lnTo>
                  <a:lnTo>
                    <a:pt x="359" y="765"/>
                  </a:lnTo>
                  <a:lnTo>
                    <a:pt x="359" y="770"/>
                  </a:lnTo>
                  <a:lnTo>
                    <a:pt x="361" y="770"/>
                  </a:lnTo>
                  <a:lnTo>
                    <a:pt x="361" y="776"/>
                  </a:lnTo>
                  <a:lnTo>
                    <a:pt x="361" y="778"/>
                  </a:lnTo>
                  <a:lnTo>
                    <a:pt x="361" y="783"/>
                  </a:lnTo>
                  <a:lnTo>
                    <a:pt x="364" y="786"/>
                  </a:lnTo>
                  <a:lnTo>
                    <a:pt x="364" y="789"/>
                  </a:lnTo>
                  <a:lnTo>
                    <a:pt x="369" y="791"/>
                  </a:lnTo>
                  <a:lnTo>
                    <a:pt x="371" y="794"/>
                  </a:lnTo>
                  <a:lnTo>
                    <a:pt x="374" y="794"/>
                  </a:lnTo>
                  <a:lnTo>
                    <a:pt x="377" y="796"/>
                  </a:lnTo>
                  <a:lnTo>
                    <a:pt x="379" y="796"/>
                  </a:lnTo>
                  <a:lnTo>
                    <a:pt x="382" y="799"/>
                  </a:lnTo>
                  <a:lnTo>
                    <a:pt x="384" y="796"/>
                  </a:lnTo>
                  <a:lnTo>
                    <a:pt x="387" y="799"/>
                  </a:lnTo>
                  <a:lnTo>
                    <a:pt x="389" y="801"/>
                  </a:lnTo>
                  <a:lnTo>
                    <a:pt x="389" y="804"/>
                  </a:lnTo>
                  <a:lnTo>
                    <a:pt x="392" y="807"/>
                  </a:lnTo>
                  <a:lnTo>
                    <a:pt x="395" y="804"/>
                  </a:lnTo>
                  <a:lnTo>
                    <a:pt x="397" y="804"/>
                  </a:lnTo>
                  <a:lnTo>
                    <a:pt x="400" y="804"/>
                  </a:lnTo>
                  <a:lnTo>
                    <a:pt x="400" y="807"/>
                  </a:lnTo>
                  <a:lnTo>
                    <a:pt x="402" y="807"/>
                  </a:lnTo>
                  <a:lnTo>
                    <a:pt x="402" y="812"/>
                  </a:lnTo>
                  <a:lnTo>
                    <a:pt x="405" y="814"/>
                  </a:lnTo>
                  <a:lnTo>
                    <a:pt x="408" y="817"/>
                  </a:lnTo>
                  <a:lnTo>
                    <a:pt x="408" y="819"/>
                  </a:lnTo>
                  <a:lnTo>
                    <a:pt x="410" y="822"/>
                  </a:lnTo>
                  <a:lnTo>
                    <a:pt x="413" y="819"/>
                  </a:lnTo>
                  <a:lnTo>
                    <a:pt x="418" y="819"/>
                  </a:lnTo>
                  <a:lnTo>
                    <a:pt x="418" y="822"/>
                  </a:lnTo>
                  <a:lnTo>
                    <a:pt x="418" y="825"/>
                  </a:lnTo>
                  <a:lnTo>
                    <a:pt x="420" y="825"/>
                  </a:lnTo>
                  <a:lnTo>
                    <a:pt x="420" y="827"/>
                  </a:lnTo>
                  <a:lnTo>
                    <a:pt x="423" y="827"/>
                  </a:lnTo>
                  <a:lnTo>
                    <a:pt x="426" y="827"/>
                  </a:lnTo>
                  <a:lnTo>
                    <a:pt x="426" y="830"/>
                  </a:lnTo>
                  <a:lnTo>
                    <a:pt x="426" y="832"/>
                  </a:lnTo>
                  <a:lnTo>
                    <a:pt x="428" y="832"/>
                  </a:lnTo>
                  <a:lnTo>
                    <a:pt x="431" y="832"/>
                  </a:lnTo>
                  <a:lnTo>
                    <a:pt x="431" y="835"/>
                  </a:lnTo>
                  <a:lnTo>
                    <a:pt x="428" y="838"/>
                  </a:lnTo>
                  <a:lnTo>
                    <a:pt x="426" y="840"/>
                  </a:lnTo>
                  <a:lnTo>
                    <a:pt x="426" y="843"/>
                  </a:lnTo>
                  <a:lnTo>
                    <a:pt x="428" y="843"/>
                  </a:lnTo>
                  <a:lnTo>
                    <a:pt x="428" y="845"/>
                  </a:lnTo>
                  <a:lnTo>
                    <a:pt x="426" y="845"/>
                  </a:lnTo>
                  <a:lnTo>
                    <a:pt x="426" y="848"/>
                  </a:lnTo>
                  <a:lnTo>
                    <a:pt x="428" y="850"/>
                  </a:lnTo>
                  <a:lnTo>
                    <a:pt x="428" y="853"/>
                  </a:lnTo>
                  <a:lnTo>
                    <a:pt x="428" y="856"/>
                  </a:lnTo>
                  <a:lnTo>
                    <a:pt x="428" y="858"/>
                  </a:lnTo>
                  <a:lnTo>
                    <a:pt x="431" y="858"/>
                  </a:lnTo>
                  <a:lnTo>
                    <a:pt x="433" y="858"/>
                  </a:lnTo>
                  <a:lnTo>
                    <a:pt x="436" y="858"/>
                  </a:lnTo>
                  <a:lnTo>
                    <a:pt x="438" y="858"/>
                  </a:lnTo>
                  <a:lnTo>
                    <a:pt x="438" y="861"/>
                  </a:lnTo>
                  <a:lnTo>
                    <a:pt x="436" y="863"/>
                  </a:lnTo>
                  <a:lnTo>
                    <a:pt x="438" y="866"/>
                  </a:lnTo>
                  <a:lnTo>
                    <a:pt x="441" y="868"/>
                  </a:lnTo>
                  <a:lnTo>
                    <a:pt x="444" y="868"/>
                  </a:lnTo>
                  <a:lnTo>
                    <a:pt x="444" y="871"/>
                  </a:lnTo>
                  <a:lnTo>
                    <a:pt x="441" y="871"/>
                  </a:lnTo>
                  <a:lnTo>
                    <a:pt x="438" y="871"/>
                  </a:lnTo>
                  <a:lnTo>
                    <a:pt x="436" y="871"/>
                  </a:lnTo>
                  <a:lnTo>
                    <a:pt x="433" y="871"/>
                  </a:lnTo>
                  <a:lnTo>
                    <a:pt x="433" y="874"/>
                  </a:lnTo>
                  <a:lnTo>
                    <a:pt x="431" y="874"/>
                  </a:lnTo>
                  <a:lnTo>
                    <a:pt x="428" y="874"/>
                  </a:lnTo>
                  <a:lnTo>
                    <a:pt x="428" y="876"/>
                  </a:lnTo>
                  <a:lnTo>
                    <a:pt x="426" y="876"/>
                  </a:lnTo>
                  <a:lnTo>
                    <a:pt x="423" y="876"/>
                  </a:lnTo>
                  <a:lnTo>
                    <a:pt x="420" y="879"/>
                  </a:lnTo>
                  <a:lnTo>
                    <a:pt x="418" y="879"/>
                  </a:lnTo>
                  <a:lnTo>
                    <a:pt x="418" y="881"/>
                  </a:lnTo>
                  <a:lnTo>
                    <a:pt x="415" y="881"/>
                  </a:lnTo>
                  <a:lnTo>
                    <a:pt x="413" y="881"/>
                  </a:lnTo>
                  <a:lnTo>
                    <a:pt x="410" y="884"/>
                  </a:lnTo>
                  <a:lnTo>
                    <a:pt x="408" y="884"/>
                  </a:lnTo>
                  <a:lnTo>
                    <a:pt x="408" y="887"/>
                  </a:lnTo>
                  <a:lnTo>
                    <a:pt x="405" y="887"/>
                  </a:lnTo>
                  <a:lnTo>
                    <a:pt x="402" y="887"/>
                  </a:lnTo>
                  <a:lnTo>
                    <a:pt x="402" y="889"/>
                  </a:lnTo>
                  <a:lnTo>
                    <a:pt x="400" y="889"/>
                  </a:lnTo>
                  <a:lnTo>
                    <a:pt x="397" y="892"/>
                  </a:lnTo>
                  <a:lnTo>
                    <a:pt x="395" y="894"/>
                  </a:lnTo>
                  <a:lnTo>
                    <a:pt x="392" y="894"/>
                  </a:lnTo>
                  <a:lnTo>
                    <a:pt x="389" y="897"/>
                  </a:lnTo>
                  <a:lnTo>
                    <a:pt x="387" y="897"/>
                  </a:lnTo>
                  <a:lnTo>
                    <a:pt x="387" y="899"/>
                  </a:lnTo>
                  <a:lnTo>
                    <a:pt x="384" y="899"/>
                  </a:lnTo>
                  <a:lnTo>
                    <a:pt x="382" y="902"/>
                  </a:lnTo>
                  <a:lnTo>
                    <a:pt x="379" y="902"/>
                  </a:lnTo>
                  <a:lnTo>
                    <a:pt x="379" y="905"/>
                  </a:lnTo>
                  <a:lnTo>
                    <a:pt x="377" y="905"/>
                  </a:lnTo>
                  <a:lnTo>
                    <a:pt x="374" y="907"/>
                  </a:lnTo>
                  <a:lnTo>
                    <a:pt x="371" y="907"/>
                  </a:lnTo>
                  <a:lnTo>
                    <a:pt x="371" y="910"/>
                  </a:lnTo>
                  <a:lnTo>
                    <a:pt x="369" y="910"/>
                  </a:lnTo>
                  <a:lnTo>
                    <a:pt x="366" y="912"/>
                  </a:lnTo>
                  <a:lnTo>
                    <a:pt x="364" y="915"/>
                  </a:lnTo>
                  <a:lnTo>
                    <a:pt x="361" y="915"/>
                  </a:lnTo>
                  <a:lnTo>
                    <a:pt x="361" y="917"/>
                  </a:lnTo>
                  <a:lnTo>
                    <a:pt x="359" y="917"/>
                  </a:lnTo>
                  <a:lnTo>
                    <a:pt x="356" y="920"/>
                  </a:lnTo>
                  <a:lnTo>
                    <a:pt x="353" y="923"/>
                  </a:lnTo>
                  <a:lnTo>
                    <a:pt x="351" y="925"/>
                  </a:lnTo>
                  <a:lnTo>
                    <a:pt x="348" y="925"/>
                  </a:lnTo>
                  <a:lnTo>
                    <a:pt x="348" y="928"/>
                  </a:lnTo>
                  <a:lnTo>
                    <a:pt x="346" y="928"/>
                  </a:lnTo>
                  <a:lnTo>
                    <a:pt x="346" y="930"/>
                  </a:lnTo>
                  <a:lnTo>
                    <a:pt x="343" y="930"/>
                  </a:lnTo>
                  <a:lnTo>
                    <a:pt x="343" y="933"/>
                  </a:lnTo>
                  <a:lnTo>
                    <a:pt x="340" y="933"/>
                  </a:lnTo>
                  <a:lnTo>
                    <a:pt x="338" y="936"/>
                  </a:lnTo>
                  <a:lnTo>
                    <a:pt x="335" y="938"/>
                  </a:lnTo>
                  <a:lnTo>
                    <a:pt x="333" y="941"/>
                  </a:lnTo>
                  <a:lnTo>
                    <a:pt x="330" y="941"/>
                  </a:lnTo>
                  <a:lnTo>
                    <a:pt x="330" y="943"/>
                  </a:lnTo>
                  <a:lnTo>
                    <a:pt x="328" y="943"/>
                  </a:lnTo>
                  <a:lnTo>
                    <a:pt x="328" y="946"/>
                  </a:lnTo>
                  <a:lnTo>
                    <a:pt x="325" y="948"/>
                  </a:lnTo>
                  <a:lnTo>
                    <a:pt x="322" y="951"/>
                  </a:lnTo>
                  <a:lnTo>
                    <a:pt x="322" y="954"/>
                  </a:lnTo>
                  <a:lnTo>
                    <a:pt x="320" y="954"/>
                  </a:lnTo>
                  <a:lnTo>
                    <a:pt x="320" y="956"/>
                  </a:lnTo>
                  <a:lnTo>
                    <a:pt x="317" y="956"/>
                  </a:lnTo>
                  <a:lnTo>
                    <a:pt x="317" y="959"/>
                  </a:lnTo>
                  <a:lnTo>
                    <a:pt x="315" y="959"/>
                  </a:lnTo>
                  <a:lnTo>
                    <a:pt x="315" y="961"/>
                  </a:lnTo>
                  <a:lnTo>
                    <a:pt x="312" y="961"/>
                  </a:lnTo>
                  <a:lnTo>
                    <a:pt x="312" y="964"/>
                  </a:lnTo>
                  <a:lnTo>
                    <a:pt x="310" y="964"/>
                  </a:lnTo>
                  <a:lnTo>
                    <a:pt x="310" y="966"/>
                  </a:lnTo>
                  <a:lnTo>
                    <a:pt x="307" y="966"/>
                  </a:lnTo>
                  <a:lnTo>
                    <a:pt x="307" y="969"/>
                  </a:lnTo>
                  <a:lnTo>
                    <a:pt x="304" y="969"/>
                  </a:lnTo>
                  <a:lnTo>
                    <a:pt x="304" y="972"/>
                  </a:lnTo>
                  <a:lnTo>
                    <a:pt x="302" y="972"/>
                  </a:lnTo>
                  <a:lnTo>
                    <a:pt x="302" y="974"/>
                  </a:lnTo>
                  <a:lnTo>
                    <a:pt x="299" y="974"/>
                  </a:lnTo>
                  <a:lnTo>
                    <a:pt x="299" y="977"/>
                  </a:lnTo>
                  <a:lnTo>
                    <a:pt x="297" y="979"/>
                  </a:lnTo>
                  <a:lnTo>
                    <a:pt x="297" y="982"/>
                  </a:lnTo>
                  <a:lnTo>
                    <a:pt x="294" y="982"/>
                  </a:lnTo>
                  <a:lnTo>
                    <a:pt x="286" y="969"/>
                  </a:lnTo>
                  <a:lnTo>
                    <a:pt x="284" y="966"/>
                  </a:lnTo>
                  <a:lnTo>
                    <a:pt x="284" y="964"/>
                  </a:lnTo>
                  <a:lnTo>
                    <a:pt x="284" y="961"/>
                  </a:lnTo>
                  <a:lnTo>
                    <a:pt x="284" y="959"/>
                  </a:lnTo>
                  <a:lnTo>
                    <a:pt x="284" y="956"/>
                  </a:lnTo>
                  <a:lnTo>
                    <a:pt x="281" y="956"/>
                  </a:lnTo>
                  <a:lnTo>
                    <a:pt x="279" y="956"/>
                  </a:lnTo>
                  <a:lnTo>
                    <a:pt x="276" y="951"/>
                  </a:lnTo>
                  <a:lnTo>
                    <a:pt x="279" y="948"/>
                  </a:lnTo>
                  <a:lnTo>
                    <a:pt x="279" y="946"/>
                  </a:lnTo>
                  <a:lnTo>
                    <a:pt x="276" y="943"/>
                  </a:lnTo>
                  <a:lnTo>
                    <a:pt x="273" y="943"/>
                  </a:lnTo>
                  <a:lnTo>
                    <a:pt x="271" y="943"/>
                  </a:lnTo>
                  <a:lnTo>
                    <a:pt x="271" y="941"/>
                  </a:lnTo>
                  <a:lnTo>
                    <a:pt x="268" y="938"/>
                  </a:lnTo>
                  <a:lnTo>
                    <a:pt x="268" y="933"/>
                  </a:lnTo>
                  <a:lnTo>
                    <a:pt x="266" y="930"/>
                  </a:lnTo>
                  <a:lnTo>
                    <a:pt x="266" y="928"/>
                  </a:lnTo>
                  <a:lnTo>
                    <a:pt x="266" y="925"/>
                  </a:lnTo>
                  <a:lnTo>
                    <a:pt x="266" y="923"/>
                  </a:lnTo>
                  <a:lnTo>
                    <a:pt x="263" y="920"/>
                  </a:lnTo>
                  <a:lnTo>
                    <a:pt x="263" y="917"/>
                  </a:lnTo>
                  <a:lnTo>
                    <a:pt x="261" y="915"/>
                  </a:lnTo>
                  <a:lnTo>
                    <a:pt x="258" y="912"/>
                  </a:lnTo>
                  <a:lnTo>
                    <a:pt x="255" y="910"/>
                  </a:lnTo>
                  <a:lnTo>
                    <a:pt x="253" y="910"/>
                  </a:lnTo>
                  <a:lnTo>
                    <a:pt x="250" y="910"/>
                  </a:lnTo>
                  <a:lnTo>
                    <a:pt x="245" y="910"/>
                  </a:lnTo>
                  <a:lnTo>
                    <a:pt x="245" y="907"/>
                  </a:lnTo>
                  <a:lnTo>
                    <a:pt x="245" y="905"/>
                  </a:lnTo>
                  <a:lnTo>
                    <a:pt x="242" y="902"/>
                  </a:lnTo>
                  <a:lnTo>
                    <a:pt x="240" y="899"/>
                  </a:lnTo>
                  <a:lnTo>
                    <a:pt x="240" y="897"/>
                  </a:lnTo>
                  <a:lnTo>
                    <a:pt x="237" y="894"/>
                  </a:lnTo>
                  <a:lnTo>
                    <a:pt x="235" y="892"/>
                  </a:lnTo>
                  <a:lnTo>
                    <a:pt x="232" y="889"/>
                  </a:lnTo>
                  <a:lnTo>
                    <a:pt x="230" y="881"/>
                  </a:lnTo>
                  <a:lnTo>
                    <a:pt x="227" y="881"/>
                  </a:lnTo>
                  <a:lnTo>
                    <a:pt x="224" y="879"/>
                  </a:lnTo>
                  <a:lnTo>
                    <a:pt x="222" y="876"/>
                  </a:lnTo>
                  <a:lnTo>
                    <a:pt x="219" y="874"/>
                  </a:lnTo>
                  <a:lnTo>
                    <a:pt x="217" y="871"/>
                  </a:lnTo>
                  <a:lnTo>
                    <a:pt x="214" y="868"/>
                  </a:lnTo>
                  <a:lnTo>
                    <a:pt x="212" y="868"/>
                  </a:lnTo>
                  <a:lnTo>
                    <a:pt x="209" y="871"/>
                  </a:lnTo>
                  <a:lnTo>
                    <a:pt x="206" y="871"/>
                  </a:lnTo>
                  <a:lnTo>
                    <a:pt x="204" y="871"/>
                  </a:lnTo>
                  <a:lnTo>
                    <a:pt x="201" y="871"/>
                  </a:lnTo>
                  <a:lnTo>
                    <a:pt x="199" y="868"/>
                  </a:lnTo>
                  <a:lnTo>
                    <a:pt x="196" y="866"/>
                  </a:lnTo>
                  <a:lnTo>
                    <a:pt x="193" y="863"/>
                  </a:lnTo>
                  <a:lnTo>
                    <a:pt x="191" y="863"/>
                  </a:lnTo>
                  <a:lnTo>
                    <a:pt x="188" y="863"/>
                  </a:lnTo>
                  <a:lnTo>
                    <a:pt x="186" y="863"/>
                  </a:lnTo>
                  <a:lnTo>
                    <a:pt x="183" y="861"/>
                  </a:lnTo>
                  <a:lnTo>
                    <a:pt x="183" y="858"/>
                  </a:lnTo>
                  <a:lnTo>
                    <a:pt x="181" y="856"/>
                  </a:lnTo>
                  <a:lnTo>
                    <a:pt x="175" y="853"/>
                  </a:lnTo>
                  <a:lnTo>
                    <a:pt x="173" y="850"/>
                  </a:lnTo>
                  <a:lnTo>
                    <a:pt x="168" y="845"/>
                  </a:lnTo>
                  <a:lnTo>
                    <a:pt x="163" y="843"/>
                  </a:lnTo>
                  <a:lnTo>
                    <a:pt x="157" y="840"/>
                  </a:lnTo>
                  <a:lnTo>
                    <a:pt x="155" y="838"/>
                  </a:lnTo>
                  <a:lnTo>
                    <a:pt x="152" y="835"/>
                  </a:lnTo>
                  <a:lnTo>
                    <a:pt x="150" y="835"/>
                  </a:lnTo>
                  <a:lnTo>
                    <a:pt x="147" y="832"/>
                  </a:lnTo>
                  <a:lnTo>
                    <a:pt x="144" y="832"/>
                  </a:lnTo>
                  <a:lnTo>
                    <a:pt x="142" y="832"/>
                  </a:lnTo>
                  <a:lnTo>
                    <a:pt x="139" y="832"/>
                  </a:lnTo>
                  <a:lnTo>
                    <a:pt x="134" y="830"/>
                  </a:lnTo>
                  <a:lnTo>
                    <a:pt x="132" y="827"/>
                  </a:lnTo>
                  <a:lnTo>
                    <a:pt x="126" y="827"/>
                  </a:lnTo>
                  <a:lnTo>
                    <a:pt x="124" y="825"/>
                  </a:lnTo>
                  <a:lnTo>
                    <a:pt x="121" y="825"/>
                  </a:lnTo>
                  <a:lnTo>
                    <a:pt x="119" y="822"/>
                  </a:lnTo>
                  <a:lnTo>
                    <a:pt x="116" y="819"/>
                  </a:lnTo>
                  <a:lnTo>
                    <a:pt x="114" y="819"/>
                  </a:lnTo>
                  <a:lnTo>
                    <a:pt x="111" y="817"/>
                  </a:lnTo>
                  <a:lnTo>
                    <a:pt x="108" y="814"/>
                  </a:lnTo>
                  <a:lnTo>
                    <a:pt x="106" y="812"/>
                  </a:lnTo>
                  <a:lnTo>
                    <a:pt x="103" y="809"/>
                  </a:lnTo>
                  <a:lnTo>
                    <a:pt x="101" y="807"/>
                  </a:lnTo>
                  <a:lnTo>
                    <a:pt x="101" y="804"/>
                  </a:lnTo>
                  <a:lnTo>
                    <a:pt x="98" y="804"/>
                  </a:lnTo>
                  <a:lnTo>
                    <a:pt x="98" y="801"/>
                  </a:lnTo>
                  <a:lnTo>
                    <a:pt x="95" y="801"/>
                  </a:lnTo>
                  <a:lnTo>
                    <a:pt x="95" y="799"/>
                  </a:lnTo>
                  <a:lnTo>
                    <a:pt x="95" y="796"/>
                  </a:lnTo>
                  <a:lnTo>
                    <a:pt x="95" y="794"/>
                  </a:lnTo>
                  <a:lnTo>
                    <a:pt x="95" y="791"/>
                  </a:lnTo>
                  <a:lnTo>
                    <a:pt x="93" y="789"/>
                  </a:lnTo>
                  <a:lnTo>
                    <a:pt x="93" y="786"/>
                  </a:lnTo>
                  <a:lnTo>
                    <a:pt x="93" y="783"/>
                  </a:lnTo>
                  <a:lnTo>
                    <a:pt x="93" y="781"/>
                  </a:lnTo>
                  <a:lnTo>
                    <a:pt x="90" y="781"/>
                  </a:lnTo>
                  <a:lnTo>
                    <a:pt x="88" y="781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0" y="781"/>
                  </a:lnTo>
                  <a:lnTo>
                    <a:pt x="80" y="778"/>
                  </a:lnTo>
                  <a:lnTo>
                    <a:pt x="80" y="776"/>
                  </a:lnTo>
                  <a:lnTo>
                    <a:pt x="80" y="773"/>
                  </a:lnTo>
                  <a:lnTo>
                    <a:pt x="80" y="770"/>
                  </a:lnTo>
                  <a:lnTo>
                    <a:pt x="77" y="768"/>
                  </a:lnTo>
                  <a:lnTo>
                    <a:pt x="75" y="765"/>
                  </a:lnTo>
                  <a:lnTo>
                    <a:pt x="72" y="765"/>
                  </a:lnTo>
                  <a:lnTo>
                    <a:pt x="72" y="763"/>
                  </a:lnTo>
                  <a:lnTo>
                    <a:pt x="70" y="763"/>
                  </a:lnTo>
                  <a:lnTo>
                    <a:pt x="70" y="760"/>
                  </a:lnTo>
                  <a:lnTo>
                    <a:pt x="67" y="760"/>
                  </a:lnTo>
                  <a:lnTo>
                    <a:pt x="65" y="758"/>
                  </a:lnTo>
                  <a:lnTo>
                    <a:pt x="65" y="755"/>
                  </a:lnTo>
                  <a:lnTo>
                    <a:pt x="67" y="752"/>
                  </a:lnTo>
                  <a:lnTo>
                    <a:pt x="70" y="750"/>
                  </a:lnTo>
                  <a:lnTo>
                    <a:pt x="72" y="747"/>
                  </a:lnTo>
                  <a:lnTo>
                    <a:pt x="72" y="74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9" name="Freeform 26"/>
            <p:cNvSpPr>
              <a:spLocks/>
            </p:cNvSpPr>
            <p:nvPr/>
          </p:nvSpPr>
          <p:spPr bwMode="auto">
            <a:xfrm>
              <a:off x="3063" y="1657"/>
              <a:ext cx="294" cy="745"/>
            </a:xfrm>
            <a:custGeom>
              <a:avLst/>
              <a:gdLst>
                <a:gd name="T0" fmla="*/ 286 w 294"/>
                <a:gd name="T1" fmla="*/ 729 h 745"/>
                <a:gd name="T2" fmla="*/ 268 w 294"/>
                <a:gd name="T3" fmla="*/ 716 h 745"/>
                <a:gd name="T4" fmla="*/ 250 w 294"/>
                <a:gd name="T5" fmla="*/ 706 h 745"/>
                <a:gd name="T6" fmla="*/ 229 w 294"/>
                <a:gd name="T7" fmla="*/ 696 h 745"/>
                <a:gd name="T8" fmla="*/ 198 w 294"/>
                <a:gd name="T9" fmla="*/ 688 h 745"/>
                <a:gd name="T10" fmla="*/ 170 w 294"/>
                <a:gd name="T11" fmla="*/ 688 h 745"/>
                <a:gd name="T12" fmla="*/ 139 w 294"/>
                <a:gd name="T13" fmla="*/ 678 h 745"/>
                <a:gd name="T14" fmla="*/ 124 w 294"/>
                <a:gd name="T15" fmla="*/ 685 h 745"/>
                <a:gd name="T16" fmla="*/ 118 w 294"/>
                <a:gd name="T17" fmla="*/ 675 h 745"/>
                <a:gd name="T18" fmla="*/ 121 w 294"/>
                <a:gd name="T19" fmla="*/ 665 h 745"/>
                <a:gd name="T20" fmla="*/ 111 w 294"/>
                <a:gd name="T21" fmla="*/ 647 h 745"/>
                <a:gd name="T22" fmla="*/ 98 w 294"/>
                <a:gd name="T23" fmla="*/ 629 h 745"/>
                <a:gd name="T24" fmla="*/ 85 w 294"/>
                <a:gd name="T25" fmla="*/ 613 h 745"/>
                <a:gd name="T26" fmla="*/ 80 w 294"/>
                <a:gd name="T27" fmla="*/ 598 h 745"/>
                <a:gd name="T28" fmla="*/ 75 w 294"/>
                <a:gd name="T29" fmla="*/ 582 h 745"/>
                <a:gd name="T30" fmla="*/ 77 w 294"/>
                <a:gd name="T31" fmla="*/ 562 h 745"/>
                <a:gd name="T32" fmla="*/ 93 w 294"/>
                <a:gd name="T33" fmla="*/ 536 h 745"/>
                <a:gd name="T34" fmla="*/ 103 w 294"/>
                <a:gd name="T35" fmla="*/ 513 h 745"/>
                <a:gd name="T36" fmla="*/ 95 w 294"/>
                <a:gd name="T37" fmla="*/ 500 h 745"/>
                <a:gd name="T38" fmla="*/ 103 w 294"/>
                <a:gd name="T39" fmla="*/ 482 h 745"/>
                <a:gd name="T40" fmla="*/ 100 w 294"/>
                <a:gd name="T41" fmla="*/ 464 h 745"/>
                <a:gd name="T42" fmla="*/ 85 w 294"/>
                <a:gd name="T43" fmla="*/ 469 h 745"/>
                <a:gd name="T44" fmla="*/ 77 w 294"/>
                <a:gd name="T45" fmla="*/ 451 h 745"/>
                <a:gd name="T46" fmla="*/ 88 w 294"/>
                <a:gd name="T47" fmla="*/ 435 h 745"/>
                <a:gd name="T48" fmla="*/ 93 w 294"/>
                <a:gd name="T49" fmla="*/ 420 h 745"/>
                <a:gd name="T50" fmla="*/ 85 w 294"/>
                <a:gd name="T51" fmla="*/ 402 h 745"/>
                <a:gd name="T52" fmla="*/ 90 w 294"/>
                <a:gd name="T53" fmla="*/ 376 h 745"/>
                <a:gd name="T54" fmla="*/ 93 w 294"/>
                <a:gd name="T55" fmla="*/ 348 h 745"/>
                <a:gd name="T56" fmla="*/ 75 w 294"/>
                <a:gd name="T57" fmla="*/ 342 h 745"/>
                <a:gd name="T58" fmla="*/ 59 w 294"/>
                <a:gd name="T59" fmla="*/ 330 h 745"/>
                <a:gd name="T60" fmla="*/ 49 w 294"/>
                <a:gd name="T61" fmla="*/ 314 h 745"/>
                <a:gd name="T62" fmla="*/ 49 w 294"/>
                <a:gd name="T63" fmla="*/ 293 h 745"/>
                <a:gd name="T64" fmla="*/ 33 w 294"/>
                <a:gd name="T65" fmla="*/ 286 h 745"/>
                <a:gd name="T66" fmla="*/ 26 w 294"/>
                <a:gd name="T67" fmla="*/ 273 h 745"/>
                <a:gd name="T68" fmla="*/ 31 w 294"/>
                <a:gd name="T69" fmla="*/ 252 h 745"/>
                <a:gd name="T70" fmla="*/ 15 w 294"/>
                <a:gd name="T71" fmla="*/ 242 h 745"/>
                <a:gd name="T72" fmla="*/ 8 w 294"/>
                <a:gd name="T73" fmla="*/ 229 h 745"/>
                <a:gd name="T74" fmla="*/ 0 w 294"/>
                <a:gd name="T75" fmla="*/ 211 h 745"/>
                <a:gd name="T76" fmla="*/ 15 w 294"/>
                <a:gd name="T77" fmla="*/ 198 h 745"/>
                <a:gd name="T78" fmla="*/ 15 w 294"/>
                <a:gd name="T79" fmla="*/ 180 h 745"/>
                <a:gd name="T80" fmla="*/ 18 w 294"/>
                <a:gd name="T81" fmla="*/ 159 h 745"/>
                <a:gd name="T82" fmla="*/ 31 w 294"/>
                <a:gd name="T83" fmla="*/ 141 h 745"/>
                <a:gd name="T84" fmla="*/ 39 w 294"/>
                <a:gd name="T85" fmla="*/ 123 h 745"/>
                <a:gd name="T86" fmla="*/ 51 w 294"/>
                <a:gd name="T87" fmla="*/ 116 h 745"/>
                <a:gd name="T88" fmla="*/ 70 w 294"/>
                <a:gd name="T89" fmla="*/ 123 h 745"/>
                <a:gd name="T90" fmla="*/ 88 w 294"/>
                <a:gd name="T91" fmla="*/ 116 h 745"/>
                <a:gd name="T92" fmla="*/ 100 w 294"/>
                <a:gd name="T93" fmla="*/ 108 h 745"/>
                <a:gd name="T94" fmla="*/ 113 w 294"/>
                <a:gd name="T95" fmla="*/ 110 h 745"/>
                <a:gd name="T96" fmla="*/ 121 w 294"/>
                <a:gd name="T97" fmla="*/ 103 h 745"/>
                <a:gd name="T98" fmla="*/ 142 w 294"/>
                <a:gd name="T99" fmla="*/ 103 h 745"/>
                <a:gd name="T100" fmla="*/ 152 w 294"/>
                <a:gd name="T101" fmla="*/ 95 h 745"/>
                <a:gd name="T102" fmla="*/ 162 w 294"/>
                <a:gd name="T103" fmla="*/ 82 h 745"/>
                <a:gd name="T104" fmla="*/ 165 w 294"/>
                <a:gd name="T105" fmla="*/ 69 h 745"/>
                <a:gd name="T106" fmla="*/ 162 w 294"/>
                <a:gd name="T107" fmla="*/ 54 h 745"/>
                <a:gd name="T108" fmla="*/ 149 w 294"/>
                <a:gd name="T109" fmla="*/ 38 h 745"/>
                <a:gd name="T110" fmla="*/ 137 w 294"/>
                <a:gd name="T111" fmla="*/ 25 h 745"/>
                <a:gd name="T112" fmla="*/ 137 w 294"/>
                <a:gd name="T113" fmla="*/ 12 h 745"/>
                <a:gd name="T114" fmla="*/ 157 w 294"/>
                <a:gd name="T115" fmla="*/ 0 h 745"/>
                <a:gd name="T116" fmla="*/ 180 w 294"/>
                <a:gd name="T117" fmla="*/ 2 h 745"/>
                <a:gd name="T118" fmla="*/ 206 w 294"/>
                <a:gd name="T119" fmla="*/ 2 h 74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94"/>
                <a:gd name="T181" fmla="*/ 0 h 745"/>
                <a:gd name="T182" fmla="*/ 294 w 294"/>
                <a:gd name="T183" fmla="*/ 745 h 74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94" h="745">
                  <a:moveTo>
                    <a:pt x="291" y="745"/>
                  </a:move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0" name="Freeform 27"/>
            <p:cNvSpPr>
              <a:spLocks/>
            </p:cNvSpPr>
            <p:nvPr/>
          </p:nvSpPr>
          <p:spPr bwMode="auto">
            <a:xfrm>
              <a:off x="2771" y="2103"/>
              <a:ext cx="805" cy="765"/>
            </a:xfrm>
            <a:custGeom>
              <a:avLst/>
              <a:gdLst>
                <a:gd name="T0" fmla="*/ 410 w 805"/>
                <a:gd name="T1" fmla="*/ 219 h 765"/>
                <a:gd name="T2" fmla="*/ 418 w 805"/>
                <a:gd name="T3" fmla="*/ 239 h 765"/>
                <a:gd name="T4" fmla="*/ 465 w 805"/>
                <a:gd name="T5" fmla="*/ 242 h 765"/>
                <a:gd name="T6" fmla="*/ 524 w 805"/>
                <a:gd name="T7" fmla="*/ 250 h 765"/>
                <a:gd name="T8" fmla="*/ 563 w 805"/>
                <a:gd name="T9" fmla="*/ 273 h 765"/>
                <a:gd name="T10" fmla="*/ 581 w 805"/>
                <a:gd name="T11" fmla="*/ 304 h 765"/>
                <a:gd name="T12" fmla="*/ 601 w 805"/>
                <a:gd name="T13" fmla="*/ 335 h 765"/>
                <a:gd name="T14" fmla="*/ 630 w 805"/>
                <a:gd name="T15" fmla="*/ 376 h 765"/>
                <a:gd name="T16" fmla="*/ 694 w 805"/>
                <a:gd name="T17" fmla="*/ 415 h 765"/>
                <a:gd name="T18" fmla="*/ 746 w 805"/>
                <a:gd name="T19" fmla="*/ 446 h 765"/>
                <a:gd name="T20" fmla="*/ 779 w 805"/>
                <a:gd name="T21" fmla="*/ 492 h 765"/>
                <a:gd name="T22" fmla="*/ 797 w 805"/>
                <a:gd name="T23" fmla="*/ 538 h 765"/>
                <a:gd name="T24" fmla="*/ 756 w 805"/>
                <a:gd name="T25" fmla="*/ 557 h 765"/>
                <a:gd name="T26" fmla="*/ 725 w 805"/>
                <a:gd name="T27" fmla="*/ 580 h 765"/>
                <a:gd name="T28" fmla="*/ 694 w 805"/>
                <a:gd name="T29" fmla="*/ 608 h 765"/>
                <a:gd name="T30" fmla="*/ 653 w 805"/>
                <a:gd name="T31" fmla="*/ 631 h 765"/>
                <a:gd name="T32" fmla="*/ 614 w 805"/>
                <a:gd name="T33" fmla="*/ 657 h 765"/>
                <a:gd name="T34" fmla="*/ 570 w 805"/>
                <a:gd name="T35" fmla="*/ 665 h 765"/>
                <a:gd name="T36" fmla="*/ 521 w 805"/>
                <a:gd name="T37" fmla="*/ 662 h 765"/>
                <a:gd name="T38" fmla="*/ 475 w 805"/>
                <a:gd name="T39" fmla="*/ 649 h 765"/>
                <a:gd name="T40" fmla="*/ 439 w 805"/>
                <a:gd name="T41" fmla="*/ 652 h 765"/>
                <a:gd name="T42" fmla="*/ 408 w 805"/>
                <a:gd name="T43" fmla="*/ 673 h 765"/>
                <a:gd name="T44" fmla="*/ 380 w 805"/>
                <a:gd name="T45" fmla="*/ 685 h 765"/>
                <a:gd name="T46" fmla="*/ 338 w 805"/>
                <a:gd name="T47" fmla="*/ 691 h 765"/>
                <a:gd name="T48" fmla="*/ 305 w 805"/>
                <a:gd name="T49" fmla="*/ 709 h 765"/>
                <a:gd name="T50" fmla="*/ 269 w 805"/>
                <a:gd name="T51" fmla="*/ 719 h 765"/>
                <a:gd name="T52" fmla="*/ 233 w 805"/>
                <a:gd name="T53" fmla="*/ 724 h 765"/>
                <a:gd name="T54" fmla="*/ 207 w 805"/>
                <a:gd name="T55" fmla="*/ 752 h 765"/>
                <a:gd name="T56" fmla="*/ 158 w 805"/>
                <a:gd name="T57" fmla="*/ 732 h 765"/>
                <a:gd name="T58" fmla="*/ 137 w 805"/>
                <a:gd name="T59" fmla="*/ 673 h 765"/>
                <a:gd name="T60" fmla="*/ 158 w 805"/>
                <a:gd name="T61" fmla="*/ 639 h 765"/>
                <a:gd name="T62" fmla="*/ 178 w 805"/>
                <a:gd name="T63" fmla="*/ 603 h 765"/>
                <a:gd name="T64" fmla="*/ 147 w 805"/>
                <a:gd name="T65" fmla="*/ 569 h 765"/>
                <a:gd name="T66" fmla="*/ 111 w 805"/>
                <a:gd name="T67" fmla="*/ 564 h 765"/>
                <a:gd name="T68" fmla="*/ 75 w 805"/>
                <a:gd name="T69" fmla="*/ 546 h 765"/>
                <a:gd name="T70" fmla="*/ 49 w 805"/>
                <a:gd name="T71" fmla="*/ 526 h 765"/>
                <a:gd name="T72" fmla="*/ 16 w 805"/>
                <a:gd name="T73" fmla="*/ 508 h 765"/>
                <a:gd name="T74" fmla="*/ 11 w 805"/>
                <a:gd name="T75" fmla="*/ 474 h 765"/>
                <a:gd name="T76" fmla="*/ 8 w 805"/>
                <a:gd name="T77" fmla="*/ 438 h 765"/>
                <a:gd name="T78" fmla="*/ 11 w 805"/>
                <a:gd name="T79" fmla="*/ 392 h 765"/>
                <a:gd name="T80" fmla="*/ 31 w 805"/>
                <a:gd name="T81" fmla="*/ 353 h 765"/>
                <a:gd name="T82" fmla="*/ 52 w 805"/>
                <a:gd name="T83" fmla="*/ 327 h 765"/>
                <a:gd name="T84" fmla="*/ 65 w 805"/>
                <a:gd name="T85" fmla="*/ 294 h 765"/>
                <a:gd name="T86" fmla="*/ 104 w 805"/>
                <a:gd name="T87" fmla="*/ 306 h 765"/>
                <a:gd name="T88" fmla="*/ 124 w 805"/>
                <a:gd name="T89" fmla="*/ 268 h 765"/>
                <a:gd name="T90" fmla="*/ 160 w 805"/>
                <a:gd name="T91" fmla="*/ 270 h 765"/>
                <a:gd name="T92" fmla="*/ 168 w 805"/>
                <a:gd name="T93" fmla="*/ 232 h 765"/>
                <a:gd name="T94" fmla="*/ 168 w 805"/>
                <a:gd name="T95" fmla="*/ 203 h 765"/>
                <a:gd name="T96" fmla="*/ 163 w 805"/>
                <a:gd name="T97" fmla="*/ 180 h 765"/>
                <a:gd name="T98" fmla="*/ 166 w 805"/>
                <a:gd name="T99" fmla="*/ 154 h 765"/>
                <a:gd name="T100" fmla="*/ 163 w 805"/>
                <a:gd name="T101" fmla="*/ 118 h 765"/>
                <a:gd name="T102" fmla="*/ 191 w 805"/>
                <a:gd name="T103" fmla="*/ 92 h 765"/>
                <a:gd name="T104" fmla="*/ 233 w 805"/>
                <a:gd name="T105" fmla="*/ 72 h 765"/>
                <a:gd name="T106" fmla="*/ 271 w 805"/>
                <a:gd name="T107" fmla="*/ 64 h 765"/>
                <a:gd name="T108" fmla="*/ 289 w 805"/>
                <a:gd name="T109" fmla="*/ 38 h 765"/>
                <a:gd name="T110" fmla="*/ 310 w 805"/>
                <a:gd name="T111" fmla="*/ 7 h 765"/>
                <a:gd name="T112" fmla="*/ 336 w 805"/>
                <a:gd name="T113" fmla="*/ 7 h 765"/>
                <a:gd name="T114" fmla="*/ 364 w 805"/>
                <a:gd name="T115" fmla="*/ 15 h 765"/>
                <a:gd name="T116" fmla="*/ 392 w 805"/>
                <a:gd name="T117" fmla="*/ 18 h 765"/>
                <a:gd name="T118" fmla="*/ 387 w 805"/>
                <a:gd name="T119" fmla="*/ 54 h 765"/>
                <a:gd name="T120" fmla="*/ 385 w 805"/>
                <a:gd name="T121" fmla="*/ 90 h 765"/>
                <a:gd name="T122" fmla="*/ 367 w 805"/>
                <a:gd name="T123" fmla="*/ 136 h 765"/>
                <a:gd name="T124" fmla="*/ 377 w 805"/>
                <a:gd name="T125" fmla="*/ 167 h 7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05"/>
                <a:gd name="T190" fmla="*/ 0 h 765"/>
                <a:gd name="T191" fmla="*/ 805 w 805"/>
                <a:gd name="T192" fmla="*/ 765 h 7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05" h="765">
                  <a:moveTo>
                    <a:pt x="392" y="188"/>
                  </a:moveTo>
                  <a:lnTo>
                    <a:pt x="395" y="188"/>
                  </a:lnTo>
                  <a:lnTo>
                    <a:pt x="395" y="190"/>
                  </a:lnTo>
                  <a:lnTo>
                    <a:pt x="398" y="190"/>
                  </a:lnTo>
                  <a:lnTo>
                    <a:pt x="400" y="193"/>
                  </a:lnTo>
                  <a:lnTo>
                    <a:pt x="400" y="196"/>
                  </a:lnTo>
                  <a:lnTo>
                    <a:pt x="403" y="196"/>
                  </a:lnTo>
                  <a:lnTo>
                    <a:pt x="403" y="198"/>
                  </a:lnTo>
                  <a:lnTo>
                    <a:pt x="403" y="201"/>
                  </a:lnTo>
                  <a:lnTo>
                    <a:pt x="405" y="203"/>
                  </a:lnTo>
                  <a:lnTo>
                    <a:pt x="408" y="203"/>
                  </a:lnTo>
                  <a:lnTo>
                    <a:pt x="408" y="206"/>
                  </a:lnTo>
                  <a:lnTo>
                    <a:pt x="408" y="208"/>
                  </a:lnTo>
                  <a:lnTo>
                    <a:pt x="410" y="208"/>
                  </a:lnTo>
                  <a:lnTo>
                    <a:pt x="413" y="211"/>
                  </a:lnTo>
                  <a:lnTo>
                    <a:pt x="413" y="214"/>
                  </a:lnTo>
                  <a:lnTo>
                    <a:pt x="410" y="214"/>
                  </a:lnTo>
                  <a:lnTo>
                    <a:pt x="410" y="216"/>
                  </a:lnTo>
                  <a:lnTo>
                    <a:pt x="413" y="219"/>
                  </a:lnTo>
                  <a:lnTo>
                    <a:pt x="410" y="219"/>
                  </a:lnTo>
                  <a:lnTo>
                    <a:pt x="410" y="221"/>
                  </a:lnTo>
                  <a:lnTo>
                    <a:pt x="408" y="224"/>
                  </a:lnTo>
                  <a:lnTo>
                    <a:pt x="410" y="224"/>
                  </a:lnTo>
                  <a:lnTo>
                    <a:pt x="413" y="224"/>
                  </a:lnTo>
                  <a:lnTo>
                    <a:pt x="413" y="227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32"/>
                  </a:lnTo>
                  <a:lnTo>
                    <a:pt x="408" y="232"/>
                  </a:lnTo>
                  <a:lnTo>
                    <a:pt x="410" y="232"/>
                  </a:lnTo>
                  <a:lnTo>
                    <a:pt x="410" y="234"/>
                  </a:lnTo>
                  <a:lnTo>
                    <a:pt x="410" y="237"/>
                  </a:lnTo>
                  <a:lnTo>
                    <a:pt x="413" y="237"/>
                  </a:lnTo>
                  <a:lnTo>
                    <a:pt x="413" y="239"/>
                  </a:lnTo>
                  <a:lnTo>
                    <a:pt x="416" y="239"/>
                  </a:lnTo>
                  <a:lnTo>
                    <a:pt x="416" y="237"/>
                  </a:lnTo>
                  <a:lnTo>
                    <a:pt x="416" y="239"/>
                  </a:lnTo>
                  <a:lnTo>
                    <a:pt x="418" y="239"/>
                  </a:lnTo>
                  <a:lnTo>
                    <a:pt x="421" y="239"/>
                  </a:lnTo>
                  <a:lnTo>
                    <a:pt x="421" y="242"/>
                  </a:lnTo>
                  <a:lnTo>
                    <a:pt x="421" y="239"/>
                  </a:lnTo>
                  <a:lnTo>
                    <a:pt x="423" y="239"/>
                  </a:lnTo>
                  <a:lnTo>
                    <a:pt x="423" y="237"/>
                  </a:lnTo>
                  <a:lnTo>
                    <a:pt x="426" y="237"/>
                  </a:lnTo>
                  <a:lnTo>
                    <a:pt x="426" y="234"/>
                  </a:lnTo>
                  <a:lnTo>
                    <a:pt x="429" y="232"/>
                  </a:lnTo>
                  <a:lnTo>
                    <a:pt x="431" y="232"/>
                  </a:lnTo>
                  <a:lnTo>
                    <a:pt x="431" y="234"/>
                  </a:lnTo>
                  <a:lnTo>
                    <a:pt x="434" y="234"/>
                  </a:lnTo>
                  <a:lnTo>
                    <a:pt x="436" y="237"/>
                  </a:lnTo>
                  <a:lnTo>
                    <a:pt x="441" y="237"/>
                  </a:lnTo>
                  <a:lnTo>
                    <a:pt x="449" y="237"/>
                  </a:lnTo>
                  <a:lnTo>
                    <a:pt x="452" y="237"/>
                  </a:lnTo>
                  <a:lnTo>
                    <a:pt x="457" y="239"/>
                  </a:lnTo>
                  <a:lnTo>
                    <a:pt x="459" y="239"/>
                  </a:lnTo>
                  <a:lnTo>
                    <a:pt x="462" y="239"/>
                  </a:lnTo>
                  <a:lnTo>
                    <a:pt x="462" y="242"/>
                  </a:lnTo>
                  <a:lnTo>
                    <a:pt x="465" y="242"/>
                  </a:lnTo>
                  <a:lnTo>
                    <a:pt x="467" y="242"/>
                  </a:lnTo>
                  <a:lnTo>
                    <a:pt x="470" y="242"/>
                  </a:lnTo>
                  <a:lnTo>
                    <a:pt x="475" y="245"/>
                  </a:lnTo>
                  <a:lnTo>
                    <a:pt x="478" y="245"/>
                  </a:lnTo>
                  <a:lnTo>
                    <a:pt x="480" y="245"/>
                  </a:lnTo>
                  <a:lnTo>
                    <a:pt x="483" y="245"/>
                  </a:lnTo>
                  <a:lnTo>
                    <a:pt x="485" y="245"/>
                  </a:lnTo>
                  <a:lnTo>
                    <a:pt x="488" y="245"/>
                  </a:lnTo>
                  <a:lnTo>
                    <a:pt x="490" y="242"/>
                  </a:lnTo>
                  <a:lnTo>
                    <a:pt x="493" y="242"/>
                  </a:lnTo>
                  <a:lnTo>
                    <a:pt x="493" y="245"/>
                  </a:lnTo>
                  <a:lnTo>
                    <a:pt x="498" y="247"/>
                  </a:lnTo>
                  <a:lnTo>
                    <a:pt x="501" y="247"/>
                  </a:lnTo>
                  <a:lnTo>
                    <a:pt x="503" y="250"/>
                  </a:lnTo>
                  <a:lnTo>
                    <a:pt x="508" y="250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9" y="250"/>
                  </a:lnTo>
                  <a:lnTo>
                    <a:pt x="521" y="250"/>
                  </a:lnTo>
                  <a:lnTo>
                    <a:pt x="524" y="250"/>
                  </a:lnTo>
                  <a:lnTo>
                    <a:pt x="527" y="252"/>
                  </a:lnTo>
                  <a:lnTo>
                    <a:pt x="529" y="252"/>
                  </a:lnTo>
                  <a:lnTo>
                    <a:pt x="532" y="255"/>
                  </a:lnTo>
                  <a:lnTo>
                    <a:pt x="534" y="255"/>
                  </a:lnTo>
                  <a:lnTo>
                    <a:pt x="537" y="255"/>
                  </a:lnTo>
                  <a:lnTo>
                    <a:pt x="537" y="257"/>
                  </a:lnTo>
                  <a:lnTo>
                    <a:pt x="539" y="257"/>
                  </a:lnTo>
                  <a:lnTo>
                    <a:pt x="539" y="260"/>
                  </a:lnTo>
                  <a:lnTo>
                    <a:pt x="542" y="260"/>
                  </a:lnTo>
                  <a:lnTo>
                    <a:pt x="542" y="263"/>
                  </a:lnTo>
                  <a:lnTo>
                    <a:pt x="545" y="263"/>
                  </a:lnTo>
                  <a:lnTo>
                    <a:pt x="547" y="263"/>
                  </a:lnTo>
                  <a:lnTo>
                    <a:pt x="547" y="265"/>
                  </a:lnTo>
                  <a:lnTo>
                    <a:pt x="550" y="265"/>
                  </a:lnTo>
                  <a:lnTo>
                    <a:pt x="552" y="265"/>
                  </a:lnTo>
                  <a:lnTo>
                    <a:pt x="555" y="268"/>
                  </a:lnTo>
                  <a:lnTo>
                    <a:pt x="557" y="268"/>
                  </a:lnTo>
                  <a:lnTo>
                    <a:pt x="557" y="270"/>
                  </a:lnTo>
                  <a:lnTo>
                    <a:pt x="560" y="270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5" y="276"/>
                  </a:lnTo>
                  <a:lnTo>
                    <a:pt x="568" y="278"/>
                  </a:lnTo>
                  <a:lnTo>
                    <a:pt x="570" y="278"/>
                  </a:lnTo>
                  <a:lnTo>
                    <a:pt x="573" y="278"/>
                  </a:lnTo>
                  <a:lnTo>
                    <a:pt x="573" y="281"/>
                  </a:lnTo>
                  <a:lnTo>
                    <a:pt x="576" y="281"/>
                  </a:lnTo>
                  <a:lnTo>
                    <a:pt x="576" y="283"/>
                  </a:lnTo>
                  <a:lnTo>
                    <a:pt x="578" y="283"/>
                  </a:lnTo>
                  <a:lnTo>
                    <a:pt x="581" y="283"/>
                  </a:lnTo>
                  <a:lnTo>
                    <a:pt x="581" y="286"/>
                  </a:lnTo>
                  <a:lnTo>
                    <a:pt x="583" y="288"/>
                  </a:lnTo>
                  <a:lnTo>
                    <a:pt x="586" y="288"/>
                  </a:lnTo>
                  <a:lnTo>
                    <a:pt x="586" y="291"/>
                  </a:lnTo>
                  <a:lnTo>
                    <a:pt x="586" y="294"/>
                  </a:lnTo>
                  <a:lnTo>
                    <a:pt x="586" y="296"/>
                  </a:lnTo>
                  <a:lnTo>
                    <a:pt x="583" y="296"/>
                  </a:lnTo>
                  <a:lnTo>
                    <a:pt x="583" y="299"/>
                  </a:lnTo>
                  <a:lnTo>
                    <a:pt x="583" y="301"/>
                  </a:lnTo>
                  <a:lnTo>
                    <a:pt x="581" y="304"/>
                  </a:lnTo>
                  <a:lnTo>
                    <a:pt x="578" y="306"/>
                  </a:lnTo>
                  <a:lnTo>
                    <a:pt x="576" y="309"/>
                  </a:lnTo>
                  <a:lnTo>
                    <a:pt x="576" y="312"/>
                  </a:lnTo>
                  <a:lnTo>
                    <a:pt x="578" y="314"/>
                  </a:lnTo>
                  <a:lnTo>
                    <a:pt x="581" y="314"/>
                  </a:lnTo>
                  <a:lnTo>
                    <a:pt x="581" y="317"/>
                  </a:lnTo>
                  <a:lnTo>
                    <a:pt x="583" y="317"/>
                  </a:lnTo>
                  <a:lnTo>
                    <a:pt x="583" y="319"/>
                  </a:lnTo>
                  <a:lnTo>
                    <a:pt x="586" y="319"/>
                  </a:lnTo>
                  <a:lnTo>
                    <a:pt x="588" y="322"/>
                  </a:lnTo>
                  <a:lnTo>
                    <a:pt x="591" y="324"/>
                  </a:lnTo>
                  <a:lnTo>
                    <a:pt x="591" y="327"/>
                  </a:lnTo>
                  <a:lnTo>
                    <a:pt x="591" y="330"/>
                  </a:lnTo>
                  <a:lnTo>
                    <a:pt x="591" y="332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7"/>
                  </a:lnTo>
                  <a:lnTo>
                    <a:pt x="596" y="337"/>
                  </a:lnTo>
                  <a:lnTo>
                    <a:pt x="599" y="335"/>
                  </a:lnTo>
                  <a:lnTo>
                    <a:pt x="601" y="335"/>
                  </a:lnTo>
                  <a:lnTo>
                    <a:pt x="604" y="335"/>
                  </a:lnTo>
                  <a:lnTo>
                    <a:pt x="604" y="337"/>
                  </a:lnTo>
                  <a:lnTo>
                    <a:pt x="604" y="340"/>
                  </a:lnTo>
                  <a:lnTo>
                    <a:pt x="604" y="343"/>
                  </a:lnTo>
                  <a:lnTo>
                    <a:pt x="606" y="345"/>
                  </a:lnTo>
                  <a:lnTo>
                    <a:pt x="606" y="348"/>
                  </a:lnTo>
                  <a:lnTo>
                    <a:pt x="606" y="350"/>
                  </a:lnTo>
                  <a:lnTo>
                    <a:pt x="606" y="353"/>
                  </a:lnTo>
                  <a:lnTo>
                    <a:pt x="606" y="355"/>
                  </a:lnTo>
                  <a:lnTo>
                    <a:pt x="609" y="355"/>
                  </a:lnTo>
                  <a:lnTo>
                    <a:pt x="609" y="358"/>
                  </a:lnTo>
                  <a:lnTo>
                    <a:pt x="612" y="358"/>
                  </a:lnTo>
                  <a:lnTo>
                    <a:pt x="612" y="361"/>
                  </a:lnTo>
                  <a:lnTo>
                    <a:pt x="614" y="363"/>
                  </a:lnTo>
                  <a:lnTo>
                    <a:pt x="617" y="366"/>
                  </a:lnTo>
                  <a:lnTo>
                    <a:pt x="619" y="368"/>
                  </a:lnTo>
                  <a:lnTo>
                    <a:pt x="622" y="371"/>
                  </a:lnTo>
                  <a:lnTo>
                    <a:pt x="625" y="373"/>
                  </a:lnTo>
                  <a:lnTo>
                    <a:pt x="627" y="373"/>
                  </a:lnTo>
                  <a:lnTo>
                    <a:pt x="630" y="376"/>
                  </a:lnTo>
                  <a:lnTo>
                    <a:pt x="632" y="379"/>
                  </a:lnTo>
                  <a:lnTo>
                    <a:pt x="635" y="379"/>
                  </a:lnTo>
                  <a:lnTo>
                    <a:pt x="637" y="381"/>
                  </a:lnTo>
                  <a:lnTo>
                    <a:pt x="643" y="381"/>
                  </a:lnTo>
                  <a:lnTo>
                    <a:pt x="645" y="384"/>
                  </a:lnTo>
                  <a:lnTo>
                    <a:pt x="650" y="386"/>
                  </a:lnTo>
                  <a:lnTo>
                    <a:pt x="653" y="386"/>
                  </a:lnTo>
                  <a:lnTo>
                    <a:pt x="655" y="386"/>
                  </a:lnTo>
                  <a:lnTo>
                    <a:pt x="658" y="386"/>
                  </a:lnTo>
                  <a:lnTo>
                    <a:pt x="661" y="389"/>
                  </a:lnTo>
                  <a:lnTo>
                    <a:pt x="663" y="389"/>
                  </a:lnTo>
                  <a:lnTo>
                    <a:pt x="666" y="392"/>
                  </a:lnTo>
                  <a:lnTo>
                    <a:pt x="668" y="394"/>
                  </a:lnTo>
                  <a:lnTo>
                    <a:pt x="674" y="397"/>
                  </a:lnTo>
                  <a:lnTo>
                    <a:pt x="679" y="399"/>
                  </a:lnTo>
                  <a:lnTo>
                    <a:pt x="684" y="404"/>
                  </a:lnTo>
                  <a:lnTo>
                    <a:pt x="686" y="407"/>
                  </a:lnTo>
                  <a:lnTo>
                    <a:pt x="692" y="410"/>
                  </a:lnTo>
                  <a:lnTo>
                    <a:pt x="694" y="412"/>
                  </a:lnTo>
                  <a:lnTo>
                    <a:pt x="694" y="415"/>
                  </a:lnTo>
                  <a:lnTo>
                    <a:pt x="697" y="417"/>
                  </a:lnTo>
                  <a:lnTo>
                    <a:pt x="699" y="417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7" y="420"/>
                  </a:lnTo>
                  <a:lnTo>
                    <a:pt x="710" y="422"/>
                  </a:lnTo>
                  <a:lnTo>
                    <a:pt x="712" y="425"/>
                  </a:lnTo>
                  <a:lnTo>
                    <a:pt x="715" y="425"/>
                  </a:lnTo>
                  <a:lnTo>
                    <a:pt x="717" y="425"/>
                  </a:lnTo>
                  <a:lnTo>
                    <a:pt x="720" y="425"/>
                  </a:lnTo>
                  <a:lnTo>
                    <a:pt x="723" y="422"/>
                  </a:lnTo>
                  <a:lnTo>
                    <a:pt x="725" y="422"/>
                  </a:lnTo>
                  <a:lnTo>
                    <a:pt x="728" y="425"/>
                  </a:lnTo>
                  <a:lnTo>
                    <a:pt x="730" y="428"/>
                  </a:lnTo>
                  <a:lnTo>
                    <a:pt x="733" y="430"/>
                  </a:lnTo>
                  <a:lnTo>
                    <a:pt x="735" y="433"/>
                  </a:lnTo>
                  <a:lnTo>
                    <a:pt x="738" y="435"/>
                  </a:lnTo>
                  <a:lnTo>
                    <a:pt x="741" y="435"/>
                  </a:lnTo>
                  <a:lnTo>
                    <a:pt x="743" y="443"/>
                  </a:lnTo>
                  <a:lnTo>
                    <a:pt x="746" y="446"/>
                  </a:lnTo>
                  <a:lnTo>
                    <a:pt x="748" y="448"/>
                  </a:lnTo>
                  <a:lnTo>
                    <a:pt x="751" y="451"/>
                  </a:lnTo>
                  <a:lnTo>
                    <a:pt x="751" y="453"/>
                  </a:lnTo>
                  <a:lnTo>
                    <a:pt x="753" y="456"/>
                  </a:lnTo>
                  <a:lnTo>
                    <a:pt x="756" y="459"/>
                  </a:lnTo>
                  <a:lnTo>
                    <a:pt x="756" y="461"/>
                  </a:lnTo>
                  <a:lnTo>
                    <a:pt x="756" y="464"/>
                  </a:lnTo>
                  <a:lnTo>
                    <a:pt x="761" y="464"/>
                  </a:lnTo>
                  <a:lnTo>
                    <a:pt x="764" y="464"/>
                  </a:lnTo>
                  <a:lnTo>
                    <a:pt x="766" y="464"/>
                  </a:lnTo>
                  <a:lnTo>
                    <a:pt x="769" y="466"/>
                  </a:lnTo>
                  <a:lnTo>
                    <a:pt x="772" y="469"/>
                  </a:lnTo>
                  <a:lnTo>
                    <a:pt x="774" y="471"/>
                  </a:lnTo>
                  <a:lnTo>
                    <a:pt x="774" y="474"/>
                  </a:lnTo>
                  <a:lnTo>
                    <a:pt x="777" y="477"/>
                  </a:lnTo>
                  <a:lnTo>
                    <a:pt x="777" y="479"/>
                  </a:lnTo>
                  <a:lnTo>
                    <a:pt x="777" y="482"/>
                  </a:lnTo>
                  <a:lnTo>
                    <a:pt x="777" y="484"/>
                  </a:lnTo>
                  <a:lnTo>
                    <a:pt x="779" y="487"/>
                  </a:lnTo>
                  <a:lnTo>
                    <a:pt x="779" y="492"/>
                  </a:lnTo>
                  <a:lnTo>
                    <a:pt x="782" y="495"/>
                  </a:lnTo>
                  <a:lnTo>
                    <a:pt x="782" y="497"/>
                  </a:lnTo>
                  <a:lnTo>
                    <a:pt x="784" y="497"/>
                  </a:lnTo>
                  <a:lnTo>
                    <a:pt x="787" y="497"/>
                  </a:lnTo>
                  <a:lnTo>
                    <a:pt x="790" y="500"/>
                  </a:lnTo>
                  <a:lnTo>
                    <a:pt x="790" y="502"/>
                  </a:lnTo>
                  <a:lnTo>
                    <a:pt x="787" y="505"/>
                  </a:lnTo>
                  <a:lnTo>
                    <a:pt x="790" y="510"/>
                  </a:lnTo>
                  <a:lnTo>
                    <a:pt x="792" y="510"/>
                  </a:lnTo>
                  <a:lnTo>
                    <a:pt x="795" y="510"/>
                  </a:lnTo>
                  <a:lnTo>
                    <a:pt x="795" y="513"/>
                  </a:lnTo>
                  <a:lnTo>
                    <a:pt x="795" y="515"/>
                  </a:lnTo>
                  <a:lnTo>
                    <a:pt x="795" y="518"/>
                  </a:lnTo>
                  <a:lnTo>
                    <a:pt x="795" y="520"/>
                  </a:lnTo>
                  <a:lnTo>
                    <a:pt x="797" y="523"/>
                  </a:lnTo>
                  <a:lnTo>
                    <a:pt x="805" y="536"/>
                  </a:lnTo>
                  <a:lnTo>
                    <a:pt x="805" y="538"/>
                  </a:lnTo>
                  <a:lnTo>
                    <a:pt x="802" y="538"/>
                  </a:lnTo>
                  <a:lnTo>
                    <a:pt x="800" y="538"/>
                  </a:lnTo>
                  <a:lnTo>
                    <a:pt x="797" y="538"/>
                  </a:lnTo>
                  <a:lnTo>
                    <a:pt x="795" y="538"/>
                  </a:lnTo>
                  <a:lnTo>
                    <a:pt x="795" y="541"/>
                  </a:lnTo>
                  <a:lnTo>
                    <a:pt x="792" y="541"/>
                  </a:lnTo>
                  <a:lnTo>
                    <a:pt x="790" y="541"/>
                  </a:lnTo>
                  <a:lnTo>
                    <a:pt x="787" y="541"/>
                  </a:lnTo>
                  <a:lnTo>
                    <a:pt x="787" y="544"/>
                  </a:lnTo>
                  <a:lnTo>
                    <a:pt x="784" y="544"/>
                  </a:lnTo>
                  <a:lnTo>
                    <a:pt x="782" y="544"/>
                  </a:lnTo>
                  <a:lnTo>
                    <a:pt x="782" y="546"/>
                  </a:lnTo>
                  <a:lnTo>
                    <a:pt x="779" y="546"/>
                  </a:lnTo>
                  <a:lnTo>
                    <a:pt x="777" y="546"/>
                  </a:lnTo>
                  <a:lnTo>
                    <a:pt x="774" y="549"/>
                  </a:lnTo>
                  <a:lnTo>
                    <a:pt x="772" y="549"/>
                  </a:lnTo>
                  <a:lnTo>
                    <a:pt x="769" y="549"/>
                  </a:lnTo>
                  <a:lnTo>
                    <a:pt x="769" y="551"/>
                  </a:lnTo>
                  <a:lnTo>
                    <a:pt x="766" y="551"/>
                  </a:lnTo>
                  <a:lnTo>
                    <a:pt x="764" y="554"/>
                  </a:lnTo>
                  <a:lnTo>
                    <a:pt x="761" y="554"/>
                  </a:lnTo>
                  <a:lnTo>
                    <a:pt x="759" y="557"/>
                  </a:lnTo>
                  <a:lnTo>
                    <a:pt x="756" y="557"/>
                  </a:lnTo>
                  <a:lnTo>
                    <a:pt x="756" y="559"/>
                  </a:lnTo>
                  <a:lnTo>
                    <a:pt x="753" y="559"/>
                  </a:lnTo>
                  <a:lnTo>
                    <a:pt x="751" y="559"/>
                  </a:lnTo>
                  <a:lnTo>
                    <a:pt x="751" y="562"/>
                  </a:lnTo>
                  <a:lnTo>
                    <a:pt x="748" y="562"/>
                  </a:lnTo>
                  <a:lnTo>
                    <a:pt x="746" y="562"/>
                  </a:lnTo>
                  <a:lnTo>
                    <a:pt x="746" y="564"/>
                  </a:lnTo>
                  <a:lnTo>
                    <a:pt x="743" y="564"/>
                  </a:lnTo>
                  <a:lnTo>
                    <a:pt x="743" y="567"/>
                  </a:lnTo>
                  <a:lnTo>
                    <a:pt x="741" y="567"/>
                  </a:lnTo>
                  <a:lnTo>
                    <a:pt x="738" y="567"/>
                  </a:lnTo>
                  <a:lnTo>
                    <a:pt x="738" y="569"/>
                  </a:lnTo>
                  <a:lnTo>
                    <a:pt x="735" y="569"/>
                  </a:lnTo>
                  <a:lnTo>
                    <a:pt x="735" y="572"/>
                  </a:lnTo>
                  <a:lnTo>
                    <a:pt x="733" y="572"/>
                  </a:lnTo>
                  <a:lnTo>
                    <a:pt x="730" y="575"/>
                  </a:lnTo>
                  <a:lnTo>
                    <a:pt x="728" y="575"/>
                  </a:lnTo>
                  <a:lnTo>
                    <a:pt x="728" y="577"/>
                  </a:lnTo>
                  <a:lnTo>
                    <a:pt x="725" y="577"/>
                  </a:lnTo>
                  <a:lnTo>
                    <a:pt x="725" y="580"/>
                  </a:lnTo>
                  <a:lnTo>
                    <a:pt x="723" y="580"/>
                  </a:lnTo>
                  <a:lnTo>
                    <a:pt x="723" y="582"/>
                  </a:lnTo>
                  <a:lnTo>
                    <a:pt x="720" y="582"/>
                  </a:lnTo>
                  <a:lnTo>
                    <a:pt x="720" y="585"/>
                  </a:lnTo>
                  <a:lnTo>
                    <a:pt x="717" y="585"/>
                  </a:lnTo>
                  <a:lnTo>
                    <a:pt x="717" y="587"/>
                  </a:lnTo>
                  <a:lnTo>
                    <a:pt x="715" y="587"/>
                  </a:lnTo>
                  <a:lnTo>
                    <a:pt x="715" y="590"/>
                  </a:lnTo>
                  <a:lnTo>
                    <a:pt x="712" y="590"/>
                  </a:lnTo>
                  <a:lnTo>
                    <a:pt x="710" y="593"/>
                  </a:lnTo>
                  <a:lnTo>
                    <a:pt x="710" y="595"/>
                  </a:lnTo>
                  <a:lnTo>
                    <a:pt x="707" y="595"/>
                  </a:lnTo>
                  <a:lnTo>
                    <a:pt x="707" y="598"/>
                  </a:lnTo>
                  <a:lnTo>
                    <a:pt x="704" y="598"/>
                  </a:lnTo>
                  <a:lnTo>
                    <a:pt x="704" y="600"/>
                  </a:lnTo>
                  <a:lnTo>
                    <a:pt x="702" y="600"/>
                  </a:lnTo>
                  <a:lnTo>
                    <a:pt x="699" y="603"/>
                  </a:lnTo>
                  <a:lnTo>
                    <a:pt x="697" y="603"/>
                  </a:lnTo>
                  <a:lnTo>
                    <a:pt x="697" y="606"/>
                  </a:lnTo>
                  <a:lnTo>
                    <a:pt x="694" y="608"/>
                  </a:lnTo>
                  <a:lnTo>
                    <a:pt x="692" y="608"/>
                  </a:lnTo>
                  <a:lnTo>
                    <a:pt x="692" y="611"/>
                  </a:lnTo>
                  <a:lnTo>
                    <a:pt x="689" y="611"/>
                  </a:lnTo>
                  <a:lnTo>
                    <a:pt x="689" y="613"/>
                  </a:lnTo>
                  <a:lnTo>
                    <a:pt x="686" y="613"/>
                  </a:lnTo>
                  <a:lnTo>
                    <a:pt x="684" y="616"/>
                  </a:lnTo>
                  <a:lnTo>
                    <a:pt x="681" y="616"/>
                  </a:lnTo>
                  <a:lnTo>
                    <a:pt x="681" y="618"/>
                  </a:lnTo>
                  <a:lnTo>
                    <a:pt x="679" y="618"/>
                  </a:lnTo>
                  <a:lnTo>
                    <a:pt x="679" y="621"/>
                  </a:lnTo>
                  <a:lnTo>
                    <a:pt x="676" y="621"/>
                  </a:lnTo>
                  <a:lnTo>
                    <a:pt x="674" y="624"/>
                  </a:lnTo>
                  <a:lnTo>
                    <a:pt x="671" y="624"/>
                  </a:lnTo>
                  <a:lnTo>
                    <a:pt x="668" y="626"/>
                  </a:lnTo>
                  <a:lnTo>
                    <a:pt x="666" y="626"/>
                  </a:lnTo>
                  <a:lnTo>
                    <a:pt x="666" y="629"/>
                  </a:lnTo>
                  <a:lnTo>
                    <a:pt x="661" y="629"/>
                  </a:lnTo>
                  <a:lnTo>
                    <a:pt x="658" y="631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4"/>
                  </a:lnTo>
                  <a:lnTo>
                    <a:pt x="650" y="634"/>
                  </a:lnTo>
                  <a:lnTo>
                    <a:pt x="648" y="634"/>
                  </a:lnTo>
                  <a:lnTo>
                    <a:pt x="645" y="636"/>
                  </a:lnTo>
                  <a:lnTo>
                    <a:pt x="643" y="636"/>
                  </a:lnTo>
                  <a:lnTo>
                    <a:pt x="640" y="636"/>
                  </a:lnTo>
                  <a:lnTo>
                    <a:pt x="640" y="639"/>
                  </a:lnTo>
                  <a:lnTo>
                    <a:pt x="637" y="639"/>
                  </a:lnTo>
                  <a:lnTo>
                    <a:pt x="635" y="642"/>
                  </a:lnTo>
                  <a:lnTo>
                    <a:pt x="632" y="642"/>
                  </a:lnTo>
                  <a:lnTo>
                    <a:pt x="632" y="644"/>
                  </a:lnTo>
                  <a:lnTo>
                    <a:pt x="630" y="644"/>
                  </a:lnTo>
                  <a:lnTo>
                    <a:pt x="627" y="647"/>
                  </a:lnTo>
                  <a:lnTo>
                    <a:pt x="625" y="647"/>
                  </a:lnTo>
                  <a:lnTo>
                    <a:pt x="625" y="649"/>
                  </a:lnTo>
                  <a:lnTo>
                    <a:pt x="622" y="649"/>
                  </a:lnTo>
                  <a:lnTo>
                    <a:pt x="619" y="652"/>
                  </a:lnTo>
                  <a:lnTo>
                    <a:pt x="617" y="655"/>
                  </a:lnTo>
                  <a:lnTo>
                    <a:pt x="614" y="655"/>
                  </a:lnTo>
                  <a:lnTo>
                    <a:pt x="614" y="657"/>
                  </a:lnTo>
                  <a:lnTo>
                    <a:pt x="612" y="657"/>
                  </a:lnTo>
                  <a:lnTo>
                    <a:pt x="609" y="657"/>
                  </a:lnTo>
                  <a:lnTo>
                    <a:pt x="609" y="660"/>
                  </a:lnTo>
                  <a:lnTo>
                    <a:pt x="606" y="660"/>
                  </a:lnTo>
                  <a:lnTo>
                    <a:pt x="604" y="660"/>
                  </a:lnTo>
                  <a:lnTo>
                    <a:pt x="604" y="662"/>
                  </a:lnTo>
                  <a:lnTo>
                    <a:pt x="601" y="662"/>
                  </a:lnTo>
                  <a:lnTo>
                    <a:pt x="599" y="662"/>
                  </a:lnTo>
                  <a:lnTo>
                    <a:pt x="599" y="665"/>
                  </a:lnTo>
                  <a:lnTo>
                    <a:pt x="596" y="665"/>
                  </a:lnTo>
                  <a:lnTo>
                    <a:pt x="594" y="665"/>
                  </a:lnTo>
                  <a:lnTo>
                    <a:pt x="591" y="665"/>
                  </a:lnTo>
                  <a:lnTo>
                    <a:pt x="588" y="665"/>
                  </a:lnTo>
                  <a:lnTo>
                    <a:pt x="586" y="665"/>
                  </a:lnTo>
                  <a:lnTo>
                    <a:pt x="583" y="665"/>
                  </a:lnTo>
                  <a:lnTo>
                    <a:pt x="581" y="665"/>
                  </a:lnTo>
                  <a:lnTo>
                    <a:pt x="578" y="665"/>
                  </a:lnTo>
                  <a:lnTo>
                    <a:pt x="576" y="665"/>
                  </a:lnTo>
                  <a:lnTo>
                    <a:pt x="573" y="665"/>
                  </a:lnTo>
                  <a:lnTo>
                    <a:pt x="570" y="665"/>
                  </a:lnTo>
                  <a:lnTo>
                    <a:pt x="568" y="665"/>
                  </a:lnTo>
                  <a:lnTo>
                    <a:pt x="565" y="665"/>
                  </a:lnTo>
                  <a:lnTo>
                    <a:pt x="563" y="665"/>
                  </a:lnTo>
                  <a:lnTo>
                    <a:pt x="560" y="665"/>
                  </a:lnTo>
                  <a:lnTo>
                    <a:pt x="557" y="665"/>
                  </a:lnTo>
                  <a:lnTo>
                    <a:pt x="555" y="665"/>
                  </a:lnTo>
                  <a:lnTo>
                    <a:pt x="552" y="665"/>
                  </a:lnTo>
                  <a:lnTo>
                    <a:pt x="550" y="665"/>
                  </a:lnTo>
                  <a:lnTo>
                    <a:pt x="547" y="665"/>
                  </a:lnTo>
                  <a:lnTo>
                    <a:pt x="545" y="665"/>
                  </a:lnTo>
                  <a:lnTo>
                    <a:pt x="542" y="665"/>
                  </a:lnTo>
                  <a:lnTo>
                    <a:pt x="539" y="665"/>
                  </a:lnTo>
                  <a:lnTo>
                    <a:pt x="537" y="665"/>
                  </a:lnTo>
                  <a:lnTo>
                    <a:pt x="537" y="662"/>
                  </a:lnTo>
                  <a:lnTo>
                    <a:pt x="534" y="662"/>
                  </a:lnTo>
                  <a:lnTo>
                    <a:pt x="532" y="662"/>
                  </a:lnTo>
                  <a:lnTo>
                    <a:pt x="529" y="662"/>
                  </a:lnTo>
                  <a:lnTo>
                    <a:pt x="527" y="662"/>
                  </a:lnTo>
                  <a:lnTo>
                    <a:pt x="524" y="662"/>
                  </a:lnTo>
                  <a:lnTo>
                    <a:pt x="521" y="662"/>
                  </a:lnTo>
                  <a:lnTo>
                    <a:pt x="521" y="660"/>
                  </a:lnTo>
                  <a:lnTo>
                    <a:pt x="519" y="660"/>
                  </a:lnTo>
                  <a:lnTo>
                    <a:pt x="516" y="660"/>
                  </a:lnTo>
                  <a:lnTo>
                    <a:pt x="514" y="660"/>
                  </a:lnTo>
                  <a:lnTo>
                    <a:pt x="511" y="660"/>
                  </a:lnTo>
                  <a:lnTo>
                    <a:pt x="508" y="657"/>
                  </a:lnTo>
                  <a:lnTo>
                    <a:pt x="506" y="657"/>
                  </a:lnTo>
                  <a:lnTo>
                    <a:pt x="503" y="657"/>
                  </a:lnTo>
                  <a:lnTo>
                    <a:pt x="501" y="657"/>
                  </a:lnTo>
                  <a:lnTo>
                    <a:pt x="501" y="655"/>
                  </a:lnTo>
                  <a:lnTo>
                    <a:pt x="498" y="655"/>
                  </a:lnTo>
                  <a:lnTo>
                    <a:pt x="496" y="655"/>
                  </a:lnTo>
                  <a:lnTo>
                    <a:pt x="493" y="655"/>
                  </a:lnTo>
                  <a:lnTo>
                    <a:pt x="490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3" y="652"/>
                  </a:lnTo>
                  <a:lnTo>
                    <a:pt x="480" y="649"/>
                  </a:lnTo>
                  <a:lnTo>
                    <a:pt x="478" y="649"/>
                  </a:lnTo>
                  <a:lnTo>
                    <a:pt x="475" y="649"/>
                  </a:lnTo>
                  <a:lnTo>
                    <a:pt x="472" y="649"/>
                  </a:lnTo>
                  <a:lnTo>
                    <a:pt x="470" y="649"/>
                  </a:lnTo>
                  <a:lnTo>
                    <a:pt x="467" y="649"/>
                  </a:lnTo>
                  <a:lnTo>
                    <a:pt x="465" y="649"/>
                  </a:lnTo>
                  <a:lnTo>
                    <a:pt x="462" y="649"/>
                  </a:lnTo>
                  <a:lnTo>
                    <a:pt x="459" y="649"/>
                  </a:lnTo>
                  <a:lnTo>
                    <a:pt x="457" y="649"/>
                  </a:lnTo>
                  <a:lnTo>
                    <a:pt x="454" y="649"/>
                  </a:lnTo>
                  <a:lnTo>
                    <a:pt x="454" y="647"/>
                  </a:lnTo>
                  <a:lnTo>
                    <a:pt x="452" y="647"/>
                  </a:lnTo>
                  <a:lnTo>
                    <a:pt x="452" y="649"/>
                  </a:lnTo>
                  <a:lnTo>
                    <a:pt x="449" y="647"/>
                  </a:lnTo>
                  <a:lnTo>
                    <a:pt x="449" y="649"/>
                  </a:lnTo>
                  <a:lnTo>
                    <a:pt x="447" y="649"/>
                  </a:lnTo>
                  <a:lnTo>
                    <a:pt x="444" y="649"/>
                  </a:lnTo>
                  <a:lnTo>
                    <a:pt x="444" y="647"/>
                  </a:lnTo>
                  <a:lnTo>
                    <a:pt x="444" y="649"/>
                  </a:lnTo>
                  <a:lnTo>
                    <a:pt x="441" y="649"/>
                  </a:lnTo>
                  <a:lnTo>
                    <a:pt x="439" y="649"/>
                  </a:lnTo>
                  <a:lnTo>
                    <a:pt x="439" y="652"/>
                  </a:lnTo>
                  <a:lnTo>
                    <a:pt x="436" y="652"/>
                  </a:lnTo>
                  <a:lnTo>
                    <a:pt x="434" y="652"/>
                  </a:lnTo>
                  <a:lnTo>
                    <a:pt x="434" y="655"/>
                  </a:lnTo>
                  <a:lnTo>
                    <a:pt x="431" y="655"/>
                  </a:lnTo>
                  <a:lnTo>
                    <a:pt x="431" y="657"/>
                  </a:lnTo>
                  <a:lnTo>
                    <a:pt x="429" y="657"/>
                  </a:lnTo>
                  <a:lnTo>
                    <a:pt x="426" y="657"/>
                  </a:lnTo>
                  <a:lnTo>
                    <a:pt x="426" y="660"/>
                  </a:lnTo>
                  <a:lnTo>
                    <a:pt x="423" y="660"/>
                  </a:lnTo>
                  <a:lnTo>
                    <a:pt x="423" y="662"/>
                  </a:lnTo>
                  <a:lnTo>
                    <a:pt x="421" y="662"/>
                  </a:lnTo>
                  <a:lnTo>
                    <a:pt x="421" y="665"/>
                  </a:lnTo>
                  <a:lnTo>
                    <a:pt x="418" y="665"/>
                  </a:lnTo>
                  <a:lnTo>
                    <a:pt x="416" y="665"/>
                  </a:lnTo>
                  <a:lnTo>
                    <a:pt x="413" y="665"/>
                  </a:lnTo>
                  <a:lnTo>
                    <a:pt x="413" y="667"/>
                  </a:lnTo>
                  <a:lnTo>
                    <a:pt x="410" y="667"/>
                  </a:lnTo>
                  <a:lnTo>
                    <a:pt x="408" y="667"/>
                  </a:lnTo>
                  <a:lnTo>
                    <a:pt x="408" y="670"/>
                  </a:lnTo>
                  <a:lnTo>
                    <a:pt x="408" y="673"/>
                  </a:lnTo>
                  <a:lnTo>
                    <a:pt x="405" y="673"/>
                  </a:lnTo>
                  <a:lnTo>
                    <a:pt x="405" y="675"/>
                  </a:lnTo>
                  <a:lnTo>
                    <a:pt x="405" y="678"/>
                  </a:lnTo>
                  <a:lnTo>
                    <a:pt x="403" y="678"/>
                  </a:lnTo>
                  <a:lnTo>
                    <a:pt x="403" y="680"/>
                  </a:lnTo>
                  <a:lnTo>
                    <a:pt x="403" y="683"/>
                  </a:lnTo>
                  <a:lnTo>
                    <a:pt x="403" y="685"/>
                  </a:lnTo>
                  <a:lnTo>
                    <a:pt x="400" y="685"/>
                  </a:lnTo>
                  <a:lnTo>
                    <a:pt x="400" y="688"/>
                  </a:lnTo>
                  <a:lnTo>
                    <a:pt x="398" y="688"/>
                  </a:lnTo>
                  <a:lnTo>
                    <a:pt x="395" y="688"/>
                  </a:lnTo>
                  <a:lnTo>
                    <a:pt x="395" y="691"/>
                  </a:lnTo>
                  <a:lnTo>
                    <a:pt x="392" y="691"/>
                  </a:lnTo>
                  <a:lnTo>
                    <a:pt x="392" y="693"/>
                  </a:lnTo>
                  <a:lnTo>
                    <a:pt x="390" y="693"/>
                  </a:lnTo>
                  <a:lnTo>
                    <a:pt x="387" y="693"/>
                  </a:lnTo>
                  <a:lnTo>
                    <a:pt x="385" y="693"/>
                  </a:lnTo>
                  <a:lnTo>
                    <a:pt x="382" y="691"/>
                  </a:lnTo>
                  <a:lnTo>
                    <a:pt x="380" y="688"/>
                  </a:lnTo>
                  <a:lnTo>
                    <a:pt x="380" y="685"/>
                  </a:lnTo>
                  <a:lnTo>
                    <a:pt x="377" y="685"/>
                  </a:lnTo>
                  <a:lnTo>
                    <a:pt x="374" y="685"/>
                  </a:lnTo>
                  <a:lnTo>
                    <a:pt x="372" y="685"/>
                  </a:lnTo>
                  <a:lnTo>
                    <a:pt x="372" y="683"/>
                  </a:lnTo>
                  <a:lnTo>
                    <a:pt x="369" y="683"/>
                  </a:lnTo>
                  <a:lnTo>
                    <a:pt x="367" y="683"/>
                  </a:lnTo>
                  <a:lnTo>
                    <a:pt x="364" y="683"/>
                  </a:lnTo>
                  <a:lnTo>
                    <a:pt x="362" y="683"/>
                  </a:lnTo>
                  <a:lnTo>
                    <a:pt x="359" y="683"/>
                  </a:lnTo>
                  <a:lnTo>
                    <a:pt x="356" y="683"/>
                  </a:lnTo>
                  <a:lnTo>
                    <a:pt x="356" y="685"/>
                  </a:lnTo>
                  <a:lnTo>
                    <a:pt x="354" y="685"/>
                  </a:lnTo>
                  <a:lnTo>
                    <a:pt x="351" y="685"/>
                  </a:lnTo>
                  <a:lnTo>
                    <a:pt x="349" y="685"/>
                  </a:lnTo>
                  <a:lnTo>
                    <a:pt x="346" y="685"/>
                  </a:lnTo>
                  <a:lnTo>
                    <a:pt x="346" y="688"/>
                  </a:lnTo>
                  <a:lnTo>
                    <a:pt x="343" y="688"/>
                  </a:lnTo>
                  <a:lnTo>
                    <a:pt x="341" y="688"/>
                  </a:lnTo>
                  <a:lnTo>
                    <a:pt x="341" y="691"/>
                  </a:lnTo>
                  <a:lnTo>
                    <a:pt x="338" y="691"/>
                  </a:lnTo>
                  <a:lnTo>
                    <a:pt x="336" y="691"/>
                  </a:lnTo>
                  <a:lnTo>
                    <a:pt x="336" y="693"/>
                  </a:lnTo>
                  <a:lnTo>
                    <a:pt x="333" y="693"/>
                  </a:lnTo>
                  <a:lnTo>
                    <a:pt x="333" y="696"/>
                  </a:lnTo>
                  <a:lnTo>
                    <a:pt x="331" y="696"/>
                  </a:lnTo>
                  <a:lnTo>
                    <a:pt x="328" y="696"/>
                  </a:lnTo>
                  <a:lnTo>
                    <a:pt x="325" y="696"/>
                  </a:lnTo>
                  <a:lnTo>
                    <a:pt x="323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8" y="698"/>
                  </a:lnTo>
                  <a:lnTo>
                    <a:pt x="315" y="698"/>
                  </a:lnTo>
                  <a:lnTo>
                    <a:pt x="313" y="698"/>
                  </a:lnTo>
                  <a:lnTo>
                    <a:pt x="310" y="698"/>
                  </a:lnTo>
                  <a:lnTo>
                    <a:pt x="310" y="701"/>
                  </a:lnTo>
                  <a:lnTo>
                    <a:pt x="310" y="704"/>
                  </a:lnTo>
                  <a:lnTo>
                    <a:pt x="307" y="704"/>
                  </a:lnTo>
                  <a:lnTo>
                    <a:pt x="307" y="706"/>
                  </a:lnTo>
                  <a:lnTo>
                    <a:pt x="307" y="709"/>
                  </a:lnTo>
                  <a:lnTo>
                    <a:pt x="305" y="709"/>
                  </a:lnTo>
                  <a:lnTo>
                    <a:pt x="302" y="709"/>
                  </a:lnTo>
                  <a:lnTo>
                    <a:pt x="302" y="711"/>
                  </a:lnTo>
                  <a:lnTo>
                    <a:pt x="300" y="711"/>
                  </a:lnTo>
                  <a:lnTo>
                    <a:pt x="297" y="711"/>
                  </a:lnTo>
                  <a:lnTo>
                    <a:pt x="294" y="711"/>
                  </a:lnTo>
                  <a:lnTo>
                    <a:pt x="292" y="711"/>
                  </a:lnTo>
                  <a:lnTo>
                    <a:pt x="292" y="714"/>
                  </a:lnTo>
                  <a:lnTo>
                    <a:pt x="292" y="716"/>
                  </a:lnTo>
                  <a:lnTo>
                    <a:pt x="289" y="716"/>
                  </a:lnTo>
                  <a:lnTo>
                    <a:pt x="287" y="716"/>
                  </a:lnTo>
                  <a:lnTo>
                    <a:pt x="287" y="719"/>
                  </a:lnTo>
                  <a:lnTo>
                    <a:pt x="284" y="719"/>
                  </a:lnTo>
                  <a:lnTo>
                    <a:pt x="282" y="719"/>
                  </a:lnTo>
                  <a:lnTo>
                    <a:pt x="279" y="719"/>
                  </a:lnTo>
                  <a:lnTo>
                    <a:pt x="279" y="722"/>
                  </a:lnTo>
                  <a:lnTo>
                    <a:pt x="276" y="722"/>
                  </a:lnTo>
                  <a:lnTo>
                    <a:pt x="274" y="722"/>
                  </a:lnTo>
                  <a:lnTo>
                    <a:pt x="271" y="722"/>
                  </a:lnTo>
                  <a:lnTo>
                    <a:pt x="271" y="719"/>
                  </a:lnTo>
                  <a:lnTo>
                    <a:pt x="269" y="719"/>
                  </a:lnTo>
                  <a:lnTo>
                    <a:pt x="266" y="719"/>
                  </a:lnTo>
                  <a:lnTo>
                    <a:pt x="266" y="716"/>
                  </a:lnTo>
                  <a:lnTo>
                    <a:pt x="264" y="716"/>
                  </a:lnTo>
                  <a:lnTo>
                    <a:pt x="264" y="714"/>
                  </a:lnTo>
                  <a:lnTo>
                    <a:pt x="261" y="714"/>
                  </a:lnTo>
                  <a:lnTo>
                    <a:pt x="258" y="714"/>
                  </a:lnTo>
                  <a:lnTo>
                    <a:pt x="256" y="714"/>
                  </a:lnTo>
                  <a:lnTo>
                    <a:pt x="256" y="716"/>
                  </a:lnTo>
                  <a:lnTo>
                    <a:pt x="253" y="716"/>
                  </a:lnTo>
                  <a:lnTo>
                    <a:pt x="251" y="716"/>
                  </a:lnTo>
                  <a:lnTo>
                    <a:pt x="248" y="716"/>
                  </a:lnTo>
                  <a:lnTo>
                    <a:pt x="248" y="719"/>
                  </a:lnTo>
                  <a:lnTo>
                    <a:pt x="245" y="719"/>
                  </a:lnTo>
                  <a:lnTo>
                    <a:pt x="243" y="719"/>
                  </a:lnTo>
                  <a:lnTo>
                    <a:pt x="240" y="719"/>
                  </a:lnTo>
                  <a:lnTo>
                    <a:pt x="238" y="719"/>
                  </a:lnTo>
                  <a:lnTo>
                    <a:pt x="238" y="722"/>
                  </a:lnTo>
                  <a:lnTo>
                    <a:pt x="235" y="722"/>
                  </a:lnTo>
                  <a:lnTo>
                    <a:pt x="235" y="724"/>
                  </a:lnTo>
                  <a:lnTo>
                    <a:pt x="233" y="724"/>
                  </a:lnTo>
                  <a:lnTo>
                    <a:pt x="233" y="727"/>
                  </a:lnTo>
                  <a:lnTo>
                    <a:pt x="230" y="727"/>
                  </a:lnTo>
                  <a:lnTo>
                    <a:pt x="227" y="729"/>
                  </a:lnTo>
                  <a:lnTo>
                    <a:pt x="225" y="729"/>
                  </a:lnTo>
                  <a:lnTo>
                    <a:pt x="225" y="732"/>
                  </a:lnTo>
                  <a:lnTo>
                    <a:pt x="222" y="732"/>
                  </a:lnTo>
                  <a:lnTo>
                    <a:pt x="222" y="734"/>
                  </a:lnTo>
                  <a:lnTo>
                    <a:pt x="222" y="737"/>
                  </a:lnTo>
                  <a:lnTo>
                    <a:pt x="220" y="737"/>
                  </a:lnTo>
                  <a:lnTo>
                    <a:pt x="220" y="740"/>
                  </a:lnTo>
                  <a:lnTo>
                    <a:pt x="217" y="740"/>
                  </a:lnTo>
                  <a:lnTo>
                    <a:pt x="217" y="742"/>
                  </a:lnTo>
                  <a:lnTo>
                    <a:pt x="215" y="742"/>
                  </a:lnTo>
                  <a:lnTo>
                    <a:pt x="215" y="745"/>
                  </a:lnTo>
                  <a:lnTo>
                    <a:pt x="212" y="745"/>
                  </a:lnTo>
                  <a:lnTo>
                    <a:pt x="212" y="747"/>
                  </a:lnTo>
                  <a:lnTo>
                    <a:pt x="209" y="747"/>
                  </a:lnTo>
                  <a:lnTo>
                    <a:pt x="209" y="750"/>
                  </a:lnTo>
                  <a:lnTo>
                    <a:pt x="207" y="750"/>
                  </a:lnTo>
                  <a:lnTo>
                    <a:pt x="207" y="752"/>
                  </a:lnTo>
                  <a:lnTo>
                    <a:pt x="204" y="752"/>
                  </a:lnTo>
                  <a:lnTo>
                    <a:pt x="204" y="755"/>
                  </a:lnTo>
                  <a:lnTo>
                    <a:pt x="202" y="755"/>
                  </a:lnTo>
                  <a:lnTo>
                    <a:pt x="202" y="758"/>
                  </a:lnTo>
                  <a:lnTo>
                    <a:pt x="199" y="758"/>
                  </a:lnTo>
                  <a:lnTo>
                    <a:pt x="199" y="760"/>
                  </a:lnTo>
                  <a:lnTo>
                    <a:pt x="196" y="763"/>
                  </a:lnTo>
                  <a:lnTo>
                    <a:pt x="194" y="765"/>
                  </a:lnTo>
                  <a:lnTo>
                    <a:pt x="186" y="752"/>
                  </a:lnTo>
                  <a:lnTo>
                    <a:pt x="186" y="750"/>
                  </a:lnTo>
                  <a:lnTo>
                    <a:pt x="184" y="747"/>
                  </a:lnTo>
                  <a:lnTo>
                    <a:pt x="181" y="745"/>
                  </a:lnTo>
                  <a:lnTo>
                    <a:pt x="178" y="742"/>
                  </a:lnTo>
                  <a:lnTo>
                    <a:pt x="178" y="740"/>
                  </a:lnTo>
                  <a:lnTo>
                    <a:pt x="176" y="740"/>
                  </a:lnTo>
                  <a:lnTo>
                    <a:pt x="173" y="737"/>
                  </a:lnTo>
                  <a:lnTo>
                    <a:pt x="166" y="734"/>
                  </a:lnTo>
                  <a:lnTo>
                    <a:pt x="163" y="734"/>
                  </a:lnTo>
                  <a:lnTo>
                    <a:pt x="160" y="732"/>
                  </a:lnTo>
                  <a:lnTo>
                    <a:pt x="158" y="732"/>
                  </a:lnTo>
                  <a:lnTo>
                    <a:pt x="155" y="729"/>
                  </a:lnTo>
                  <a:lnTo>
                    <a:pt x="153" y="727"/>
                  </a:lnTo>
                  <a:lnTo>
                    <a:pt x="150" y="724"/>
                  </a:lnTo>
                  <a:lnTo>
                    <a:pt x="150" y="722"/>
                  </a:lnTo>
                  <a:lnTo>
                    <a:pt x="150" y="719"/>
                  </a:lnTo>
                  <a:lnTo>
                    <a:pt x="150" y="716"/>
                  </a:lnTo>
                  <a:lnTo>
                    <a:pt x="150" y="714"/>
                  </a:lnTo>
                  <a:lnTo>
                    <a:pt x="150" y="711"/>
                  </a:lnTo>
                  <a:lnTo>
                    <a:pt x="147" y="709"/>
                  </a:lnTo>
                  <a:lnTo>
                    <a:pt x="147" y="706"/>
                  </a:lnTo>
                  <a:lnTo>
                    <a:pt x="145" y="704"/>
                  </a:lnTo>
                  <a:lnTo>
                    <a:pt x="145" y="698"/>
                  </a:lnTo>
                  <a:lnTo>
                    <a:pt x="142" y="693"/>
                  </a:lnTo>
                  <a:lnTo>
                    <a:pt x="140" y="691"/>
                  </a:lnTo>
                  <a:lnTo>
                    <a:pt x="140" y="688"/>
                  </a:lnTo>
                  <a:lnTo>
                    <a:pt x="140" y="685"/>
                  </a:lnTo>
                  <a:lnTo>
                    <a:pt x="140" y="683"/>
                  </a:lnTo>
                  <a:lnTo>
                    <a:pt x="140" y="678"/>
                  </a:lnTo>
                  <a:lnTo>
                    <a:pt x="137" y="675"/>
                  </a:lnTo>
                  <a:lnTo>
                    <a:pt x="137" y="673"/>
                  </a:lnTo>
                  <a:lnTo>
                    <a:pt x="137" y="670"/>
                  </a:lnTo>
                  <a:lnTo>
                    <a:pt x="137" y="667"/>
                  </a:lnTo>
                  <a:lnTo>
                    <a:pt x="137" y="665"/>
                  </a:lnTo>
                  <a:lnTo>
                    <a:pt x="137" y="662"/>
                  </a:lnTo>
                  <a:lnTo>
                    <a:pt x="140" y="660"/>
                  </a:lnTo>
                  <a:lnTo>
                    <a:pt x="142" y="660"/>
                  </a:lnTo>
                  <a:lnTo>
                    <a:pt x="142" y="657"/>
                  </a:lnTo>
                  <a:lnTo>
                    <a:pt x="142" y="655"/>
                  </a:lnTo>
                  <a:lnTo>
                    <a:pt x="142" y="652"/>
                  </a:lnTo>
                  <a:lnTo>
                    <a:pt x="142" y="649"/>
                  </a:lnTo>
                  <a:lnTo>
                    <a:pt x="142" y="647"/>
                  </a:lnTo>
                  <a:lnTo>
                    <a:pt x="142" y="644"/>
                  </a:lnTo>
                  <a:lnTo>
                    <a:pt x="145" y="644"/>
                  </a:lnTo>
                  <a:lnTo>
                    <a:pt x="145" y="642"/>
                  </a:lnTo>
                  <a:lnTo>
                    <a:pt x="147" y="642"/>
                  </a:lnTo>
                  <a:lnTo>
                    <a:pt x="150" y="642"/>
                  </a:lnTo>
                  <a:lnTo>
                    <a:pt x="150" y="639"/>
                  </a:lnTo>
                  <a:lnTo>
                    <a:pt x="153" y="639"/>
                  </a:lnTo>
                  <a:lnTo>
                    <a:pt x="155" y="639"/>
                  </a:lnTo>
                  <a:lnTo>
                    <a:pt x="158" y="639"/>
                  </a:lnTo>
                  <a:lnTo>
                    <a:pt x="160" y="639"/>
                  </a:lnTo>
                  <a:lnTo>
                    <a:pt x="163" y="639"/>
                  </a:lnTo>
                  <a:lnTo>
                    <a:pt x="166" y="639"/>
                  </a:lnTo>
                  <a:lnTo>
                    <a:pt x="168" y="639"/>
                  </a:lnTo>
                  <a:lnTo>
                    <a:pt x="171" y="639"/>
                  </a:lnTo>
                  <a:lnTo>
                    <a:pt x="171" y="636"/>
                  </a:lnTo>
                  <a:lnTo>
                    <a:pt x="173" y="636"/>
                  </a:lnTo>
                  <a:lnTo>
                    <a:pt x="173" y="634"/>
                  </a:lnTo>
                  <a:lnTo>
                    <a:pt x="176" y="634"/>
                  </a:lnTo>
                  <a:lnTo>
                    <a:pt x="176" y="629"/>
                  </a:lnTo>
                  <a:lnTo>
                    <a:pt x="176" y="626"/>
                  </a:lnTo>
                  <a:lnTo>
                    <a:pt x="178" y="624"/>
                  </a:lnTo>
                  <a:lnTo>
                    <a:pt x="178" y="621"/>
                  </a:lnTo>
                  <a:lnTo>
                    <a:pt x="178" y="618"/>
                  </a:lnTo>
                  <a:lnTo>
                    <a:pt x="178" y="616"/>
                  </a:lnTo>
                  <a:lnTo>
                    <a:pt x="178" y="613"/>
                  </a:lnTo>
                  <a:lnTo>
                    <a:pt x="178" y="611"/>
                  </a:lnTo>
                  <a:lnTo>
                    <a:pt x="178" y="608"/>
                  </a:lnTo>
                  <a:lnTo>
                    <a:pt x="178" y="606"/>
                  </a:lnTo>
                  <a:lnTo>
                    <a:pt x="178" y="603"/>
                  </a:lnTo>
                  <a:lnTo>
                    <a:pt x="178" y="600"/>
                  </a:lnTo>
                  <a:lnTo>
                    <a:pt x="178" y="598"/>
                  </a:lnTo>
                  <a:lnTo>
                    <a:pt x="176" y="595"/>
                  </a:lnTo>
                  <a:lnTo>
                    <a:pt x="173" y="595"/>
                  </a:lnTo>
                  <a:lnTo>
                    <a:pt x="171" y="593"/>
                  </a:lnTo>
                  <a:lnTo>
                    <a:pt x="168" y="590"/>
                  </a:lnTo>
                  <a:lnTo>
                    <a:pt x="168" y="587"/>
                  </a:lnTo>
                  <a:lnTo>
                    <a:pt x="168" y="585"/>
                  </a:lnTo>
                  <a:lnTo>
                    <a:pt x="168" y="582"/>
                  </a:lnTo>
                  <a:lnTo>
                    <a:pt x="166" y="582"/>
                  </a:lnTo>
                  <a:lnTo>
                    <a:pt x="166" y="580"/>
                  </a:lnTo>
                  <a:lnTo>
                    <a:pt x="163" y="580"/>
                  </a:lnTo>
                  <a:lnTo>
                    <a:pt x="160" y="577"/>
                  </a:lnTo>
                  <a:lnTo>
                    <a:pt x="158" y="575"/>
                  </a:lnTo>
                  <a:lnTo>
                    <a:pt x="155" y="575"/>
                  </a:lnTo>
                  <a:lnTo>
                    <a:pt x="155" y="572"/>
                  </a:lnTo>
                  <a:lnTo>
                    <a:pt x="153" y="572"/>
                  </a:lnTo>
                  <a:lnTo>
                    <a:pt x="150" y="572"/>
                  </a:lnTo>
                  <a:lnTo>
                    <a:pt x="147" y="572"/>
                  </a:lnTo>
                  <a:lnTo>
                    <a:pt x="147" y="569"/>
                  </a:lnTo>
                  <a:lnTo>
                    <a:pt x="147" y="567"/>
                  </a:lnTo>
                  <a:lnTo>
                    <a:pt x="145" y="564"/>
                  </a:lnTo>
                  <a:lnTo>
                    <a:pt x="145" y="562"/>
                  </a:lnTo>
                  <a:lnTo>
                    <a:pt x="142" y="562"/>
                  </a:lnTo>
                  <a:lnTo>
                    <a:pt x="140" y="562"/>
                  </a:lnTo>
                  <a:lnTo>
                    <a:pt x="137" y="562"/>
                  </a:lnTo>
                  <a:lnTo>
                    <a:pt x="137" y="559"/>
                  </a:lnTo>
                  <a:lnTo>
                    <a:pt x="135" y="559"/>
                  </a:lnTo>
                  <a:lnTo>
                    <a:pt x="132" y="559"/>
                  </a:lnTo>
                  <a:lnTo>
                    <a:pt x="132" y="562"/>
                  </a:lnTo>
                  <a:lnTo>
                    <a:pt x="129" y="562"/>
                  </a:lnTo>
                  <a:lnTo>
                    <a:pt x="127" y="564"/>
                  </a:lnTo>
                  <a:lnTo>
                    <a:pt x="124" y="564"/>
                  </a:lnTo>
                  <a:lnTo>
                    <a:pt x="122" y="564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4" y="564"/>
                  </a:lnTo>
                  <a:lnTo>
                    <a:pt x="114" y="567"/>
                  </a:lnTo>
                  <a:lnTo>
                    <a:pt x="111" y="567"/>
                  </a:lnTo>
                  <a:lnTo>
                    <a:pt x="111" y="564"/>
                  </a:lnTo>
                  <a:lnTo>
                    <a:pt x="109" y="564"/>
                  </a:lnTo>
                  <a:lnTo>
                    <a:pt x="109" y="562"/>
                  </a:lnTo>
                  <a:lnTo>
                    <a:pt x="106" y="562"/>
                  </a:lnTo>
                  <a:lnTo>
                    <a:pt x="104" y="559"/>
                  </a:lnTo>
                  <a:lnTo>
                    <a:pt x="101" y="557"/>
                  </a:lnTo>
                  <a:lnTo>
                    <a:pt x="98" y="554"/>
                  </a:lnTo>
                  <a:lnTo>
                    <a:pt x="98" y="551"/>
                  </a:lnTo>
                  <a:lnTo>
                    <a:pt x="96" y="551"/>
                  </a:lnTo>
                  <a:lnTo>
                    <a:pt x="93" y="551"/>
                  </a:lnTo>
                  <a:lnTo>
                    <a:pt x="91" y="551"/>
                  </a:lnTo>
                  <a:lnTo>
                    <a:pt x="91" y="554"/>
                  </a:lnTo>
                  <a:lnTo>
                    <a:pt x="88" y="554"/>
                  </a:lnTo>
                  <a:lnTo>
                    <a:pt x="86" y="554"/>
                  </a:lnTo>
                  <a:lnTo>
                    <a:pt x="83" y="554"/>
                  </a:lnTo>
                  <a:lnTo>
                    <a:pt x="80" y="554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80" y="546"/>
                  </a:lnTo>
                  <a:lnTo>
                    <a:pt x="78" y="546"/>
                  </a:lnTo>
                  <a:lnTo>
                    <a:pt x="75" y="546"/>
                  </a:lnTo>
                  <a:lnTo>
                    <a:pt x="75" y="549"/>
                  </a:lnTo>
                  <a:lnTo>
                    <a:pt x="73" y="549"/>
                  </a:lnTo>
                  <a:lnTo>
                    <a:pt x="70" y="549"/>
                  </a:lnTo>
                  <a:lnTo>
                    <a:pt x="70" y="546"/>
                  </a:lnTo>
                  <a:lnTo>
                    <a:pt x="73" y="544"/>
                  </a:lnTo>
                  <a:lnTo>
                    <a:pt x="73" y="541"/>
                  </a:lnTo>
                  <a:lnTo>
                    <a:pt x="73" y="538"/>
                  </a:lnTo>
                  <a:lnTo>
                    <a:pt x="73" y="536"/>
                  </a:lnTo>
                  <a:lnTo>
                    <a:pt x="70" y="533"/>
                  </a:lnTo>
                  <a:lnTo>
                    <a:pt x="68" y="533"/>
                  </a:lnTo>
                  <a:lnTo>
                    <a:pt x="68" y="531"/>
                  </a:lnTo>
                  <a:lnTo>
                    <a:pt x="65" y="531"/>
                  </a:lnTo>
                  <a:lnTo>
                    <a:pt x="62" y="531"/>
                  </a:lnTo>
                  <a:lnTo>
                    <a:pt x="60" y="531"/>
                  </a:lnTo>
                  <a:lnTo>
                    <a:pt x="57" y="531"/>
                  </a:lnTo>
                  <a:lnTo>
                    <a:pt x="57" y="528"/>
                  </a:lnTo>
                  <a:lnTo>
                    <a:pt x="55" y="528"/>
                  </a:lnTo>
                  <a:lnTo>
                    <a:pt x="52" y="528"/>
                  </a:lnTo>
                  <a:lnTo>
                    <a:pt x="52" y="526"/>
                  </a:lnTo>
                  <a:lnTo>
                    <a:pt x="49" y="526"/>
                  </a:lnTo>
                  <a:lnTo>
                    <a:pt x="47" y="526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2" y="523"/>
                  </a:lnTo>
                  <a:lnTo>
                    <a:pt x="42" y="526"/>
                  </a:lnTo>
                  <a:lnTo>
                    <a:pt x="39" y="526"/>
                  </a:lnTo>
                  <a:lnTo>
                    <a:pt x="37" y="523"/>
                  </a:lnTo>
                  <a:lnTo>
                    <a:pt x="34" y="520"/>
                  </a:lnTo>
                  <a:lnTo>
                    <a:pt x="31" y="518"/>
                  </a:lnTo>
                  <a:lnTo>
                    <a:pt x="29" y="515"/>
                  </a:lnTo>
                  <a:lnTo>
                    <a:pt x="26" y="515"/>
                  </a:lnTo>
                  <a:lnTo>
                    <a:pt x="26" y="513"/>
                  </a:lnTo>
                  <a:lnTo>
                    <a:pt x="24" y="513"/>
                  </a:lnTo>
                  <a:lnTo>
                    <a:pt x="21" y="513"/>
                  </a:lnTo>
                  <a:lnTo>
                    <a:pt x="21" y="510"/>
                  </a:lnTo>
                  <a:lnTo>
                    <a:pt x="19" y="510"/>
                  </a:lnTo>
                  <a:lnTo>
                    <a:pt x="16" y="510"/>
                  </a:lnTo>
                  <a:lnTo>
                    <a:pt x="16" y="508"/>
                  </a:lnTo>
                  <a:lnTo>
                    <a:pt x="16" y="505"/>
                  </a:lnTo>
                  <a:lnTo>
                    <a:pt x="16" y="508"/>
                  </a:lnTo>
                  <a:lnTo>
                    <a:pt x="19" y="505"/>
                  </a:lnTo>
                  <a:lnTo>
                    <a:pt x="16" y="505"/>
                  </a:lnTo>
                  <a:lnTo>
                    <a:pt x="16" y="502"/>
                  </a:lnTo>
                  <a:lnTo>
                    <a:pt x="19" y="502"/>
                  </a:lnTo>
                  <a:lnTo>
                    <a:pt x="16" y="500"/>
                  </a:lnTo>
                  <a:lnTo>
                    <a:pt x="19" y="497"/>
                  </a:lnTo>
                  <a:lnTo>
                    <a:pt x="16" y="497"/>
                  </a:lnTo>
                  <a:lnTo>
                    <a:pt x="16" y="495"/>
                  </a:lnTo>
                  <a:lnTo>
                    <a:pt x="16" y="492"/>
                  </a:lnTo>
                  <a:lnTo>
                    <a:pt x="19" y="492"/>
                  </a:lnTo>
                  <a:lnTo>
                    <a:pt x="16" y="490"/>
                  </a:lnTo>
                  <a:lnTo>
                    <a:pt x="13" y="487"/>
                  </a:lnTo>
                  <a:lnTo>
                    <a:pt x="16" y="487"/>
                  </a:lnTo>
                  <a:lnTo>
                    <a:pt x="13" y="487"/>
                  </a:lnTo>
                  <a:lnTo>
                    <a:pt x="13" y="484"/>
                  </a:lnTo>
                  <a:lnTo>
                    <a:pt x="13" y="482"/>
                  </a:lnTo>
                  <a:lnTo>
                    <a:pt x="11" y="482"/>
                  </a:lnTo>
                  <a:lnTo>
                    <a:pt x="11" y="479"/>
                  </a:lnTo>
                  <a:lnTo>
                    <a:pt x="11" y="477"/>
                  </a:lnTo>
                  <a:lnTo>
                    <a:pt x="11" y="474"/>
                  </a:lnTo>
                  <a:lnTo>
                    <a:pt x="11" y="471"/>
                  </a:lnTo>
                  <a:lnTo>
                    <a:pt x="13" y="469"/>
                  </a:lnTo>
                  <a:lnTo>
                    <a:pt x="11" y="469"/>
                  </a:lnTo>
                  <a:lnTo>
                    <a:pt x="13" y="466"/>
                  </a:lnTo>
                  <a:lnTo>
                    <a:pt x="11" y="464"/>
                  </a:lnTo>
                  <a:lnTo>
                    <a:pt x="8" y="464"/>
                  </a:lnTo>
                  <a:lnTo>
                    <a:pt x="8" y="461"/>
                  </a:lnTo>
                  <a:lnTo>
                    <a:pt x="6" y="461"/>
                  </a:lnTo>
                  <a:lnTo>
                    <a:pt x="3" y="459"/>
                  </a:lnTo>
                  <a:lnTo>
                    <a:pt x="3" y="456"/>
                  </a:lnTo>
                  <a:lnTo>
                    <a:pt x="0" y="456"/>
                  </a:lnTo>
                  <a:lnTo>
                    <a:pt x="3" y="453"/>
                  </a:lnTo>
                  <a:lnTo>
                    <a:pt x="3" y="451"/>
                  </a:lnTo>
                  <a:lnTo>
                    <a:pt x="6" y="451"/>
                  </a:lnTo>
                  <a:lnTo>
                    <a:pt x="6" y="448"/>
                  </a:lnTo>
                  <a:lnTo>
                    <a:pt x="6" y="446"/>
                  </a:lnTo>
                  <a:lnTo>
                    <a:pt x="6" y="443"/>
                  </a:lnTo>
                  <a:lnTo>
                    <a:pt x="6" y="441"/>
                  </a:lnTo>
                  <a:lnTo>
                    <a:pt x="6" y="438"/>
                  </a:lnTo>
                  <a:lnTo>
                    <a:pt x="8" y="438"/>
                  </a:lnTo>
                  <a:lnTo>
                    <a:pt x="8" y="435"/>
                  </a:lnTo>
                  <a:lnTo>
                    <a:pt x="8" y="433"/>
                  </a:lnTo>
                  <a:lnTo>
                    <a:pt x="8" y="430"/>
                  </a:lnTo>
                  <a:lnTo>
                    <a:pt x="8" y="428"/>
                  </a:lnTo>
                  <a:lnTo>
                    <a:pt x="8" y="425"/>
                  </a:lnTo>
                  <a:lnTo>
                    <a:pt x="11" y="425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7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4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1" y="394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6"/>
                  </a:lnTo>
                  <a:lnTo>
                    <a:pt x="13" y="386"/>
                  </a:lnTo>
                  <a:lnTo>
                    <a:pt x="13" y="384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6" y="371"/>
                  </a:lnTo>
                  <a:lnTo>
                    <a:pt x="16" y="368"/>
                  </a:lnTo>
                  <a:lnTo>
                    <a:pt x="19" y="368"/>
                  </a:lnTo>
                  <a:lnTo>
                    <a:pt x="19" y="366"/>
                  </a:lnTo>
                  <a:lnTo>
                    <a:pt x="19" y="363"/>
                  </a:lnTo>
                  <a:lnTo>
                    <a:pt x="19" y="361"/>
                  </a:lnTo>
                  <a:lnTo>
                    <a:pt x="21" y="361"/>
                  </a:lnTo>
                  <a:lnTo>
                    <a:pt x="24" y="358"/>
                  </a:lnTo>
                  <a:lnTo>
                    <a:pt x="26" y="358"/>
                  </a:lnTo>
                  <a:lnTo>
                    <a:pt x="29" y="355"/>
                  </a:lnTo>
                  <a:lnTo>
                    <a:pt x="31" y="355"/>
                  </a:lnTo>
                  <a:lnTo>
                    <a:pt x="31" y="353"/>
                  </a:lnTo>
                  <a:lnTo>
                    <a:pt x="34" y="353"/>
                  </a:lnTo>
                  <a:lnTo>
                    <a:pt x="34" y="350"/>
                  </a:lnTo>
                  <a:lnTo>
                    <a:pt x="37" y="350"/>
                  </a:lnTo>
                  <a:lnTo>
                    <a:pt x="37" y="348"/>
                  </a:lnTo>
                  <a:lnTo>
                    <a:pt x="34" y="345"/>
                  </a:lnTo>
                  <a:lnTo>
                    <a:pt x="34" y="343"/>
                  </a:lnTo>
                  <a:lnTo>
                    <a:pt x="37" y="340"/>
                  </a:lnTo>
                  <a:lnTo>
                    <a:pt x="37" y="337"/>
                  </a:lnTo>
                  <a:lnTo>
                    <a:pt x="39" y="337"/>
                  </a:lnTo>
                  <a:lnTo>
                    <a:pt x="42" y="337"/>
                  </a:lnTo>
                  <a:lnTo>
                    <a:pt x="42" y="335"/>
                  </a:lnTo>
                  <a:lnTo>
                    <a:pt x="44" y="335"/>
                  </a:lnTo>
                  <a:lnTo>
                    <a:pt x="47" y="335"/>
                  </a:lnTo>
                  <a:lnTo>
                    <a:pt x="47" y="332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52" y="330"/>
                  </a:lnTo>
                  <a:lnTo>
                    <a:pt x="55" y="330"/>
                  </a:lnTo>
                  <a:lnTo>
                    <a:pt x="55" y="327"/>
                  </a:lnTo>
                  <a:lnTo>
                    <a:pt x="52" y="327"/>
                  </a:lnTo>
                  <a:lnTo>
                    <a:pt x="49" y="327"/>
                  </a:lnTo>
                  <a:lnTo>
                    <a:pt x="49" y="324"/>
                  </a:lnTo>
                  <a:lnTo>
                    <a:pt x="49" y="322"/>
                  </a:lnTo>
                  <a:lnTo>
                    <a:pt x="47" y="322"/>
                  </a:lnTo>
                  <a:lnTo>
                    <a:pt x="47" y="319"/>
                  </a:lnTo>
                  <a:lnTo>
                    <a:pt x="44" y="319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52" y="317"/>
                  </a:lnTo>
                  <a:lnTo>
                    <a:pt x="55" y="314"/>
                  </a:lnTo>
                  <a:lnTo>
                    <a:pt x="57" y="312"/>
                  </a:lnTo>
                  <a:lnTo>
                    <a:pt x="60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4"/>
                  </a:lnTo>
                  <a:lnTo>
                    <a:pt x="60" y="301"/>
                  </a:lnTo>
                  <a:lnTo>
                    <a:pt x="60" y="299"/>
                  </a:lnTo>
                  <a:lnTo>
                    <a:pt x="62" y="296"/>
                  </a:lnTo>
                  <a:lnTo>
                    <a:pt x="65" y="296"/>
                  </a:lnTo>
                  <a:lnTo>
                    <a:pt x="65" y="294"/>
                  </a:lnTo>
                  <a:lnTo>
                    <a:pt x="68" y="294"/>
                  </a:lnTo>
                  <a:lnTo>
                    <a:pt x="70" y="294"/>
                  </a:lnTo>
                  <a:lnTo>
                    <a:pt x="70" y="296"/>
                  </a:lnTo>
                  <a:lnTo>
                    <a:pt x="73" y="296"/>
                  </a:lnTo>
                  <a:lnTo>
                    <a:pt x="75" y="296"/>
                  </a:lnTo>
                  <a:lnTo>
                    <a:pt x="78" y="296"/>
                  </a:lnTo>
                  <a:lnTo>
                    <a:pt x="80" y="296"/>
                  </a:lnTo>
                  <a:lnTo>
                    <a:pt x="83" y="296"/>
                  </a:lnTo>
                  <a:lnTo>
                    <a:pt x="83" y="299"/>
                  </a:lnTo>
                  <a:lnTo>
                    <a:pt x="86" y="299"/>
                  </a:lnTo>
                  <a:lnTo>
                    <a:pt x="88" y="299"/>
                  </a:lnTo>
                  <a:lnTo>
                    <a:pt x="91" y="299"/>
                  </a:lnTo>
                  <a:lnTo>
                    <a:pt x="91" y="301"/>
                  </a:lnTo>
                  <a:lnTo>
                    <a:pt x="93" y="301"/>
                  </a:lnTo>
                  <a:lnTo>
                    <a:pt x="93" y="304"/>
                  </a:lnTo>
                  <a:lnTo>
                    <a:pt x="93" y="306"/>
                  </a:lnTo>
                  <a:lnTo>
                    <a:pt x="96" y="306"/>
                  </a:lnTo>
                  <a:lnTo>
                    <a:pt x="98" y="306"/>
                  </a:lnTo>
                  <a:lnTo>
                    <a:pt x="101" y="306"/>
                  </a:lnTo>
                  <a:lnTo>
                    <a:pt x="104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9" y="304"/>
                  </a:lnTo>
                  <a:lnTo>
                    <a:pt x="109" y="301"/>
                  </a:lnTo>
                  <a:lnTo>
                    <a:pt x="111" y="301"/>
                  </a:lnTo>
                  <a:lnTo>
                    <a:pt x="111" y="299"/>
                  </a:lnTo>
                  <a:lnTo>
                    <a:pt x="111" y="296"/>
                  </a:lnTo>
                  <a:lnTo>
                    <a:pt x="114" y="294"/>
                  </a:lnTo>
                  <a:lnTo>
                    <a:pt x="114" y="291"/>
                  </a:lnTo>
                  <a:lnTo>
                    <a:pt x="114" y="288"/>
                  </a:lnTo>
                  <a:lnTo>
                    <a:pt x="117" y="288"/>
                  </a:lnTo>
                  <a:lnTo>
                    <a:pt x="117" y="286"/>
                  </a:lnTo>
                  <a:lnTo>
                    <a:pt x="117" y="283"/>
                  </a:lnTo>
                  <a:lnTo>
                    <a:pt x="117" y="281"/>
                  </a:lnTo>
                  <a:lnTo>
                    <a:pt x="117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2" y="273"/>
                  </a:lnTo>
                  <a:lnTo>
                    <a:pt x="122" y="270"/>
                  </a:lnTo>
                  <a:lnTo>
                    <a:pt x="124" y="268"/>
                  </a:lnTo>
                  <a:lnTo>
                    <a:pt x="124" y="265"/>
                  </a:lnTo>
                  <a:lnTo>
                    <a:pt x="127" y="265"/>
                  </a:lnTo>
                  <a:lnTo>
                    <a:pt x="129" y="265"/>
                  </a:lnTo>
                  <a:lnTo>
                    <a:pt x="132" y="265"/>
                  </a:lnTo>
                  <a:lnTo>
                    <a:pt x="135" y="263"/>
                  </a:lnTo>
                  <a:lnTo>
                    <a:pt x="137" y="265"/>
                  </a:lnTo>
                  <a:lnTo>
                    <a:pt x="140" y="265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5" y="268"/>
                  </a:lnTo>
                  <a:lnTo>
                    <a:pt x="147" y="270"/>
                  </a:lnTo>
                  <a:lnTo>
                    <a:pt x="147" y="273"/>
                  </a:lnTo>
                  <a:lnTo>
                    <a:pt x="150" y="273"/>
                  </a:lnTo>
                  <a:lnTo>
                    <a:pt x="153" y="273"/>
                  </a:lnTo>
                  <a:lnTo>
                    <a:pt x="153" y="276"/>
                  </a:lnTo>
                  <a:lnTo>
                    <a:pt x="155" y="276"/>
                  </a:lnTo>
                  <a:lnTo>
                    <a:pt x="155" y="273"/>
                  </a:lnTo>
                  <a:lnTo>
                    <a:pt x="158" y="273"/>
                  </a:lnTo>
                  <a:lnTo>
                    <a:pt x="158" y="270"/>
                  </a:lnTo>
                  <a:lnTo>
                    <a:pt x="160" y="270"/>
                  </a:lnTo>
                  <a:lnTo>
                    <a:pt x="163" y="268"/>
                  </a:lnTo>
                  <a:lnTo>
                    <a:pt x="163" y="265"/>
                  </a:lnTo>
                  <a:lnTo>
                    <a:pt x="163" y="263"/>
                  </a:lnTo>
                  <a:lnTo>
                    <a:pt x="166" y="263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8" y="255"/>
                  </a:lnTo>
                  <a:lnTo>
                    <a:pt x="171" y="252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5"/>
                  </a:lnTo>
                  <a:lnTo>
                    <a:pt x="171" y="242"/>
                  </a:lnTo>
                  <a:lnTo>
                    <a:pt x="171" y="239"/>
                  </a:lnTo>
                  <a:lnTo>
                    <a:pt x="168" y="239"/>
                  </a:lnTo>
                  <a:lnTo>
                    <a:pt x="168" y="237"/>
                  </a:lnTo>
                  <a:lnTo>
                    <a:pt x="168" y="234"/>
                  </a:lnTo>
                  <a:lnTo>
                    <a:pt x="168" y="232"/>
                  </a:lnTo>
                  <a:lnTo>
                    <a:pt x="168" y="229"/>
                  </a:lnTo>
                  <a:lnTo>
                    <a:pt x="171" y="229"/>
                  </a:lnTo>
                  <a:lnTo>
                    <a:pt x="171" y="227"/>
                  </a:lnTo>
                  <a:lnTo>
                    <a:pt x="171" y="224"/>
                  </a:lnTo>
                  <a:lnTo>
                    <a:pt x="173" y="224"/>
                  </a:lnTo>
                  <a:lnTo>
                    <a:pt x="173" y="221"/>
                  </a:lnTo>
                  <a:lnTo>
                    <a:pt x="176" y="221"/>
                  </a:lnTo>
                  <a:lnTo>
                    <a:pt x="176" y="219"/>
                  </a:lnTo>
                  <a:lnTo>
                    <a:pt x="173" y="216"/>
                  </a:lnTo>
                  <a:lnTo>
                    <a:pt x="171" y="216"/>
                  </a:lnTo>
                  <a:lnTo>
                    <a:pt x="168" y="216"/>
                  </a:lnTo>
                  <a:lnTo>
                    <a:pt x="166" y="219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1"/>
                  </a:lnTo>
                  <a:lnTo>
                    <a:pt x="168" y="208"/>
                  </a:lnTo>
                  <a:lnTo>
                    <a:pt x="166" y="208"/>
                  </a:lnTo>
                  <a:lnTo>
                    <a:pt x="166" y="206"/>
                  </a:lnTo>
                  <a:lnTo>
                    <a:pt x="166" y="203"/>
                  </a:lnTo>
                  <a:lnTo>
                    <a:pt x="168" y="203"/>
                  </a:lnTo>
                  <a:lnTo>
                    <a:pt x="166" y="203"/>
                  </a:lnTo>
                  <a:lnTo>
                    <a:pt x="166" y="201"/>
                  </a:lnTo>
                  <a:lnTo>
                    <a:pt x="168" y="201"/>
                  </a:lnTo>
                  <a:lnTo>
                    <a:pt x="168" y="198"/>
                  </a:lnTo>
                  <a:lnTo>
                    <a:pt x="168" y="196"/>
                  </a:lnTo>
                  <a:lnTo>
                    <a:pt x="166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3" y="185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3" y="183"/>
                  </a:lnTo>
                  <a:lnTo>
                    <a:pt x="171" y="183"/>
                  </a:lnTo>
                  <a:lnTo>
                    <a:pt x="168" y="183"/>
                  </a:lnTo>
                  <a:lnTo>
                    <a:pt x="166" y="180"/>
                  </a:lnTo>
                  <a:lnTo>
                    <a:pt x="163" y="180"/>
                  </a:lnTo>
                  <a:lnTo>
                    <a:pt x="163" y="178"/>
                  </a:lnTo>
                  <a:lnTo>
                    <a:pt x="163" y="175"/>
                  </a:lnTo>
                  <a:lnTo>
                    <a:pt x="166" y="175"/>
                  </a:lnTo>
                  <a:lnTo>
                    <a:pt x="168" y="175"/>
                  </a:lnTo>
                  <a:lnTo>
                    <a:pt x="168" y="172"/>
                  </a:lnTo>
                  <a:lnTo>
                    <a:pt x="171" y="172"/>
                  </a:lnTo>
                  <a:lnTo>
                    <a:pt x="173" y="172"/>
                  </a:lnTo>
                  <a:lnTo>
                    <a:pt x="173" y="170"/>
                  </a:lnTo>
                  <a:lnTo>
                    <a:pt x="171" y="170"/>
                  </a:lnTo>
                  <a:lnTo>
                    <a:pt x="168" y="170"/>
                  </a:lnTo>
                  <a:lnTo>
                    <a:pt x="168" y="167"/>
                  </a:lnTo>
                  <a:lnTo>
                    <a:pt x="166" y="167"/>
                  </a:lnTo>
                  <a:lnTo>
                    <a:pt x="166" y="165"/>
                  </a:lnTo>
                  <a:lnTo>
                    <a:pt x="163" y="165"/>
                  </a:lnTo>
                  <a:lnTo>
                    <a:pt x="166" y="162"/>
                  </a:lnTo>
                  <a:lnTo>
                    <a:pt x="166" y="159"/>
                  </a:lnTo>
                  <a:lnTo>
                    <a:pt x="166" y="157"/>
                  </a:lnTo>
                  <a:lnTo>
                    <a:pt x="163" y="157"/>
                  </a:lnTo>
                  <a:lnTo>
                    <a:pt x="166" y="157"/>
                  </a:lnTo>
                  <a:lnTo>
                    <a:pt x="166" y="154"/>
                  </a:lnTo>
                  <a:lnTo>
                    <a:pt x="166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6" y="147"/>
                  </a:lnTo>
                  <a:lnTo>
                    <a:pt x="163" y="144"/>
                  </a:lnTo>
                  <a:lnTo>
                    <a:pt x="163" y="141"/>
                  </a:lnTo>
                  <a:lnTo>
                    <a:pt x="160" y="141"/>
                  </a:lnTo>
                  <a:lnTo>
                    <a:pt x="160" y="139"/>
                  </a:lnTo>
                  <a:lnTo>
                    <a:pt x="160" y="136"/>
                  </a:lnTo>
                  <a:lnTo>
                    <a:pt x="158" y="136"/>
                  </a:lnTo>
                  <a:lnTo>
                    <a:pt x="158" y="134"/>
                  </a:lnTo>
                  <a:lnTo>
                    <a:pt x="160" y="134"/>
                  </a:lnTo>
                  <a:lnTo>
                    <a:pt x="163" y="131"/>
                  </a:lnTo>
                  <a:lnTo>
                    <a:pt x="166" y="129"/>
                  </a:lnTo>
                  <a:lnTo>
                    <a:pt x="166" y="126"/>
                  </a:lnTo>
                  <a:lnTo>
                    <a:pt x="168" y="126"/>
                  </a:lnTo>
                  <a:lnTo>
                    <a:pt x="166" y="123"/>
                  </a:lnTo>
                  <a:lnTo>
                    <a:pt x="166" y="121"/>
                  </a:lnTo>
                  <a:lnTo>
                    <a:pt x="163" y="121"/>
                  </a:lnTo>
                  <a:lnTo>
                    <a:pt x="163" y="118"/>
                  </a:lnTo>
                  <a:lnTo>
                    <a:pt x="163" y="116"/>
                  </a:lnTo>
                  <a:lnTo>
                    <a:pt x="166" y="116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1" y="110"/>
                  </a:lnTo>
                  <a:lnTo>
                    <a:pt x="171" y="108"/>
                  </a:lnTo>
                  <a:lnTo>
                    <a:pt x="173" y="108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3" y="100"/>
                  </a:lnTo>
                  <a:lnTo>
                    <a:pt x="176" y="100"/>
                  </a:lnTo>
                  <a:lnTo>
                    <a:pt x="176" y="98"/>
                  </a:lnTo>
                  <a:lnTo>
                    <a:pt x="178" y="98"/>
                  </a:lnTo>
                  <a:lnTo>
                    <a:pt x="181" y="98"/>
                  </a:lnTo>
                  <a:lnTo>
                    <a:pt x="184" y="98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9" y="95"/>
                  </a:lnTo>
                  <a:lnTo>
                    <a:pt x="191" y="95"/>
                  </a:lnTo>
                  <a:lnTo>
                    <a:pt x="191" y="92"/>
                  </a:lnTo>
                  <a:lnTo>
                    <a:pt x="194" y="92"/>
                  </a:lnTo>
                  <a:lnTo>
                    <a:pt x="196" y="92"/>
                  </a:lnTo>
                  <a:lnTo>
                    <a:pt x="196" y="90"/>
                  </a:lnTo>
                  <a:lnTo>
                    <a:pt x="196" y="87"/>
                  </a:lnTo>
                  <a:lnTo>
                    <a:pt x="196" y="85"/>
                  </a:lnTo>
                  <a:lnTo>
                    <a:pt x="199" y="85"/>
                  </a:lnTo>
                  <a:lnTo>
                    <a:pt x="202" y="85"/>
                  </a:lnTo>
                  <a:lnTo>
                    <a:pt x="202" y="82"/>
                  </a:lnTo>
                  <a:lnTo>
                    <a:pt x="204" y="82"/>
                  </a:lnTo>
                  <a:lnTo>
                    <a:pt x="207" y="80"/>
                  </a:lnTo>
                  <a:lnTo>
                    <a:pt x="209" y="77"/>
                  </a:lnTo>
                  <a:lnTo>
                    <a:pt x="212" y="77"/>
                  </a:lnTo>
                  <a:lnTo>
                    <a:pt x="215" y="77"/>
                  </a:lnTo>
                  <a:lnTo>
                    <a:pt x="217" y="77"/>
                  </a:lnTo>
                  <a:lnTo>
                    <a:pt x="220" y="77"/>
                  </a:lnTo>
                  <a:lnTo>
                    <a:pt x="222" y="77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30" y="72"/>
                  </a:lnTo>
                  <a:lnTo>
                    <a:pt x="233" y="72"/>
                  </a:lnTo>
                  <a:lnTo>
                    <a:pt x="233" y="74"/>
                  </a:lnTo>
                  <a:lnTo>
                    <a:pt x="235" y="74"/>
                  </a:lnTo>
                  <a:lnTo>
                    <a:pt x="238" y="74"/>
                  </a:lnTo>
                  <a:lnTo>
                    <a:pt x="240" y="74"/>
                  </a:lnTo>
                  <a:lnTo>
                    <a:pt x="243" y="74"/>
                  </a:lnTo>
                  <a:lnTo>
                    <a:pt x="245" y="74"/>
                  </a:lnTo>
                  <a:lnTo>
                    <a:pt x="248" y="77"/>
                  </a:lnTo>
                  <a:lnTo>
                    <a:pt x="251" y="80"/>
                  </a:lnTo>
                  <a:lnTo>
                    <a:pt x="253" y="80"/>
                  </a:lnTo>
                  <a:lnTo>
                    <a:pt x="256" y="80"/>
                  </a:lnTo>
                  <a:lnTo>
                    <a:pt x="258" y="77"/>
                  </a:lnTo>
                  <a:lnTo>
                    <a:pt x="258" y="74"/>
                  </a:lnTo>
                  <a:lnTo>
                    <a:pt x="261" y="72"/>
                  </a:lnTo>
                  <a:lnTo>
                    <a:pt x="261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9" y="69"/>
                  </a:lnTo>
                  <a:lnTo>
                    <a:pt x="269" y="67"/>
                  </a:lnTo>
                  <a:lnTo>
                    <a:pt x="271" y="67"/>
                  </a:lnTo>
                  <a:lnTo>
                    <a:pt x="271" y="64"/>
                  </a:lnTo>
                  <a:lnTo>
                    <a:pt x="274" y="62"/>
                  </a:lnTo>
                  <a:lnTo>
                    <a:pt x="274" y="59"/>
                  </a:lnTo>
                  <a:lnTo>
                    <a:pt x="276" y="56"/>
                  </a:lnTo>
                  <a:lnTo>
                    <a:pt x="279" y="56"/>
                  </a:lnTo>
                  <a:lnTo>
                    <a:pt x="282" y="56"/>
                  </a:lnTo>
                  <a:lnTo>
                    <a:pt x="282" y="54"/>
                  </a:lnTo>
                  <a:lnTo>
                    <a:pt x="282" y="51"/>
                  </a:lnTo>
                  <a:lnTo>
                    <a:pt x="282" y="49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3"/>
                  </a:lnTo>
                  <a:lnTo>
                    <a:pt x="284" y="41"/>
                  </a:lnTo>
                  <a:lnTo>
                    <a:pt x="282" y="41"/>
                  </a:lnTo>
                  <a:lnTo>
                    <a:pt x="282" y="38"/>
                  </a:lnTo>
                  <a:lnTo>
                    <a:pt x="284" y="38"/>
                  </a:lnTo>
                  <a:lnTo>
                    <a:pt x="284" y="36"/>
                  </a:lnTo>
                  <a:lnTo>
                    <a:pt x="287" y="36"/>
                  </a:lnTo>
                  <a:lnTo>
                    <a:pt x="287" y="38"/>
                  </a:lnTo>
                  <a:lnTo>
                    <a:pt x="289" y="41"/>
                  </a:lnTo>
                  <a:lnTo>
                    <a:pt x="289" y="38"/>
                  </a:lnTo>
                  <a:lnTo>
                    <a:pt x="292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4" y="33"/>
                  </a:lnTo>
                  <a:lnTo>
                    <a:pt x="297" y="33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2" y="28"/>
                  </a:lnTo>
                  <a:lnTo>
                    <a:pt x="305" y="28"/>
                  </a:lnTo>
                  <a:lnTo>
                    <a:pt x="307" y="25"/>
                  </a:lnTo>
                  <a:lnTo>
                    <a:pt x="307" y="23"/>
                  </a:lnTo>
                  <a:lnTo>
                    <a:pt x="310" y="23"/>
                  </a:lnTo>
                  <a:lnTo>
                    <a:pt x="310" y="20"/>
                  </a:lnTo>
                  <a:lnTo>
                    <a:pt x="310" y="18"/>
                  </a:lnTo>
                  <a:lnTo>
                    <a:pt x="313" y="15"/>
                  </a:lnTo>
                  <a:lnTo>
                    <a:pt x="313" y="13"/>
                  </a:lnTo>
                  <a:lnTo>
                    <a:pt x="313" y="10"/>
                  </a:lnTo>
                  <a:lnTo>
                    <a:pt x="313" y="7"/>
                  </a:lnTo>
                  <a:lnTo>
                    <a:pt x="310" y="7"/>
                  </a:lnTo>
                  <a:lnTo>
                    <a:pt x="310" y="5"/>
                  </a:lnTo>
                  <a:lnTo>
                    <a:pt x="307" y="5"/>
                  </a:lnTo>
                  <a:lnTo>
                    <a:pt x="307" y="2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5" y="0"/>
                  </a:lnTo>
                  <a:lnTo>
                    <a:pt x="325" y="2"/>
                  </a:lnTo>
                  <a:lnTo>
                    <a:pt x="328" y="2"/>
                  </a:lnTo>
                  <a:lnTo>
                    <a:pt x="328" y="0"/>
                  </a:lnTo>
                  <a:lnTo>
                    <a:pt x="328" y="2"/>
                  </a:lnTo>
                  <a:lnTo>
                    <a:pt x="331" y="2"/>
                  </a:lnTo>
                  <a:lnTo>
                    <a:pt x="328" y="5"/>
                  </a:lnTo>
                  <a:lnTo>
                    <a:pt x="331" y="5"/>
                  </a:lnTo>
                  <a:lnTo>
                    <a:pt x="333" y="5"/>
                  </a:lnTo>
                  <a:lnTo>
                    <a:pt x="333" y="7"/>
                  </a:lnTo>
                  <a:lnTo>
                    <a:pt x="336" y="7"/>
                  </a:lnTo>
                  <a:lnTo>
                    <a:pt x="336" y="10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41" y="7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6" y="7"/>
                  </a:lnTo>
                  <a:lnTo>
                    <a:pt x="346" y="10"/>
                  </a:lnTo>
                  <a:lnTo>
                    <a:pt x="349" y="10"/>
                  </a:lnTo>
                  <a:lnTo>
                    <a:pt x="349" y="13"/>
                  </a:lnTo>
                  <a:lnTo>
                    <a:pt x="349" y="15"/>
                  </a:lnTo>
                  <a:lnTo>
                    <a:pt x="351" y="15"/>
                  </a:lnTo>
                  <a:lnTo>
                    <a:pt x="354" y="15"/>
                  </a:lnTo>
                  <a:lnTo>
                    <a:pt x="354" y="18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2" y="15"/>
                  </a:lnTo>
                  <a:lnTo>
                    <a:pt x="364" y="15"/>
                  </a:lnTo>
                  <a:lnTo>
                    <a:pt x="367" y="13"/>
                  </a:lnTo>
                  <a:lnTo>
                    <a:pt x="367" y="10"/>
                  </a:lnTo>
                  <a:lnTo>
                    <a:pt x="369" y="10"/>
                  </a:lnTo>
                  <a:lnTo>
                    <a:pt x="372" y="13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8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80" y="23"/>
                  </a:lnTo>
                  <a:lnTo>
                    <a:pt x="380" y="25"/>
                  </a:lnTo>
                  <a:lnTo>
                    <a:pt x="382" y="23"/>
                  </a:lnTo>
                  <a:lnTo>
                    <a:pt x="385" y="23"/>
                  </a:lnTo>
                  <a:lnTo>
                    <a:pt x="385" y="20"/>
                  </a:lnTo>
                  <a:lnTo>
                    <a:pt x="387" y="18"/>
                  </a:lnTo>
                  <a:lnTo>
                    <a:pt x="390" y="18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2" y="18"/>
                  </a:lnTo>
                  <a:lnTo>
                    <a:pt x="392" y="20"/>
                  </a:lnTo>
                  <a:lnTo>
                    <a:pt x="395" y="20"/>
                  </a:lnTo>
                  <a:lnTo>
                    <a:pt x="395" y="23"/>
                  </a:lnTo>
                  <a:lnTo>
                    <a:pt x="398" y="23"/>
                  </a:lnTo>
                  <a:lnTo>
                    <a:pt x="398" y="25"/>
                  </a:lnTo>
                  <a:lnTo>
                    <a:pt x="395" y="25"/>
                  </a:lnTo>
                  <a:lnTo>
                    <a:pt x="395" y="28"/>
                  </a:lnTo>
                  <a:lnTo>
                    <a:pt x="395" y="31"/>
                  </a:lnTo>
                  <a:lnTo>
                    <a:pt x="395" y="33"/>
                  </a:lnTo>
                  <a:lnTo>
                    <a:pt x="395" y="36"/>
                  </a:lnTo>
                  <a:lnTo>
                    <a:pt x="392" y="38"/>
                  </a:lnTo>
                  <a:lnTo>
                    <a:pt x="390" y="41"/>
                  </a:lnTo>
                  <a:lnTo>
                    <a:pt x="390" y="43"/>
                  </a:lnTo>
                  <a:lnTo>
                    <a:pt x="390" y="46"/>
                  </a:lnTo>
                  <a:lnTo>
                    <a:pt x="387" y="46"/>
                  </a:lnTo>
                  <a:lnTo>
                    <a:pt x="385" y="46"/>
                  </a:lnTo>
                  <a:lnTo>
                    <a:pt x="385" y="49"/>
                  </a:lnTo>
                  <a:lnTo>
                    <a:pt x="385" y="51"/>
                  </a:lnTo>
                  <a:lnTo>
                    <a:pt x="387" y="51"/>
                  </a:lnTo>
                  <a:lnTo>
                    <a:pt x="387" y="54"/>
                  </a:lnTo>
                  <a:lnTo>
                    <a:pt x="387" y="56"/>
                  </a:lnTo>
                  <a:lnTo>
                    <a:pt x="387" y="59"/>
                  </a:lnTo>
                  <a:lnTo>
                    <a:pt x="385" y="59"/>
                  </a:lnTo>
                  <a:lnTo>
                    <a:pt x="385" y="62"/>
                  </a:lnTo>
                  <a:lnTo>
                    <a:pt x="385" y="64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7"/>
                  </a:lnTo>
                  <a:lnTo>
                    <a:pt x="392" y="67"/>
                  </a:lnTo>
                  <a:lnTo>
                    <a:pt x="395" y="67"/>
                  </a:lnTo>
                  <a:lnTo>
                    <a:pt x="395" y="69"/>
                  </a:lnTo>
                  <a:lnTo>
                    <a:pt x="392" y="72"/>
                  </a:lnTo>
                  <a:lnTo>
                    <a:pt x="390" y="74"/>
                  </a:lnTo>
                  <a:lnTo>
                    <a:pt x="390" y="77"/>
                  </a:lnTo>
                  <a:lnTo>
                    <a:pt x="390" y="80"/>
                  </a:lnTo>
                  <a:lnTo>
                    <a:pt x="387" y="80"/>
                  </a:lnTo>
                  <a:lnTo>
                    <a:pt x="387" y="82"/>
                  </a:lnTo>
                  <a:lnTo>
                    <a:pt x="387" y="85"/>
                  </a:lnTo>
                  <a:lnTo>
                    <a:pt x="385" y="87"/>
                  </a:lnTo>
                  <a:lnTo>
                    <a:pt x="385" y="90"/>
                  </a:lnTo>
                  <a:lnTo>
                    <a:pt x="382" y="92"/>
                  </a:lnTo>
                  <a:lnTo>
                    <a:pt x="380" y="98"/>
                  </a:lnTo>
                  <a:lnTo>
                    <a:pt x="377" y="100"/>
                  </a:lnTo>
                  <a:lnTo>
                    <a:pt x="377" y="103"/>
                  </a:lnTo>
                  <a:lnTo>
                    <a:pt x="374" y="105"/>
                  </a:lnTo>
                  <a:lnTo>
                    <a:pt x="374" y="108"/>
                  </a:lnTo>
                  <a:lnTo>
                    <a:pt x="374" y="110"/>
                  </a:lnTo>
                  <a:lnTo>
                    <a:pt x="374" y="113"/>
                  </a:lnTo>
                  <a:lnTo>
                    <a:pt x="372" y="116"/>
                  </a:lnTo>
                  <a:lnTo>
                    <a:pt x="369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7" y="121"/>
                  </a:lnTo>
                  <a:lnTo>
                    <a:pt x="364" y="123"/>
                  </a:lnTo>
                  <a:lnTo>
                    <a:pt x="362" y="123"/>
                  </a:lnTo>
                  <a:lnTo>
                    <a:pt x="362" y="126"/>
                  </a:lnTo>
                  <a:lnTo>
                    <a:pt x="362" y="129"/>
                  </a:lnTo>
                  <a:lnTo>
                    <a:pt x="364" y="131"/>
                  </a:lnTo>
                  <a:lnTo>
                    <a:pt x="364" y="134"/>
                  </a:lnTo>
                  <a:lnTo>
                    <a:pt x="367" y="136"/>
                  </a:lnTo>
                  <a:lnTo>
                    <a:pt x="367" y="139"/>
                  </a:lnTo>
                  <a:lnTo>
                    <a:pt x="367" y="141"/>
                  </a:lnTo>
                  <a:lnTo>
                    <a:pt x="369" y="141"/>
                  </a:lnTo>
                  <a:lnTo>
                    <a:pt x="369" y="144"/>
                  </a:lnTo>
                  <a:lnTo>
                    <a:pt x="372" y="144"/>
                  </a:lnTo>
                  <a:lnTo>
                    <a:pt x="374" y="144"/>
                  </a:lnTo>
                  <a:lnTo>
                    <a:pt x="374" y="147"/>
                  </a:lnTo>
                  <a:lnTo>
                    <a:pt x="374" y="149"/>
                  </a:lnTo>
                  <a:lnTo>
                    <a:pt x="374" y="152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4" y="154"/>
                  </a:lnTo>
                  <a:lnTo>
                    <a:pt x="374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2" y="162"/>
                  </a:lnTo>
                  <a:lnTo>
                    <a:pt x="372" y="165"/>
                  </a:lnTo>
                  <a:lnTo>
                    <a:pt x="374" y="165"/>
                  </a:lnTo>
                  <a:lnTo>
                    <a:pt x="374" y="167"/>
                  </a:lnTo>
                  <a:lnTo>
                    <a:pt x="377" y="167"/>
                  </a:lnTo>
                  <a:lnTo>
                    <a:pt x="380" y="167"/>
                  </a:lnTo>
                  <a:lnTo>
                    <a:pt x="380" y="170"/>
                  </a:lnTo>
                  <a:lnTo>
                    <a:pt x="382" y="170"/>
                  </a:lnTo>
                  <a:lnTo>
                    <a:pt x="382" y="172"/>
                  </a:lnTo>
                  <a:lnTo>
                    <a:pt x="382" y="175"/>
                  </a:lnTo>
                  <a:lnTo>
                    <a:pt x="382" y="178"/>
                  </a:lnTo>
                  <a:lnTo>
                    <a:pt x="385" y="178"/>
                  </a:lnTo>
                  <a:lnTo>
                    <a:pt x="387" y="178"/>
                  </a:lnTo>
                  <a:lnTo>
                    <a:pt x="390" y="180"/>
                  </a:lnTo>
                  <a:lnTo>
                    <a:pt x="390" y="183"/>
                  </a:lnTo>
                  <a:lnTo>
                    <a:pt x="390" y="185"/>
                  </a:lnTo>
                  <a:lnTo>
                    <a:pt x="392" y="18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1" name="Freeform 28"/>
            <p:cNvSpPr>
              <a:spLocks/>
            </p:cNvSpPr>
            <p:nvPr/>
          </p:nvSpPr>
          <p:spPr bwMode="auto">
            <a:xfrm>
              <a:off x="2771" y="2216"/>
              <a:ext cx="805" cy="652"/>
            </a:xfrm>
            <a:custGeom>
              <a:avLst/>
              <a:gdLst>
                <a:gd name="T0" fmla="*/ 410 w 805"/>
                <a:gd name="T1" fmla="*/ 101 h 652"/>
                <a:gd name="T2" fmla="*/ 410 w 805"/>
                <a:gd name="T3" fmla="*/ 124 h 652"/>
                <a:gd name="T4" fmla="*/ 434 w 805"/>
                <a:gd name="T5" fmla="*/ 121 h 652"/>
                <a:gd name="T6" fmla="*/ 488 w 805"/>
                <a:gd name="T7" fmla="*/ 132 h 652"/>
                <a:gd name="T8" fmla="*/ 537 w 805"/>
                <a:gd name="T9" fmla="*/ 142 h 652"/>
                <a:gd name="T10" fmla="*/ 565 w 805"/>
                <a:gd name="T11" fmla="*/ 163 h 652"/>
                <a:gd name="T12" fmla="*/ 583 w 805"/>
                <a:gd name="T13" fmla="*/ 188 h 652"/>
                <a:gd name="T14" fmla="*/ 594 w 805"/>
                <a:gd name="T15" fmla="*/ 222 h 652"/>
                <a:gd name="T16" fmla="*/ 612 w 805"/>
                <a:gd name="T17" fmla="*/ 248 h 652"/>
                <a:gd name="T18" fmla="*/ 661 w 805"/>
                <a:gd name="T19" fmla="*/ 276 h 652"/>
                <a:gd name="T20" fmla="*/ 712 w 805"/>
                <a:gd name="T21" fmla="*/ 312 h 652"/>
                <a:gd name="T22" fmla="*/ 753 w 805"/>
                <a:gd name="T23" fmla="*/ 343 h 652"/>
                <a:gd name="T24" fmla="*/ 782 w 805"/>
                <a:gd name="T25" fmla="*/ 382 h 652"/>
                <a:gd name="T26" fmla="*/ 802 w 805"/>
                <a:gd name="T27" fmla="*/ 425 h 652"/>
                <a:gd name="T28" fmla="*/ 769 w 805"/>
                <a:gd name="T29" fmla="*/ 438 h 652"/>
                <a:gd name="T30" fmla="*/ 738 w 805"/>
                <a:gd name="T31" fmla="*/ 456 h 652"/>
                <a:gd name="T32" fmla="*/ 712 w 805"/>
                <a:gd name="T33" fmla="*/ 477 h 652"/>
                <a:gd name="T34" fmla="*/ 684 w 805"/>
                <a:gd name="T35" fmla="*/ 503 h 652"/>
                <a:gd name="T36" fmla="*/ 648 w 805"/>
                <a:gd name="T37" fmla="*/ 521 h 652"/>
                <a:gd name="T38" fmla="*/ 614 w 805"/>
                <a:gd name="T39" fmla="*/ 544 h 652"/>
                <a:gd name="T40" fmla="*/ 578 w 805"/>
                <a:gd name="T41" fmla="*/ 552 h 652"/>
                <a:gd name="T42" fmla="*/ 537 w 805"/>
                <a:gd name="T43" fmla="*/ 549 h 652"/>
                <a:gd name="T44" fmla="*/ 498 w 805"/>
                <a:gd name="T45" fmla="*/ 542 h 652"/>
                <a:gd name="T46" fmla="*/ 454 w 805"/>
                <a:gd name="T47" fmla="*/ 536 h 652"/>
                <a:gd name="T48" fmla="*/ 431 w 805"/>
                <a:gd name="T49" fmla="*/ 544 h 652"/>
                <a:gd name="T50" fmla="*/ 405 w 805"/>
                <a:gd name="T51" fmla="*/ 562 h 652"/>
                <a:gd name="T52" fmla="*/ 380 w 805"/>
                <a:gd name="T53" fmla="*/ 575 h 652"/>
                <a:gd name="T54" fmla="*/ 346 w 805"/>
                <a:gd name="T55" fmla="*/ 575 h 652"/>
                <a:gd name="T56" fmla="*/ 313 w 805"/>
                <a:gd name="T57" fmla="*/ 585 h 652"/>
                <a:gd name="T58" fmla="*/ 287 w 805"/>
                <a:gd name="T59" fmla="*/ 603 h 652"/>
                <a:gd name="T60" fmla="*/ 256 w 805"/>
                <a:gd name="T61" fmla="*/ 601 h 652"/>
                <a:gd name="T62" fmla="*/ 225 w 805"/>
                <a:gd name="T63" fmla="*/ 616 h 652"/>
                <a:gd name="T64" fmla="*/ 204 w 805"/>
                <a:gd name="T65" fmla="*/ 639 h 652"/>
                <a:gd name="T66" fmla="*/ 163 w 805"/>
                <a:gd name="T67" fmla="*/ 621 h 652"/>
                <a:gd name="T68" fmla="*/ 140 w 805"/>
                <a:gd name="T69" fmla="*/ 575 h 652"/>
                <a:gd name="T70" fmla="*/ 142 w 805"/>
                <a:gd name="T71" fmla="*/ 531 h 652"/>
                <a:gd name="T72" fmla="*/ 176 w 805"/>
                <a:gd name="T73" fmla="*/ 521 h 652"/>
                <a:gd name="T74" fmla="*/ 168 w 805"/>
                <a:gd name="T75" fmla="*/ 477 h 652"/>
                <a:gd name="T76" fmla="*/ 145 w 805"/>
                <a:gd name="T77" fmla="*/ 449 h 652"/>
                <a:gd name="T78" fmla="*/ 111 w 805"/>
                <a:gd name="T79" fmla="*/ 451 h 652"/>
                <a:gd name="T80" fmla="*/ 80 w 805"/>
                <a:gd name="T81" fmla="*/ 436 h 652"/>
                <a:gd name="T82" fmla="*/ 60 w 805"/>
                <a:gd name="T83" fmla="*/ 418 h 652"/>
                <a:gd name="T84" fmla="*/ 26 w 805"/>
                <a:gd name="T85" fmla="*/ 402 h 652"/>
                <a:gd name="T86" fmla="*/ 16 w 805"/>
                <a:gd name="T87" fmla="*/ 382 h 652"/>
                <a:gd name="T88" fmla="*/ 11 w 805"/>
                <a:gd name="T89" fmla="*/ 351 h 652"/>
                <a:gd name="T90" fmla="*/ 8 w 805"/>
                <a:gd name="T91" fmla="*/ 320 h 652"/>
                <a:gd name="T92" fmla="*/ 11 w 805"/>
                <a:gd name="T93" fmla="*/ 281 h 652"/>
                <a:gd name="T94" fmla="*/ 24 w 805"/>
                <a:gd name="T95" fmla="*/ 245 h 652"/>
                <a:gd name="T96" fmla="*/ 47 w 805"/>
                <a:gd name="T97" fmla="*/ 222 h 652"/>
                <a:gd name="T98" fmla="*/ 55 w 805"/>
                <a:gd name="T99" fmla="*/ 201 h 652"/>
                <a:gd name="T100" fmla="*/ 80 w 805"/>
                <a:gd name="T101" fmla="*/ 183 h 652"/>
                <a:gd name="T102" fmla="*/ 109 w 805"/>
                <a:gd name="T103" fmla="*/ 188 h 652"/>
                <a:gd name="T104" fmla="*/ 124 w 805"/>
                <a:gd name="T105" fmla="*/ 152 h 652"/>
                <a:gd name="T106" fmla="*/ 158 w 805"/>
                <a:gd name="T107" fmla="*/ 160 h 652"/>
                <a:gd name="T108" fmla="*/ 171 w 805"/>
                <a:gd name="T109" fmla="*/ 129 h 652"/>
                <a:gd name="T110" fmla="*/ 166 w 805"/>
                <a:gd name="T111" fmla="*/ 106 h 652"/>
                <a:gd name="T112" fmla="*/ 168 w 805"/>
                <a:gd name="T113" fmla="*/ 77 h 652"/>
                <a:gd name="T114" fmla="*/ 171 w 805"/>
                <a:gd name="T115" fmla="*/ 59 h 652"/>
                <a:gd name="T116" fmla="*/ 168 w 805"/>
                <a:gd name="T117" fmla="*/ 36 h 652"/>
                <a:gd name="T118" fmla="*/ 163 w 805"/>
                <a:gd name="T119" fmla="*/ 5 h 6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05"/>
                <a:gd name="T181" fmla="*/ 0 h 652"/>
                <a:gd name="T182" fmla="*/ 805 w 805"/>
                <a:gd name="T183" fmla="*/ 652 h 65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05" h="652">
                  <a:moveTo>
                    <a:pt x="392" y="75"/>
                  </a:moveTo>
                  <a:lnTo>
                    <a:pt x="395" y="75"/>
                  </a:lnTo>
                  <a:lnTo>
                    <a:pt x="395" y="77"/>
                  </a:lnTo>
                  <a:lnTo>
                    <a:pt x="398" y="77"/>
                  </a:lnTo>
                  <a:lnTo>
                    <a:pt x="400" y="80"/>
                  </a:lnTo>
                  <a:lnTo>
                    <a:pt x="400" y="83"/>
                  </a:lnTo>
                  <a:lnTo>
                    <a:pt x="403" y="83"/>
                  </a:lnTo>
                  <a:lnTo>
                    <a:pt x="403" y="85"/>
                  </a:lnTo>
                  <a:lnTo>
                    <a:pt x="403" y="88"/>
                  </a:lnTo>
                  <a:lnTo>
                    <a:pt x="405" y="90"/>
                  </a:lnTo>
                  <a:lnTo>
                    <a:pt x="408" y="90"/>
                  </a:lnTo>
                  <a:lnTo>
                    <a:pt x="408" y="93"/>
                  </a:lnTo>
                  <a:lnTo>
                    <a:pt x="408" y="95"/>
                  </a:lnTo>
                  <a:lnTo>
                    <a:pt x="410" y="95"/>
                  </a:lnTo>
                  <a:lnTo>
                    <a:pt x="413" y="98"/>
                  </a:lnTo>
                  <a:lnTo>
                    <a:pt x="413" y="101"/>
                  </a:lnTo>
                  <a:lnTo>
                    <a:pt x="410" y="101"/>
                  </a:lnTo>
                  <a:lnTo>
                    <a:pt x="410" y="103"/>
                  </a:lnTo>
                  <a:lnTo>
                    <a:pt x="413" y="106"/>
                  </a:lnTo>
                  <a:lnTo>
                    <a:pt x="410" y="106"/>
                  </a:lnTo>
                  <a:lnTo>
                    <a:pt x="410" y="108"/>
                  </a:lnTo>
                  <a:lnTo>
                    <a:pt x="408" y="111"/>
                  </a:lnTo>
                  <a:lnTo>
                    <a:pt x="410" y="111"/>
                  </a:lnTo>
                  <a:lnTo>
                    <a:pt x="413" y="111"/>
                  </a:lnTo>
                  <a:lnTo>
                    <a:pt x="413" y="114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9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0" y="121"/>
                  </a:lnTo>
                  <a:lnTo>
                    <a:pt x="410" y="124"/>
                  </a:lnTo>
                  <a:lnTo>
                    <a:pt x="413" y="124"/>
                  </a:lnTo>
                  <a:lnTo>
                    <a:pt x="413" y="126"/>
                  </a:lnTo>
                  <a:lnTo>
                    <a:pt x="416" y="126"/>
                  </a:lnTo>
                  <a:lnTo>
                    <a:pt x="416" y="124"/>
                  </a:lnTo>
                  <a:lnTo>
                    <a:pt x="416" y="126"/>
                  </a:lnTo>
                  <a:lnTo>
                    <a:pt x="418" y="126"/>
                  </a:lnTo>
                  <a:lnTo>
                    <a:pt x="421" y="126"/>
                  </a:lnTo>
                  <a:lnTo>
                    <a:pt x="421" y="129"/>
                  </a:lnTo>
                  <a:lnTo>
                    <a:pt x="421" y="126"/>
                  </a:lnTo>
                  <a:lnTo>
                    <a:pt x="423" y="126"/>
                  </a:lnTo>
                  <a:lnTo>
                    <a:pt x="423" y="124"/>
                  </a:lnTo>
                  <a:lnTo>
                    <a:pt x="426" y="124"/>
                  </a:lnTo>
                  <a:lnTo>
                    <a:pt x="426" y="121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1" y="121"/>
                  </a:lnTo>
                  <a:lnTo>
                    <a:pt x="434" y="121"/>
                  </a:lnTo>
                  <a:lnTo>
                    <a:pt x="436" y="124"/>
                  </a:lnTo>
                  <a:lnTo>
                    <a:pt x="441" y="124"/>
                  </a:lnTo>
                  <a:lnTo>
                    <a:pt x="449" y="124"/>
                  </a:lnTo>
                  <a:lnTo>
                    <a:pt x="452" y="124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9"/>
                  </a:lnTo>
                  <a:lnTo>
                    <a:pt x="465" y="129"/>
                  </a:lnTo>
                  <a:lnTo>
                    <a:pt x="467" y="129"/>
                  </a:lnTo>
                  <a:lnTo>
                    <a:pt x="470" y="129"/>
                  </a:lnTo>
                  <a:lnTo>
                    <a:pt x="475" y="132"/>
                  </a:lnTo>
                  <a:lnTo>
                    <a:pt x="478" y="132"/>
                  </a:lnTo>
                  <a:lnTo>
                    <a:pt x="480" y="132"/>
                  </a:lnTo>
                  <a:lnTo>
                    <a:pt x="483" y="132"/>
                  </a:lnTo>
                  <a:lnTo>
                    <a:pt x="485" y="132"/>
                  </a:lnTo>
                  <a:lnTo>
                    <a:pt x="488" y="132"/>
                  </a:lnTo>
                  <a:lnTo>
                    <a:pt x="490" y="129"/>
                  </a:lnTo>
                  <a:lnTo>
                    <a:pt x="493" y="129"/>
                  </a:lnTo>
                  <a:lnTo>
                    <a:pt x="493" y="132"/>
                  </a:lnTo>
                  <a:lnTo>
                    <a:pt x="498" y="134"/>
                  </a:lnTo>
                  <a:lnTo>
                    <a:pt x="501" y="134"/>
                  </a:lnTo>
                  <a:lnTo>
                    <a:pt x="503" y="137"/>
                  </a:lnTo>
                  <a:lnTo>
                    <a:pt x="508" y="137"/>
                  </a:lnTo>
                  <a:lnTo>
                    <a:pt x="514" y="137"/>
                  </a:lnTo>
                  <a:lnTo>
                    <a:pt x="516" y="137"/>
                  </a:lnTo>
                  <a:lnTo>
                    <a:pt x="519" y="137"/>
                  </a:lnTo>
                  <a:lnTo>
                    <a:pt x="521" y="137"/>
                  </a:lnTo>
                  <a:lnTo>
                    <a:pt x="524" y="137"/>
                  </a:lnTo>
                  <a:lnTo>
                    <a:pt x="527" y="139"/>
                  </a:lnTo>
                  <a:lnTo>
                    <a:pt x="529" y="139"/>
                  </a:lnTo>
                  <a:lnTo>
                    <a:pt x="532" y="142"/>
                  </a:lnTo>
                  <a:lnTo>
                    <a:pt x="534" y="142"/>
                  </a:lnTo>
                  <a:lnTo>
                    <a:pt x="537" y="142"/>
                  </a:lnTo>
                  <a:lnTo>
                    <a:pt x="537" y="144"/>
                  </a:lnTo>
                  <a:lnTo>
                    <a:pt x="539" y="144"/>
                  </a:lnTo>
                  <a:lnTo>
                    <a:pt x="539" y="147"/>
                  </a:lnTo>
                  <a:lnTo>
                    <a:pt x="542" y="147"/>
                  </a:lnTo>
                  <a:lnTo>
                    <a:pt x="542" y="150"/>
                  </a:lnTo>
                  <a:lnTo>
                    <a:pt x="545" y="150"/>
                  </a:lnTo>
                  <a:lnTo>
                    <a:pt x="547" y="150"/>
                  </a:lnTo>
                  <a:lnTo>
                    <a:pt x="547" y="152"/>
                  </a:lnTo>
                  <a:lnTo>
                    <a:pt x="550" y="152"/>
                  </a:lnTo>
                  <a:lnTo>
                    <a:pt x="552" y="152"/>
                  </a:lnTo>
                  <a:lnTo>
                    <a:pt x="555" y="155"/>
                  </a:lnTo>
                  <a:lnTo>
                    <a:pt x="557" y="155"/>
                  </a:lnTo>
                  <a:lnTo>
                    <a:pt x="557" y="157"/>
                  </a:lnTo>
                  <a:lnTo>
                    <a:pt x="560" y="157"/>
                  </a:lnTo>
                  <a:lnTo>
                    <a:pt x="563" y="160"/>
                  </a:lnTo>
                  <a:lnTo>
                    <a:pt x="565" y="160"/>
                  </a:lnTo>
                  <a:lnTo>
                    <a:pt x="565" y="163"/>
                  </a:lnTo>
                  <a:lnTo>
                    <a:pt x="568" y="165"/>
                  </a:lnTo>
                  <a:lnTo>
                    <a:pt x="570" y="165"/>
                  </a:lnTo>
                  <a:lnTo>
                    <a:pt x="573" y="165"/>
                  </a:lnTo>
                  <a:lnTo>
                    <a:pt x="573" y="168"/>
                  </a:lnTo>
                  <a:lnTo>
                    <a:pt x="576" y="168"/>
                  </a:lnTo>
                  <a:lnTo>
                    <a:pt x="576" y="170"/>
                  </a:lnTo>
                  <a:lnTo>
                    <a:pt x="578" y="170"/>
                  </a:lnTo>
                  <a:lnTo>
                    <a:pt x="581" y="170"/>
                  </a:lnTo>
                  <a:lnTo>
                    <a:pt x="581" y="173"/>
                  </a:lnTo>
                  <a:lnTo>
                    <a:pt x="583" y="175"/>
                  </a:lnTo>
                  <a:lnTo>
                    <a:pt x="586" y="175"/>
                  </a:lnTo>
                  <a:lnTo>
                    <a:pt x="586" y="178"/>
                  </a:lnTo>
                  <a:lnTo>
                    <a:pt x="586" y="181"/>
                  </a:lnTo>
                  <a:lnTo>
                    <a:pt x="586" y="183"/>
                  </a:lnTo>
                  <a:lnTo>
                    <a:pt x="583" y="183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1" y="191"/>
                  </a:lnTo>
                  <a:lnTo>
                    <a:pt x="578" y="193"/>
                  </a:lnTo>
                  <a:lnTo>
                    <a:pt x="576" y="196"/>
                  </a:lnTo>
                  <a:lnTo>
                    <a:pt x="576" y="199"/>
                  </a:lnTo>
                  <a:lnTo>
                    <a:pt x="578" y="201"/>
                  </a:lnTo>
                  <a:lnTo>
                    <a:pt x="581" y="201"/>
                  </a:lnTo>
                  <a:lnTo>
                    <a:pt x="581" y="204"/>
                  </a:lnTo>
                  <a:lnTo>
                    <a:pt x="583" y="204"/>
                  </a:lnTo>
                  <a:lnTo>
                    <a:pt x="583" y="206"/>
                  </a:lnTo>
                  <a:lnTo>
                    <a:pt x="586" y="206"/>
                  </a:lnTo>
                  <a:lnTo>
                    <a:pt x="588" y="209"/>
                  </a:lnTo>
                  <a:lnTo>
                    <a:pt x="591" y="211"/>
                  </a:lnTo>
                  <a:lnTo>
                    <a:pt x="591" y="214"/>
                  </a:lnTo>
                  <a:lnTo>
                    <a:pt x="591" y="217"/>
                  </a:lnTo>
                  <a:lnTo>
                    <a:pt x="591" y="219"/>
                  </a:lnTo>
                  <a:lnTo>
                    <a:pt x="591" y="222"/>
                  </a:lnTo>
                  <a:lnTo>
                    <a:pt x="594" y="222"/>
                  </a:lnTo>
                  <a:lnTo>
                    <a:pt x="594" y="224"/>
                  </a:lnTo>
                  <a:lnTo>
                    <a:pt x="596" y="224"/>
                  </a:lnTo>
                  <a:lnTo>
                    <a:pt x="599" y="222"/>
                  </a:lnTo>
                  <a:lnTo>
                    <a:pt x="601" y="222"/>
                  </a:lnTo>
                  <a:lnTo>
                    <a:pt x="604" y="222"/>
                  </a:lnTo>
                  <a:lnTo>
                    <a:pt x="604" y="224"/>
                  </a:lnTo>
                  <a:lnTo>
                    <a:pt x="604" y="227"/>
                  </a:lnTo>
                  <a:lnTo>
                    <a:pt x="604" y="230"/>
                  </a:lnTo>
                  <a:lnTo>
                    <a:pt x="606" y="232"/>
                  </a:lnTo>
                  <a:lnTo>
                    <a:pt x="606" y="235"/>
                  </a:lnTo>
                  <a:lnTo>
                    <a:pt x="606" y="237"/>
                  </a:lnTo>
                  <a:lnTo>
                    <a:pt x="606" y="240"/>
                  </a:lnTo>
                  <a:lnTo>
                    <a:pt x="606" y="242"/>
                  </a:lnTo>
                  <a:lnTo>
                    <a:pt x="609" y="242"/>
                  </a:lnTo>
                  <a:lnTo>
                    <a:pt x="609" y="245"/>
                  </a:lnTo>
                  <a:lnTo>
                    <a:pt x="612" y="245"/>
                  </a:lnTo>
                  <a:lnTo>
                    <a:pt x="612" y="248"/>
                  </a:lnTo>
                  <a:lnTo>
                    <a:pt x="614" y="250"/>
                  </a:lnTo>
                  <a:lnTo>
                    <a:pt x="617" y="253"/>
                  </a:lnTo>
                  <a:lnTo>
                    <a:pt x="619" y="255"/>
                  </a:lnTo>
                  <a:lnTo>
                    <a:pt x="622" y="258"/>
                  </a:lnTo>
                  <a:lnTo>
                    <a:pt x="625" y="260"/>
                  </a:lnTo>
                  <a:lnTo>
                    <a:pt x="627" y="260"/>
                  </a:lnTo>
                  <a:lnTo>
                    <a:pt x="630" y="263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7" y="268"/>
                  </a:lnTo>
                  <a:lnTo>
                    <a:pt x="643" y="268"/>
                  </a:lnTo>
                  <a:lnTo>
                    <a:pt x="645" y="271"/>
                  </a:lnTo>
                  <a:lnTo>
                    <a:pt x="650" y="273"/>
                  </a:lnTo>
                  <a:lnTo>
                    <a:pt x="653" y="273"/>
                  </a:lnTo>
                  <a:lnTo>
                    <a:pt x="655" y="273"/>
                  </a:lnTo>
                  <a:lnTo>
                    <a:pt x="658" y="273"/>
                  </a:lnTo>
                  <a:lnTo>
                    <a:pt x="661" y="276"/>
                  </a:lnTo>
                  <a:lnTo>
                    <a:pt x="663" y="276"/>
                  </a:lnTo>
                  <a:lnTo>
                    <a:pt x="666" y="279"/>
                  </a:lnTo>
                  <a:lnTo>
                    <a:pt x="668" y="281"/>
                  </a:lnTo>
                  <a:lnTo>
                    <a:pt x="674" y="284"/>
                  </a:lnTo>
                  <a:lnTo>
                    <a:pt x="679" y="286"/>
                  </a:lnTo>
                  <a:lnTo>
                    <a:pt x="684" y="291"/>
                  </a:lnTo>
                  <a:lnTo>
                    <a:pt x="686" y="294"/>
                  </a:lnTo>
                  <a:lnTo>
                    <a:pt x="692" y="297"/>
                  </a:lnTo>
                  <a:lnTo>
                    <a:pt x="694" y="299"/>
                  </a:lnTo>
                  <a:lnTo>
                    <a:pt x="694" y="302"/>
                  </a:lnTo>
                  <a:lnTo>
                    <a:pt x="697" y="304"/>
                  </a:lnTo>
                  <a:lnTo>
                    <a:pt x="699" y="304"/>
                  </a:lnTo>
                  <a:lnTo>
                    <a:pt x="702" y="304"/>
                  </a:lnTo>
                  <a:lnTo>
                    <a:pt x="704" y="304"/>
                  </a:lnTo>
                  <a:lnTo>
                    <a:pt x="707" y="307"/>
                  </a:lnTo>
                  <a:lnTo>
                    <a:pt x="710" y="309"/>
                  </a:lnTo>
                  <a:lnTo>
                    <a:pt x="712" y="312"/>
                  </a:lnTo>
                  <a:lnTo>
                    <a:pt x="715" y="312"/>
                  </a:lnTo>
                  <a:lnTo>
                    <a:pt x="717" y="312"/>
                  </a:lnTo>
                  <a:lnTo>
                    <a:pt x="720" y="312"/>
                  </a:lnTo>
                  <a:lnTo>
                    <a:pt x="723" y="309"/>
                  </a:lnTo>
                  <a:lnTo>
                    <a:pt x="725" y="309"/>
                  </a:lnTo>
                  <a:lnTo>
                    <a:pt x="728" y="312"/>
                  </a:lnTo>
                  <a:lnTo>
                    <a:pt x="730" y="315"/>
                  </a:lnTo>
                  <a:lnTo>
                    <a:pt x="733" y="317"/>
                  </a:lnTo>
                  <a:lnTo>
                    <a:pt x="735" y="320"/>
                  </a:lnTo>
                  <a:lnTo>
                    <a:pt x="738" y="322"/>
                  </a:lnTo>
                  <a:lnTo>
                    <a:pt x="741" y="322"/>
                  </a:lnTo>
                  <a:lnTo>
                    <a:pt x="743" y="330"/>
                  </a:lnTo>
                  <a:lnTo>
                    <a:pt x="746" y="333"/>
                  </a:lnTo>
                  <a:lnTo>
                    <a:pt x="748" y="335"/>
                  </a:lnTo>
                  <a:lnTo>
                    <a:pt x="751" y="338"/>
                  </a:lnTo>
                  <a:lnTo>
                    <a:pt x="751" y="340"/>
                  </a:lnTo>
                  <a:lnTo>
                    <a:pt x="753" y="343"/>
                  </a:lnTo>
                  <a:lnTo>
                    <a:pt x="756" y="346"/>
                  </a:lnTo>
                  <a:lnTo>
                    <a:pt x="756" y="348"/>
                  </a:lnTo>
                  <a:lnTo>
                    <a:pt x="756" y="351"/>
                  </a:lnTo>
                  <a:lnTo>
                    <a:pt x="761" y="351"/>
                  </a:lnTo>
                  <a:lnTo>
                    <a:pt x="764" y="351"/>
                  </a:lnTo>
                  <a:lnTo>
                    <a:pt x="766" y="351"/>
                  </a:lnTo>
                  <a:lnTo>
                    <a:pt x="769" y="353"/>
                  </a:lnTo>
                  <a:lnTo>
                    <a:pt x="772" y="356"/>
                  </a:lnTo>
                  <a:lnTo>
                    <a:pt x="774" y="358"/>
                  </a:lnTo>
                  <a:lnTo>
                    <a:pt x="774" y="361"/>
                  </a:lnTo>
                  <a:lnTo>
                    <a:pt x="777" y="364"/>
                  </a:lnTo>
                  <a:lnTo>
                    <a:pt x="777" y="366"/>
                  </a:lnTo>
                  <a:lnTo>
                    <a:pt x="777" y="369"/>
                  </a:lnTo>
                  <a:lnTo>
                    <a:pt x="777" y="371"/>
                  </a:lnTo>
                  <a:lnTo>
                    <a:pt x="779" y="374"/>
                  </a:lnTo>
                  <a:lnTo>
                    <a:pt x="779" y="379"/>
                  </a:lnTo>
                  <a:lnTo>
                    <a:pt x="782" y="382"/>
                  </a:lnTo>
                  <a:lnTo>
                    <a:pt x="782" y="384"/>
                  </a:lnTo>
                  <a:lnTo>
                    <a:pt x="784" y="384"/>
                  </a:lnTo>
                  <a:lnTo>
                    <a:pt x="787" y="384"/>
                  </a:lnTo>
                  <a:lnTo>
                    <a:pt x="790" y="387"/>
                  </a:lnTo>
                  <a:lnTo>
                    <a:pt x="790" y="389"/>
                  </a:lnTo>
                  <a:lnTo>
                    <a:pt x="787" y="392"/>
                  </a:lnTo>
                  <a:lnTo>
                    <a:pt x="790" y="397"/>
                  </a:lnTo>
                  <a:lnTo>
                    <a:pt x="792" y="397"/>
                  </a:lnTo>
                  <a:lnTo>
                    <a:pt x="795" y="397"/>
                  </a:lnTo>
                  <a:lnTo>
                    <a:pt x="795" y="400"/>
                  </a:lnTo>
                  <a:lnTo>
                    <a:pt x="795" y="402"/>
                  </a:lnTo>
                  <a:lnTo>
                    <a:pt x="795" y="405"/>
                  </a:lnTo>
                  <a:lnTo>
                    <a:pt x="795" y="407"/>
                  </a:lnTo>
                  <a:lnTo>
                    <a:pt x="797" y="410"/>
                  </a:lnTo>
                  <a:lnTo>
                    <a:pt x="805" y="423"/>
                  </a:lnTo>
                  <a:lnTo>
                    <a:pt x="805" y="425"/>
                  </a:lnTo>
                  <a:lnTo>
                    <a:pt x="802" y="425"/>
                  </a:lnTo>
                  <a:lnTo>
                    <a:pt x="800" y="425"/>
                  </a:lnTo>
                  <a:lnTo>
                    <a:pt x="797" y="425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2" y="428"/>
                  </a:lnTo>
                  <a:lnTo>
                    <a:pt x="790" y="428"/>
                  </a:lnTo>
                  <a:lnTo>
                    <a:pt x="787" y="428"/>
                  </a:lnTo>
                  <a:lnTo>
                    <a:pt x="787" y="431"/>
                  </a:lnTo>
                  <a:lnTo>
                    <a:pt x="784" y="431"/>
                  </a:lnTo>
                  <a:lnTo>
                    <a:pt x="782" y="431"/>
                  </a:lnTo>
                  <a:lnTo>
                    <a:pt x="782" y="433"/>
                  </a:lnTo>
                  <a:lnTo>
                    <a:pt x="779" y="433"/>
                  </a:lnTo>
                  <a:lnTo>
                    <a:pt x="777" y="433"/>
                  </a:lnTo>
                  <a:lnTo>
                    <a:pt x="774" y="436"/>
                  </a:lnTo>
                  <a:lnTo>
                    <a:pt x="772" y="436"/>
                  </a:lnTo>
                  <a:lnTo>
                    <a:pt x="769" y="436"/>
                  </a:lnTo>
                  <a:lnTo>
                    <a:pt x="769" y="438"/>
                  </a:lnTo>
                  <a:lnTo>
                    <a:pt x="766" y="438"/>
                  </a:lnTo>
                  <a:lnTo>
                    <a:pt x="764" y="441"/>
                  </a:lnTo>
                  <a:lnTo>
                    <a:pt x="761" y="441"/>
                  </a:lnTo>
                  <a:lnTo>
                    <a:pt x="759" y="444"/>
                  </a:lnTo>
                  <a:lnTo>
                    <a:pt x="756" y="444"/>
                  </a:lnTo>
                  <a:lnTo>
                    <a:pt x="756" y="446"/>
                  </a:lnTo>
                  <a:lnTo>
                    <a:pt x="753" y="446"/>
                  </a:lnTo>
                  <a:lnTo>
                    <a:pt x="751" y="446"/>
                  </a:lnTo>
                  <a:lnTo>
                    <a:pt x="751" y="449"/>
                  </a:lnTo>
                  <a:lnTo>
                    <a:pt x="748" y="449"/>
                  </a:lnTo>
                  <a:lnTo>
                    <a:pt x="746" y="449"/>
                  </a:lnTo>
                  <a:lnTo>
                    <a:pt x="746" y="451"/>
                  </a:lnTo>
                  <a:lnTo>
                    <a:pt x="743" y="451"/>
                  </a:lnTo>
                  <a:lnTo>
                    <a:pt x="743" y="454"/>
                  </a:lnTo>
                  <a:lnTo>
                    <a:pt x="741" y="454"/>
                  </a:lnTo>
                  <a:lnTo>
                    <a:pt x="738" y="454"/>
                  </a:lnTo>
                  <a:lnTo>
                    <a:pt x="738" y="456"/>
                  </a:lnTo>
                  <a:lnTo>
                    <a:pt x="735" y="456"/>
                  </a:lnTo>
                  <a:lnTo>
                    <a:pt x="735" y="459"/>
                  </a:lnTo>
                  <a:lnTo>
                    <a:pt x="733" y="459"/>
                  </a:lnTo>
                  <a:lnTo>
                    <a:pt x="730" y="462"/>
                  </a:lnTo>
                  <a:lnTo>
                    <a:pt x="728" y="462"/>
                  </a:lnTo>
                  <a:lnTo>
                    <a:pt x="728" y="464"/>
                  </a:lnTo>
                  <a:lnTo>
                    <a:pt x="725" y="464"/>
                  </a:lnTo>
                  <a:lnTo>
                    <a:pt x="725" y="467"/>
                  </a:lnTo>
                  <a:lnTo>
                    <a:pt x="723" y="467"/>
                  </a:lnTo>
                  <a:lnTo>
                    <a:pt x="723" y="469"/>
                  </a:lnTo>
                  <a:lnTo>
                    <a:pt x="720" y="469"/>
                  </a:lnTo>
                  <a:lnTo>
                    <a:pt x="720" y="472"/>
                  </a:lnTo>
                  <a:lnTo>
                    <a:pt x="717" y="472"/>
                  </a:lnTo>
                  <a:lnTo>
                    <a:pt x="717" y="474"/>
                  </a:lnTo>
                  <a:lnTo>
                    <a:pt x="715" y="474"/>
                  </a:lnTo>
                  <a:lnTo>
                    <a:pt x="715" y="477"/>
                  </a:lnTo>
                  <a:lnTo>
                    <a:pt x="712" y="477"/>
                  </a:lnTo>
                  <a:lnTo>
                    <a:pt x="710" y="480"/>
                  </a:lnTo>
                  <a:lnTo>
                    <a:pt x="710" y="482"/>
                  </a:lnTo>
                  <a:lnTo>
                    <a:pt x="707" y="482"/>
                  </a:lnTo>
                  <a:lnTo>
                    <a:pt x="707" y="485"/>
                  </a:lnTo>
                  <a:lnTo>
                    <a:pt x="704" y="485"/>
                  </a:lnTo>
                  <a:lnTo>
                    <a:pt x="704" y="487"/>
                  </a:lnTo>
                  <a:lnTo>
                    <a:pt x="702" y="487"/>
                  </a:lnTo>
                  <a:lnTo>
                    <a:pt x="699" y="490"/>
                  </a:lnTo>
                  <a:lnTo>
                    <a:pt x="697" y="490"/>
                  </a:lnTo>
                  <a:lnTo>
                    <a:pt x="697" y="493"/>
                  </a:lnTo>
                  <a:lnTo>
                    <a:pt x="694" y="495"/>
                  </a:lnTo>
                  <a:lnTo>
                    <a:pt x="692" y="495"/>
                  </a:lnTo>
                  <a:lnTo>
                    <a:pt x="692" y="498"/>
                  </a:lnTo>
                  <a:lnTo>
                    <a:pt x="689" y="498"/>
                  </a:lnTo>
                  <a:lnTo>
                    <a:pt x="689" y="500"/>
                  </a:lnTo>
                  <a:lnTo>
                    <a:pt x="686" y="500"/>
                  </a:lnTo>
                  <a:lnTo>
                    <a:pt x="684" y="503"/>
                  </a:lnTo>
                  <a:lnTo>
                    <a:pt x="681" y="503"/>
                  </a:lnTo>
                  <a:lnTo>
                    <a:pt x="681" y="505"/>
                  </a:lnTo>
                  <a:lnTo>
                    <a:pt x="679" y="505"/>
                  </a:lnTo>
                  <a:lnTo>
                    <a:pt x="679" y="508"/>
                  </a:lnTo>
                  <a:lnTo>
                    <a:pt x="676" y="508"/>
                  </a:lnTo>
                  <a:lnTo>
                    <a:pt x="674" y="511"/>
                  </a:lnTo>
                  <a:lnTo>
                    <a:pt x="671" y="511"/>
                  </a:lnTo>
                  <a:lnTo>
                    <a:pt x="668" y="513"/>
                  </a:lnTo>
                  <a:lnTo>
                    <a:pt x="666" y="513"/>
                  </a:lnTo>
                  <a:lnTo>
                    <a:pt x="666" y="516"/>
                  </a:lnTo>
                  <a:lnTo>
                    <a:pt x="661" y="516"/>
                  </a:lnTo>
                  <a:lnTo>
                    <a:pt x="658" y="518"/>
                  </a:lnTo>
                  <a:lnTo>
                    <a:pt x="655" y="518"/>
                  </a:lnTo>
                  <a:lnTo>
                    <a:pt x="653" y="518"/>
                  </a:lnTo>
                  <a:lnTo>
                    <a:pt x="653" y="521"/>
                  </a:lnTo>
                  <a:lnTo>
                    <a:pt x="650" y="521"/>
                  </a:lnTo>
                  <a:lnTo>
                    <a:pt x="648" y="521"/>
                  </a:lnTo>
                  <a:lnTo>
                    <a:pt x="645" y="523"/>
                  </a:lnTo>
                  <a:lnTo>
                    <a:pt x="643" y="523"/>
                  </a:lnTo>
                  <a:lnTo>
                    <a:pt x="640" y="523"/>
                  </a:lnTo>
                  <a:lnTo>
                    <a:pt x="640" y="526"/>
                  </a:lnTo>
                  <a:lnTo>
                    <a:pt x="637" y="526"/>
                  </a:lnTo>
                  <a:lnTo>
                    <a:pt x="635" y="529"/>
                  </a:lnTo>
                  <a:lnTo>
                    <a:pt x="632" y="529"/>
                  </a:lnTo>
                  <a:lnTo>
                    <a:pt x="632" y="531"/>
                  </a:lnTo>
                  <a:lnTo>
                    <a:pt x="630" y="531"/>
                  </a:lnTo>
                  <a:lnTo>
                    <a:pt x="627" y="534"/>
                  </a:lnTo>
                  <a:lnTo>
                    <a:pt x="625" y="534"/>
                  </a:lnTo>
                  <a:lnTo>
                    <a:pt x="625" y="536"/>
                  </a:lnTo>
                  <a:lnTo>
                    <a:pt x="622" y="536"/>
                  </a:lnTo>
                  <a:lnTo>
                    <a:pt x="619" y="539"/>
                  </a:lnTo>
                  <a:lnTo>
                    <a:pt x="617" y="542"/>
                  </a:lnTo>
                  <a:lnTo>
                    <a:pt x="614" y="542"/>
                  </a:lnTo>
                  <a:lnTo>
                    <a:pt x="614" y="544"/>
                  </a:lnTo>
                  <a:lnTo>
                    <a:pt x="612" y="544"/>
                  </a:lnTo>
                  <a:lnTo>
                    <a:pt x="609" y="544"/>
                  </a:lnTo>
                  <a:lnTo>
                    <a:pt x="609" y="547"/>
                  </a:lnTo>
                  <a:lnTo>
                    <a:pt x="606" y="547"/>
                  </a:lnTo>
                  <a:lnTo>
                    <a:pt x="604" y="547"/>
                  </a:lnTo>
                  <a:lnTo>
                    <a:pt x="604" y="549"/>
                  </a:lnTo>
                  <a:lnTo>
                    <a:pt x="601" y="549"/>
                  </a:lnTo>
                  <a:lnTo>
                    <a:pt x="599" y="549"/>
                  </a:lnTo>
                  <a:lnTo>
                    <a:pt x="599" y="552"/>
                  </a:lnTo>
                  <a:lnTo>
                    <a:pt x="596" y="552"/>
                  </a:lnTo>
                  <a:lnTo>
                    <a:pt x="594" y="552"/>
                  </a:lnTo>
                  <a:lnTo>
                    <a:pt x="591" y="552"/>
                  </a:lnTo>
                  <a:lnTo>
                    <a:pt x="588" y="552"/>
                  </a:lnTo>
                  <a:lnTo>
                    <a:pt x="586" y="552"/>
                  </a:lnTo>
                  <a:lnTo>
                    <a:pt x="583" y="552"/>
                  </a:lnTo>
                  <a:lnTo>
                    <a:pt x="581" y="552"/>
                  </a:lnTo>
                  <a:lnTo>
                    <a:pt x="578" y="552"/>
                  </a:lnTo>
                  <a:lnTo>
                    <a:pt x="576" y="552"/>
                  </a:lnTo>
                  <a:lnTo>
                    <a:pt x="573" y="552"/>
                  </a:lnTo>
                  <a:lnTo>
                    <a:pt x="570" y="552"/>
                  </a:lnTo>
                  <a:lnTo>
                    <a:pt x="568" y="552"/>
                  </a:lnTo>
                  <a:lnTo>
                    <a:pt x="565" y="552"/>
                  </a:lnTo>
                  <a:lnTo>
                    <a:pt x="563" y="552"/>
                  </a:lnTo>
                  <a:lnTo>
                    <a:pt x="560" y="552"/>
                  </a:lnTo>
                  <a:lnTo>
                    <a:pt x="557" y="552"/>
                  </a:lnTo>
                  <a:lnTo>
                    <a:pt x="555" y="552"/>
                  </a:lnTo>
                  <a:lnTo>
                    <a:pt x="552" y="552"/>
                  </a:lnTo>
                  <a:lnTo>
                    <a:pt x="550" y="552"/>
                  </a:lnTo>
                  <a:lnTo>
                    <a:pt x="547" y="552"/>
                  </a:lnTo>
                  <a:lnTo>
                    <a:pt x="545" y="552"/>
                  </a:lnTo>
                  <a:lnTo>
                    <a:pt x="542" y="552"/>
                  </a:lnTo>
                  <a:lnTo>
                    <a:pt x="539" y="552"/>
                  </a:lnTo>
                  <a:lnTo>
                    <a:pt x="537" y="552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2" y="549"/>
                  </a:lnTo>
                  <a:lnTo>
                    <a:pt x="529" y="549"/>
                  </a:lnTo>
                  <a:lnTo>
                    <a:pt x="527" y="549"/>
                  </a:lnTo>
                  <a:lnTo>
                    <a:pt x="524" y="549"/>
                  </a:lnTo>
                  <a:lnTo>
                    <a:pt x="521" y="549"/>
                  </a:lnTo>
                  <a:lnTo>
                    <a:pt x="521" y="547"/>
                  </a:lnTo>
                  <a:lnTo>
                    <a:pt x="519" y="547"/>
                  </a:lnTo>
                  <a:lnTo>
                    <a:pt x="516" y="547"/>
                  </a:lnTo>
                  <a:lnTo>
                    <a:pt x="514" y="547"/>
                  </a:lnTo>
                  <a:lnTo>
                    <a:pt x="511" y="547"/>
                  </a:lnTo>
                  <a:lnTo>
                    <a:pt x="508" y="544"/>
                  </a:lnTo>
                  <a:lnTo>
                    <a:pt x="506" y="544"/>
                  </a:lnTo>
                  <a:lnTo>
                    <a:pt x="503" y="544"/>
                  </a:lnTo>
                  <a:lnTo>
                    <a:pt x="501" y="544"/>
                  </a:lnTo>
                  <a:lnTo>
                    <a:pt x="501" y="542"/>
                  </a:lnTo>
                  <a:lnTo>
                    <a:pt x="498" y="542"/>
                  </a:lnTo>
                  <a:lnTo>
                    <a:pt x="496" y="542"/>
                  </a:lnTo>
                  <a:lnTo>
                    <a:pt x="493" y="542"/>
                  </a:lnTo>
                  <a:lnTo>
                    <a:pt x="490" y="539"/>
                  </a:lnTo>
                  <a:lnTo>
                    <a:pt x="488" y="539"/>
                  </a:lnTo>
                  <a:lnTo>
                    <a:pt x="485" y="539"/>
                  </a:lnTo>
                  <a:lnTo>
                    <a:pt x="483" y="539"/>
                  </a:lnTo>
                  <a:lnTo>
                    <a:pt x="480" y="536"/>
                  </a:lnTo>
                  <a:lnTo>
                    <a:pt x="478" y="536"/>
                  </a:lnTo>
                  <a:lnTo>
                    <a:pt x="475" y="536"/>
                  </a:lnTo>
                  <a:lnTo>
                    <a:pt x="472" y="536"/>
                  </a:lnTo>
                  <a:lnTo>
                    <a:pt x="470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2" y="536"/>
                  </a:lnTo>
                  <a:lnTo>
                    <a:pt x="459" y="536"/>
                  </a:lnTo>
                  <a:lnTo>
                    <a:pt x="457" y="536"/>
                  </a:lnTo>
                  <a:lnTo>
                    <a:pt x="454" y="536"/>
                  </a:lnTo>
                  <a:lnTo>
                    <a:pt x="454" y="534"/>
                  </a:lnTo>
                  <a:lnTo>
                    <a:pt x="452" y="534"/>
                  </a:lnTo>
                  <a:lnTo>
                    <a:pt x="452" y="536"/>
                  </a:lnTo>
                  <a:lnTo>
                    <a:pt x="449" y="534"/>
                  </a:lnTo>
                  <a:lnTo>
                    <a:pt x="449" y="536"/>
                  </a:lnTo>
                  <a:lnTo>
                    <a:pt x="447" y="536"/>
                  </a:lnTo>
                  <a:lnTo>
                    <a:pt x="444" y="536"/>
                  </a:lnTo>
                  <a:lnTo>
                    <a:pt x="444" y="534"/>
                  </a:lnTo>
                  <a:lnTo>
                    <a:pt x="444" y="536"/>
                  </a:lnTo>
                  <a:lnTo>
                    <a:pt x="441" y="536"/>
                  </a:lnTo>
                  <a:lnTo>
                    <a:pt x="439" y="536"/>
                  </a:lnTo>
                  <a:lnTo>
                    <a:pt x="439" y="539"/>
                  </a:lnTo>
                  <a:lnTo>
                    <a:pt x="436" y="539"/>
                  </a:lnTo>
                  <a:lnTo>
                    <a:pt x="434" y="539"/>
                  </a:lnTo>
                  <a:lnTo>
                    <a:pt x="434" y="542"/>
                  </a:lnTo>
                  <a:lnTo>
                    <a:pt x="431" y="542"/>
                  </a:lnTo>
                  <a:lnTo>
                    <a:pt x="431" y="544"/>
                  </a:lnTo>
                  <a:lnTo>
                    <a:pt x="429" y="544"/>
                  </a:lnTo>
                  <a:lnTo>
                    <a:pt x="426" y="544"/>
                  </a:lnTo>
                  <a:lnTo>
                    <a:pt x="426" y="547"/>
                  </a:lnTo>
                  <a:lnTo>
                    <a:pt x="423" y="547"/>
                  </a:lnTo>
                  <a:lnTo>
                    <a:pt x="423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18" y="552"/>
                  </a:lnTo>
                  <a:lnTo>
                    <a:pt x="416" y="552"/>
                  </a:lnTo>
                  <a:lnTo>
                    <a:pt x="413" y="552"/>
                  </a:lnTo>
                  <a:lnTo>
                    <a:pt x="413" y="554"/>
                  </a:lnTo>
                  <a:lnTo>
                    <a:pt x="410" y="554"/>
                  </a:lnTo>
                  <a:lnTo>
                    <a:pt x="408" y="554"/>
                  </a:lnTo>
                  <a:lnTo>
                    <a:pt x="408" y="557"/>
                  </a:lnTo>
                  <a:lnTo>
                    <a:pt x="408" y="560"/>
                  </a:lnTo>
                  <a:lnTo>
                    <a:pt x="405" y="560"/>
                  </a:lnTo>
                  <a:lnTo>
                    <a:pt x="405" y="562"/>
                  </a:lnTo>
                  <a:lnTo>
                    <a:pt x="405" y="565"/>
                  </a:lnTo>
                  <a:lnTo>
                    <a:pt x="403" y="565"/>
                  </a:lnTo>
                  <a:lnTo>
                    <a:pt x="403" y="567"/>
                  </a:lnTo>
                  <a:lnTo>
                    <a:pt x="403" y="570"/>
                  </a:lnTo>
                  <a:lnTo>
                    <a:pt x="403" y="572"/>
                  </a:lnTo>
                  <a:lnTo>
                    <a:pt x="400" y="572"/>
                  </a:lnTo>
                  <a:lnTo>
                    <a:pt x="400" y="575"/>
                  </a:lnTo>
                  <a:lnTo>
                    <a:pt x="398" y="575"/>
                  </a:lnTo>
                  <a:lnTo>
                    <a:pt x="395" y="575"/>
                  </a:lnTo>
                  <a:lnTo>
                    <a:pt x="395" y="578"/>
                  </a:lnTo>
                  <a:lnTo>
                    <a:pt x="392" y="578"/>
                  </a:lnTo>
                  <a:lnTo>
                    <a:pt x="392" y="580"/>
                  </a:lnTo>
                  <a:lnTo>
                    <a:pt x="390" y="580"/>
                  </a:lnTo>
                  <a:lnTo>
                    <a:pt x="387" y="580"/>
                  </a:lnTo>
                  <a:lnTo>
                    <a:pt x="385" y="580"/>
                  </a:lnTo>
                  <a:lnTo>
                    <a:pt x="382" y="578"/>
                  </a:lnTo>
                  <a:lnTo>
                    <a:pt x="380" y="575"/>
                  </a:lnTo>
                  <a:lnTo>
                    <a:pt x="380" y="572"/>
                  </a:lnTo>
                  <a:lnTo>
                    <a:pt x="377" y="572"/>
                  </a:lnTo>
                  <a:lnTo>
                    <a:pt x="374" y="572"/>
                  </a:lnTo>
                  <a:lnTo>
                    <a:pt x="372" y="572"/>
                  </a:lnTo>
                  <a:lnTo>
                    <a:pt x="372" y="570"/>
                  </a:lnTo>
                  <a:lnTo>
                    <a:pt x="369" y="570"/>
                  </a:lnTo>
                  <a:lnTo>
                    <a:pt x="367" y="570"/>
                  </a:lnTo>
                  <a:lnTo>
                    <a:pt x="364" y="570"/>
                  </a:lnTo>
                  <a:lnTo>
                    <a:pt x="362" y="570"/>
                  </a:lnTo>
                  <a:lnTo>
                    <a:pt x="359" y="570"/>
                  </a:lnTo>
                  <a:lnTo>
                    <a:pt x="356" y="570"/>
                  </a:lnTo>
                  <a:lnTo>
                    <a:pt x="356" y="572"/>
                  </a:lnTo>
                  <a:lnTo>
                    <a:pt x="354" y="572"/>
                  </a:lnTo>
                  <a:lnTo>
                    <a:pt x="351" y="572"/>
                  </a:lnTo>
                  <a:lnTo>
                    <a:pt x="349" y="572"/>
                  </a:lnTo>
                  <a:lnTo>
                    <a:pt x="346" y="572"/>
                  </a:lnTo>
                  <a:lnTo>
                    <a:pt x="346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1" y="578"/>
                  </a:lnTo>
                  <a:lnTo>
                    <a:pt x="338" y="578"/>
                  </a:lnTo>
                  <a:lnTo>
                    <a:pt x="336" y="578"/>
                  </a:lnTo>
                  <a:lnTo>
                    <a:pt x="336" y="580"/>
                  </a:lnTo>
                  <a:lnTo>
                    <a:pt x="333" y="580"/>
                  </a:lnTo>
                  <a:lnTo>
                    <a:pt x="333" y="583"/>
                  </a:lnTo>
                  <a:lnTo>
                    <a:pt x="331" y="583"/>
                  </a:lnTo>
                  <a:lnTo>
                    <a:pt x="328" y="583"/>
                  </a:lnTo>
                  <a:lnTo>
                    <a:pt x="325" y="583"/>
                  </a:lnTo>
                  <a:lnTo>
                    <a:pt x="323" y="583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5"/>
                  </a:lnTo>
                  <a:lnTo>
                    <a:pt x="315" y="585"/>
                  </a:lnTo>
                  <a:lnTo>
                    <a:pt x="313" y="585"/>
                  </a:lnTo>
                  <a:lnTo>
                    <a:pt x="310" y="585"/>
                  </a:lnTo>
                  <a:lnTo>
                    <a:pt x="310" y="588"/>
                  </a:lnTo>
                  <a:lnTo>
                    <a:pt x="310" y="591"/>
                  </a:lnTo>
                  <a:lnTo>
                    <a:pt x="307" y="591"/>
                  </a:lnTo>
                  <a:lnTo>
                    <a:pt x="307" y="593"/>
                  </a:lnTo>
                  <a:lnTo>
                    <a:pt x="307" y="596"/>
                  </a:lnTo>
                  <a:lnTo>
                    <a:pt x="305" y="596"/>
                  </a:lnTo>
                  <a:lnTo>
                    <a:pt x="302" y="596"/>
                  </a:lnTo>
                  <a:lnTo>
                    <a:pt x="302" y="598"/>
                  </a:lnTo>
                  <a:lnTo>
                    <a:pt x="300" y="598"/>
                  </a:lnTo>
                  <a:lnTo>
                    <a:pt x="297" y="598"/>
                  </a:lnTo>
                  <a:lnTo>
                    <a:pt x="294" y="598"/>
                  </a:lnTo>
                  <a:lnTo>
                    <a:pt x="292" y="598"/>
                  </a:lnTo>
                  <a:lnTo>
                    <a:pt x="292" y="601"/>
                  </a:lnTo>
                  <a:lnTo>
                    <a:pt x="292" y="603"/>
                  </a:lnTo>
                  <a:lnTo>
                    <a:pt x="289" y="603"/>
                  </a:lnTo>
                  <a:lnTo>
                    <a:pt x="287" y="603"/>
                  </a:lnTo>
                  <a:lnTo>
                    <a:pt x="287" y="606"/>
                  </a:lnTo>
                  <a:lnTo>
                    <a:pt x="284" y="606"/>
                  </a:lnTo>
                  <a:lnTo>
                    <a:pt x="282" y="606"/>
                  </a:lnTo>
                  <a:lnTo>
                    <a:pt x="279" y="606"/>
                  </a:lnTo>
                  <a:lnTo>
                    <a:pt x="279" y="609"/>
                  </a:lnTo>
                  <a:lnTo>
                    <a:pt x="276" y="609"/>
                  </a:lnTo>
                  <a:lnTo>
                    <a:pt x="274" y="609"/>
                  </a:lnTo>
                  <a:lnTo>
                    <a:pt x="271" y="609"/>
                  </a:lnTo>
                  <a:lnTo>
                    <a:pt x="271" y="606"/>
                  </a:lnTo>
                  <a:lnTo>
                    <a:pt x="269" y="606"/>
                  </a:lnTo>
                  <a:lnTo>
                    <a:pt x="266" y="606"/>
                  </a:lnTo>
                  <a:lnTo>
                    <a:pt x="266" y="603"/>
                  </a:lnTo>
                  <a:lnTo>
                    <a:pt x="264" y="603"/>
                  </a:lnTo>
                  <a:lnTo>
                    <a:pt x="264" y="601"/>
                  </a:lnTo>
                  <a:lnTo>
                    <a:pt x="261" y="601"/>
                  </a:lnTo>
                  <a:lnTo>
                    <a:pt x="258" y="601"/>
                  </a:lnTo>
                  <a:lnTo>
                    <a:pt x="256" y="601"/>
                  </a:lnTo>
                  <a:lnTo>
                    <a:pt x="256" y="603"/>
                  </a:lnTo>
                  <a:lnTo>
                    <a:pt x="253" y="603"/>
                  </a:lnTo>
                  <a:lnTo>
                    <a:pt x="251" y="603"/>
                  </a:lnTo>
                  <a:lnTo>
                    <a:pt x="248" y="603"/>
                  </a:lnTo>
                  <a:lnTo>
                    <a:pt x="248" y="606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0" y="606"/>
                  </a:lnTo>
                  <a:lnTo>
                    <a:pt x="238" y="606"/>
                  </a:lnTo>
                  <a:lnTo>
                    <a:pt x="238" y="609"/>
                  </a:lnTo>
                  <a:lnTo>
                    <a:pt x="235" y="609"/>
                  </a:lnTo>
                  <a:lnTo>
                    <a:pt x="235" y="611"/>
                  </a:lnTo>
                  <a:lnTo>
                    <a:pt x="233" y="611"/>
                  </a:lnTo>
                  <a:lnTo>
                    <a:pt x="233" y="614"/>
                  </a:lnTo>
                  <a:lnTo>
                    <a:pt x="230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5" y="619"/>
                  </a:lnTo>
                  <a:lnTo>
                    <a:pt x="222" y="619"/>
                  </a:lnTo>
                  <a:lnTo>
                    <a:pt x="222" y="621"/>
                  </a:lnTo>
                  <a:lnTo>
                    <a:pt x="222" y="624"/>
                  </a:lnTo>
                  <a:lnTo>
                    <a:pt x="220" y="624"/>
                  </a:lnTo>
                  <a:lnTo>
                    <a:pt x="220" y="627"/>
                  </a:lnTo>
                  <a:lnTo>
                    <a:pt x="217" y="627"/>
                  </a:lnTo>
                  <a:lnTo>
                    <a:pt x="217" y="629"/>
                  </a:lnTo>
                  <a:lnTo>
                    <a:pt x="215" y="629"/>
                  </a:lnTo>
                  <a:lnTo>
                    <a:pt x="215" y="632"/>
                  </a:lnTo>
                  <a:lnTo>
                    <a:pt x="212" y="632"/>
                  </a:lnTo>
                  <a:lnTo>
                    <a:pt x="212" y="634"/>
                  </a:lnTo>
                  <a:lnTo>
                    <a:pt x="209" y="634"/>
                  </a:lnTo>
                  <a:lnTo>
                    <a:pt x="209" y="637"/>
                  </a:lnTo>
                  <a:lnTo>
                    <a:pt x="207" y="637"/>
                  </a:lnTo>
                  <a:lnTo>
                    <a:pt x="207" y="639"/>
                  </a:lnTo>
                  <a:lnTo>
                    <a:pt x="204" y="639"/>
                  </a:lnTo>
                  <a:lnTo>
                    <a:pt x="204" y="642"/>
                  </a:lnTo>
                  <a:lnTo>
                    <a:pt x="202" y="642"/>
                  </a:lnTo>
                  <a:lnTo>
                    <a:pt x="202" y="645"/>
                  </a:lnTo>
                  <a:lnTo>
                    <a:pt x="199" y="645"/>
                  </a:lnTo>
                  <a:lnTo>
                    <a:pt x="199" y="647"/>
                  </a:lnTo>
                  <a:lnTo>
                    <a:pt x="196" y="650"/>
                  </a:lnTo>
                  <a:lnTo>
                    <a:pt x="194" y="652"/>
                  </a:lnTo>
                  <a:lnTo>
                    <a:pt x="186" y="639"/>
                  </a:lnTo>
                  <a:lnTo>
                    <a:pt x="186" y="637"/>
                  </a:lnTo>
                  <a:lnTo>
                    <a:pt x="184" y="634"/>
                  </a:lnTo>
                  <a:lnTo>
                    <a:pt x="181" y="632"/>
                  </a:lnTo>
                  <a:lnTo>
                    <a:pt x="178" y="629"/>
                  </a:lnTo>
                  <a:lnTo>
                    <a:pt x="178" y="627"/>
                  </a:lnTo>
                  <a:lnTo>
                    <a:pt x="176" y="627"/>
                  </a:lnTo>
                  <a:lnTo>
                    <a:pt x="173" y="624"/>
                  </a:lnTo>
                  <a:lnTo>
                    <a:pt x="166" y="621"/>
                  </a:lnTo>
                  <a:lnTo>
                    <a:pt x="163" y="621"/>
                  </a:lnTo>
                  <a:lnTo>
                    <a:pt x="160" y="619"/>
                  </a:lnTo>
                  <a:lnTo>
                    <a:pt x="158" y="619"/>
                  </a:lnTo>
                  <a:lnTo>
                    <a:pt x="155" y="616"/>
                  </a:lnTo>
                  <a:lnTo>
                    <a:pt x="153" y="614"/>
                  </a:lnTo>
                  <a:lnTo>
                    <a:pt x="150" y="611"/>
                  </a:lnTo>
                  <a:lnTo>
                    <a:pt x="150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1"/>
                  </a:lnTo>
                  <a:lnTo>
                    <a:pt x="150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45" y="591"/>
                  </a:lnTo>
                  <a:lnTo>
                    <a:pt x="145" y="585"/>
                  </a:lnTo>
                  <a:lnTo>
                    <a:pt x="142" y="580"/>
                  </a:lnTo>
                  <a:lnTo>
                    <a:pt x="140" y="578"/>
                  </a:lnTo>
                  <a:lnTo>
                    <a:pt x="140" y="575"/>
                  </a:lnTo>
                  <a:lnTo>
                    <a:pt x="140" y="572"/>
                  </a:lnTo>
                  <a:lnTo>
                    <a:pt x="140" y="570"/>
                  </a:lnTo>
                  <a:lnTo>
                    <a:pt x="140" y="565"/>
                  </a:lnTo>
                  <a:lnTo>
                    <a:pt x="137" y="562"/>
                  </a:lnTo>
                  <a:lnTo>
                    <a:pt x="137" y="560"/>
                  </a:lnTo>
                  <a:lnTo>
                    <a:pt x="137" y="557"/>
                  </a:lnTo>
                  <a:lnTo>
                    <a:pt x="137" y="554"/>
                  </a:lnTo>
                  <a:lnTo>
                    <a:pt x="137" y="552"/>
                  </a:lnTo>
                  <a:lnTo>
                    <a:pt x="137" y="549"/>
                  </a:lnTo>
                  <a:lnTo>
                    <a:pt x="140" y="547"/>
                  </a:lnTo>
                  <a:lnTo>
                    <a:pt x="142" y="547"/>
                  </a:lnTo>
                  <a:lnTo>
                    <a:pt x="142" y="544"/>
                  </a:lnTo>
                  <a:lnTo>
                    <a:pt x="142" y="542"/>
                  </a:lnTo>
                  <a:lnTo>
                    <a:pt x="142" y="539"/>
                  </a:lnTo>
                  <a:lnTo>
                    <a:pt x="142" y="536"/>
                  </a:lnTo>
                  <a:lnTo>
                    <a:pt x="142" y="534"/>
                  </a:lnTo>
                  <a:lnTo>
                    <a:pt x="142" y="531"/>
                  </a:lnTo>
                  <a:lnTo>
                    <a:pt x="145" y="531"/>
                  </a:lnTo>
                  <a:lnTo>
                    <a:pt x="145" y="529"/>
                  </a:lnTo>
                  <a:lnTo>
                    <a:pt x="147" y="529"/>
                  </a:lnTo>
                  <a:lnTo>
                    <a:pt x="150" y="529"/>
                  </a:lnTo>
                  <a:lnTo>
                    <a:pt x="150" y="526"/>
                  </a:lnTo>
                  <a:lnTo>
                    <a:pt x="153" y="526"/>
                  </a:lnTo>
                  <a:lnTo>
                    <a:pt x="155" y="526"/>
                  </a:lnTo>
                  <a:lnTo>
                    <a:pt x="158" y="526"/>
                  </a:lnTo>
                  <a:lnTo>
                    <a:pt x="160" y="526"/>
                  </a:lnTo>
                  <a:lnTo>
                    <a:pt x="163" y="526"/>
                  </a:lnTo>
                  <a:lnTo>
                    <a:pt x="166" y="526"/>
                  </a:lnTo>
                  <a:lnTo>
                    <a:pt x="168" y="526"/>
                  </a:lnTo>
                  <a:lnTo>
                    <a:pt x="171" y="526"/>
                  </a:lnTo>
                  <a:lnTo>
                    <a:pt x="171" y="523"/>
                  </a:lnTo>
                  <a:lnTo>
                    <a:pt x="173" y="523"/>
                  </a:lnTo>
                  <a:lnTo>
                    <a:pt x="173" y="521"/>
                  </a:lnTo>
                  <a:lnTo>
                    <a:pt x="176" y="521"/>
                  </a:lnTo>
                  <a:lnTo>
                    <a:pt x="176" y="516"/>
                  </a:lnTo>
                  <a:lnTo>
                    <a:pt x="176" y="513"/>
                  </a:lnTo>
                  <a:lnTo>
                    <a:pt x="178" y="511"/>
                  </a:lnTo>
                  <a:lnTo>
                    <a:pt x="178" y="508"/>
                  </a:lnTo>
                  <a:lnTo>
                    <a:pt x="178" y="505"/>
                  </a:lnTo>
                  <a:lnTo>
                    <a:pt x="178" y="503"/>
                  </a:lnTo>
                  <a:lnTo>
                    <a:pt x="178" y="500"/>
                  </a:lnTo>
                  <a:lnTo>
                    <a:pt x="178" y="498"/>
                  </a:lnTo>
                  <a:lnTo>
                    <a:pt x="178" y="495"/>
                  </a:lnTo>
                  <a:lnTo>
                    <a:pt x="178" y="493"/>
                  </a:lnTo>
                  <a:lnTo>
                    <a:pt x="178" y="490"/>
                  </a:lnTo>
                  <a:lnTo>
                    <a:pt x="178" y="487"/>
                  </a:lnTo>
                  <a:lnTo>
                    <a:pt x="178" y="485"/>
                  </a:lnTo>
                  <a:lnTo>
                    <a:pt x="176" y="482"/>
                  </a:lnTo>
                  <a:lnTo>
                    <a:pt x="173" y="482"/>
                  </a:lnTo>
                  <a:lnTo>
                    <a:pt x="171" y="480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8" y="472"/>
                  </a:lnTo>
                  <a:lnTo>
                    <a:pt x="168" y="469"/>
                  </a:lnTo>
                  <a:lnTo>
                    <a:pt x="166" y="469"/>
                  </a:lnTo>
                  <a:lnTo>
                    <a:pt x="166" y="467"/>
                  </a:lnTo>
                  <a:lnTo>
                    <a:pt x="163" y="467"/>
                  </a:lnTo>
                  <a:lnTo>
                    <a:pt x="160" y="464"/>
                  </a:lnTo>
                  <a:lnTo>
                    <a:pt x="158" y="462"/>
                  </a:lnTo>
                  <a:lnTo>
                    <a:pt x="155" y="462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9"/>
                  </a:lnTo>
                  <a:lnTo>
                    <a:pt x="147" y="459"/>
                  </a:lnTo>
                  <a:lnTo>
                    <a:pt x="147" y="456"/>
                  </a:lnTo>
                  <a:lnTo>
                    <a:pt x="147" y="454"/>
                  </a:lnTo>
                  <a:lnTo>
                    <a:pt x="145" y="451"/>
                  </a:lnTo>
                  <a:lnTo>
                    <a:pt x="145" y="449"/>
                  </a:lnTo>
                  <a:lnTo>
                    <a:pt x="142" y="449"/>
                  </a:lnTo>
                  <a:lnTo>
                    <a:pt x="140" y="449"/>
                  </a:lnTo>
                  <a:lnTo>
                    <a:pt x="137" y="449"/>
                  </a:lnTo>
                  <a:lnTo>
                    <a:pt x="137" y="446"/>
                  </a:lnTo>
                  <a:lnTo>
                    <a:pt x="135" y="446"/>
                  </a:lnTo>
                  <a:lnTo>
                    <a:pt x="132" y="446"/>
                  </a:lnTo>
                  <a:lnTo>
                    <a:pt x="132" y="449"/>
                  </a:lnTo>
                  <a:lnTo>
                    <a:pt x="129" y="449"/>
                  </a:lnTo>
                  <a:lnTo>
                    <a:pt x="127" y="451"/>
                  </a:lnTo>
                  <a:lnTo>
                    <a:pt x="124" y="451"/>
                  </a:lnTo>
                  <a:lnTo>
                    <a:pt x="122" y="451"/>
                  </a:lnTo>
                  <a:lnTo>
                    <a:pt x="119" y="451"/>
                  </a:lnTo>
                  <a:lnTo>
                    <a:pt x="117" y="451"/>
                  </a:lnTo>
                  <a:lnTo>
                    <a:pt x="114" y="451"/>
                  </a:lnTo>
                  <a:lnTo>
                    <a:pt x="114" y="454"/>
                  </a:lnTo>
                  <a:lnTo>
                    <a:pt x="111" y="454"/>
                  </a:lnTo>
                  <a:lnTo>
                    <a:pt x="111" y="451"/>
                  </a:lnTo>
                  <a:lnTo>
                    <a:pt x="109" y="451"/>
                  </a:lnTo>
                  <a:lnTo>
                    <a:pt x="109" y="449"/>
                  </a:lnTo>
                  <a:lnTo>
                    <a:pt x="106" y="449"/>
                  </a:lnTo>
                  <a:lnTo>
                    <a:pt x="104" y="446"/>
                  </a:lnTo>
                  <a:lnTo>
                    <a:pt x="101" y="444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6" y="438"/>
                  </a:lnTo>
                  <a:lnTo>
                    <a:pt x="93" y="438"/>
                  </a:ln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86" y="441"/>
                  </a:lnTo>
                  <a:lnTo>
                    <a:pt x="83" y="441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0" y="436"/>
                  </a:lnTo>
                  <a:lnTo>
                    <a:pt x="80" y="433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6"/>
                  </a:lnTo>
                  <a:lnTo>
                    <a:pt x="73" y="436"/>
                  </a:lnTo>
                  <a:lnTo>
                    <a:pt x="70" y="436"/>
                  </a:lnTo>
                  <a:lnTo>
                    <a:pt x="70" y="433"/>
                  </a:lnTo>
                  <a:lnTo>
                    <a:pt x="73" y="431"/>
                  </a:lnTo>
                  <a:lnTo>
                    <a:pt x="73" y="428"/>
                  </a:lnTo>
                  <a:lnTo>
                    <a:pt x="73" y="425"/>
                  </a:lnTo>
                  <a:lnTo>
                    <a:pt x="73" y="423"/>
                  </a:lnTo>
                  <a:lnTo>
                    <a:pt x="70" y="420"/>
                  </a:lnTo>
                  <a:lnTo>
                    <a:pt x="68" y="420"/>
                  </a:lnTo>
                  <a:lnTo>
                    <a:pt x="68" y="418"/>
                  </a:lnTo>
                  <a:lnTo>
                    <a:pt x="65" y="418"/>
                  </a:lnTo>
                  <a:lnTo>
                    <a:pt x="62" y="418"/>
                  </a:lnTo>
                  <a:lnTo>
                    <a:pt x="60" y="418"/>
                  </a:lnTo>
                  <a:lnTo>
                    <a:pt x="57" y="418"/>
                  </a:lnTo>
                  <a:lnTo>
                    <a:pt x="57" y="415"/>
                  </a:lnTo>
                  <a:lnTo>
                    <a:pt x="55" y="415"/>
                  </a:lnTo>
                  <a:lnTo>
                    <a:pt x="52" y="415"/>
                  </a:lnTo>
                  <a:lnTo>
                    <a:pt x="52" y="413"/>
                  </a:lnTo>
                  <a:lnTo>
                    <a:pt x="49" y="413"/>
                  </a:lnTo>
                  <a:lnTo>
                    <a:pt x="47" y="413"/>
                  </a:lnTo>
                  <a:lnTo>
                    <a:pt x="47" y="410"/>
                  </a:lnTo>
                  <a:lnTo>
                    <a:pt x="44" y="410"/>
                  </a:lnTo>
                  <a:lnTo>
                    <a:pt x="42" y="410"/>
                  </a:lnTo>
                  <a:lnTo>
                    <a:pt x="42" y="413"/>
                  </a:lnTo>
                  <a:lnTo>
                    <a:pt x="39" y="413"/>
                  </a:lnTo>
                  <a:lnTo>
                    <a:pt x="37" y="410"/>
                  </a:lnTo>
                  <a:lnTo>
                    <a:pt x="34" y="407"/>
                  </a:lnTo>
                  <a:lnTo>
                    <a:pt x="31" y="405"/>
                  </a:lnTo>
                  <a:lnTo>
                    <a:pt x="29" y="402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4" y="400"/>
                  </a:lnTo>
                  <a:lnTo>
                    <a:pt x="21" y="400"/>
                  </a:lnTo>
                  <a:lnTo>
                    <a:pt x="21" y="397"/>
                  </a:lnTo>
                  <a:lnTo>
                    <a:pt x="19" y="397"/>
                  </a:lnTo>
                  <a:lnTo>
                    <a:pt x="16" y="397"/>
                  </a:lnTo>
                  <a:lnTo>
                    <a:pt x="16" y="395"/>
                  </a:lnTo>
                  <a:lnTo>
                    <a:pt x="16" y="392"/>
                  </a:lnTo>
                  <a:lnTo>
                    <a:pt x="16" y="395"/>
                  </a:lnTo>
                  <a:lnTo>
                    <a:pt x="19" y="392"/>
                  </a:lnTo>
                  <a:lnTo>
                    <a:pt x="16" y="392"/>
                  </a:lnTo>
                  <a:lnTo>
                    <a:pt x="16" y="389"/>
                  </a:lnTo>
                  <a:lnTo>
                    <a:pt x="19" y="389"/>
                  </a:lnTo>
                  <a:lnTo>
                    <a:pt x="16" y="387"/>
                  </a:lnTo>
                  <a:lnTo>
                    <a:pt x="19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6" y="379"/>
                  </a:lnTo>
                  <a:lnTo>
                    <a:pt x="19" y="379"/>
                  </a:lnTo>
                  <a:lnTo>
                    <a:pt x="16" y="377"/>
                  </a:lnTo>
                  <a:lnTo>
                    <a:pt x="13" y="374"/>
                  </a:lnTo>
                  <a:lnTo>
                    <a:pt x="16" y="374"/>
                  </a:lnTo>
                  <a:lnTo>
                    <a:pt x="13" y="374"/>
                  </a:lnTo>
                  <a:lnTo>
                    <a:pt x="13" y="371"/>
                  </a:lnTo>
                  <a:lnTo>
                    <a:pt x="13" y="369"/>
                  </a:lnTo>
                  <a:lnTo>
                    <a:pt x="11" y="369"/>
                  </a:lnTo>
                  <a:lnTo>
                    <a:pt x="11" y="366"/>
                  </a:lnTo>
                  <a:lnTo>
                    <a:pt x="11" y="364"/>
                  </a:lnTo>
                  <a:lnTo>
                    <a:pt x="11" y="361"/>
                  </a:lnTo>
                  <a:lnTo>
                    <a:pt x="11" y="358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3" y="353"/>
                  </a:lnTo>
                  <a:lnTo>
                    <a:pt x="11" y="351"/>
                  </a:lnTo>
                  <a:lnTo>
                    <a:pt x="8" y="351"/>
                  </a:lnTo>
                  <a:lnTo>
                    <a:pt x="8" y="348"/>
                  </a:lnTo>
                  <a:lnTo>
                    <a:pt x="6" y="348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3" y="340"/>
                  </a:lnTo>
                  <a:lnTo>
                    <a:pt x="3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3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6" y="325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8" y="317"/>
                  </a:lnTo>
                  <a:lnTo>
                    <a:pt x="8" y="315"/>
                  </a:lnTo>
                  <a:lnTo>
                    <a:pt x="8" y="312"/>
                  </a:lnTo>
                  <a:lnTo>
                    <a:pt x="11" y="312"/>
                  </a:lnTo>
                  <a:lnTo>
                    <a:pt x="11" y="309"/>
                  </a:lnTo>
                  <a:lnTo>
                    <a:pt x="11" y="307"/>
                  </a:lnTo>
                  <a:lnTo>
                    <a:pt x="11" y="304"/>
                  </a:lnTo>
                  <a:lnTo>
                    <a:pt x="11" y="302"/>
                  </a:lnTo>
                  <a:lnTo>
                    <a:pt x="11" y="299"/>
                  </a:lnTo>
                  <a:lnTo>
                    <a:pt x="11" y="297"/>
                  </a:lnTo>
                  <a:lnTo>
                    <a:pt x="13" y="297"/>
                  </a:lnTo>
                  <a:lnTo>
                    <a:pt x="13" y="294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1" y="281"/>
                  </a:lnTo>
                  <a:lnTo>
                    <a:pt x="11" y="279"/>
                  </a:lnTo>
                  <a:lnTo>
                    <a:pt x="11" y="276"/>
                  </a:lnTo>
                  <a:lnTo>
                    <a:pt x="11" y="273"/>
                  </a:lnTo>
                  <a:lnTo>
                    <a:pt x="13" y="273"/>
                  </a:lnTo>
                  <a:lnTo>
                    <a:pt x="13" y="271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6" y="258"/>
                  </a:lnTo>
                  <a:lnTo>
                    <a:pt x="16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0"/>
                  </a:lnTo>
                  <a:lnTo>
                    <a:pt x="19" y="248"/>
                  </a:lnTo>
                  <a:lnTo>
                    <a:pt x="21" y="248"/>
                  </a:lnTo>
                  <a:lnTo>
                    <a:pt x="24" y="245"/>
                  </a:lnTo>
                  <a:lnTo>
                    <a:pt x="26" y="245"/>
                  </a:lnTo>
                  <a:lnTo>
                    <a:pt x="29" y="242"/>
                  </a:lnTo>
                  <a:lnTo>
                    <a:pt x="31" y="242"/>
                  </a:lnTo>
                  <a:lnTo>
                    <a:pt x="31" y="240"/>
                  </a:lnTo>
                  <a:lnTo>
                    <a:pt x="34" y="240"/>
                  </a:lnTo>
                  <a:lnTo>
                    <a:pt x="34" y="237"/>
                  </a:lnTo>
                  <a:lnTo>
                    <a:pt x="37" y="237"/>
                  </a:lnTo>
                  <a:lnTo>
                    <a:pt x="37" y="235"/>
                  </a:lnTo>
                  <a:lnTo>
                    <a:pt x="34" y="232"/>
                  </a:lnTo>
                  <a:lnTo>
                    <a:pt x="34" y="230"/>
                  </a:lnTo>
                  <a:lnTo>
                    <a:pt x="37" y="227"/>
                  </a:lnTo>
                  <a:lnTo>
                    <a:pt x="37" y="224"/>
                  </a:lnTo>
                  <a:lnTo>
                    <a:pt x="39" y="224"/>
                  </a:lnTo>
                  <a:lnTo>
                    <a:pt x="42" y="224"/>
                  </a:lnTo>
                  <a:lnTo>
                    <a:pt x="42" y="222"/>
                  </a:lnTo>
                  <a:lnTo>
                    <a:pt x="44" y="222"/>
                  </a:lnTo>
                  <a:lnTo>
                    <a:pt x="47" y="222"/>
                  </a:lnTo>
                  <a:lnTo>
                    <a:pt x="47" y="219"/>
                  </a:lnTo>
                  <a:lnTo>
                    <a:pt x="49" y="219"/>
                  </a:lnTo>
                  <a:lnTo>
                    <a:pt x="49" y="217"/>
                  </a:lnTo>
                  <a:lnTo>
                    <a:pt x="52" y="217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2" y="214"/>
                  </a:lnTo>
                  <a:lnTo>
                    <a:pt x="49" y="214"/>
                  </a:lnTo>
                  <a:lnTo>
                    <a:pt x="49" y="211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4" y="206"/>
                  </a:lnTo>
                  <a:lnTo>
                    <a:pt x="47" y="204"/>
                  </a:lnTo>
                  <a:lnTo>
                    <a:pt x="49" y="204"/>
                  </a:lnTo>
                  <a:lnTo>
                    <a:pt x="52" y="204"/>
                  </a:lnTo>
                  <a:lnTo>
                    <a:pt x="55" y="201"/>
                  </a:lnTo>
                  <a:lnTo>
                    <a:pt x="57" y="199"/>
                  </a:lnTo>
                  <a:lnTo>
                    <a:pt x="60" y="199"/>
                  </a:lnTo>
                  <a:lnTo>
                    <a:pt x="60" y="196"/>
                  </a:lnTo>
                  <a:lnTo>
                    <a:pt x="60" y="193"/>
                  </a:lnTo>
                  <a:lnTo>
                    <a:pt x="60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62" y="183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68" y="181"/>
                  </a:lnTo>
                  <a:lnTo>
                    <a:pt x="70" y="181"/>
                  </a:lnTo>
                  <a:lnTo>
                    <a:pt x="70" y="183"/>
                  </a:lnTo>
                  <a:lnTo>
                    <a:pt x="73" y="183"/>
                  </a:lnTo>
                  <a:lnTo>
                    <a:pt x="75" y="183"/>
                  </a:lnTo>
                  <a:lnTo>
                    <a:pt x="78" y="183"/>
                  </a:lnTo>
                  <a:lnTo>
                    <a:pt x="80" y="183"/>
                  </a:lnTo>
                  <a:lnTo>
                    <a:pt x="83" y="183"/>
                  </a:lnTo>
                  <a:lnTo>
                    <a:pt x="83" y="186"/>
                  </a:lnTo>
                  <a:lnTo>
                    <a:pt x="86" y="186"/>
                  </a:lnTo>
                  <a:lnTo>
                    <a:pt x="88" y="186"/>
                  </a:lnTo>
                  <a:lnTo>
                    <a:pt x="91" y="186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3" y="191"/>
                  </a:lnTo>
                  <a:lnTo>
                    <a:pt x="93" y="193"/>
                  </a:lnTo>
                  <a:lnTo>
                    <a:pt x="96" y="193"/>
                  </a:lnTo>
                  <a:lnTo>
                    <a:pt x="98" y="193"/>
                  </a:lnTo>
                  <a:lnTo>
                    <a:pt x="101" y="193"/>
                  </a:lnTo>
                  <a:lnTo>
                    <a:pt x="104" y="193"/>
                  </a:lnTo>
                  <a:lnTo>
                    <a:pt x="106" y="193"/>
                  </a:lnTo>
                  <a:lnTo>
                    <a:pt x="106" y="191"/>
                  </a:lnTo>
                  <a:lnTo>
                    <a:pt x="109" y="191"/>
                  </a:lnTo>
                  <a:lnTo>
                    <a:pt x="109" y="188"/>
                  </a:lnTo>
                  <a:lnTo>
                    <a:pt x="111" y="188"/>
                  </a:lnTo>
                  <a:lnTo>
                    <a:pt x="111" y="186"/>
                  </a:lnTo>
                  <a:lnTo>
                    <a:pt x="111" y="183"/>
                  </a:lnTo>
                  <a:lnTo>
                    <a:pt x="114" y="181"/>
                  </a:lnTo>
                  <a:lnTo>
                    <a:pt x="114" y="178"/>
                  </a:lnTo>
                  <a:lnTo>
                    <a:pt x="114" y="175"/>
                  </a:lnTo>
                  <a:lnTo>
                    <a:pt x="117" y="175"/>
                  </a:lnTo>
                  <a:lnTo>
                    <a:pt x="117" y="173"/>
                  </a:lnTo>
                  <a:lnTo>
                    <a:pt x="117" y="170"/>
                  </a:lnTo>
                  <a:lnTo>
                    <a:pt x="117" y="168"/>
                  </a:lnTo>
                  <a:lnTo>
                    <a:pt x="117" y="165"/>
                  </a:lnTo>
                  <a:lnTo>
                    <a:pt x="119" y="165"/>
                  </a:lnTo>
                  <a:lnTo>
                    <a:pt x="119" y="163"/>
                  </a:lnTo>
                  <a:lnTo>
                    <a:pt x="122" y="160"/>
                  </a:lnTo>
                  <a:lnTo>
                    <a:pt x="122" y="157"/>
                  </a:lnTo>
                  <a:lnTo>
                    <a:pt x="124" y="155"/>
                  </a:lnTo>
                  <a:lnTo>
                    <a:pt x="124" y="152"/>
                  </a:lnTo>
                  <a:lnTo>
                    <a:pt x="127" y="152"/>
                  </a:lnTo>
                  <a:lnTo>
                    <a:pt x="129" y="152"/>
                  </a:lnTo>
                  <a:lnTo>
                    <a:pt x="132" y="152"/>
                  </a:lnTo>
                  <a:lnTo>
                    <a:pt x="135" y="150"/>
                  </a:lnTo>
                  <a:lnTo>
                    <a:pt x="137" y="152"/>
                  </a:lnTo>
                  <a:lnTo>
                    <a:pt x="140" y="152"/>
                  </a:lnTo>
                  <a:lnTo>
                    <a:pt x="140" y="155"/>
                  </a:lnTo>
                  <a:lnTo>
                    <a:pt x="142" y="155"/>
                  </a:lnTo>
                  <a:lnTo>
                    <a:pt x="145" y="155"/>
                  </a:lnTo>
                  <a:lnTo>
                    <a:pt x="147" y="157"/>
                  </a:lnTo>
                  <a:lnTo>
                    <a:pt x="147" y="160"/>
                  </a:lnTo>
                  <a:lnTo>
                    <a:pt x="150" y="160"/>
                  </a:lnTo>
                  <a:lnTo>
                    <a:pt x="153" y="160"/>
                  </a:lnTo>
                  <a:lnTo>
                    <a:pt x="153" y="163"/>
                  </a:lnTo>
                  <a:lnTo>
                    <a:pt x="155" y="163"/>
                  </a:lnTo>
                  <a:lnTo>
                    <a:pt x="155" y="160"/>
                  </a:lnTo>
                  <a:lnTo>
                    <a:pt x="158" y="160"/>
                  </a:lnTo>
                  <a:lnTo>
                    <a:pt x="158" y="157"/>
                  </a:lnTo>
                  <a:lnTo>
                    <a:pt x="160" y="157"/>
                  </a:lnTo>
                  <a:lnTo>
                    <a:pt x="163" y="155"/>
                  </a:lnTo>
                  <a:lnTo>
                    <a:pt x="163" y="152"/>
                  </a:lnTo>
                  <a:lnTo>
                    <a:pt x="163" y="150"/>
                  </a:lnTo>
                  <a:lnTo>
                    <a:pt x="166" y="150"/>
                  </a:lnTo>
                  <a:lnTo>
                    <a:pt x="166" y="147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1" y="139"/>
                  </a:lnTo>
                  <a:lnTo>
                    <a:pt x="171" y="137"/>
                  </a:lnTo>
                  <a:lnTo>
                    <a:pt x="171" y="134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1" y="126"/>
                  </a:lnTo>
                  <a:lnTo>
                    <a:pt x="168" y="126"/>
                  </a:lnTo>
                  <a:lnTo>
                    <a:pt x="168" y="124"/>
                  </a:lnTo>
                  <a:lnTo>
                    <a:pt x="168" y="121"/>
                  </a:lnTo>
                  <a:lnTo>
                    <a:pt x="168" y="119"/>
                  </a:lnTo>
                  <a:lnTo>
                    <a:pt x="168" y="116"/>
                  </a:lnTo>
                  <a:lnTo>
                    <a:pt x="171" y="116"/>
                  </a:lnTo>
                  <a:lnTo>
                    <a:pt x="171" y="114"/>
                  </a:lnTo>
                  <a:lnTo>
                    <a:pt x="171" y="111"/>
                  </a:lnTo>
                  <a:lnTo>
                    <a:pt x="173" y="111"/>
                  </a:lnTo>
                  <a:lnTo>
                    <a:pt x="173" y="108"/>
                  </a:lnTo>
                  <a:lnTo>
                    <a:pt x="176" y="108"/>
                  </a:lnTo>
                  <a:lnTo>
                    <a:pt x="176" y="106"/>
                  </a:lnTo>
                  <a:lnTo>
                    <a:pt x="173" y="103"/>
                  </a:lnTo>
                  <a:lnTo>
                    <a:pt x="171" y="103"/>
                  </a:lnTo>
                  <a:lnTo>
                    <a:pt x="168" y="103"/>
                  </a:lnTo>
                  <a:lnTo>
                    <a:pt x="166" y="106"/>
                  </a:lnTo>
                  <a:lnTo>
                    <a:pt x="166" y="103"/>
                  </a:lnTo>
                  <a:lnTo>
                    <a:pt x="166" y="101"/>
                  </a:lnTo>
                  <a:lnTo>
                    <a:pt x="168" y="98"/>
                  </a:lnTo>
                  <a:lnTo>
                    <a:pt x="168" y="95"/>
                  </a:lnTo>
                  <a:lnTo>
                    <a:pt x="166" y="95"/>
                  </a:lnTo>
                  <a:lnTo>
                    <a:pt x="166" y="93"/>
                  </a:lnTo>
                  <a:lnTo>
                    <a:pt x="166" y="90"/>
                  </a:lnTo>
                  <a:lnTo>
                    <a:pt x="168" y="90"/>
                  </a:lnTo>
                  <a:lnTo>
                    <a:pt x="166" y="90"/>
                  </a:lnTo>
                  <a:lnTo>
                    <a:pt x="166" y="88"/>
                  </a:lnTo>
                  <a:lnTo>
                    <a:pt x="168" y="88"/>
                  </a:lnTo>
                  <a:lnTo>
                    <a:pt x="168" y="85"/>
                  </a:lnTo>
                  <a:lnTo>
                    <a:pt x="168" y="83"/>
                  </a:lnTo>
                  <a:lnTo>
                    <a:pt x="166" y="83"/>
                  </a:lnTo>
                  <a:lnTo>
                    <a:pt x="168" y="83"/>
                  </a:lnTo>
                  <a:lnTo>
                    <a:pt x="168" y="80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2"/>
                  </a:lnTo>
                  <a:lnTo>
                    <a:pt x="176" y="72"/>
                  </a:lnTo>
                  <a:lnTo>
                    <a:pt x="176" y="70"/>
                  </a:lnTo>
                  <a:lnTo>
                    <a:pt x="173" y="70"/>
                  </a:lnTo>
                  <a:lnTo>
                    <a:pt x="171" y="70"/>
                  </a:lnTo>
                  <a:lnTo>
                    <a:pt x="168" y="70"/>
                  </a:lnTo>
                  <a:lnTo>
                    <a:pt x="166" y="67"/>
                  </a:lnTo>
                  <a:lnTo>
                    <a:pt x="163" y="67"/>
                  </a:lnTo>
                  <a:lnTo>
                    <a:pt x="163" y="65"/>
                  </a:lnTo>
                  <a:lnTo>
                    <a:pt x="163" y="62"/>
                  </a:lnTo>
                  <a:lnTo>
                    <a:pt x="166" y="62"/>
                  </a:lnTo>
                  <a:lnTo>
                    <a:pt x="168" y="62"/>
                  </a:lnTo>
                  <a:lnTo>
                    <a:pt x="168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1" y="57"/>
                  </a:lnTo>
                  <a:lnTo>
                    <a:pt x="168" y="57"/>
                  </a:lnTo>
                  <a:lnTo>
                    <a:pt x="168" y="54"/>
                  </a:lnTo>
                  <a:lnTo>
                    <a:pt x="166" y="54"/>
                  </a:lnTo>
                  <a:lnTo>
                    <a:pt x="166" y="52"/>
                  </a:lnTo>
                  <a:lnTo>
                    <a:pt x="163" y="52"/>
                  </a:lnTo>
                  <a:lnTo>
                    <a:pt x="166" y="49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3" y="44"/>
                  </a:lnTo>
                  <a:lnTo>
                    <a:pt x="166" y="44"/>
                  </a:lnTo>
                  <a:lnTo>
                    <a:pt x="166" y="41"/>
                  </a:lnTo>
                  <a:lnTo>
                    <a:pt x="166" y="39"/>
                  </a:lnTo>
                  <a:lnTo>
                    <a:pt x="168" y="39"/>
                  </a:lnTo>
                  <a:lnTo>
                    <a:pt x="168" y="36"/>
                  </a:lnTo>
                  <a:lnTo>
                    <a:pt x="166" y="34"/>
                  </a:lnTo>
                  <a:lnTo>
                    <a:pt x="163" y="31"/>
                  </a:lnTo>
                  <a:lnTo>
                    <a:pt x="163" y="28"/>
                  </a:lnTo>
                  <a:lnTo>
                    <a:pt x="160" y="28"/>
                  </a:lnTo>
                  <a:lnTo>
                    <a:pt x="160" y="26"/>
                  </a:lnTo>
                  <a:lnTo>
                    <a:pt x="160" y="23"/>
                  </a:lnTo>
                  <a:lnTo>
                    <a:pt x="158" y="23"/>
                  </a:lnTo>
                  <a:lnTo>
                    <a:pt x="158" y="21"/>
                  </a:lnTo>
                  <a:lnTo>
                    <a:pt x="160" y="21"/>
                  </a:lnTo>
                  <a:lnTo>
                    <a:pt x="163" y="18"/>
                  </a:lnTo>
                  <a:lnTo>
                    <a:pt x="166" y="16"/>
                  </a:lnTo>
                  <a:lnTo>
                    <a:pt x="166" y="13"/>
                  </a:lnTo>
                  <a:lnTo>
                    <a:pt x="168" y="13"/>
                  </a:lnTo>
                  <a:lnTo>
                    <a:pt x="166" y="10"/>
                  </a:lnTo>
                  <a:lnTo>
                    <a:pt x="166" y="8"/>
                  </a:lnTo>
                  <a:lnTo>
                    <a:pt x="163" y="8"/>
                  </a:lnTo>
                  <a:lnTo>
                    <a:pt x="163" y="5"/>
                  </a:lnTo>
                  <a:lnTo>
                    <a:pt x="163" y="3"/>
                  </a:lnTo>
                  <a:lnTo>
                    <a:pt x="166" y="3"/>
                  </a:lnTo>
                  <a:lnTo>
                    <a:pt x="166" y="0"/>
                  </a:lnTo>
                  <a:lnTo>
                    <a:pt x="168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2" name="Freeform 29"/>
            <p:cNvSpPr>
              <a:spLocks/>
            </p:cNvSpPr>
            <p:nvPr/>
          </p:nvSpPr>
          <p:spPr bwMode="auto">
            <a:xfrm>
              <a:off x="2939" y="2103"/>
              <a:ext cx="230" cy="188"/>
            </a:xfrm>
            <a:custGeom>
              <a:avLst/>
              <a:gdLst>
                <a:gd name="T0" fmla="*/ 5 w 230"/>
                <a:gd name="T1" fmla="*/ 108 h 188"/>
                <a:gd name="T2" fmla="*/ 8 w 230"/>
                <a:gd name="T3" fmla="*/ 100 h 188"/>
                <a:gd name="T4" fmla="*/ 16 w 230"/>
                <a:gd name="T5" fmla="*/ 98 h 188"/>
                <a:gd name="T6" fmla="*/ 23 w 230"/>
                <a:gd name="T7" fmla="*/ 95 h 188"/>
                <a:gd name="T8" fmla="*/ 28 w 230"/>
                <a:gd name="T9" fmla="*/ 90 h 188"/>
                <a:gd name="T10" fmla="*/ 34 w 230"/>
                <a:gd name="T11" fmla="*/ 85 h 188"/>
                <a:gd name="T12" fmla="*/ 41 w 230"/>
                <a:gd name="T13" fmla="*/ 77 h 188"/>
                <a:gd name="T14" fmla="*/ 52 w 230"/>
                <a:gd name="T15" fmla="*/ 77 h 188"/>
                <a:gd name="T16" fmla="*/ 62 w 230"/>
                <a:gd name="T17" fmla="*/ 72 h 188"/>
                <a:gd name="T18" fmla="*/ 70 w 230"/>
                <a:gd name="T19" fmla="*/ 74 h 188"/>
                <a:gd name="T20" fmla="*/ 80 w 230"/>
                <a:gd name="T21" fmla="*/ 77 h 188"/>
                <a:gd name="T22" fmla="*/ 90 w 230"/>
                <a:gd name="T23" fmla="*/ 77 h 188"/>
                <a:gd name="T24" fmla="*/ 96 w 230"/>
                <a:gd name="T25" fmla="*/ 69 h 188"/>
                <a:gd name="T26" fmla="*/ 103 w 230"/>
                <a:gd name="T27" fmla="*/ 67 h 188"/>
                <a:gd name="T28" fmla="*/ 108 w 230"/>
                <a:gd name="T29" fmla="*/ 56 h 188"/>
                <a:gd name="T30" fmla="*/ 114 w 230"/>
                <a:gd name="T31" fmla="*/ 51 h 188"/>
                <a:gd name="T32" fmla="*/ 116 w 230"/>
                <a:gd name="T33" fmla="*/ 43 h 188"/>
                <a:gd name="T34" fmla="*/ 116 w 230"/>
                <a:gd name="T35" fmla="*/ 38 h 188"/>
                <a:gd name="T36" fmla="*/ 121 w 230"/>
                <a:gd name="T37" fmla="*/ 41 h 188"/>
                <a:gd name="T38" fmla="*/ 124 w 230"/>
                <a:gd name="T39" fmla="*/ 33 h 188"/>
                <a:gd name="T40" fmla="*/ 132 w 230"/>
                <a:gd name="T41" fmla="*/ 31 h 188"/>
                <a:gd name="T42" fmla="*/ 139 w 230"/>
                <a:gd name="T43" fmla="*/ 25 h 188"/>
                <a:gd name="T44" fmla="*/ 142 w 230"/>
                <a:gd name="T45" fmla="*/ 18 h 188"/>
                <a:gd name="T46" fmla="*/ 145 w 230"/>
                <a:gd name="T47" fmla="*/ 7 h 188"/>
                <a:gd name="T48" fmla="*/ 139 w 230"/>
                <a:gd name="T49" fmla="*/ 2 h 188"/>
                <a:gd name="T50" fmla="*/ 150 w 230"/>
                <a:gd name="T51" fmla="*/ 0 h 188"/>
                <a:gd name="T52" fmla="*/ 157 w 230"/>
                <a:gd name="T53" fmla="*/ 2 h 188"/>
                <a:gd name="T54" fmla="*/ 163 w 230"/>
                <a:gd name="T55" fmla="*/ 2 h 188"/>
                <a:gd name="T56" fmla="*/ 165 w 230"/>
                <a:gd name="T57" fmla="*/ 7 h 188"/>
                <a:gd name="T58" fmla="*/ 170 w 230"/>
                <a:gd name="T59" fmla="*/ 7 h 188"/>
                <a:gd name="T60" fmla="*/ 175 w 230"/>
                <a:gd name="T61" fmla="*/ 7 h 188"/>
                <a:gd name="T62" fmla="*/ 181 w 230"/>
                <a:gd name="T63" fmla="*/ 13 h 188"/>
                <a:gd name="T64" fmla="*/ 186 w 230"/>
                <a:gd name="T65" fmla="*/ 18 h 188"/>
                <a:gd name="T66" fmla="*/ 194 w 230"/>
                <a:gd name="T67" fmla="*/ 15 h 188"/>
                <a:gd name="T68" fmla="*/ 201 w 230"/>
                <a:gd name="T69" fmla="*/ 10 h 188"/>
                <a:gd name="T70" fmla="*/ 206 w 230"/>
                <a:gd name="T71" fmla="*/ 18 h 188"/>
                <a:gd name="T72" fmla="*/ 212 w 230"/>
                <a:gd name="T73" fmla="*/ 23 h 188"/>
                <a:gd name="T74" fmla="*/ 217 w 230"/>
                <a:gd name="T75" fmla="*/ 20 h 188"/>
                <a:gd name="T76" fmla="*/ 224 w 230"/>
                <a:gd name="T77" fmla="*/ 15 h 188"/>
                <a:gd name="T78" fmla="*/ 227 w 230"/>
                <a:gd name="T79" fmla="*/ 23 h 188"/>
                <a:gd name="T80" fmla="*/ 227 w 230"/>
                <a:gd name="T81" fmla="*/ 28 h 188"/>
                <a:gd name="T82" fmla="*/ 224 w 230"/>
                <a:gd name="T83" fmla="*/ 38 h 188"/>
                <a:gd name="T84" fmla="*/ 219 w 230"/>
                <a:gd name="T85" fmla="*/ 46 h 188"/>
                <a:gd name="T86" fmla="*/ 219 w 230"/>
                <a:gd name="T87" fmla="*/ 51 h 188"/>
                <a:gd name="T88" fmla="*/ 217 w 230"/>
                <a:gd name="T89" fmla="*/ 59 h 188"/>
                <a:gd name="T90" fmla="*/ 219 w 230"/>
                <a:gd name="T91" fmla="*/ 67 h 188"/>
                <a:gd name="T92" fmla="*/ 227 w 230"/>
                <a:gd name="T93" fmla="*/ 69 h 188"/>
                <a:gd name="T94" fmla="*/ 222 w 230"/>
                <a:gd name="T95" fmla="*/ 80 h 188"/>
                <a:gd name="T96" fmla="*/ 217 w 230"/>
                <a:gd name="T97" fmla="*/ 87 h 188"/>
                <a:gd name="T98" fmla="*/ 209 w 230"/>
                <a:gd name="T99" fmla="*/ 100 h 188"/>
                <a:gd name="T100" fmla="*/ 206 w 230"/>
                <a:gd name="T101" fmla="*/ 110 h 188"/>
                <a:gd name="T102" fmla="*/ 199 w 230"/>
                <a:gd name="T103" fmla="*/ 116 h 188"/>
                <a:gd name="T104" fmla="*/ 194 w 230"/>
                <a:gd name="T105" fmla="*/ 123 h 188"/>
                <a:gd name="T106" fmla="*/ 196 w 230"/>
                <a:gd name="T107" fmla="*/ 134 h 188"/>
                <a:gd name="T108" fmla="*/ 201 w 230"/>
                <a:gd name="T109" fmla="*/ 141 h 188"/>
                <a:gd name="T110" fmla="*/ 206 w 230"/>
                <a:gd name="T111" fmla="*/ 147 h 188"/>
                <a:gd name="T112" fmla="*/ 204 w 230"/>
                <a:gd name="T113" fmla="*/ 154 h 188"/>
                <a:gd name="T114" fmla="*/ 204 w 230"/>
                <a:gd name="T115" fmla="*/ 159 h 188"/>
                <a:gd name="T116" fmla="*/ 206 w 230"/>
                <a:gd name="T117" fmla="*/ 167 h 188"/>
                <a:gd name="T118" fmla="*/ 214 w 230"/>
                <a:gd name="T119" fmla="*/ 170 h 188"/>
                <a:gd name="T120" fmla="*/ 217 w 230"/>
                <a:gd name="T121" fmla="*/ 178 h 188"/>
                <a:gd name="T122" fmla="*/ 222 w 230"/>
                <a:gd name="T123" fmla="*/ 185 h 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0"/>
                <a:gd name="T187" fmla="*/ 0 h 188"/>
                <a:gd name="T188" fmla="*/ 230 w 230"/>
                <a:gd name="T189" fmla="*/ 188 h 18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0" h="188">
                  <a:moveTo>
                    <a:pt x="0" y="113"/>
                  </a:moveTo>
                  <a:lnTo>
                    <a:pt x="3" y="110"/>
                  </a:lnTo>
                  <a:lnTo>
                    <a:pt x="3" y="108"/>
                  </a:lnTo>
                  <a:lnTo>
                    <a:pt x="5" y="108"/>
                  </a:lnTo>
                  <a:lnTo>
                    <a:pt x="5" y="105"/>
                  </a:lnTo>
                  <a:lnTo>
                    <a:pt x="5" y="103"/>
                  </a:lnTo>
                  <a:lnTo>
                    <a:pt x="5" y="100"/>
                  </a:lnTo>
                  <a:lnTo>
                    <a:pt x="8" y="100"/>
                  </a:lnTo>
                  <a:lnTo>
                    <a:pt x="8" y="98"/>
                  </a:lnTo>
                  <a:lnTo>
                    <a:pt x="10" y="98"/>
                  </a:lnTo>
                  <a:lnTo>
                    <a:pt x="13" y="98"/>
                  </a:lnTo>
                  <a:lnTo>
                    <a:pt x="16" y="98"/>
                  </a:lnTo>
                  <a:lnTo>
                    <a:pt x="16" y="95"/>
                  </a:lnTo>
                  <a:lnTo>
                    <a:pt x="18" y="95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3" y="92"/>
                  </a:lnTo>
                  <a:lnTo>
                    <a:pt x="26" y="92"/>
                  </a:lnTo>
                  <a:lnTo>
                    <a:pt x="28" y="92"/>
                  </a:lnTo>
                  <a:lnTo>
                    <a:pt x="28" y="90"/>
                  </a:lnTo>
                  <a:lnTo>
                    <a:pt x="28" y="87"/>
                  </a:lnTo>
                  <a:lnTo>
                    <a:pt x="28" y="85"/>
                  </a:lnTo>
                  <a:lnTo>
                    <a:pt x="31" y="85"/>
                  </a:lnTo>
                  <a:lnTo>
                    <a:pt x="34" y="85"/>
                  </a:lnTo>
                  <a:lnTo>
                    <a:pt x="34" y="82"/>
                  </a:lnTo>
                  <a:lnTo>
                    <a:pt x="36" y="82"/>
                  </a:lnTo>
                  <a:lnTo>
                    <a:pt x="39" y="80"/>
                  </a:lnTo>
                  <a:lnTo>
                    <a:pt x="41" y="77"/>
                  </a:lnTo>
                  <a:lnTo>
                    <a:pt x="44" y="77"/>
                  </a:lnTo>
                  <a:lnTo>
                    <a:pt x="47" y="77"/>
                  </a:lnTo>
                  <a:lnTo>
                    <a:pt x="49" y="77"/>
                  </a:lnTo>
                  <a:lnTo>
                    <a:pt x="52" y="77"/>
                  </a:lnTo>
                  <a:lnTo>
                    <a:pt x="54" y="77"/>
                  </a:lnTo>
                  <a:lnTo>
                    <a:pt x="57" y="74"/>
                  </a:lnTo>
                  <a:lnTo>
                    <a:pt x="59" y="74"/>
                  </a:lnTo>
                  <a:lnTo>
                    <a:pt x="62" y="72"/>
                  </a:lnTo>
                  <a:lnTo>
                    <a:pt x="65" y="72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70" y="74"/>
                  </a:lnTo>
                  <a:lnTo>
                    <a:pt x="72" y="74"/>
                  </a:lnTo>
                  <a:lnTo>
                    <a:pt x="75" y="74"/>
                  </a:lnTo>
                  <a:lnTo>
                    <a:pt x="77" y="74"/>
                  </a:lnTo>
                  <a:lnTo>
                    <a:pt x="80" y="77"/>
                  </a:lnTo>
                  <a:lnTo>
                    <a:pt x="83" y="80"/>
                  </a:lnTo>
                  <a:lnTo>
                    <a:pt x="85" y="80"/>
                  </a:lnTo>
                  <a:lnTo>
                    <a:pt x="88" y="80"/>
                  </a:lnTo>
                  <a:lnTo>
                    <a:pt x="90" y="77"/>
                  </a:lnTo>
                  <a:lnTo>
                    <a:pt x="90" y="74"/>
                  </a:lnTo>
                  <a:lnTo>
                    <a:pt x="93" y="72"/>
                  </a:lnTo>
                  <a:lnTo>
                    <a:pt x="93" y="69"/>
                  </a:lnTo>
                  <a:lnTo>
                    <a:pt x="96" y="69"/>
                  </a:lnTo>
                  <a:lnTo>
                    <a:pt x="98" y="69"/>
                  </a:lnTo>
                  <a:lnTo>
                    <a:pt x="101" y="69"/>
                  </a:lnTo>
                  <a:lnTo>
                    <a:pt x="101" y="67"/>
                  </a:lnTo>
                  <a:lnTo>
                    <a:pt x="103" y="67"/>
                  </a:lnTo>
                  <a:lnTo>
                    <a:pt x="103" y="64"/>
                  </a:lnTo>
                  <a:lnTo>
                    <a:pt x="106" y="62"/>
                  </a:lnTo>
                  <a:lnTo>
                    <a:pt x="106" y="59"/>
                  </a:lnTo>
                  <a:lnTo>
                    <a:pt x="108" y="56"/>
                  </a:lnTo>
                  <a:lnTo>
                    <a:pt x="111" y="56"/>
                  </a:lnTo>
                  <a:lnTo>
                    <a:pt x="114" y="56"/>
                  </a:lnTo>
                  <a:lnTo>
                    <a:pt x="114" y="54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4" y="46"/>
                  </a:lnTo>
                  <a:lnTo>
                    <a:pt x="116" y="46"/>
                  </a:lnTo>
                  <a:lnTo>
                    <a:pt x="116" y="43"/>
                  </a:lnTo>
                  <a:lnTo>
                    <a:pt x="116" y="41"/>
                  </a:lnTo>
                  <a:lnTo>
                    <a:pt x="114" y="41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9" y="36"/>
                  </a:lnTo>
                  <a:lnTo>
                    <a:pt x="119" y="38"/>
                  </a:lnTo>
                  <a:lnTo>
                    <a:pt x="121" y="41"/>
                  </a:lnTo>
                  <a:lnTo>
                    <a:pt x="121" y="38"/>
                  </a:lnTo>
                  <a:lnTo>
                    <a:pt x="124" y="38"/>
                  </a:lnTo>
                  <a:lnTo>
                    <a:pt x="124" y="36"/>
                  </a:lnTo>
                  <a:lnTo>
                    <a:pt x="124" y="33"/>
                  </a:lnTo>
                  <a:lnTo>
                    <a:pt x="126" y="33"/>
                  </a:lnTo>
                  <a:lnTo>
                    <a:pt x="129" y="33"/>
                  </a:lnTo>
                  <a:lnTo>
                    <a:pt x="132" y="33"/>
                  </a:lnTo>
                  <a:lnTo>
                    <a:pt x="132" y="31"/>
                  </a:lnTo>
                  <a:lnTo>
                    <a:pt x="132" y="28"/>
                  </a:lnTo>
                  <a:lnTo>
                    <a:pt x="134" y="28"/>
                  </a:lnTo>
                  <a:lnTo>
                    <a:pt x="137" y="28"/>
                  </a:lnTo>
                  <a:lnTo>
                    <a:pt x="139" y="25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5" y="15"/>
                  </a:lnTo>
                  <a:lnTo>
                    <a:pt x="145" y="13"/>
                  </a:lnTo>
                  <a:lnTo>
                    <a:pt x="145" y="10"/>
                  </a:lnTo>
                  <a:lnTo>
                    <a:pt x="145" y="7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39" y="5"/>
                  </a:lnTo>
                  <a:lnTo>
                    <a:pt x="139" y="2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60" y="2"/>
                  </a:lnTo>
                  <a:lnTo>
                    <a:pt x="160" y="0"/>
                  </a:lnTo>
                  <a:lnTo>
                    <a:pt x="160" y="2"/>
                  </a:lnTo>
                  <a:lnTo>
                    <a:pt x="163" y="2"/>
                  </a:lnTo>
                  <a:lnTo>
                    <a:pt x="160" y="5"/>
                  </a:lnTo>
                  <a:lnTo>
                    <a:pt x="163" y="5"/>
                  </a:lnTo>
                  <a:lnTo>
                    <a:pt x="165" y="5"/>
                  </a:lnTo>
                  <a:lnTo>
                    <a:pt x="165" y="7"/>
                  </a:lnTo>
                  <a:lnTo>
                    <a:pt x="168" y="7"/>
                  </a:lnTo>
                  <a:lnTo>
                    <a:pt x="168" y="10"/>
                  </a:lnTo>
                  <a:lnTo>
                    <a:pt x="168" y="7"/>
                  </a:lnTo>
                  <a:lnTo>
                    <a:pt x="170" y="7"/>
                  </a:lnTo>
                  <a:lnTo>
                    <a:pt x="173" y="7"/>
                  </a:lnTo>
                  <a:lnTo>
                    <a:pt x="173" y="5"/>
                  </a:lnTo>
                  <a:lnTo>
                    <a:pt x="173" y="7"/>
                  </a:lnTo>
                  <a:lnTo>
                    <a:pt x="175" y="7"/>
                  </a:lnTo>
                  <a:lnTo>
                    <a:pt x="178" y="7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3" y="15"/>
                  </a:lnTo>
                  <a:lnTo>
                    <a:pt x="186" y="15"/>
                  </a:lnTo>
                  <a:lnTo>
                    <a:pt x="186" y="18"/>
                  </a:lnTo>
                  <a:lnTo>
                    <a:pt x="188" y="18"/>
                  </a:lnTo>
                  <a:lnTo>
                    <a:pt x="191" y="18"/>
                  </a:lnTo>
                  <a:lnTo>
                    <a:pt x="194" y="18"/>
                  </a:lnTo>
                  <a:lnTo>
                    <a:pt x="194" y="15"/>
                  </a:lnTo>
                  <a:lnTo>
                    <a:pt x="196" y="15"/>
                  </a:lnTo>
                  <a:lnTo>
                    <a:pt x="199" y="13"/>
                  </a:lnTo>
                  <a:lnTo>
                    <a:pt x="199" y="10"/>
                  </a:lnTo>
                  <a:lnTo>
                    <a:pt x="201" y="10"/>
                  </a:lnTo>
                  <a:lnTo>
                    <a:pt x="204" y="13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6" y="23"/>
                  </a:lnTo>
                  <a:lnTo>
                    <a:pt x="209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3"/>
                  </a:lnTo>
                  <a:lnTo>
                    <a:pt x="217" y="23"/>
                  </a:lnTo>
                  <a:lnTo>
                    <a:pt x="217" y="20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15"/>
                  </a:lnTo>
                  <a:lnTo>
                    <a:pt x="224" y="15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27" y="23"/>
                  </a:lnTo>
                  <a:lnTo>
                    <a:pt x="230" y="23"/>
                  </a:lnTo>
                  <a:lnTo>
                    <a:pt x="230" y="25"/>
                  </a:lnTo>
                  <a:lnTo>
                    <a:pt x="227" y="25"/>
                  </a:lnTo>
                  <a:lnTo>
                    <a:pt x="227" y="28"/>
                  </a:lnTo>
                  <a:lnTo>
                    <a:pt x="227" y="31"/>
                  </a:lnTo>
                  <a:lnTo>
                    <a:pt x="227" y="33"/>
                  </a:lnTo>
                  <a:lnTo>
                    <a:pt x="227" y="36"/>
                  </a:lnTo>
                  <a:lnTo>
                    <a:pt x="224" y="38"/>
                  </a:lnTo>
                  <a:lnTo>
                    <a:pt x="222" y="41"/>
                  </a:lnTo>
                  <a:lnTo>
                    <a:pt x="222" y="43"/>
                  </a:lnTo>
                  <a:lnTo>
                    <a:pt x="222" y="46"/>
                  </a:lnTo>
                  <a:lnTo>
                    <a:pt x="219" y="46"/>
                  </a:lnTo>
                  <a:lnTo>
                    <a:pt x="217" y="46"/>
                  </a:lnTo>
                  <a:lnTo>
                    <a:pt x="217" y="49"/>
                  </a:lnTo>
                  <a:lnTo>
                    <a:pt x="217" y="51"/>
                  </a:lnTo>
                  <a:lnTo>
                    <a:pt x="219" y="51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9"/>
                  </a:lnTo>
                  <a:lnTo>
                    <a:pt x="217" y="59"/>
                  </a:lnTo>
                  <a:lnTo>
                    <a:pt x="217" y="62"/>
                  </a:lnTo>
                  <a:lnTo>
                    <a:pt x="217" y="64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22" y="67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4" y="72"/>
                  </a:lnTo>
                  <a:lnTo>
                    <a:pt x="222" y="74"/>
                  </a:lnTo>
                  <a:lnTo>
                    <a:pt x="222" y="77"/>
                  </a:lnTo>
                  <a:lnTo>
                    <a:pt x="222" y="80"/>
                  </a:lnTo>
                  <a:lnTo>
                    <a:pt x="219" y="80"/>
                  </a:lnTo>
                  <a:lnTo>
                    <a:pt x="219" y="82"/>
                  </a:lnTo>
                  <a:lnTo>
                    <a:pt x="219" y="85"/>
                  </a:lnTo>
                  <a:lnTo>
                    <a:pt x="217" y="87"/>
                  </a:lnTo>
                  <a:lnTo>
                    <a:pt x="217" y="90"/>
                  </a:lnTo>
                  <a:lnTo>
                    <a:pt x="214" y="92"/>
                  </a:lnTo>
                  <a:lnTo>
                    <a:pt x="212" y="98"/>
                  </a:lnTo>
                  <a:lnTo>
                    <a:pt x="209" y="100"/>
                  </a:lnTo>
                  <a:lnTo>
                    <a:pt x="209" y="103"/>
                  </a:lnTo>
                  <a:lnTo>
                    <a:pt x="206" y="105"/>
                  </a:lnTo>
                  <a:lnTo>
                    <a:pt x="206" y="108"/>
                  </a:lnTo>
                  <a:lnTo>
                    <a:pt x="206" y="110"/>
                  </a:lnTo>
                  <a:lnTo>
                    <a:pt x="206" y="113"/>
                  </a:lnTo>
                  <a:lnTo>
                    <a:pt x="204" y="116"/>
                  </a:lnTo>
                  <a:lnTo>
                    <a:pt x="201" y="116"/>
                  </a:lnTo>
                  <a:lnTo>
                    <a:pt x="199" y="116"/>
                  </a:lnTo>
                  <a:lnTo>
                    <a:pt x="199" y="118"/>
                  </a:lnTo>
                  <a:lnTo>
                    <a:pt x="199" y="121"/>
                  </a:lnTo>
                  <a:lnTo>
                    <a:pt x="196" y="123"/>
                  </a:lnTo>
                  <a:lnTo>
                    <a:pt x="194" y="123"/>
                  </a:lnTo>
                  <a:lnTo>
                    <a:pt x="194" y="126"/>
                  </a:lnTo>
                  <a:lnTo>
                    <a:pt x="194" y="129"/>
                  </a:lnTo>
                  <a:lnTo>
                    <a:pt x="196" y="131"/>
                  </a:lnTo>
                  <a:lnTo>
                    <a:pt x="196" y="134"/>
                  </a:lnTo>
                  <a:lnTo>
                    <a:pt x="199" y="136"/>
                  </a:lnTo>
                  <a:lnTo>
                    <a:pt x="199" y="139"/>
                  </a:lnTo>
                  <a:lnTo>
                    <a:pt x="199" y="141"/>
                  </a:lnTo>
                  <a:lnTo>
                    <a:pt x="201" y="141"/>
                  </a:lnTo>
                  <a:lnTo>
                    <a:pt x="201" y="144"/>
                  </a:lnTo>
                  <a:lnTo>
                    <a:pt x="204" y="144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6" y="149"/>
                  </a:lnTo>
                  <a:lnTo>
                    <a:pt x="206" y="152"/>
                  </a:lnTo>
                  <a:lnTo>
                    <a:pt x="204" y="152"/>
                  </a:lnTo>
                  <a:lnTo>
                    <a:pt x="204" y="154"/>
                  </a:lnTo>
                  <a:lnTo>
                    <a:pt x="206" y="154"/>
                  </a:lnTo>
                  <a:lnTo>
                    <a:pt x="206" y="157"/>
                  </a:lnTo>
                  <a:lnTo>
                    <a:pt x="206" y="159"/>
                  </a:lnTo>
                  <a:lnTo>
                    <a:pt x="204" y="159"/>
                  </a:lnTo>
                  <a:lnTo>
                    <a:pt x="204" y="162"/>
                  </a:lnTo>
                  <a:lnTo>
                    <a:pt x="204" y="165"/>
                  </a:lnTo>
                  <a:lnTo>
                    <a:pt x="206" y="165"/>
                  </a:lnTo>
                  <a:lnTo>
                    <a:pt x="206" y="167"/>
                  </a:lnTo>
                  <a:lnTo>
                    <a:pt x="209" y="167"/>
                  </a:lnTo>
                  <a:lnTo>
                    <a:pt x="212" y="167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4" y="172"/>
                  </a:lnTo>
                  <a:lnTo>
                    <a:pt x="214" y="175"/>
                  </a:lnTo>
                  <a:lnTo>
                    <a:pt x="214" y="178"/>
                  </a:lnTo>
                  <a:lnTo>
                    <a:pt x="217" y="178"/>
                  </a:lnTo>
                  <a:lnTo>
                    <a:pt x="219" y="178"/>
                  </a:lnTo>
                  <a:lnTo>
                    <a:pt x="222" y="180"/>
                  </a:lnTo>
                  <a:lnTo>
                    <a:pt x="222" y="183"/>
                  </a:lnTo>
                  <a:lnTo>
                    <a:pt x="222" y="185"/>
                  </a:lnTo>
                  <a:lnTo>
                    <a:pt x="224" y="18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42" y="3"/>
                </a:cxn>
                <a:cxn ang="0">
                  <a:pos x="683" y="3"/>
                </a:cxn>
                <a:cxn ang="0">
                  <a:pos x="722" y="15"/>
                </a:cxn>
                <a:cxn ang="0">
                  <a:pos x="732" y="46"/>
                </a:cxn>
                <a:cxn ang="0">
                  <a:pos x="717" y="67"/>
                </a:cxn>
                <a:cxn ang="0">
                  <a:pos x="711" y="103"/>
                </a:cxn>
                <a:cxn ang="0">
                  <a:pos x="706" y="142"/>
                </a:cxn>
                <a:cxn ang="0">
                  <a:pos x="693" y="183"/>
                </a:cxn>
                <a:cxn ang="0">
                  <a:pos x="701" y="214"/>
                </a:cxn>
                <a:cxn ang="0">
                  <a:pos x="675" y="237"/>
                </a:cxn>
                <a:cxn ang="0">
                  <a:pos x="662" y="271"/>
                </a:cxn>
                <a:cxn ang="0">
                  <a:pos x="639" y="284"/>
                </a:cxn>
                <a:cxn ang="0">
                  <a:pos x="603" y="294"/>
                </a:cxn>
                <a:cxn ang="0">
                  <a:pos x="585" y="322"/>
                </a:cxn>
                <a:cxn ang="0">
                  <a:pos x="562" y="338"/>
                </a:cxn>
                <a:cxn ang="0">
                  <a:pos x="567" y="374"/>
                </a:cxn>
                <a:cxn ang="0">
                  <a:pos x="557" y="400"/>
                </a:cxn>
                <a:cxn ang="0">
                  <a:pos x="533" y="428"/>
                </a:cxn>
                <a:cxn ang="0">
                  <a:pos x="518" y="462"/>
                </a:cxn>
                <a:cxn ang="0">
                  <a:pos x="536" y="490"/>
                </a:cxn>
                <a:cxn ang="0">
                  <a:pos x="523" y="513"/>
                </a:cxn>
                <a:cxn ang="0">
                  <a:pos x="510" y="536"/>
                </a:cxn>
                <a:cxn ang="0">
                  <a:pos x="469" y="547"/>
                </a:cxn>
                <a:cxn ang="0">
                  <a:pos x="433" y="552"/>
                </a:cxn>
                <a:cxn ang="0">
                  <a:pos x="402" y="567"/>
                </a:cxn>
                <a:cxn ang="0">
                  <a:pos x="402" y="529"/>
                </a:cxn>
                <a:cxn ang="0">
                  <a:pos x="404" y="495"/>
                </a:cxn>
                <a:cxn ang="0">
                  <a:pos x="397" y="462"/>
                </a:cxn>
                <a:cxn ang="0">
                  <a:pos x="384" y="428"/>
                </a:cxn>
                <a:cxn ang="0">
                  <a:pos x="371" y="405"/>
                </a:cxn>
                <a:cxn ang="0">
                  <a:pos x="345" y="376"/>
                </a:cxn>
                <a:cxn ang="0">
                  <a:pos x="317" y="351"/>
                </a:cxn>
                <a:cxn ang="0">
                  <a:pos x="288" y="338"/>
                </a:cxn>
                <a:cxn ang="0">
                  <a:pos x="257" y="356"/>
                </a:cxn>
                <a:cxn ang="0">
                  <a:pos x="229" y="374"/>
                </a:cxn>
                <a:cxn ang="0">
                  <a:pos x="211" y="397"/>
                </a:cxn>
                <a:cxn ang="0">
                  <a:pos x="196" y="428"/>
                </a:cxn>
                <a:cxn ang="0">
                  <a:pos x="167" y="433"/>
                </a:cxn>
                <a:cxn ang="0">
                  <a:pos x="136" y="420"/>
                </a:cxn>
                <a:cxn ang="0">
                  <a:pos x="110" y="405"/>
                </a:cxn>
                <a:cxn ang="0">
                  <a:pos x="80" y="394"/>
                </a:cxn>
                <a:cxn ang="0">
                  <a:pos x="49" y="353"/>
                </a:cxn>
                <a:cxn ang="0">
                  <a:pos x="23" y="325"/>
                </a:cxn>
                <a:cxn ang="0">
                  <a:pos x="0" y="289"/>
                </a:cxn>
                <a:cxn ang="0">
                  <a:pos x="31" y="278"/>
                </a:cxn>
                <a:cxn ang="0">
                  <a:pos x="67" y="271"/>
                </a:cxn>
                <a:cxn ang="0">
                  <a:pos x="98" y="255"/>
                </a:cxn>
                <a:cxn ang="0">
                  <a:pos x="136" y="240"/>
                </a:cxn>
                <a:cxn ang="0">
                  <a:pos x="165" y="222"/>
                </a:cxn>
                <a:cxn ang="0">
                  <a:pos x="203" y="206"/>
                </a:cxn>
                <a:cxn ang="0">
                  <a:pos x="221" y="170"/>
                </a:cxn>
                <a:cxn ang="0">
                  <a:pos x="242" y="139"/>
                </a:cxn>
                <a:cxn ang="0">
                  <a:pos x="281" y="131"/>
                </a:cxn>
                <a:cxn ang="0">
                  <a:pos x="314" y="119"/>
                </a:cxn>
                <a:cxn ang="0">
                  <a:pos x="355" y="116"/>
                </a:cxn>
                <a:cxn ang="0">
                  <a:pos x="392" y="93"/>
                </a:cxn>
                <a:cxn ang="0">
                  <a:pos x="428" y="77"/>
                </a:cxn>
                <a:cxn ang="0">
                  <a:pos x="451" y="54"/>
                </a:cxn>
                <a:cxn ang="0">
                  <a:pos x="492" y="49"/>
                </a:cxn>
                <a:cxn ang="0">
                  <a:pos x="539" y="54"/>
                </a:cxn>
                <a:cxn ang="0">
                  <a:pos x="580" y="36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  <a:lnTo>
                    <a:pt x="227" y="162"/>
                  </a:lnTo>
                  <a:lnTo>
                    <a:pt x="227" y="160"/>
                  </a:lnTo>
                  <a:lnTo>
                    <a:pt x="229" y="160"/>
                  </a:lnTo>
                  <a:lnTo>
                    <a:pt x="229" y="157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50"/>
                  </a:lnTo>
                  <a:lnTo>
                    <a:pt x="234" y="150"/>
                  </a:lnTo>
                  <a:lnTo>
                    <a:pt x="234" y="147"/>
                  </a:lnTo>
                  <a:lnTo>
                    <a:pt x="234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9" y="142"/>
                  </a:lnTo>
                  <a:lnTo>
                    <a:pt x="239" y="139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5" y="134"/>
                  </a:lnTo>
                  <a:lnTo>
                    <a:pt x="255" y="137"/>
                  </a:lnTo>
                  <a:lnTo>
                    <a:pt x="257" y="137"/>
                  </a:lnTo>
                  <a:lnTo>
                    <a:pt x="257" y="134"/>
                  </a:lnTo>
                  <a:lnTo>
                    <a:pt x="260" y="134"/>
                  </a:lnTo>
                  <a:lnTo>
                    <a:pt x="263" y="134"/>
                  </a:lnTo>
                  <a:lnTo>
                    <a:pt x="263" y="131"/>
                  </a:lnTo>
                  <a:lnTo>
                    <a:pt x="265" y="131"/>
                  </a:lnTo>
                  <a:lnTo>
                    <a:pt x="268" y="131"/>
                  </a:lnTo>
                  <a:lnTo>
                    <a:pt x="270" y="131"/>
                  </a:lnTo>
                  <a:lnTo>
                    <a:pt x="273" y="131"/>
                  </a:lnTo>
                  <a:lnTo>
                    <a:pt x="276" y="131"/>
                  </a:lnTo>
                  <a:lnTo>
                    <a:pt x="278" y="131"/>
                  </a:lnTo>
                  <a:lnTo>
                    <a:pt x="281" y="131"/>
                  </a:lnTo>
                  <a:lnTo>
                    <a:pt x="283" y="131"/>
                  </a:lnTo>
                  <a:lnTo>
                    <a:pt x="286" y="131"/>
                  </a:lnTo>
                  <a:lnTo>
                    <a:pt x="288" y="131"/>
                  </a:lnTo>
                  <a:lnTo>
                    <a:pt x="288" y="129"/>
                  </a:lnTo>
                  <a:lnTo>
                    <a:pt x="291" y="129"/>
                  </a:lnTo>
                  <a:lnTo>
                    <a:pt x="291" y="126"/>
                  </a:lnTo>
                  <a:lnTo>
                    <a:pt x="294" y="126"/>
                  </a:lnTo>
                  <a:lnTo>
                    <a:pt x="294" y="124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9" y="121"/>
                  </a:lnTo>
                  <a:lnTo>
                    <a:pt x="301" y="121"/>
                  </a:lnTo>
                  <a:lnTo>
                    <a:pt x="301" y="119"/>
                  </a:lnTo>
                  <a:lnTo>
                    <a:pt x="304" y="119"/>
                  </a:lnTo>
                  <a:lnTo>
                    <a:pt x="306" y="119"/>
                  </a:lnTo>
                  <a:lnTo>
                    <a:pt x="306" y="121"/>
                  </a:lnTo>
                  <a:lnTo>
                    <a:pt x="309" y="121"/>
                  </a:lnTo>
                  <a:lnTo>
                    <a:pt x="309" y="119"/>
                  </a:lnTo>
                  <a:lnTo>
                    <a:pt x="312" y="119"/>
                  </a:lnTo>
                  <a:lnTo>
                    <a:pt x="314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2" y="119"/>
                  </a:lnTo>
                  <a:lnTo>
                    <a:pt x="322" y="116"/>
                  </a:lnTo>
                  <a:lnTo>
                    <a:pt x="325" y="116"/>
                  </a:lnTo>
                  <a:lnTo>
                    <a:pt x="327" y="116"/>
                  </a:lnTo>
                  <a:lnTo>
                    <a:pt x="330" y="116"/>
                  </a:lnTo>
                  <a:lnTo>
                    <a:pt x="332" y="116"/>
                  </a:lnTo>
                  <a:lnTo>
                    <a:pt x="332" y="119"/>
                  </a:lnTo>
                  <a:lnTo>
                    <a:pt x="335" y="119"/>
                  </a:lnTo>
                  <a:lnTo>
                    <a:pt x="335" y="116"/>
                  </a:lnTo>
                  <a:lnTo>
                    <a:pt x="337" y="116"/>
                  </a:lnTo>
                  <a:lnTo>
                    <a:pt x="340" y="116"/>
                  </a:lnTo>
                  <a:lnTo>
                    <a:pt x="343" y="116"/>
                  </a:lnTo>
                  <a:lnTo>
                    <a:pt x="345" y="116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50" y="119"/>
                  </a:lnTo>
                  <a:lnTo>
                    <a:pt x="353" y="119"/>
                  </a:lnTo>
                  <a:lnTo>
                    <a:pt x="355" y="116"/>
                  </a:lnTo>
                  <a:lnTo>
                    <a:pt x="355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08"/>
                  </a:lnTo>
                  <a:lnTo>
                    <a:pt x="361" y="108"/>
                  </a:lnTo>
                  <a:lnTo>
                    <a:pt x="361" y="106"/>
                  </a:lnTo>
                  <a:lnTo>
                    <a:pt x="363" y="106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6" y="101"/>
                  </a:lnTo>
                  <a:lnTo>
                    <a:pt x="368" y="101"/>
                  </a:lnTo>
                  <a:lnTo>
                    <a:pt x="371" y="98"/>
                  </a:lnTo>
                  <a:lnTo>
                    <a:pt x="374" y="98"/>
                  </a:lnTo>
                  <a:lnTo>
                    <a:pt x="376" y="98"/>
                  </a:lnTo>
                  <a:lnTo>
                    <a:pt x="379" y="98"/>
                  </a:lnTo>
                  <a:lnTo>
                    <a:pt x="381" y="98"/>
                  </a:lnTo>
                  <a:lnTo>
                    <a:pt x="384" y="95"/>
                  </a:lnTo>
                  <a:lnTo>
                    <a:pt x="386" y="95"/>
                  </a:lnTo>
                  <a:lnTo>
                    <a:pt x="389" y="95"/>
                  </a:lnTo>
                  <a:lnTo>
                    <a:pt x="392" y="93"/>
                  </a:lnTo>
                  <a:lnTo>
                    <a:pt x="394" y="93"/>
                  </a:lnTo>
                  <a:lnTo>
                    <a:pt x="397" y="93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402" y="90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7" y="88"/>
                  </a:lnTo>
                  <a:lnTo>
                    <a:pt x="407" y="85"/>
                  </a:lnTo>
                  <a:lnTo>
                    <a:pt x="410" y="85"/>
                  </a:lnTo>
                  <a:lnTo>
                    <a:pt x="412" y="85"/>
                  </a:lnTo>
                  <a:lnTo>
                    <a:pt x="415" y="85"/>
                  </a:lnTo>
                  <a:lnTo>
                    <a:pt x="417" y="85"/>
                  </a:lnTo>
                  <a:lnTo>
                    <a:pt x="417" y="82"/>
                  </a:lnTo>
                  <a:lnTo>
                    <a:pt x="420" y="82"/>
                  </a:lnTo>
                  <a:lnTo>
                    <a:pt x="420" y="80"/>
                  </a:lnTo>
                  <a:lnTo>
                    <a:pt x="423" y="80"/>
                  </a:lnTo>
                  <a:lnTo>
                    <a:pt x="425" y="80"/>
                  </a:lnTo>
                  <a:lnTo>
                    <a:pt x="425" y="77"/>
                  </a:lnTo>
                  <a:lnTo>
                    <a:pt x="428" y="77"/>
                  </a:lnTo>
                  <a:lnTo>
                    <a:pt x="428" y="80"/>
                  </a:lnTo>
                  <a:lnTo>
                    <a:pt x="428" y="77"/>
                  </a:lnTo>
                  <a:lnTo>
                    <a:pt x="430" y="77"/>
                  </a:lnTo>
                  <a:lnTo>
                    <a:pt x="433" y="77"/>
                  </a:lnTo>
                  <a:lnTo>
                    <a:pt x="433" y="75"/>
                  </a:lnTo>
                  <a:lnTo>
                    <a:pt x="433" y="72"/>
                  </a:lnTo>
                  <a:lnTo>
                    <a:pt x="435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4"/>
                  </a:lnTo>
                  <a:lnTo>
                    <a:pt x="438" y="64"/>
                  </a:lnTo>
                  <a:lnTo>
                    <a:pt x="438" y="62"/>
                  </a:lnTo>
                  <a:lnTo>
                    <a:pt x="438" y="59"/>
                  </a:lnTo>
                  <a:lnTo>
                    <a:pt x="441" y="59"/>
                  </a:lnTo>
                  <a:lnTo>
                    <a:pt x="441" y="57"/>
                  </a:lnTo>
                  <a:lnTo>
                    <a:pt x="443" y="57"/>
                  </a:lnTo>
                  <a:lnTo>
                    <a:pt x="446" y="57"/>
                  </a:lnTo>
                  <a:lnTo>
                    <a:pt x="446" y="54"/>
                  </a:lnTo>
                  <a:lnTo>
                    <a:pt x="448" y="54"/>
                  </a:lnTo>
                  <a:lnTo>
                    <a:pt x="451" y="54"/>
                  </a:lnTo>
                  <a:lnTo>
                    <a:pt x="453" y="54"/>
                  </a:lnTo>
                  <a:lnTo>
                    <a:pt x="456" y="54"/>
                  </a:lnTo>
                  <a:lnTo>
                    <a:pt x="456" y="57"/>
                  </a:lnTo>
                  <a:lnTo>
                    <a:pt x="459" y="57"/>
                  </a:lnTo>
                  <a:lnTo>
                    <a:pt x="461" y="57"/>
                  </a:lnTo>
                  <a:lnTo>
                    <a:pt x="464" y="57"/>
                  </a:lnTo>
                  <a:lnTo>
                    <a:pt x="466" y="57"/>
                  </a:lnTo>
                  <a:lnTo>
                    <a:pt x="469" y="57"/>
                  </a:lnTo>
                  <a:lnTo>
                    <a:pt x="469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2"/>
                  </a:lnTo>
                  <a:lnTo>
                    <a:pt x="477" y="52"/>
                  </a:lnTo>
                  <a:lnTo>
                    <a:pt x="479" y="52"/>
                  </a:lnTo>
                  <a:lnTo>
                    <a:pt x="482" y="52"/>
                  </a:lnTo>
                  <a:lnTo>
                    <a:pt x="484" y="52"/>
                  </a:lnTo>
                  <a:lnTo>
                    <a:pt x="487" y="52"/>
                  </a:lnTo>
                  <a:lnTo>
                    <a:pt x="490" y="52"/>
                  </a:lnTo>
                  <a:lnTo>
                    <a:pt x="492" y="52"/>
                  </a:lnTo>
                  <a:lnTo>
                    <a:pt x="492" y="49"/>
                  </a:lnTo>
                  <a:lnTo>
                    <a:pt x="495" y="49"/>
                  </a:lnTo>
                  <a:lnTo>
                    <a:pt x="497" y="49"/>
                  </a:lnTo>
                  <a:lnTo>
                    <a:pt x="500" y="49"/>
                  </a:lnTo>
                  <a:lnTo>
                    <a:pt x="502" y="49"/>
                  </a:lnTo>
                  <a:lnTo>
                    <a:pt x="505" y="49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10" y="52"/>
                  </a:lnTo>
                  <a:lnTo>
                    <a:pt x="513" y="52"/>
                  </a:lnTo>
                  <a:lnTo>
                    <a:pt x="515" y="52"/>
                  </a:lnTo>
                  <a:lnTo>
                    <a:pt x="518" y="52"/>
                  </a:lnTo>
                  <a:lnTo>
                    <a:pt x="518" y="54"/>
                  </a:lnTo>
                  <a:lnTo>
                    <a:pt x="521" y="54"/>
                  </a:lnTo>
                  <a:lnTo>
                    <a:pt x="523" y="54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31" y="54"/>
                  </a:lnTo>
                  <a:lnTo>
                    <a:pt x="533" y="54"/>
                  </a:lnTo>
                  <a:lnTo>
                    <a:pt x="536" y="54"/>
                  </a:lnTo>
                  <a:lnTo>
                    <a:pt x="539" y="54"/>
                  </a:lnTo>
                  <a:lnTo>
                    <a:pt x="541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9" y="54"/>
                  </a:lnTo>
                  <a:lnTo>
                    <a:pt x="549" y="52"/>
                  </a:lnTo>
                  <a:lnTo>
                    <a:pt x="551" y="52"/>
                  </a:lnTo>
                  <a:lnTo>
                    <a:pt x="554" y="52"/>
                  </a:lnTo>
                  <a:lnTo>
                    <a:pt x="557" y="49"/>
                  </a:lnTo>
                  <a:lnTo>
                    <a:pt x="559" y="49"/>
                  </a:lnTo>
                  <a:lnTo>
                    <a:pt x="562" y="46"/>
                  </a:lnTo>
                  <a:lnTo>
                    <a:pt x="564" y="46"/>
                  </a:lnTo>
                  <a:lnTo>
                    <a:pt x="567" y="46"/>
                  </a:lnTo>
                  <a:lnTo>
                    <a:pt x="570" y="46"/>
                  </a:lnTo>
                  <a:lnTo>
                    <a:pt x="572" y="46"/>
                  </a:lnTo>
                  <a:lnTo>
                    <a:pt x="572" y="44"/>
                  </a:lnTo>
                  <a:lnTo>
                    <a:pt x="575" y="44"/>
                  </a:lnTo>
                  <a:lnTo>
                    <a:pt x="575" y="41"/>
                  </a:lnTo>
                  <a:lnTo>
                    <a:pt x="577" y="41"/>
                  </a:lnTo>
                  <a:lnTo>
                    <a:pt x="580" y="39"/>
                  </a:lnTo>
                  <a:lnTo>
                    <a:pt x="580" y="36"/>
                  </a:lnTo>
                  <a:lnTo>
                    <a:pt x="582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5" y="36"/>
                  </a:lnTo>
                  <a:lnTo>
                    <a:pt x="598" y="33"/>
                  </a:lnTo>
                  <a:lnTo>
                    <a:pt x="598" y="31"/>
                  </a:lnTo>
                  <a:lnTo>
                    <a:pt x="600" y="28"/>
                  </a:lnTo>
                  <a:lnTo>
                    <a:pt x="603" y="28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6" y="23"/>
                  </a:lnTo>
                  <a:lnTo>
                    <a:pt x="608" y="2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724" name="Freeform 31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>
                <a:gd name="T0" fmla="*/ 634 w 737"/>
                <a:gd name="T1" fmla="*/ 5 h 570"/>
                <a:gd name="T2" fmla="*/ 673 w 737"/>
                <a:gd name="T3" fmla="*/ 3 h 570"/>
                <a:gd name="T4" fmla="*/ 704 w 737"/>
                <a:gd name="T5" fmla="*/ 10 h 570"/>
                <a:gd name="T6" fmla="*/ 729 w 737"/>
                <a:gd name="T7" fmla="*/ 23 h 570"/>
                <a:gd name="T8" fmla="*/ 737 w 737"/>
                <a:gd name="T9" fmla="*/ 54 h 570"/>
                <a:gd name="T10" fmla="*/ 714 w 737"/>
                <a:gd name="T11" fmla="*/ 70 h 570"/>
                <a:gd name="T12" fmla="*/ 711 w 737"/>
                <a:gd name="T13" fmla="*/ 101 h 570"/>
                <a:gd name="T14" fmla="*/ 706 w 737"/>
                <a:gd name="T15" fmla="*/ 134 h 570"/>
                <a:gd name="T16" fmla="*/ 691 w 737"/>
                <a:gd name="T17" fmla="*/ 165 h 570"/>
                <a:gd name="T18" fmla="*/ 691 w 737"/>
                <a:gd name="T19" fmla="*/ 199 h 570"/>
                <a:gd name="T20" fmla="*/ 701 w 737"/>
                <a:gd name="T21" fmla="*/ 229 h 570"/>
                <a:gd name="T22" fmla="*/ 673 w 737"/>
                <a:gd name="T23" fmla="*/ 245 h 570"/>
                <a:gd name="T24" fmla="*/ 662 w 737"/>
                <a:gd name="T25" fmla="*/ 273 h 570"/>
                <a:gd name="T26" fmla="*/ 642 w 737"/>
                <a:gd name="T27" fmla="*/ 281 h 570"/>
                <a:gd name="T28" fmla="*/ 611 w 737"/>
                <a:gd name="T29" fmla="*/ 289 h 570"/>
                <a:gd name="T30" fmla="*/ 600 w 737"/>
                <a:gd name="T31" fmla="*/ 312 h 570"/>
                <a:gd name="T32" fmla="*/ 570 w 737"/>
                <a:gd name="T33" fmla="*/ 322 h 570"/>
                <a:gd name="T34" fmla="*/ 557 w 737"/>
                <a:gd name="T35" fmla="*/ 348 h 570"/>
                <a:gd name="T36" fmla="*/ 564 w 737"/>
                <a:gd name="T37" fmla="*/ 382 h 570"/>
                <a:gd name="T38" fmla="*/ 557 w 737"/>
                <a:gd name="T39" fmla="*/ 400 h 570"/>
                <a:gd name="T40" fmla="*/ 536 w 737"/>
                <a:gd name="T41" fmla="*/ 423 h 570"/>
                <a:gd name="T42" fmla="*/ 515 w 737"/>
                <a:gd name="T43" fmla="*/ 449 h 570"/>
                <a:gd name="T44" fmla="*/ 533 w 737"/>
                <a:gd name="T45" fmla="*/ 474 h 570"/>
                <a:gd name="T46" fmla="*/ 531 w 737"/>
                <a:gd name="T47" fmla="*/ 498 h 570"/>
                <a:gd name="T48" fmla="*/ 526 w 737"/>
                <a:gd name="T49" fmla="*/ 518 h 570"/>
                <a:gd name="T50" fmla="*/ 505 w 737"/>
                <a:gd name="T51" fmla="*/ 534 h 570"/>
                <a:gd name="T52" fmla="*/ 469 w 737"/>
                <a:gd name="T53" fmla="*/ 544 h 570"/>
                <a:gd name="T54" fmla="*/ 438 w 737"/>
                <a:gd name="T55" fmla="*/ 552 h 570"/>
                <a:gd name="T56" fmla="*/ 415 w 737"/>
                <a:gd name="T57" fmla="*/ 567 h 570"/>
                <a:gd name="T58" fmla="*/ 397 w 737"/>
                <a:gd name="T59" fmla="*/ 544 h 570"/>
                <a:gd name="T60" fmla="*/ 410 w 737"/>
                <a:gd name="T61" fmla="*/ 518 h 570"/>
                <a:gd name="T62" fmla="*/ 404 w 737"/>
                <a:gd name="T63" fmla="*/ 490 h 570"/>
                <a:gd name="T64" fmla="*/ 394 w 737"/>
                <a:gd name="T65" fmla="*/ 462 h 570"/>
                <a:gd name="T66" fmla="*/ 384 w 737"/>
                <a:gd name="T67" fmla="*/ 433 h 570"/>
                <a:gd name="T68" fmla="*/ 376 w 737"/>
                <a:gd name="T69" fmla="*/ 413 h 570"/>
                <a:gd name="T70" fmla="*/ 358 w 737"/>
                <a:gd name="T71" fmla="*/ 384 h 570"/>
                <a:gd name="T72" fmla="*/ 332 w 737"/>
                <a:gd name="T73" fmla="*/ 364 h 570"/>
                <a:gd name="T74" fmla="*/ 309 w 737"/>
                <a:gd name="T75" fmla="*/ 348 h 570"/>
                <a:gd name="T76" fmla="*/ 281 w 737"/>
                <a:gd name="T77" fmla="*/ 340 h 570"/>
                <a:gd name="T78" fmla="*/ 257 w 737"/>
                <a:gd name="T79" fmla="*/ 356 h 570"/>
                <a:gd name="T80" fmla="*/ 237 w 737"/>
                <a:gd name="T81" fmla="*/ 374 h 570"/>
                <a:gd name="T82" fmla="*/ 206 w 737"/>
                <a:gd name="T83" fmla="*/ 389 h 570"/>
                <a:gd name="T84" fmla="*/ 198 w 737"/>
                <a:gd name="T85" fmla="*/ 413 h 570"/>
                <a:gd name="T86" fmla="*/ 180 w 737"/>
                <a:gd name="T87" fmla="*/ 431 h 570"/>
                <a:gd name="T88" fmla="*/ 157 w 737"/>
                <a:gd name="T89" fmla="*/ 436 h 570"/>
                <a:gd name="T90" fmla="*/ 134 w 737"/>
                <a:gd name="T91" fmla="*/ 418 h 570"/>
                <a:gd name="T92" fmla="*/ 113 w 737"/>
                <a:gd name="T93" fmla="*/ 405 h 570"/>
                <a:gd name="T94" fmla="*/ 85 w 737"/>
                <a:gd name="T95" fmla="*/ 400 h 570"/>
                <a:gd name="T96" fmla="*/ 56 w 737"/>
                <a:gd name="T97" fmla="*/ 366 h 570"/>
                <a:gd name="T98" fmla="*/ 36 w 737"/>
                <a:gd name="T99" fmla="*/ 338 h 570"/>
                <a:gd name="T100" fmla="*/ 12 w 737"/>
                <a:gd name="T101" fmla="*/ 312 h 570"/>
                <a:gd name="T102" fmla="*/ 5 w 737"/>
                <a:gd name="T103" fmla="*/ 284 h 570"/>
                <a:gd name="T104" fmla="*/ 33 w 737"/>
                <a:gd name="T105" fmla="*/ 278 h 570"/>
                <a:gd name="T106" fmla="*/ 61 w 737"/>
                <a:gd name="T107" fmla="*/ 271 h 570"/>
                <a:gd name="T108" fmla="*/ 90 w 737"/>
                <a:gd name="T109" fmla="*/ 260 h 570"/>
                <a:gd name="T110" fmla="*/ 118 w 737"/>
                <a:gd name="T111" fmla="*/ 242 h 570"/>
                <a:gd name="T112" fmla="*/ 149 w 737"/>
                <a:gd name="T113" fmla="*/ 229 h 570"/>
                <a:gd name="T114" fmla="*/ 180 w 737"/>
                <a:gd name="T115" fmla="*/ 219 h 570"/>
                <a:gd name="T116" fmla="*/ 206 w 737"/>
                <a:gd name="T117" fmla="*/ 201 h 570"/>
                <a:gd name="T118" fmla="*/ 221 w 737"/>
                <a:gd name="T119" fmla="*/ 170 h 57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37"/>
                <a:gd name="T181" fmla="*/ 0 h 570"/>
                <a:gd name="T182" fmla="*/ 737 w 737"/>
                <a:gd name="T183" fmla="*/ 570 h 57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548" y="1855"/>
              <a:ext cx="1163" cy="673"/>
            </a:xfrm>
            <a:custGeom>
              <a:avLst/>
              <a:gdLst/>
              <a:ahLst/>
              <a:cxnLst>
                <a:cxn ang="0">
                  <a:pos x="1155" y="142"/>
                </a:cxn>
                <a:cxn ang="0">
                  <a:pos x="1150" y="196"/>
                </a:cxn>
                <a:cxn ang="0">
                  <a:pos x="1163" y="237"/>
                </a:cxn>
                <a:cxn ang="0">
                  <a:pos x="1137" y="276"/>
                </a:cxn>
                <a:cxn ang="0">
                  <a:pos x="1067" y="286"/>
                </a:cxn>
                <a:cxn ang="0">
                  <a:pos x="1005" y="317"/>
                </a:cxn>
                <a:cxn ang="0">
                  <a:pos x="954" y="353"/>
                </a:cxn>
                <a:cxn ang="0">
                  <a:pos x="892" y="374"/>
                </a:cxn>
                <a:cxn ang="0">
                  <a:pos x="843" y="426"/>
                </a:cxn>
                <a:cxn ang="0">
                  <a:pos x="812" y="469"/>
                </a:cxn>
                <a:cxn ang="0">
                  <a:pos x="784" y="513"/>
                </a:cxn>
                <a:cxn ang="0">
                  <a:pos x="758" y="565"/>
                </a:cxn>
                <a:cxn ang="0">
                  <a:pos x="724" y="598"/>
                </a:cxn>
                <a:cxn ang="0">
                  <a:pos x="668" y="601"/>
                </a:cxn>
                <a:cxn ang="0">
                  <a:pos x="616" y="596"/>
                </a:cxn>
                <a:cxn ang="0">
                  <a:pos x="559" y="614"/>
                </a:cxn>
                <a:cxn ang="0">
                  <a:pos x="500" y="632"/>
                </a:cxn>
                <a:cxn ang="0">
                  <a:pos x="438" y="655"/>
                </a:cxn>
                <a:cxn ang="0">
                  <a:pos x="371" y="652"/>
                </a:cxn>
                <a:cxn ang="0">
                  <a:pos x="301" y="645"/>
                </a:cxn>
                <a:cxn ang="0">
                  <a:pos x="229" y="650"/>
                </a:cxn>
                <a:cxn ang="0">
                  <a:pos x="178" y="673"/>
                </a:cxn>
                <a:cxn ang="0">
                  <a:pos x="154" y="629"/>
                </a:cxn>
                <a:cxn ang="0">
                  <a:pos x="98" y="588"/>
                </a:cxn>
                <a:cxn ang="0">
                  <a:pos x="77" y="516"/>
                </a:cxn>
                <a:cxn ang="0">
                  <a:pos x="74" y="467"/>
                </a:cxn>
                <a:cxn ang="0">
                  <a:pos x="67" y="418"/>
                </a:cxn>
                <a:cxn ang="0">
                  <a:pos x="25" y="366"/>
                </a:cxn>
                <a:cxn ang="0">
                  <a:pos x="5" y="325"/>
                </a:cxn>
                <a:cxn ang="0">
                  <a:pos x="13" y="281"/>
                </a:cxn>
                <a:cxn ang="0">
                  <a:pos x="56" y="250"/>
                </a:cxn>
                <a:cxn ang="0">
                  <a:pos x="85" y="217"/>
                </a:cxn>
                <a:cxn ang="0">
                  <a:pos x="82" y="181"/>
                </a:cxn>
                <a:cxn ang="0">
                  <a:pos x="103" y="139"/>
                </a:cxn>
                <a:cxn ang="0">
                  <a:pos x="144" y="132"/>
                </a:cxn>
                <a:cxn ang="0">
                  <a:pos x="206" y="144"/>
                </a:cxn>
                <a:cxn ang="0">
                  <a:pos x="247" y="170"/>
                </a:cxn>
                <a:cxn ang="0">
                  <a:pos x="281" y="170"/>
                </a:cxn>
                <a:cxn ang="0">
                  <a:pos x="312" y="155"/>
                </a:cxn>
                <a:cxn ang="0">
                  <a:pos x="350" y="163"/>
                </a:cxn>
                <a:cxn ang="0">
                  <a:pos x="381" y="160"/>
                </a:cxn>
                <a:cxn ang="0">
                  <a:pos x="410" y="132"/>
                </a:cxn>
                <a:cxn ang="0">
                  <a:pos x="469" y="142"/>
                </a:cxn>
                <a:cxn ang="0">
                  <a:pos x="518" y="144"/>
                </a:cxn>
                <a:cxn ang="0">
                  <a:pos x="549" y="124"/>
                </a:cxn>
                <a:cxn ang="0">
                  <a:pos x="585" y="108"/>
                </a:cxn>
                <a:cxn ang="0">
                  <a:pos x="590" y="163"/>
                </a:cxn>
                <a:cxn ang="0">
                  <a:pos x="660" y="186"/>
                </a:cxn>
                <a:cxn ang="0">
                  <a:pos x="688" y="152"/>
                </a:cxn>
                <a:cxn ang="0">
                  <a:pos x="673" y="116"/>
                </a:cxn>
                <a:cxn ang="0">
                  <a:pos x="699" y="72"/>
                </a:cxn>
                <a:cxn ang="0">
                  <a:pos x="693" y="36"/>
                </a:cxn>
                <a:cxn ang="0">
                  <a:pos x="706" y="3"/>
                </a:cxn>
                <a:cxn ang="0">
                  <a:pos x="735" y="39"/>
                </a:cxn>
                <a:cxn ang="0">
                  <a:pos x="742" y="93"/>
                </a:cxn>
                <a:cxn ang="0">
                  <a:pos x="789" y="147"/>
                </a:cxn>
                <a:cxn ang="0">
                  <a:pos x="840" y="132"/>
                </a:cxn>
                <a:cxn ang="0">
                  <a:pos x="897" y="106"/>
                </a:cxn>
                <a:cxn ang="0">
                  <a:pos x="941" y="150"/>
                </a:cxn>
                <a:cxn ang="0">
                  <a:pos x="967" y="126"/>
                </a:cxn>
                <a:cxn ang="0">
                  <a:pos x="1000" y="95"/>
                </a:cxn>
                <a:cxn ang="0">
                  <a:pos x="1049" y="85"/>
                </a:cxn>
                <a:cxn ang="0">
                  <a:pos x="1101" y="98"/>
                </a:cxn>
              </a:cxnLst>
              <a:rect l="0" t="0" r="r" b="b"/>
              <a:pathLst>
                <a:path w="1163" h="673">
                  <a:moveTo>
                    <a:pt x="1119" y="95"/>
                  </a:moveTo>
                  <a:lnTo>
                    <a:pt x="1121" y="95"/>
                  </a:lnTo>
                  <a:lnTo>
                    <a:pt x="1121" y="98"/>
                  </a:lnTo>
                  <a:lnTo>
                    <a:pt x="1121" y="101"/>
                  </a:lnTo>
                  <a:lnTo>
                    <a:pt x="1124" y="101"/>
                  </a:lnTo>
                  <a:lnTo>
                    <a:pt x="1124" y="103"/>
                  </a:lnTo>
                  <a:lnTo>
                    <a:pt x="1127" y="106"/>
                  </a:lnTo>
                  <a:lnTo>
                    <a:pt x="1129" y="108"/>
                  </a:lnTo>
                  <a:lnTo>
                    <a:pt x="1132" y="111"/>
                  </a:lnTo>
                  <a:lnTo>
                    <a:pt x="1134" y="114"/>
                  </a:lnTo>
                  <a:lnTo>
                    <a:pt x="1137" y="114"/>
                  </a:lnTo>
                  <a:lnTo>
                    <a:pt x="1137" y="116"/>
                  </a:lnTo>
                  <a:lnTo>
                    <a:pt x="1140" y="116"/>
                  </a:lnTo>
                  <a:lnTo>
                    <a:pt x="1142" y="119"/>
                  </a:lnTo>
                  <a:lnTo>
                    <a:pt x="1145" y="119"/>
                  </a:lnTo>
                  <a:lnTo>
                    <a:pt x="1147" y="121"/>
                  </a:lnTo>
                  <a:lnTo>
                    <a:pt x="1150" y="124"/>
                  </a:lnTo>
                  <a:lnTo>
                    <a:pt x="1147" y="124"/>
                  </a:lnTo>
                  <a:lnTo>
                    <a:pt x="1147" y="126"/>
                  </a:lnTo>
                  <a:lnTo>
                    <a:pt x="1147" y="129"/>
                  </a:lnTo>
                  <a:lnTo>
                    <a:pt x="1147" y="132"/>
                  </a:lnTo>
                  <a:lnTo>
                    <a:pt x="1150" y="132"/>
                  </a:lnTo>
                  <a:lnTo>
                    <a:pt x="1150" y="134"/>
                  </a:lnTo>
                  <a:lnTo>
                    <a:pt x="1150" y="137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39"/>
                  </a:lnTo>
                  <a:lnTo>
                    <a:pt x="1155" y="142"/>
                  </a:lnTo>
                  <a:lnTo>
                    <a:pt x="1155" y="144"/>
                  </a:lnTo>
                  <a:lnTo>
                    <a:pt x="1158" y="144"/>
                  </a:lnTo>
                  <a:lnTo>
                    <a:pt x="1158" y="147"/>
                  </a:lnTo>
                  <a:lnTo>
                    <a:pt x="1158" y="150"/>
                  </a:lnTo>
                  <a:lnTo>
                    <a:pt x="1155" y="152"/>
                  </a:lnTo>
                  <a:lnTo>
                    <a:pt x="1155" y="155"/>
                  </a:lnTo>
                  <a:lnTo>
                    <a:pt x="1152" y="157"/>
                  </a:lnTo>
                  <a:lnTo>
                    <a:pt x="1152" y="160"/>
                  </a:lnTo>
                  <a:lnTo>
                    <a:pt x="1150" y="160"/>
                  </a:lnTo>
                  <a:lnTo>
                    <a:pt x="1150" y="163"/>
                  </a:lnTo>
                  <a:lnTo>
                    <a:pt x="1150" y="165"/>
                  </a:lnTo>
                  <a:lnTo>
                    <a:pt x="1147" y="165"/>
                  </a:lnTo>
                  <a:lnTo>
                    <a:pt x="1147" y="168"/>
                  </a:lnTo>
                  <a:lnTo>
                    <a:pt x="1147" y="170"/>
                  </a:lnTo>
                  <a:lnTo>
                    <a:pt x="1147" y="173"/>
                  </a:lnTo>
                  <a:lnTo>
                    <a:pt x="1150" y="175"/>
                  </a:lnTo>
                  <a:lnTo>
                    <a:pt x="1150" y="178"/>
                  </a:lnTo>
                  <a:lnTo>
                    <a:pt x="1147" y="181"/>
                  </a:lnTo>
                  <a:lnTo>
                    <a:pt x="1145" y="183"/>
                  </a:lnTo>
                  <a:lnTo>
                    <a:pt x="1147" y="183"/>
                  </a:lnTo>
                  <a:lnTo>
                    <a:pt x="1147" y="186"/>
                  </a:lnTo>
                  <a:lnTo>
                    <a:pt x="1150" y="186"/>
                  </a:lnTo>
                  <a:lnTo>
                    <a:pt x="1150" y="188"/>
                  </a:lnTo>
                  <a:lnTo>
                    <a:pt x="1150" y="191"/>
                  </a:lnTo>
                  <a:lnTo>
                    <a:pt x="1147" y="191"/>
                  </a:lnTo>
                  <a:lnTo>
                    <a:pt x="1147" y="193"/>
                  </a:lnTo>
                  <a:lnTo>
                    <a:pt x="1147" y="196"/>
                  </a:lnTo>
                  <a:lnTo>
                    <a:pt x="1150" y="196"/>
                  </a:lnTo>
                  <a:lnTo>
                    <a:pt x="1150" y="199"/>
                  </a:lnTo>
                  <a:lnTo>
                    <a:pt x="1150" y="201"/>
                  </a:lnTo>
                  <a:lnTo>
                    <a:pt x="1150" y="204"/>
                  </a:lnTo>
                  <a:lnTo>
                    <a:pt x="1147" y="204"/>
                  </a:lnTo>
                  <a:lnTo>
                    <a:pt x="1147" y="206"/>
                  </a:lnTo>
                  <a:lnTo>
                    <a:pt x="1147" y="209"/>
                  </a:lnTo>
                  <a:lnTo>
                    <a:pt x="1150" y="209"/>
                  </a:lnTo>
                  <a:lnTo>
                    <a:pt x="1150" y="212"/>
                  </a:lnTo>
                  <a:lnTo>
                    <a:pt x="1152" y="212"/>
                  </a:lnTo>
                  <a:lnTo>
                    <a:pt x="1152" y="214"/>
                  </a:lnTo>
                  <a:lnTo>
                    <a:pt x="1155" y="214"/>
                  </a:lnTo>
                  <a:lnTo>
                    <a:pt x="1158" y="217"/>
                  </a:lnTo>
                  <a:lnTo>
                    <a:pt x="1158" y="219"/>
                  </a:lnTo>
                  <a:lnTo>
                    <a:pt x="1158" y="222"/>
                  </a:lnTo>
                  <a:lnTo>
                    <a:pt x="1158" y="224"/>
                  </a:lnTo>
                  <a:lnTo>
                    <a:pt x="1155" y="224"/>
                  </a:lnTo>
                  <a:lnTo>
                    <a:pt x="1158" y="224"/>
                  </a:lnTo>
                  <a:lnTo>
                    <a:pt x="1155" y="227"/>
                  </a:lnTo>
                  <a:lnTo>
                    <a:pt x="1155" y="230"/>
                  </a:lnTo>
                  <a:lnTo>
                    <a:pt x="1152" y="230"/>
                  </a:lnTo>
                  <a:lnTo>
                    <a:pt x="1152" y="232"/>
                  </a:lnTo>
                  <a:lnTo>
                    <a:pt x="1155" y="232"/>
                  </a:lnTo>
                  <a:lnTo>
                    <a:pt x="1155" y="235"/>
                  </a:lnTo>
                  <a:lnTo>
                    <a:pt x="1158" y="232"/>
                  </a:lnTo>
                  <a:lnTo>
                    <a:pt x="1160" y="232"/>
                  </a:lnTo>
                  <a:lnTo>
                    <a:pt x="1163" y="232"/>
                  </a:lnTo>
                  <a:lnTo>
                    <a:pt x="1163" y="235"/>
                  </a:lnTo>
                  <a:lnTo>
                    <a:pt x="1163" y="237"/>
                  </a:lnTo>
                  <a:lnTo>
                    <a:pt x="1163" y="240"/>
                  </a:lnTo>
                  <a:lnTo>
                    <a:pt x="1163" y="242"/>
                  </a:lnTo>
                  <a:lnTo>
                    <a:pt x="1163" y="245"/>
                  </a:lnTo>
                  <a:lnTo>
                    <a:pt x="1163" y="248"/>
                  </a:lnTo>
                  <a:lnTo>
                    <a:pt x="1160" y="250"/>
                  </a:lnTo>
                  <a:lnTo>
                    <a:pt x="1158" y="250"/>
                  </a:lnTo>
                  <a:lnTo>
                    <a:pt x="1158" y="253"/>
                  </a:lnTo>
                  <a:lnTo>
                    <a:pt x="1158" y="255"/>
                  </a:lnTo>
                  <a:lnTo>
                    <a:pt x="1158" y="258"/>
                  </a:lnTo>
                  <a:lnTo>
                    <a:pt x="1160" y="258"/>
                  </a:lnTo>
                  <a:lnTo>
                    <a:pt x="1160" y="261"/>
                  </a:lnTo>
                  <a:lnTo>
                    <a:pt x="1160" y="263"/>
                  </a:lnTo>
                  <a:lnTo>
                    <a:pt x="1158" y="263"/>
                  </a:lnTo>
                  <a:lnTo>
                    <a:pt x="1158" y="266"/>
                  </a:lnTo>
                  <a:lnTo>
                    <a:pt x="1158" y="268"/>
                  </a:lnTo>
                  <a:lnTo>
                    <a:pt x="1155" y="276"/>
                  </a:lnTo>
                  <a:lnTo>
                    <a:pt x="1158" y="276"/>
                  </a:lnTo>
                  <a:lnTo>
                    <a:pt x="1155" y="276"/>
                  </a:lnTo>
                  <a:lnTo>
                    <a:pt x="1155" y="273"/>
                  </a:lnTo>
                  <a:lnTo>
                    <a:pt x="1152" y="273"/>
                  </a:lnTo>
                  <a:lnTo>
                    <a:pt x="1152" y="276"/>
                  </a:lnTo>
                  <a:lnTo>
                    <a:pt x="1152" y="279"/>
                  </a:lnTo>
                  <a:lnTo>
                    <a:pt x="1150" y="276"/>
                  </a:lnTo>
                  <a:lnTo>
                    <a:pt x="1147" y="276"/>
                  </a:lnTo>
                  <a:lnTo>
                    <a:pt x="1145" y="276"/>
                  </a:lnTo>
                  <a:lnTo>
                    <a:pt x="1142" y="276"/>
                  </a:lnTo>
                  <a:lnTo>
                    <a:pt x="1140" y="276"/>
                  </a:lnTo>
                  <a:lnTo>
                    <a:pt x="1137" y="276"/>
                  </a:lnTo>
                  <a:lnTo>
                    <a:pt x="1134" y="276"/>
                  </a:lnTo>
                  <a:lnTo>
                    <a:pt x="1132" y="276"/>
                  </a:lnTo>
                  <a:lnTo>
                    <a:pt x="1129" y="276"/>
                  </a:lnTo>
                  <a:lnTo>
                    <a:pt x="1127" y="276"/>
                  </a:lnTo>
                  <a:lnTo>
                    <a:pt x="1124" y="276"/>
                  </a:lnTo>
                  <a:lnTo>
                    <a:pt x="1121" y="276"/>
                  </a:lnTo>
                  <a:lnTo>
                    <a:pt x="1119" y="276"/>
                  </a:lnTo>
                  <a:lnTo>
                    <a:pt x="1116" y="279"/>
                  </a:lnTo>
                  <a:lnTo>
                    <a:pt x="1114" y="279"/>
                  </a:lnTo>
                  <a:lnTo>
                    <a:pt x="1111" y="279"/>
                  </a:lnTo>
                  <a:lnTo>
                    <a:pt x="1109" y="279"/>
                  </a:lnTo>
                  <a:lnTo>
                    <a:pt x="1106" y="279"/>
                  </a:lnTo>
                  <a:lnTo>
                    <a:pt x="1103" y="279"/>
                  </a:lnTo>
                  <a:lnTo>
                    <a:pt x="1101" y="281"/>
                  </a:lnTo>
                  <a:lnTo>
                    <a:pt x="1098" y="281"/>
                  </a:lnTo>
                  <a:lnTo>
                    <a:pt x="1096" y="281"/>
                  </a:lnTo>
                  <a:lnTo>
                    <a:pt x="1093" y="281"/>
                  </a:lnTo>
                  <a:lnTo>
                    <a:pt x="1091" y="281"/>
                  </a:lnTo>
                  <a:lnTo>
                    <a:pt x="1088" y="284"/>
                  </a:lnTo>
                  <a:lnTo>
                    <a:pt x="1085" y="284"/>
                  </a:lnTo>
                  <a:lnTo>
                    <a:pt x="1083" y="284"/>
                  </a:lnTo>
                  <a:lnTo>
                    <a:pt x="1080" y="284"/>
                  </a:lnTo>
                  <a:lnTo>
                    <a:pt x="1078" y="284"/>
                  </a:lnTo>
                  <a:lnTo>
                    <a:pt x="1078" y="286"/>
                  </a:lnTo>
                  <a:lnTo>
                    <a:pt x="1075" y="286"/>
                  </a:lnTo>
                  <a:lnTo>
                    <a:pt x="1072" y="286"/>
                  </a:lnTo>
                  <a:lnTo>
                    <a:pt x="1070" y="286"/>
                  </a:lnTo>
                  <a:lnTo>
                    <a:pt x="1067" y="286"/>
                  </a:lnTo>
                  <a:lnTo>
                    <a:pt x="1065" y="289"/>
                  </a:lnTo>
                  <a:lnTo>
                    <a:pt x="1062" y="289"/>
                  </a:lnTo>
                  <a:lnTo>
                    <a:pt x="1060" y="289"/>
                  </a:lnTo>
                  <a:lnTo>
                    <a:pt x="1057" y="291"/>
                  </a:lnTo>
                  <a:lnTo>
                    <a:pt x="1054" y="291"/>
                  </a:lnTo>
                  <a:lnTo>
                    <a:pt x="1052" y="291"/>
                  </a:lnTo>
                  <a:lnTo>
                    <a:pt x="1049" y="294"/>
                  </a:lnTo>
                  <a:lnTo>
                    <a:pt x="1047" y="294"/>
                  </a:lnTo>
                  <a:lnTo>
                    <a:pt x="1042" y="297"/>
                  </a:lnTo>
                  <a:lnTo>
                    <a:pt x="1039" y="299"/>
                  </a:lnTo>
                  <a:lnTo>
                    <a:pt x="1036" y="299"/>
                  </a:lnTo>
                  <a:lnTo>
                    <a:pt x="1034" y="299"/>
                  </a:lnTo>
                  <a:lnTo>
                    <a:pt x="1034" y="302"/>
                  </a:lnTo>
                  <a:lnTo>
                    <a:pt x="1031" y="302"/>
                  </a:lnTo>
                  <a:lnTo>
                    <a:pt x="1029" y="304"/>
                  </a:lnTo>
                  <a:lnTo>
                    <a:pt x="1026" y="304"/>
                  </a:lnTo>
                  <a:lnTo>
                    <a:pt x="1026" y="307"/>
                  </a:lnTo>
                  <a:lnTo>
                    <a:pt x="1023" y="307"/>
                  </a:lnTo>
                  <a:lnTo>
                    <a:pt x="1023" y="310"/>
                  </a:lnTo>
                  <a:lnTo>
                    <a:pt x="1021" y="310"/>
                  </a:lnTo>
                  <a:lnTo>
                    <a:pt x="1018" y="310"/>
                  </a:lnTo>
                  <a:lnTo>
                    <a:pt x="1018" y="312"/>
                  </a:lnTo>
                  <a:lnTo>
                    <a:pt x="1016" y="312"/>
                  </a:lnTo>
                  <a:lnTo>
                    <a:pt x="1013" y="312"/>
                  </a:lnTo>
                  <a:lnTo>
                    <a:pt x="1011" y="312"/>
                  </a:lnTo>
                  <a:lnTo>
                    <a:pt x="1011" y="315"/>
                  </a:lnTo>
                  <a:lnTo>
                    <a:pt x="1008" y="315"/>
                  </a:lnTo>
                  <a:lnTo>
                    <a:pt x="1005" y="317"/>
                  </a:lnTo>
                  <a:lnTo>
                    <a:pt x="1003" y="317"/>
                  </a:lnTo>
                  <a:lnTo>
                    <a:pt x="1003" y="320"/>
                  </a:lnTo>
                  <a:lnTo>
                    <a:pt x="1000" y="320"/>
                  </a:lnTo>
                  <a:lnTo>
                    <a:pt x="998" y="320"/>
                  </a:lnTo>
                  <a:lnTo>
                    <a:pt x="998" y="322"/>
                  </a:lnTo>
                  <a:lnTo>
                    <a:pt x="995" y="322"/>
                  </a:lnTo>
                  <a:lnTo>
                    <a:pt x="993" y="325"/>
                  </a:lnTo>
                  <a:lnTo>
                    <a:pt x="990" y="328"/>
                  </a:lnTo>
                  <a:lnTo>
                    <a:pt x="987" y="328"/>
                  </a:lnTo>
                  <a:lnTo>
                    <a:pt x="985" y="330"/>
                  </a:lnTo>
                  <a:lnTo>
                    <a:pt x="982" y="333"/>
                  </a:lnTo>
                  <a:lnTo>
                    <a:pt x="980" y="333"/>
                  </a:lnTo>
                  <a:lnTo>
                    <a:pt x="980" y="335"/>
                  </a:lnTo>
                  <a:lnTo>
                    <a:pt x="977" y="335"/>
                  </a:lnTo>
                  <a:lnTo>
                    <a:pt x="977" y="338"/>
                  </a:lnTo>
                  <a:lnTo>
                    <a:pt x="974" y="338"/>
                  </a:lnTo>
                  <a:lnTo>
                    <a:pt x="974" y="340"/>
                  </a:lnTo>
                  <a:lnTo>
                    <a:pt x="972" y="340"/>
                  </a:lnTo>
                  <a:lnTo>
                    <a:pt x="972" y="343"/>
                  </a:lnTo>
                  <a:lnTo>
                    <a:pt x="969" y="346"/>
                  </a:lnTo>
                  <a:lnTo>
                    <a:pt x="967" y="348"/>
                  </a:lnTo>
                  <a:lnTo>
                    <a:pt x="964" y="348"/>
                  </a:lnTo>
                  <a:lnTo>
                    <a:pt x="964" y="351"/>
                  </a:lnTo>
                  <a:lnTo>
                    <a:pt x="962" y="351"/>
                  </a:lnTo>
                  <a:lnTo>
                    <a:pt x="962" y="353"/>
                  </a:lnTo>
                  <a:lnTo>
                    <a:pt x="959" y="353"/>
                  </a:lnTo>
                  <a:lnTo>
                    <a:pt x="956" y="353"/>
                  </a:lnTo>
                  <a:lnTo>
                    <a:pt x="954" y="353"/>
                  </a:lnTo>
                  <a:lnTo>
                    <a:pt x="951" y="353"/>
                  </a:lnTo>
                  <a:lnTo>
                    <a:pt x="949" y="353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1" y="351"/>
                  </a:lnTo>
                  <a:lnTo>
                    <a:pt x="938" y="351"/>
                  </a:lnTo>
                  <a:lnTo>
                    <a:pt x="936" y="351"/>
                  </a:lnTo>
                  <a:lnTo>
                    <a:pt x="933" y="351"/>
                  </a:lnTo>
                  <a:lnTo>
                    <a:pt x="931" y="351"/>
                  </a:lnTo>
                  <a:lnTo>
                    <a:pt x="928" y="351"/>
                  </a:lnTo>
                  <a:lnTo>
                    <a:pt x="928" y="348"/>
                  </a:lnTo>
                  <a:lnTo>
                    <a:pt x="925" y="348"/>
                  </a:lnTo>
                  <a:lnTo>
                    <a:pt x="923" y="348"/>
                  </a:lnTo>
                  <a:lnTo>
                    <a:pt x="920" y="348"/>
                  </a:lnTo>
                  <a:lnTo>
                    <a:pt x="918" y="348"/>
                  </a:lnTo>
                  <a:lnTo>
                    <a:pt x="915" y="351"/>
                  </a:lnTo>
                  <a:lnTo>
                    <a:pt x="913" y="351"/>
                  </a:lnTo>
                  <a:lnTo>
                    <a:pt x="910" y="353"/>
                  </a:lnTo>
                  <a:lnTo>
                    <a:pt x="907" y="356"/>
                  </a:lnTo>
                  <a:lnTo>
                    <a:pt x="905" y="358"/>
                  </a:lnTo>
                  <a:lnTo>
                    <a:pt x="902" y="358"/>
                  </a:lnTo>
                  <a:lnTo>
                    <a:pt x="902" y="361"/>
                  </a:lnTo>
                  <a:lnTo>
                    <a:pt x="900" y="361"/>
                  </a:lnTo>
                  <a:lnTo>
                    <a:pt x="900" y="364"/>
                  </a:lnTo>
                  <a:lnTo>
                    <a:pt x="897" y="366"/>
                  </a:lnTo>
                  <a:lnTo>
                    <a:pt x="897" y="369"/>
                  </a:lnTo>
                  <a:lnTo>
                    <a:pt x="895" y="371"/>
                  </a:lnTo>
                  <a:lnTo>
                    <a:pt x="892" y="374"/>
                  </a:lnTo>
                  <a:lnTo>
                    <a:pt x="892" y="377"/>
                  </a:lnTo>
                  <a:lnTo>
                    <a:pt x="889" y="377"/>
                  </a:lnTo>
                  <a:lnTo>
                    <a:pt x="889" y="379"/>
                  </a:lnTo>
                  <a:lnTo>
                    <a:pt x="887" y="379"/>
                  </a:lnTo>
                  <a:lnTo>
                    <a:pt x="887" y="382"/>
                  </a:lnTo>
                  <a:lnTo>
                    <a:pt x="884" y="382"/>
                  </a:lnTo>
                  <a:lnTo>
                    <a:pt x="882" y="382"/>
                  </a:lnTo>
                  <a:lnTo>
                    <a:pt x="879" y="382"/>
                  </a:lnTo>
                  <a:lnTo>
                    <a:pt x="879" y="384"/>
                  </a:lnTo>
                  <a:lnTo>
                    <a:pt x="874" y="387"/>
                  </a:lnTo>
                  <a:lnTo>
                    <a:pt x="874" y="389"/>
                  </a:lnTo>
                  <a:lnTo>
                    <a:pt x="871" y="389"/>
                  </a:lnTo>
                  <a:lnTo>
                    <a:pt x="869" y="392"/>
                  </a:lnTo>
                  <a:lnTo>
                    <a:pt x="869" y="395"/>
                  </a:lnTo>
                  <a:lnTo>
                    <a:pt x="866" y="397"/>
                  </a:lnTo>
                  <a:lnTo>
                    <a:pt x="864" y="400"/>
                  </a:lnTo>
                  <a:lnTo>
                    <a:pt x="861" y="402"/>
                  </a:lnTo>
                  <a:lnTo>
                    <a:pt x="858" y="405"/>
                  </a:lnTo>
                  <a:lnTo>
                    <a:pt x="856" y="407"/>
                  </a:lnTo>
                  <a:lnTo>
                    <a:pt x="856" y="410"/>
                  </a:lnTo>
                  <a:lnTo>
                    <a:pt x="853" y="410"/>
                  </a:lnTo>
                  <a:lnTo>
                    <a:pt x="853" y="413"/>
                  </a:lnTo>
                  <a:lnTo>
                    <a:pt x="851" y="415"/>
                  </a:lnTo>
                  <a:lnTo>
                    <a:pt x="848" y="418"/>
                  </a:lnTo>
                  <a:lnTo>
                    <a:pt x="848" y="420"/>
                  </a:lnTo>
                  <a:lnTo>
                    <a:pt x="846" y="423"/>
                  </a:lnTo>
                  <a:lnTo>
                    <a:pt x="843" y="423"/>
                  </a:lnTo>
                  <a:lnTo>
                    <a:pt x="843" y="426"/>
                  </a:lnTo>
                  <a:lnTo>
                    <a:pt x="840" y="428"/>
                  </a:lnTo>
                  <a:lnTo>
                    <a:pt x="840" y="431"/>
                  </a:lnTo>
                  <a:lnTo>
                    <a:pt x="838" y="431"/>
                  </a:lnTo>
                  <a:lnTo>
                    <a:pt x="838" y="433"/>
                  </a:lnTo>
                  <a:lnTo>
                    <a:pt x="835" y="433"/>
                  </a:lnTo>
                  <a:lnTo>
                    <a:pt x="835" y="436"/>
                  </a:lnTo>
                  <a:lnTo>
                    <a:pt x="833" y="436"/>
                  </a:lnTo>
                  <a:lnTo>
                    <a:pt x="833" y="438"/>
                  </a:lnTo>
                  <a:lnTo>
                    <a:pt x="833" y="441"/>
                  </a:lnTo>
                  <a:lnTo>
                    <a:pt x="830" y="441"/>
                  </a:lnTo>
                  <a:lnTo>
                    <a:pt x="830" y="444"/>
                  </a:lnTo>
                  <a:lnTo>
                    <a:pt x="827" y="444"/>
                  </a:lnTo>
                  <a:lnTo>
                    <a:pt x="827" y="446"/>
                  </a:lnTo>
                  <a:lnTo>
                    <a:pt x="827" y="449"/>
                  </a:lnTo>
                  <a:lnTo>
                    <a:pt x="825" y="449"/>
                  </a:lnTo>
                  <a:lnTo>
                    <a:pt x="825" y="451"/>
                  </a:lnTo>
                  <a:lnTo>
                    <a:pt x="822" y="451"/>
                  </a:lnTo>
                  <a:lnTo>
                    <a:pt x="822" y="454"/>
                  </a:lnTo>
                  <a:lnTo>
                    <a:pt x="822" y="456"/>
                  </a:lnTo>
                  <a:lnTo>
                    <a:pt x="820" y="456"/>
                  </a:lnTo>
                  <a:lnTo>
                    <a:pt x="820" y="459"/>
                  </a:lnTo>
                  <a:lnTo>
                    <a:pt x="817" y="459"/>
                  </a:lnTo>
                  <a:lnTo>
                    <a:pt x="817" y="462"/>
                  </a:lnTo>
                  <a:lnTo>
                    <a:pt x="817" y="464"/>
                  </a:lnTo>
                  <a:lnTo>
                    <a:pt x="815" y="464"/>
                  </a:lnTo>
                  <a:lnTo>
                    <a:pt x="815" y="467"/>
                  </a:lnTo>
                  <a:lnTo>
                    <a:pt x="812" y="467"/>
                  </a:lnTo>
                  <a:lnTo>
                    <a:pt x="812" y="469"/>
                  </a:lnTo>
                  <a:lnTo>
                    <a:pt x="812" y="472"/>
                  </a:lnTo>
                  <a:lnTo>
                    <a:pt x="809" y="472"/>
                  </a:lnTo>
                  <a:lnTo>
                    <a:pt x="809" y="475"/>
                  </a:lnTo>
                  <a:lnTo>
                    <a:pt x="807" y="475"/>
                  </a:lnTo>
                  <a:lnTo>
                    <a:pt x="807" y="477"/>
                  </a:lnTo>
                  <a:lnTo>
                    <a:pt x="804" y="477"/>
                  </a:lnTo>
                  <a:lnTo>
                    <a:pt x="804" y="480"/>
                  </a:lnTo>
                  <a:lnTo>
                    <a:pt x="804" y="482"/>
                  </a:lnTo>
                  <a:lnTo>
                    <a:pt x="804" y="485"/>
                  </a:lnTo>
                  <a:lnTo>
                    <a:pt x="802" y="485"/>
                  </a:lnTo>
                  <a:lnTo>
                    <a:pt x="802" y="487"/>
                  </a:lnTo>
                  <a:lnTo>
                    <a:pt x="802" y="490"/>
                  </a:lnTo>
                  <a:lnTo>
                    <a:pt x="799" y="490"/>
                  </a:lnTo>
                  <a:lnTo>
                    <a:pt x="799" y="493"/>
                  </a:lnTo>
                  <a:lnTo>
                    <a:pt x="797" y="493"/>
                  </a:lnTo>
                  <a:lnTo>
                    <a:pt x="797" y="495"/>
                  </a:lnTo>
                  <a:lnTo>
                    <a:pt x="797" y="498"/>
                  </a:lnTo>
                  <a:lnTo>
                    <a:pt x="794" y="498"/>
                  </a:lnTo>
                  <a:lnTo>
                    <a:pt x="794" y="500"/>
                  </a:lnTo>
                  <a:lnTo>
                    <a:pt x="791" y="500"/>
                  </a:lnTo>
                  <a:lnTo>
                    <a:pt x="791" y="503"/>
                  </a:lnTo>
                  <a:lnTo>
                    <a:pt x="791" y="505"/>
                  </a:lnTo>
                  <a:lnTo>
                    <a:pt x="789" y="505"/>
                  </a:lnTo>
                  <a:lnTo>
                    <a:pt x="789" y="508"/>
                  </a:lnTo>
                  <a:lnTo>
                    <a:pt x="786" y="508"/>
                  </a:lnTo>
                  <a:lnTo>
                    <a:pt x="786" y="511"/>
                  </a:lnTo>
                  <a:lnTo>
                    <a:pt x="784" y="511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81" y="518"/>
                  </a:lnTo>
                  <a:lnTo>
                    <a:pt x="778" y="521"/>
                  </a:lnTo>
                  <a:lnTo>
                    <a:pt x="778" y="524"/>
                  </a:lnTo>
                  <a:lnTo>
                    <a:pt x="776" y="524"/>
                  </a:lnTo>
                  <a:lnTo>
                    <a:pt x="776" y="526"/>
                  </a:lnTo>
                  <a:lnTo>
                    <a:pt x="776" y="529"/>
                  </a:lnTo>
                  <a:lnTo>
                    <a:pt x="773" y="531"/>
                  </a:lnTo>
                  <a:lnTo>
                    <a:pt x="773" y="534"/>
                  </a:lnTo>
                  <a:lnTo>
                    <a:pt x="773" y="536"/>
                  </a:lnTo>
                  <a:lnTo>
                    <a:pt x="771" y="536"/>
                  </a:lnTo>
                  <a:lnTo>
                    <a:pt x="771" y="539"/>
                  </a:lnTo>
                  <a:lnTo>
                    <a:pt x="771" y="542"/>
                  </a:lnTo>
                  <a:lnTo>
                    <a:pt x="771" y="544"/>
                  </a:lnTo>
                  <a:lnTo>
                    <a:pt x="768" y="544"/>
                  </a:lnTo>
                  <a:lnTo>
                    <a:pt x="768" y="547"/>
                  </a:lnTo>
                  <a:lnTo>
                    <a:pt x="768" y="549"/>
                  </a:lnTo>
                  <a:lnTo>
                    <a:pt x="766" y="549"/>
                  </a:lnTo>
                  <a:lnTo>
                    <a:pt x="766" y="552"/>
                  </a:lnTo>
                  <a:lnTo>
                    <a:pt x="763" y="552"/>
                  </a:lnTo>
                  <a:lnTo>
                    <a:pt x="763" y="554"/>
                  </a:lnTo>
                  <a:lnTo>
                    <a:pt x="763" y="557"/>
                  </a:lnTo>
                  <a:lnTo>
                    <a:pt x="760" y="557"/>
                  </a:lnTo>
                  <a:lnTo>
                    <a:pt x="760" y="560"/>
                  </a:lnTo>
                  <a:lnTo>
                    <a:pt x="760" y="562"/>
                  </a:lnTo>
                  <a:lnTo>
                    <a:pt x="760" y="565"/>
                  </a:lnTo>
                  <a:lnTo>
                    <a:pt x="758" y="565"/>
                  </a:lnTo>
                  <a:lnTo>
                    <a:pt x="758" y="567"/>
                  </a:lnTo>
                  <a:lnTo>
                    <a:pt x="758" y="570"/>
                  </a:lnTo>
                  <a:lnTo>
                    <a:pt x="755" y="570"/>
                  </a:lnTo>
                  <a:lnTo>
                    <a:pt x="755" y="572"/>
                  </a:lnTo>
                  <a:lnTo>
                    <a:pt x="753" y="572"/>
                  </a:lnTo>
                  <a:lnTo>
                    <a:pt x="753" y="575"/>
                  </a:lnTo>
                  <a:lnTo>
                    <a:pt x="750" y="575"/>
                  </a:lnTo>
                  <a:lnTo>
                    <a:pt x="750" y="578"/>
                  </a:lnTo>
                  <a:lnTo>
                    <a:pt x="748" y="578"/>
                  </a:lnTo>
                  <a:lnTo>
                    <a:pt x="748" y="580"/>
                  </a:lnTo>
                  <a:lnTo>
                    <a:pt x="745" y="580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7" y="588"/>
                  </a:lnTo>
                  <a:lnTo>
                    <a:pt x="737" y="591"/>
                  </a:lnTo>
                  <a:lnTo>
                    <a:pt x="735" y="591"/>
                  </a:lnTo>
                  <a:lnTo>
                    <a:pt x="735" y="593"/>
                  </a:lnTo>
                  <a:lnTo>
                    <a:pt x="732" y="593"/>
                  </a:lnTo>
                  <a:lnTo>
                    <a:pt x="732" y="596"/>
                  </a:lnTo>
                  <a:lnTo>
                    <a:pt x="729" y="596"/>
                  </a:lnTo>
                  <a:lnTo>
                    <a:pt x="729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2" y="598"/>
                  </a:lnTo>
                  <a:lnTo>
                    <a:pt x="719" y="598"/>
                  </a:lnTo>
                  <a:lnTo>
                    <a:pt x="717" y="598"/>
                  </a:lnTo>
                  <a:lnTo>
                    <a:pt x="714" y="598"/>
                  </a:lnTo>
                  <a:lnTo>
                    <a:pt x="711" y="598"/>
                  </a:lnTo>
                  <a:lnTo>
                    <a:pt x="709" y="598"/>
                  </a:lnTo>
                  <a:lnTo>
                    <a:pt x="706" y="598"/>
                  </a:lnTo>
                  <a:lnTo>
                    <a:pt x="706" y="601"/>
                  </a:lnTo>
                  <a:lnTo>
                    <a:pt x="704" y="601"/>
                  </a:lnTo>
                  <a:lnTo>
                    <a:pt x="701" y="601"/>
                  </a:lnTo>
                  <a:lnTo>
                    <a:pt x="699" y="601"/>
                  </a:lnTo>
                  <a:lnTo>
                    <a:pt x="699" y="603"/>
                  </a:lnTo>
                  <a:lnTo>
                    <a:pt x="696" y="603"/>
                  </a:lnTo>
                  <a:lnTo>
                    <a:pt x="693" y="606"/>
                  </a:lnTo>
                  <a:lnTo>
                    <a:pt x="691" y="606"/>
                  </a:lnTo>
                  <a:lnTo>
                    <a:pt x="688" y="606"/>
                  </a:lnTo>
                  <a:lnTo>
                    <a:pt x="686" y="606"/>
                  </a:lnTo>
                  <a:lnTo>
                    <a:pt x="686" y="603"/>
                  </a:lnTo>
                  <a:lnTo>
                    <a:pt x="683" y="603"/>
                  </a:lnTo>
                  <a:lnTo>
                    <a:pt x="683" y="601"/>
                  </a:lnTo>
                  <a:lnTo>
                    <a:pt x="680" y="601"/>
                  </a:lnTo>
                  <a:lnTo>
                    <a:pt x="680" y="598"/>
                  </a:lnTo>
                  <a:lnTo>
                    <a:pt x="678" y="598"/>
                  </a:lnTo>
                  <a:lnTo>
                    <a:pt x="675" y="598"/>
                  </a:lnTo>
                  <a:lnTo>
                    <a:pt x="673" y="598"/>
                  </a:lnTo>
                  <a:lnTo>
                    <a:pt x="670" y="598"/>
                  </a:lnTo>
                  <a:lnTo>
                    <a:pt x="670" y="601"/>
                  </a:lnTo>
                  <a:lnTo>
                    <a:pt x="668" y="601"/>
                  </a:lnTo>
                  <a:lnTo>
                    <a:pt x="665" y="601"/>
                  </a:lnTo>
                  <a:lnTo>
                    <a:pt x="665" y="598"/>
                  </a:lnTo>
                  <a:lnTo>
                    <a:pt x="662" y="598"/>
                  </a:lnTo>
                  <a:lnTo>
                    <a:pt x="660" y="598"/>
                  </a:lnTo>
                  <a:lnTo>
                    <a:pt x="657" y="598"/>
                  </a:lnTo>
                  <a:lnTo>
                    <a:pt x="655" y="598"/>
                  </a:lnTo>
                  <a:lnTo>
                    <a:pt x="655" y="596"/>
                  </a:lnTo>
                  <a:lnTo>
                    <a:pt x="655" y="598"/>
                  </a:lnTo>
                  <a:lnTo>
                    <a:pt x="652" y="598"/>
                  </a:lnTo>
                  <a:lnTo>
                    <a:pt x="650" y="598"/>
                  </a:lnTo>
                  <a:lnTo>
                    <a:pt x="647" y="598"/>
                  </a:lnTo>
                  <a:lnTo>
                    <a:pt x="647" y="601"/>
                  </a:lnTo>
                  <a:lnTo>
                    <a:pt x="644" y="601"/>
                  </a:lnTo>
                  <a:lnTo>
                    <a:pt x="642" y="601"/>
                  </a:lnTo>
                  <a:lnTo>
                    <a:pt x="639" y="601"/>
                  </a:lnTo>
                  <a:lnTo>
                    <a:pt x="637" y="601"/>
                  </a:lnTo>
                  <a:lnTo>
                    <a:pt x="637" y="598"/>
                  </a:lnTo>
                  <a:lnTo>
                    <a:pt x="637" y="601"/>
                  </a:lnTo>
                  <a:lnTo>
                    <a:pt x="634" y="601"/>
                  </a:lnTo>
                  <a:lnTo>
                    <a:pt x="631" y="601"/>
                  </a:lnTo>
                  <a:lnTo>
                    <a:pt x="631" y="598"/>
                  </a:lnTo>
                  <a:lnTo>
                    <a:pt x="629" y="598"/>
                  </a:lnTo>
                  <a:lnTo>
                    <a:pt x="626" y="598"/>
                  </a:lnTo>
                  <a:lnTo>
                    <a:pt x="624" y="598"/>
                  </a:lnTo>
                  <a:lnTo>
                    <a:pt x="621" y="598"/>
                  </a:lnTo>
                  <a:lnTo>
                    <a:pt x="619" y="598"/>
                  </a:lnTo>
                  <a:lnTo>
                    <a:pt x="619" y="596"/>
                  </a:lnTo>
                  <a:lnTo>
                    <a:pt x="616" y="596"/>
                  </a:lnTo>
                  <a:lnTo>
                    <a:pt x="616" y="598"/>
                  </a:lnTo>
                  <a:lnTo>
                    <a:pt x="613" y="598"/>
                  </a:lnTo>
                  <a:lnTo>
                    <a:pt x="611" y="598"/>
                  </a:lnTo>
                  <a:lnTo>
                    <a:pt x="608" y="598"/>
                  </a:lnTo>
                  <a:lnTo>
                    <a:pt x="606" y="598"/>
                  </a:lnTo>
                  <a:lnTo>
                    <a:pt x="603" y="598"/>
                  </a:lnTo>
                  <a:lnTo>
                    <a:pt x="603" y="601"/>
                  </a:lnTo>
                  <a:lnTo>
                    <a:pt x="601" y="601"/>
                  </a:lnTo>
                  <a:lnTo>
                    <a:pt x="598" y="601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3" y="603"/>
                  </a:lnTo>
                  <a:lnTo>
                    <a:pt x="590" y="603"/>
                  </a:lnTo>
                  <a:lnTo>
                    <a:pt x="588" y="603"/>
                  </a:lnTo>
                  <a:lnTo>
                    <a:pt x="585" y="606"/>
                  </a:lnTo>
                  <a:lnTo>
                    <a:pt x="583" y="606"/>
                  </a:lnTo>
                  <a:lnTo>
                    <a:pt x="580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75" y="609"/>
                  </a:lnTo>
                  <a:lnTo>
                    <a:pt x="572" y="609"/>
                  </a:lnTo>
                  <a:lnTo>
                    <a:pt x="572" y="611"/>
                  </a:lnTo>
                  <a:lnTo>
                    <a:pt x="570" y="611"/>
                  </a:lnTo>
                  <a:lnTo>
                    <a:pt x="567" y="611"/>
                  </a:lnTo>
                  <a:lnTo>
                    <a:pt x="564" y="611"/>
                  </a:lnTo>
                  <a:lnTo>
                    <a:pt x="562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57" y="614"/>
                  </a:lnTo>
                  <a:lnTo>
                    <a:pt x="554" y="614"/>
                  </a:lnTo>
                  <a:lnTo>
                    <a:pt x="552" y="614"/>
                  </a:lnTo>
                  <a:lnTo>
                    <a:pt x="549" y="614"/>
                  </a:lnTo>
                  <a:lnTo>
                    <a:pt x="546" y="616"/>
                  </a:lnTo>
                  <a:lnTo>
                    <a:pt x="544" y="616"/>
                  </a:lnTo>
                  <a:lnTo>
                    <a:pt x="541" y="616"/>
                  </a:lnTo>
                  <a:lnTo>
                    <a:pt x="539" y="616"/>
                  </a:lnTo>
                  <a:lnTo>
                    <a:pt x="539" y="619"/>
                  </a:lnTo>
                  <a:lnTo>
                    <a:pt x="536" y="619"/>
                  </a:lnTo>
                  <a:lnTo>
                    <a:pt x="534" y="619"/>
                  </a:lnTo>
                  <a:lnTo>
                    <a:pt x="531" y="619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6" y="621"/>
                  </a:lnTo>
                  <a:lnTo>
                    <a:pt x="523" y="621"/>
                  </a:lnTo>
                  <a:lnTo>
                    <a:pt x="523" y="624"/>
                  </a:lnTo>
                  <a:lnTo>
                    <a:pt x="521" y="624"/>
                  </a:lnTo>
                  <a:lnTo>
                    <a:pt x="518" y="624"/>
                  </a:lnTo>
                  <a:lnTo>
                    <a:pt x="515" y="624"/>
                  </a:lnTo>
                  <a:lnTo>
                    <a:pt x="513" y="627"/>
                  </a:lnTo>
                  <a:lnTo>
                    <a:pt x="510" y="627"/>
                  </a:lnTo>
                  <a:lnTo>
                    <a:pt x="508" y="627"/>
                  </a:lnTo>
                  <a:lnTo>
                    <a:pt x="508" y="629"/>
                  </a:lnTo>
                  <a:lnTo>
                    <a:pt x="505" y="629"/>
                  </a:lnTo>
                  <a:lnTo>
                    <a:pt x="503" y="629"/>
                  </a:lnTo>
                  <a:lnTo>
                    <a:pt x="500" y="629"/>
                  </a:lnTo>
                  <a:lnTo>
                    <a:pt x="500" y="632"/>
                  </a:lnTo>
                  <a:lnTo>
                    <a:pt x="497" y="632"/>
                  </a:lnTo>
                  <a:lnTo>
                    <a:pt x="495" y="632"/>
                  </a:lnTo>
                  <a:lnTo>
                    <a:pt x="492" y="634"/>
                  </a:lnTo>
                  <a:lnTo>
                    <a:pt x="490" y="634"/>
                  </a:lnTo>
                  <a:lnTo>
                    <a:pt x="487" y="634"/>
                  </a:lnTo>
                  <a:lnTo>
                    <a:pt x="487" y="637"/>
                  </a:lnTo>
                  <a:lnTo>
                    <a:pt x="485" y="637"/>
                  </a:lnTo>
                  <a:lnTo>
                    <a:pt x="482" y="637"/>
                  </a:lnTo>
                  <a:lnTo>
                    <a:pt x="479" y="640"/>
                  </a:lnTo>
                  <a:lnTo>
                    <a:pt x="477" y="640"/>
                  </a:lnTo>
                  <a:lnTo>
                    <a:pt x="474" y="640"/>
                  </a:lnTo>
                  <a:lnTo>
                    <a:pt x="472" y="642"/>
                  </a:lnTo>
                  <a:lnTo>
                    <a:pt x="469" y="642"/>
                  </a:lnTo>
                  <a:lnTo>
                    <a:pt x="466" y="642"/>
                  </a:lnTo>
                  <a:lnTo>
                    <a:pt x="464" y="645"/>
                  </a:lnTo>
                  <a:lnTo>
                    <a:pt x="461" y="645"/>
                  </a:lnTo>
                  <a:lnTo>
                    <a:pt x="459" y="645"/>
                  </a:lnTo>
                  <a:lnTo>
                    <a:pt x="459" y="647"/>
                  </a:lnTo>
                  <a:lnTo>
                    <a:pt x="456" y="647"/>
                  </a:lnTo>
                  <a:lnTo>
                    <a:pt x="454" y="647"/>
                  </a:lnTo>
                  <a:lnTo>
                    <a:pt x="451" y="647"/>
                  </a:lnTo>
                  <a:lnTo>
                    <a:pt x="451" y="650"/>
                  </a:lnTo>
                  <a:lnTo>
                    <a:pt x="448" y="650"/>
                  </a:lnTo>
                  <a:lnTo>
                    <a:pt x="446" y="650"/>
                  </a:lnTo>
                  <a:lnTo>
                    <a:pt x="443" y="652"/>
                  </a:lnTo>
                  <a:lnTo>
                    <a:pt x="441" y="652"/>
                  </a:lnTo>
                  <a:lnTo>
                    <a:pt x="438" y="652"/>
                  </a:lnTo>
                  <a:lnTo>
                    <a:pt x="438" y="655"/>
                  </a:lnTo>
                  <a:lnTo>
                    <a:pt x="436" y="655"/>
                  </a:lnTo>
                  <a:lnTo>
                    <a:pt x="433" y="658"/>
                  </a:lnTo>
                  <a:lnTo>
                    <a:pt x="430" y="658"/>
                  </a:lnTo>
                  <a:lnTo>
                    <a:pt x="428" y="658"/>
                  </a:lnTo>
                  <a:lnTo>
                    <a:pt x="425" y="658"/>
                  </a:lnTo>
                  <a:lnTo>
                    <a:pt x="423" y="658"/>
                  </a:lnTo>
                  <a:lnTo>
                    <a:pt x="420" y="658"/>
                  </a:lnTo>
                  <a:lnTo>
                    <a:pt x="417" y="658"/>
                  </a:lnTo>
                  <a:lnTo>
                    <a:pt x="415" y="658"/>
                  </a:lnTo>
                  <a:lnTo>
                    <a:pt x="412" y="658"/>
                  </a:lnTo>
                  <a:lnTo>
                    <a:pt x="410" y="658"/>
                  </a:lnTo>
                  <a:lnTo>
                    <a:pt x="407" y="658"/>
                  </a:lnTo>
                  <a:lnTo>
                    <a:pt x="405" y="658"/>
                  </a:lnTo>
                  <a:lnTo>
                    <a:pt x="402" y="658"/>
                  </a:lnTo>
                  <a:lnTo>
                    <a:pt x="399" y="658"/>
                  </a:lnTo>
                  <a:lnTo>
                    <a:pt x="397" y="658"/>
                  </a:lnTo>
                  <a:lnTo>
                    <a:pt x="394" y="658"/>
                  </a:lnTo>
                  <a:lnTo>
                    <a:pt x="392" y="658"/>
                  </a:lnTo>
                  <a:lnTo>
                    <a:pt x="392" y="655"/>
                  </a:lnTo>
                  <a:lnTo>
                    <a:pt x="389" y="655"/>
                  </a:lnTo>
                  <a:lnTo>
                    <a:pt x="387" y="655"/>
                  </a:lnTo>
                  <a:lnTo>
                    <a:pt x="384" y="655"/>
                  </a:lnTo>
                  <a:lnTo>
                    <a:pt x="381" y="655"/>
                  </a:lnTo>
                  <a:lnTo>
                    <a:pt x="381" y="652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4" y="652"/>
                  </a:lnTo>
                  <a:lnTo>
                    <a:pt x="371" y="652"/>
                  </a:lnTo>
                  <a:lnTo>
                    <a:pt x="368" y="652"/>
                  </a:lnTo>
                  <a:lnTo>
                    <a:pt x="366" y="652"/>
                  </a:lnTo>
                  <a:lnTo>
                    <a:pt x="363" y="652"/>
                  </a:lnTo>
                  <a:lnTo>
                    <a:pt x="363" y="650"/>
                  </a:lnTo>
                  <a:lnTo>
                    <a:pt x="361" y="650"/>
                  </a:lnTo>
                  <a:lnTo>
                    <a:pt x="358" y="650"/>
                  </a:lnTo>
                  <a:lnTo>
                    <a:pt x="356" y="650"/>
                  </a:lnTo>
                  <a:lnTo>
                    <a:pt x="353" y="650"/>
                  </a:lnTo>
                  <a:lnTo>
                    <a:pt x="350" y="650"/>
                  </a:lnTo>
                  <a:lnTo>
                    <a:pt x="348" y="650"/>
                  </a:lnTo>
                  <a:lnTo>
                    <a:pt x="345" y="650"/>
                  </a:lnTo>
                  <a:lnTo>
                    <a:pt x="343" y="650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5" y="647"/>
                  </a:lnTo>
                  <a:lnTo>
                    <a:pt x="332" y="647"/>
                  </a:lnTo>
                  <a:lnTo>
                    <a:pt x="330" y="647"/>
                  </a:lnTo>
                  <a:lnTo>
                    <a:pt x="327" y="647"/>
                  </a:lnTo>
                  <a:lnTo>
                    <a:pt x="325" y="647"/>
                  </a:lnTo>
                  <a:lnTo>
                    <a:pt x="322" y="647"/>
                  </a:lnTo>
                  <a:lnTo>
                    <a:pt x="319" y="647"/>
                  </a:lnTo>
                  <a:lnTo>
                    <a:pt x="317" y="645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09" y="645"/>
                  </a:lnTo>
                  <a:lnTo>
                    <a:pt x="307" y="645"/>
                  </a:lnTo>
                  <a:lnTo>
                    <a:pt x="304" y="645"/>
                  </a:lnTo>
                  <a:lnTo>
                    <a:pt x="301" y="645"/>
                  </a:lnTo>
                  <a:lnTo>
                    <a:pt x="299" y="645"/>
                  </a:lnTo>
                  <a:lnTo>
                    <a:pt x="296" y="645"/>
                  </a:lnTo>
                  <a:lnTo>
                    <a:pt x="294" y="645"/>
                  </a:lnTo>
                  <a:lnTo>
                    <a:pt x="291" y="645"/>
                  </a:lnTo>
                  <a:lnTo>
                    <a:pt x="289" y="645"/>
                  </a:lnTo>
                  <a:lnTo>
                    <a:pt x="286" y="645"/>
                  </a:lnTo>
                  <a:lnTo>
                    <a:pt x="283" y="645"/>
                  </a:lnTo>
                  <a:lnTo>
                    <a:pt x="281" y="645"/>
                  </a:lnTo>
                  <a:lnTo>
                    <a:pt x="278" y="645"/>
                  </a:lnTo>
                  <a:lnTo>
                    <a:pt x="276" y="645"/>
                  </a:lnTo>
                  <a:lnTo>
                    <a:pt x="273" y="645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5" y="645"/>
                  </a:lnTo>
                  <a:lnTo>
                    <a:pt x="263" y="645"/>
                  </a:lnTo>
                  <a:lnTo>
                    <a:pt x="260" y="645"/>
                  </a:lnTo>
                  <a:lnTo>
                    <a:pt x="258" y="645"/>
                  </a:lnTo>
                  <a:lnTo>
                    <a:pt x="255" y="645"/>
                  </a:lnTo>
                  <a:lnTo>
                    <a:pt x="252" y="645"/>
                  </a:lnTo>
                  <a:lnTo>
                    <a:pt x="250" y="645"/>
                  </a:lnTo>
                  <a:lnTo>
                    <a:pt x="247" y="645"/>
                  </a:lnTo>
                  <a:lnTo>
                    <a:pt x="245" y="647"/>
                  </a:lnTo>
                  <a:lnTo>
                    <a:pt x="242" y="647"/>
                  </a:lnTo>
                  <a:lnTo>
                    <a:pt x="240" y="647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2" y="650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4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5"/>
                  </a:lnTo>
                  <a:lnTo>
                    <a:pt x="216" y="655"/>
                  </a:lnTo>
                  <a:lnTo>
                    <a:pt x="214" y="655"/>
                  </a:lnTo>
                  <a:lnTo>
                    <a:pt x="214" y="658"/>
                  </a:lnTo>
                  <a:lnTo>
                    <a:pt x="211" y="658"/>
                  </a:lnTo>
                  <a:lnTo>
                    <a:pt x="209" y="658"/>
                  </a:lnTo>
                  <a:lnTo>
                    <a:pt x="209" y="660"/>
                  </a:lnTo>
                  <a:lnTo>
                    <a:pt x="206" y="660"/>
                  </a:lnTo>
                  <a:lnTo>
                    <a:pt x="203" y="660"/>
                  </a:lnTo>
                  <a:lnTo>
                    <a:pt x="203" y="663"/>
                  </a:lnTo>
                  <a:lnTo>
                    <a:pt x="201" y="663"/>
                  </a:lnTo>
                  <a:lnTo>
                    <a:pt x="198" y="663"/>
                  </a:lnTo>
                  <a:lnTo>
                    <a:pt x="198" y="665"/>
                  </a:lnTo>
                  <a:lnTo>
                    <a:pt x="196" y="665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8"/>
                  </a:lnTo>
                  <a:lnTo>
                    <a:pt x="188" y="668"/>
                  </a:lnTo>
                  <a:lnTo>
                    <a:pt x="185" y="668"/>
                  </a:lnTo>
                  <a:lnTo>
                    <a:pt x="185" y="670"/>
                  </a:lnTo>
                  <a:lnTo>
                    <a:pt x="183" y="670"/>
                  </a:lnTo>
                  <a:lnTo>
                    <a:pt x="180" y="670"/>
                  </a:lnTo>
                  <a:lnTo>
                    <a:pt x="178" y="670"/>
                  </a:lnTo>
                  <a:lnTo>
                    <a:pt x="178" y="673"/>
                  </a:lnTo>
                  <a:lnTo>
                    <a:pt x="178" y="670"/>
                  </a:lnTo>
                  <a:lnTo>
                    <a:pt x="175" y="670"/>
                  </a:lnTo>
                  <a:lnTo>
                    <a:pt x="172" y="668"/>
                  </a:lnTo>
                  <a:lnTo>
                    <a:pt x="170" y="665"/>
                  </a:lnTo>
                  <a:lnTo>
                    <a:pt x="172" y="663"/>
                  </a:lnTo>
                  <a:lnTo>
                    <a:pt x="172" y="660"/>
                  </a:lnTo>
                  <a:lnTo>
                    <a:pt x="170" y="660"/>
                  </a:lnTo>
                  <a:lnTo>
                    <a:pt x="167" y="660"/>
                  </a:lnTo>
                  <a:lnTo>
                    <a:pt x="165" y="660"/>
                  </a:lnTo>
                  <a:lnTo>
                    <a:pt x="162" y="660"/>
                  </a:lnTo>
                  <a:lnTo>
                    <a:pt x="162" y="658"/>
                  </a:lnTo>
                  <a:lnTo>
                    <a:pt x="162" y="655"/>
                  </a:lnTo>
                  <a:lnTo>
                    <a:pt x="162" y="652"/>
                  </a:lnTo>
                  <a:lnTo>
                    <a:pt x="160" y="650"/>
                  </a:lnTo>
                  <a:lnTo>
                    <a:pt x="160" y="647"/>
                  </a:lnTo>
                  <a:lnTo>
                    <a:pt x="162" y="647"/>
                  </a:lnTo>
                  <a:lnTo>
                    <a:pt x="162" y="645"/>
                  </a:lnTo>
                  <a:lnTo>
                    <a:pt x="160" y="645"/>
                  </a:lnTo>
                  <a:lnTo>
                    <a:pt x="160" y="642"/>
                  </a:lnTo>
                  <a:lnTo>
                    <a:pt x="162" y="640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2" y="634"/>
                  </a:lnTo>
                  <a:lnTo>
                    <a:pt x="160" y="634"/>
                  </a:lnTo>
                  <a:lnTo>
                    <a:pt x="160" y="632"/>
                  </a:lnTo>
                  <a:lnTo>
                    <a:pt x="160" y="629"/>
                  </a:lnTo>
                  <a:lnTo>
                    <a:pt x="157" y="629"/>
                  </a:lnTo>
                  <a:lnTo>
                    <a:pt x="154" y="629"/>
                  </a:lnTo>
                  <a:lnTo>
                    <a:pt x="154" y="627"/>
                  </a:lnTo>
                  <a:lnTo>
                    <a:pt x="152" y="627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47" y="621"/>
                  </a:lnTo>
                  <a:lnTo>
                    <a:pt x="144" y="624"/>
                  </a:lnTo>
                  <a:lnTo>
                    <a:pt x="142" y="621"/>
                  </a:lnTo>
                  <a:lnTo>
                    <a:pt x="142" y="619"/>
                  </a:lnTo>
                  <a:lnTo>
                    <a:pt x="139" y="616"/>
                  </a:lnTo>
                  <a:lnTo>
                    <a:pt x="136" y="614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4" y="606"/>
                  </a:lnTo>
                  <a:lnTo>
                    <a:pt x="131" y="606"/>
                  </a:lnTo>
                  <a:lnTo>
                    <a:pt x="129" y="606"/>
                  </a:lnTo>
                  <a:lnTo>
                    <a:pt x="126" y="609"/>
                  </a:lnTo>
                  <a:lnTo>
                    <a:pt x="123" y="606"/>
                  </a:lnTo>
                  <a:lnTo>
                    <a:pt x="123" y="603"/>
                  </a:lnTo>
                  <a:lnTo>
                    <a:pt x="121" y="601"/>
                  </a:lnTo>
                  <a:lnTo>
                    <a:pt x="118" y="598"/>
                  </a:lnTo>
                  <a:lnTo>
                    <a:pt x="116" y="601"/>
                  </a:lnTo>
                  <a:lnTo>
                    <a:pt x="113" y="598"/>
                  </a:lnTo>
                  <a:lnTo>
                    <a:pt x="111" y="598"/>
                  </a:lnTo>
                  <a:lnTo>
                    <a:pt x="108" y="596"/>
                  </a:lnTo>
                  <a:lnTo>
                    <a:pt x="105" y="596"/>
                  </a:lnTo>
                  <a:lnTo>
                    <a:pt x="103" y="593"/>
                  </a:lnTo>
                  <a:lnTo>
                    <a:pt x="98" y="591"/>
                  </a:lnTo>
                  <a:lnTo>
                    <a:pt x="98" y="588"/>
                  </a:lnTo>
                  <a:lnTo>
                    <a:pt x="95" y="585"/>
                  </a:lnTo>
                  <a:lnTo>
                    <a:pt x="95" y="580"/>
                  </a:lnTo>
                  <a:lnTo>
                    <a:pt x="95" y="578"/>
                  </a:lnTo>
                  <a:lnTo>
                    <a:pt x="95" y="572"/>
                  </a:lnTo>
                  <a:lnTo>
                    <a:pt x="93" y="572"/>
                  </a:lnTo>
                  <a:lnTo>
                    <a:pt x="93" y="567"/>
                  </a:lnTo>
                  <a:lnTo>
                    <a:pt x="93" y="565"/>
                  </a:lnTo>
                  <a:lnTo>
                    <a:pt x="93" y="560"/>
                  </a:lnTo>
                  <a:lnTo>
                    <a:pt x="90" y="557"/>
                  </a:lnTo>
                  <a:lnTo>
                    <a:pt x="90" y="554"/>
                  </a:lnTo>
                  <a:lnTo>
                    <a:pt x="90" y="552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7" y="539"/>
                  </a:lnTo>
                  <a:lnTo>
                    <a:pt x="87" y="536"/>
                  </a:lnTo>
                  <a:lnTo>
                    <a:pt x="87" y="534"/>
                  </a:lnTo>
                  <a:lnTo>
                    <a:pt x="87" y="531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5" y="526"/>
                  </a:lnTo>
                  <a:lnTo>
                    <a:pt x="85" y="524"/>
                  </a:lnTo>
                  <a:lnTo>
                    <a:pt x="82" y="524"/>
                  </a:lnTo>
                  <a:lnTo>
                    <a:pt x="82" y="521"/>
                  </a:lnTo>
                  <a:lnTo>
                    <a:pt x="82" y="518"/>
                  </a:lnTo>
                  <a:lnTo>
                    <a:pt x="80" y="516"/>
                  </a:lnTo>
                  <a:lnTo>
                    <a:pt x="77" y="516"/>
                  </a:lnTo>
                  <a:lnTo>
                    <a:pt x="77" y="513"/>
                  </a:lnTo>
                  <a:lnTo>
                    <a:pt x="77" y="511"/>
                  </a:lnTo>
                  <a:lnTo>
                    <a:pt x="77" y="508"/>
                  </a:lnTo>
                  <a:lnTo>
                    <a:pt x="77" y="505"/>
                  </a:lnTo>
                  <a:lnTo>
                    <a:pt x="74" y="505"/>
                  </a:lnTo>
                  <a:lnTo>
                    <a:pt x="74" y="503"/>
                  </a:lnTo>
                  <a:lnTo>
                    <a:pt x="72" y="500"/>
                  </a:lnTo>
                  <a:lnTo>
                    <a:pt x="69" y="500"/>
                  </a:lnTo>
                  <a:lnTo>
                    <a:pt x="67" y="500"/>
                  </a:lnTo>
                  <a:lnTo>
                    <a:pt x="69" y="498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7" y="493"/>
                  </a:lnTo>
                  <a:lnTo>
                    <a:pt x="64" y="493"/>
                  </a:lnTo>
                  <a:lnTo>
                    <a:pt x="62" y="493"/>
                  </a:lnTo>
                  <a:lnTo>
                    <a:pt x="62" y="490"/>
                  </a:lnTo>
                  <a:lnTo>
                    <a:pt x="62" y="487"/>
                  </a:lnTo>
                  <a:lnTo>
                    <a:pt x="64" y="487"/>
                  </a:lnTo>
                  <a:lnTo>
                    <a:pt x="64" y="485"/>
                  </a:lnTo>
                  <a:lnTo>
                    <a:pt x="67" y="485"/>
                  </a:lnTo>
                  <a:lnTo>
                    <a:pt x="67" y="482"/>
                  </a:lnTo>
                  <a:lnTo>
                    <a:pt x="67" y="480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74" y="475"/>
                  </a:lnTo>
                  <a:lnTo>
                    <a:pt x="74" y="472"/>
                  </a:lnTo>
                  <a:lnTo>
                    <a:pt x="74" y="469"/>
                  </a:lnTo>
                  <a:lnTo>
                    <a:pt x="74" y="467"/>
                  </a:lnTo>
                  <a:lnTo>
                    <a:pt x="74" y="464"/>
                  </a:lnTo>
                  <a:lnTo>
                    <a:pt x="74" y="462"/>
                  </a:lnTo>
                  <a:lnTo>
                    <a:pt x="72" y="462"/>
                  </a:lnTo>
                  <a:lnTo>
                    <a:pt x="72" y="459"/>
                  </a:lnTo>
                  <a:lnTo>
                    <a:pt x="69" y="459"/>
                  </a:lnTo>
                  <a:lnTo>
                    <a:pt x="69" y="456"/>
                  </a:lnTo>
                  <a:lnTo>
                    <a:pt x="69" y="454"/>
                  </a:lnTo>
                  <a:lnTo>
                    <a:pt x="72" y="451"/>
                  </a:lnTo>
                  <a:lnTo>
                    <a:pt x="72" y="449"/>
                  </a:lnTo>
                  <a:lnTo>
                    <a:pt x="74" y="449"/>
                  </a:lnTo>
                  <a:lnTo>
                    <a:pt x="77" y="449"/>
                  </a:lnTo>
                  <a:lnTo>
                    <a:pt x="77" y="446"/>
                  </a:lnTo>
                  <a:lnTo>
                    <a:pt x="77" y="444"/>
                  </a:lnTo>
                  <a:lnTo>
                    <a:pt x="80" y="444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2" y="436"/>
                  </a:lnTo>
                  <a:lnTo>
                    <a:pt x="82" y="433"/>
                  </a:lnTo>
                  <a:lnTo>
                    <a:pt x="82" y="431"/>
                  </a:lnTo>
                  <a:lnTo>
                    <a:pt x="80" y="431"/>
                  </a:lnTo>
                  <a:lnTo>
                    <a:pt x="80" y="428"/>
                  </a:lnTo>
                  <a:lnTo>
                    <a:pt x="77" y="426"/>
                  </a:lnTo>
                  <a:lnTo>
                    <a:pt x="74" y="423"/>
                  </a:lnTo>
                  <a:lnTo>
                    <a:pt x="74" y="420"/>
                  </a:lnTo>
                  <a:lnTo>
                    <a:pt x="72" y="420"/>
                  </a:lnTo>
                  <a:lnTo>
                    <a:pt x="69" y="420"/>
                  </a:lnTo>
                  <a:lnTo>
                    <a:pt x="69" y="418"/>
                  </a:lnTo>
                  <a:lnTo>
                    <a:pt x="67" y="418"/>
                  </a:lnTo>
                  <a:lnTo>
                    <a:pt x="64" y="415"/>
                  </a:lnTo>
                  <a:lnTo>
                    <a:pt x="62" y="415"/>
                  </a:lnTo>
                  <a:lnTo>
                    <a:pt x="59" y="415"/>
                  </a:lnTo>
                  <a:lnTo>
                    <a:pt x="56" y="415"/>
                  </a:lnTo>
                  <a:lnTo>
                    <a:pt x="54" y="415"/>
                  </a:lnTo>
                  <a:lnTo>
                    <a:pt x="51" y="413"/>
                  </a:lnTo>
                  <a:lnTo>
                    <a:pt x="49" y="410"/>
                  </a:lnTo>
                  <a:lnTo>
                    <a:pt x="49" y="407"/>
                  </a:lnTo>
                  <a:lnTo>
                    <a:pt x="46" y="405"/>
                  </a:lnTo>
                  <a:lnTo>
                    <a:pt x="46" y="402"/>
                  </a:lnTo>
                  <a:lnTo>
                    <a:pt x="46" y="400"/>
                  </a:lnTo>
                  <a:lnTo>
                    <a:pt x="46" y="397"/>
                  </a:lnTo>
                  <a:lnTo>
                    <a:pt x="46" y="392"/>
                  </a:lnTo>
                  <a:lnTo>
                    <a:pt x="49" y="389"/>
                  </a:lnTo>
                  <a:lnTo>
                    <a:pt x="46" y="387"/>
                  </a:lnTo>
                  <a:lnTo>
                    <a:pt x="46" y="384"/>
                  </a:lnTo>
                  <a:lnTo>
                    <a:pt x="46" y="382"/>
                  </a:lnTo>
                  <a:lnTo>
                    <a:pt x="44" y="382"/>
                  </a:lnTo>
                  <a:lnTo>
                    <a:pt x="44" y="379"/>
                  </a:lnTo>
                  <a:lnTo>
                    <a:pt x="41" y="379"/>
                  </a:lnTo>
                  <a:lnTo>
                    <a:pt x="41" y="377"/>
                  </a:lnTo>
                  <a:lnTo>
                    <a:pt x="38" y="377"/>
                  </a:lnTo>
                  <a:lnTo>
                    <a:pt x="36" y="374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31" y="366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5" y="364"/>
                  </a:lnTo>
                  <a:lnTo>
                    <a:pt x="23" y="364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18" y="358"/>
                  </a:lnTo>
                  <a:lnTo>
                    <a:pt x="18" y="356"/>
                  </a:lnTo>
                  <a:lnTo>
                    <a:pt x="15" y="356"/>
                  </a:lnTo>
                  <a:lnTo>
                    <a:pt x="15" y="358"/>
                  </a:lnTo>
                  <a:lnTo>
                    <a:pt x="13" y="358"/>
                  </a:lnTo>
                  <a:lnTo>
                    <a:pt x="13" y="356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51"/>
                  </a:lnTo>
                  <a:lnTo>
                    <a:pt x="10" y="348"/>
                  </a:lnTo>
                  <a:lnTo>
                    <a:pt x="7" y="346"/>
                  </a:lnTo>
                  <a:lnTo>
                    <a:pt x="5" y="346"/>
                  </a:lnTo>
                  <a:lnTo>
                    <a:pt x="2" y="346"/>
                  </a:lnTo>
                  <a:lnTo>
                    <a:pt x="2" y="343"/>
                  </a:lnTo>
                  <a:lnTo>
                    <a:pt x="2" y="340"/>
                  </a:lnTo>
                  <a:lnTo>
                    <a:pt x="2" y="338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5" y="333"/>
                  </a:lnTo>
                  <a:lnTo>
                    <a:pt x="7" y="333"/>
                  </a:lnTo>
                  <a:lnTo>
                    <a:pt x="7" y="330"/>
                  </a:lnTo>
                  <a:lnTo>
                    <a:pt x="7" y="328"/>
                  </a:lnTo>
                  <a:lnTo>
                    <a:pt x="7" y="325"/>
                  </a:lnTo>
                  <a:lnTo>
                    <a:pt x="5" y="325"/>
                  </a:lnTo>
                  <a:lnTo>
                    <a:pt x="5" y="322"/>
                  </a:lnTo>
                  <a:lnTo>
                    <a:pt x="5" y="320"/>
                  </a:lnTo>
                  <a:lnTo>
                    <a:pt x="2" y="320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2" y="299"/>
                  </a:lnTo>
                  <a:lnTo>
                    <a:pt x="2" y="297"/>
                  </a:lnTo>
                  <a:lnTo>
                    <a:pt x="5" y="297"/>
                  </a:lnTo>
                  <a:lnTo>
                    <a:pt x="7" y="297"/>
                  </a:lnTo>
                  <a:lnTo>
                    <a:pt x="7" y="294"/>
                  </a:lnTo>
                  <a:lnTo>
                    <a:pt x="7" y="291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2" y="284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7" y="281"/>
                  </a:lnTo>
                  <a:lnTo>
                    <a:pt x="10" y="281"/>
                  </a:lnTo>
                  <a:lnTo>
                    <a:pt x="13" y="281"/>
                  </a:lnTo>
                  <a:lnTo>
                    <a:pt x="15" y="281"/>
                  </a:lnTo>
                  <a:lnTo>
                    <a:pt x="15" y="279"/>
                  </a:lnTo>
                  <a:lnTo>
                    <a:pt x="18" y="279"/>
                  </a:lnTo>
                  <a:lnTo>
                    <a:pt x="20" y="279"/>
                  </a:lnTo>
                  <a:lnTo>
                    <a:pt x="23" y="279"/>
                  </a:lnTo>
                  <a:lnTo>
                    <a:pt x="25" y="279"/>
                  </a:lnTo>
                  <a:lnTo>
                    <a:pt x="28" y="276"/>
                  </a:lnTo>
                  <a:lnTo>
                    <a:pt x="31" y="273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3" y="268"/>
                  </a:lnTo>
                  <a:lnTo>
                    <a:pt x="36" y="268"/>
                  </a:lnTo>
                  <a:lnTo>
                    <a:pt x="36" y="266"/>
                  </a:lnTo>
                  <a:lnTo>
                    <a:pt x="38" y="266"/>
                  </a:lnTo>
                  <a:lnTo>
                    <a:pt x="38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44" y="261"/>
                  </a:lnTo>
                  <a:lnTo>
                    <a:pt x="46" y="258"/>
                  </a:lnTo>
                  <a:lnTo>
                    <a:pt x="46" y="261"/>
                  </a:lnTo>
                  <a:lnTo>
                    <a:pt x="46" y="258"/>
                  </a:lnTo>
                  <a:lnTo>
                    <a:pt x="49" y="258"/>
                  </a:lnTo>
                  <a:lnTo>
                    <a:pt x="51" y="258"/>
                  </a:lnTo>
                  <a:lnTo>
                    <a:pt x="54" y="258"/>
                  </a:lnTo>
                  <a:lnTo>
                    <a:pt x="54" y="255"/>
                  </a:lnTo>
                  <a:lnTo>
                    <a:pt x="56" y="255"/>
                  </a:lnTo>
                  <a:lnTo>
                    <a:pt x="56" y="253"/>
                  </a:lnTo>
                  <a:lnTo>
                    <a:pt x="56" y="250"/>
                  </a:lnTo>
                  <a:lnTo>
                    <a:pt x="59" y="250"/>
                  </a:lnTo>
                  <a:lnTo>
                    <a:pt x="62" y="248"/>
                  </a:lnTo>
                  <a:lnTo>
                    <a:pt x="62" y="245"/>
                  </a:lnTo>
                  <a:lnTo>
                    <a:pt x="64" y="245"/>
                  </a:lnTo>
                  <a:lnTo>
                    <a:pt x="64" y="242"/>
                  </a:lnTo>
                  <a:lnTo>
                    <a:pt x="67" y="242"/>
                  </a:lnTo>
                  <a:lnTo>
                    <a:pt x="67" y="240"/>
                  </a:lnTo>
                  <a:lnTo>
                    <a:pt x="69" y="240"/>
                  </a:lnTo>
                  <a:lnTo>
                    <a:pt x="69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4" y="235"/>
                  </a:lnTo>
                  <a:lnTo>
                    <a:pt x="74" y="232"/>
                  </a:lnTo>
                  <a:lnTo>
                    <a:pt x="72" y="232"/>
                  </a:lnTo>
                  <a:lnTo>
                    <a:pt x="72" y="230"/>
                  </a:lnTo>
                  <a:lnTo>
                    <a:pt x="74" y="230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4"/>
                  </a:lnTo>
                  <a:lnTo>
                    <a:pt x="77" y="224"/>
                  </a:lnTo>
                  <a:lnTo>
                    <a:pt x="80" y="224"/>
                  </a:lnTo>
                  <a:lnTo>
                    <a:pt x="80" y="222"/>
                  </a:lnTo>
                  <a:lnTo>
                    <a:pt x="82" y="222"/>
                  </a:lnTo>
                  <a:lnTo>
                    <a:pt x="82" y="219"/>
                  </a:lnTo>
                  <a:lnTo>
                    <a:pt x="85" y="219"/>
                  </a:lnTo>
                  <a:lnTo>
                    <a:pt x="85" y="217"/>
                  </a:lnTo>
                  <a:lnTo>
                    <a:pt x="85" y="214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85" y="212"/>
                  </a:lnTo>
                  <a:lnTo>
                    <a:pt x="82" y="212"/>
                  </a:lnTo>
                  <a:lnTo>
                    <a:pt x="82" y="209"/>
                  </a:lnTo>
                  <a:lnTo>
                    <a:pt x="82" y="206"/>
                  </a:lnTo>
                  <a:lnTo>
                    <a:pt x="85" y="206"/>
                  </a:lnTo>
                  <a:lnTo>
                    <a:pt x="85" y="204"/>
                  </a:lnTo>
                  <a:lnTo>
                    <a:pt x="82" y="204"/>
                  </a:lnTo>
                  <a:lnTo>
                    <a:pt x="82" y="201"/>
                  </a:lnTo>
                  <a:lnTo>
                    <a:pt x="82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80" y="193"/>
                  </a:lnTo>
                  <a:lnTo>
                    <a:pt x="82" y="193"/>
                  </a:lnTo>
                  <a:lnTo>
                    <a:pt x="82" y="196"/>
                  </a:lnTo>
                  <a:lnTo>
                    <a:pt x="82" y="193"/>
                  </a:lnTo>
                  <a:lnTo>
                    <a:pt x="85" y="193"/>
                  </a:lnTo>
                  <a:lnTo>
                    <a:pt x="85" y="191"/>
                  </a:lnTo>
                  <a:lnTo>
                    <a:pt x="85" y="188"/>
                  </a:lnTo>
                  <a:lnTo>
                    <a:pt x="82" y="188"/>
                  </a:lnTo>
                  <a:lnTo>
                    <a:pt x="85" y="188"/>
                  </a:lnTo>
                  <a:lnTo>
                    <a:pt x="87" y="186"/>
                  </a:lnTo>
                  <a:lnTo>
                    <a:pt x="85" y="186"/>
                  </a:lnTo>
                  <a:lnTo>
                    <a:pt x="85" y="183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5" y="178"/>
                  </a:lnTo>
                  <a:lnTo>
                    <a:pt x="85" y="181"/>
                  </a:lnTo>
                  <a:lnTo>
                    <a:pt x="85" y="178"/>
                  </a:lnTo>
                  <a:lnTo>
                    <a:pt x="85" y="175"/>
                  </a:lnTo>
                  <a:lnTo>
                    <a:pt x="85" y="173"/>
                  </a:lnTo>
                  <a:lnTo>
                    <a:pt x="82" y="173"/>
                  </a:lnTo>
                  <a:lnTo>
                    <a:pt x="82" y="170"/>
                  </a:lnTo>
                  <a:lnTo>
                    <a:pt x="85" y="170"/>
                  </a:lnTo>
                  <a:lnTo>
                    <a:pt x="87" y="170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5" y="165"/>
                  </a:lnTo>
                  <a:lnTo>
                    <a:pt x="85" y="163"/>
                  </a:lnTo>
                  <a:lnTo>
                    <a:pt x="87" y="163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2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4"/>
                  </a:lnTo>
                  <a:lnTo>
                    <a:pt x="103" y="142"/>
                  </a:lnTo>
                  <a:lnTo>
                    <a:pt x="103" y="139"/>
                  </a:lnTo>
                  <a:lnTo>
                    <a:pt x="100" y="139"/>
                  </a:lnTo>
                  <a:lnTo>
                    <a:pt x="103" y="139"/>
                  </a:lnTo>
                  <a:lnTo>
                    <a:pt x="103" y="137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08" y="132"/>
                  </a:lnTo>
                  <a:lnTo>
                    <a:pt x="108" y="129"/>
                  </a:lnTo>
                  <a:lnTo>
                    <a:pt x="111" y="129"/>
                  </a:lnTo>
                  <a:lnTo>
                    <a:pt x="113" y="129"/>
                  </a:lnTo>
                  <a:lnTo>
                    <a:pt x="113" y="132"/>
                  </a:lnTo>
                  <a:lnTo>
                    <a:pt x="116" y="132"/>
                  </a:lnTo>
                  <a:lnTo>
                    <a:pt x="118" y="132"/>
                  </a:lnTo>
                  <a:lnTo>
                    <a:pt x="121" y="132"/>
                  </a:lnTo>
                  <a:lnTo>
                    <a:pt x="123" y="132"/>
                  </a:lnTo>
                  <a:lnTo>
                    <a:pt x="126" y="132"/>
                  </a:lnTo>
                  <a:lnTo>
                    <a:pt x="126" y="129"/>
                  </a:lnTo>
                  <a:lnTo>
                    <a:pt x="129" y="129"/>
                  </a:lnTo>
                  <a:lnTo>
                    <a:pt x="129" y="126"/>
                  </a:lnTo>
                  <a:lnTo>
                    <a:pt x="131" y="126"/>
                  </a:lnTo>
                  <a:lnTo>
                    <a:pt x="134" y="126"/>
                  </a:lnTo>
                  <a:lnTo>
                    <a:pt x="136" y="126"/>
                  </a:lnTo>
                  <a:lnTo>
                    <a:pt x="136" y="129"/>
                  </a:lnTo>
                  <a:lnTo>
                    <a:pt x="139" y="129"/>
                  </a:lnTo>
                  <a:lnTo>
                    <a:pt x="142" y="129"/>
                  </a:lnTo>
                  <a:lnTo>
                    <a:pt x="142" y="132"/>
                  </a:lnTo>
                  <a:lnTo>
                    <a:pt x="144" y="132"/>
                  </a:lnTo>
                  <a:lnTo>
                    <a:pt x="144" y="129"/>
                  </a:lnTo>
                  <a:lnTo>
                    <a:pt x="147" y="129"/>
                  </a:lnTo>
                  <a:lnTo>
                    <a:pt x="149" y="129"/>
                  </a:lnTo>
                  <a:lnTo>
                    <a:pt x="152" y="129"/>
                  </a:lnTo>
                  <a:lnTo>
                    <a:pt x="154" y="129"/>
                  </a:lnTo>
                  <a:lnTo>
                    <a:pt x="157" y="126"/>
                  </a:lnTo>
                  <a:lnTo>
                    <a:pt x="160" y="126"/>
                  </a:lnTo>
                  <a:lnTo>
                    <a:pt x="162" y="126"/>
                  </a:lnTo>
                  <a:lnTo>
                    <a:pt x="162" y="129"/>
                  </a:lnTo>
                  <a:lnTo>
                    <a:pt x="165" y="132"/>
                  </a:lnTo>
                  <a:lnTo>
                    <a:pt x="167" y="134"/>
                  </a:lnTo>
                  <a:lnTo>
                    <a:pt x="170" y="137"/>
                  </a:lnTo>
                  <a:lnTo>
                    <a:pt x="172" y="137"/>
                  </a:lnTo>
                  <a:lnTo>
                    <a:pt x="175" y="137"/>
                  </a:lnTo>
                  <a:lnTo>
                    <a:pt x="178" y="137"/>
                  </a:lnTo>
                  <a:lnTo>
                    <a:pt x="180" y="137"/>
                  </a:lnTo>
                  <a:lnTo>
                    <a:pt x="183" y="137"/>
                  </a:lnTo>
                  <a:lnTo>
                    <a:pt x="183" y="139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4"/>
                  </a:lnTo>
                  <a:lnTo>
                    <a:pt x="191" y="147"/>
                  </a:lnTo>
                  <a:lnTo>
                    <a:pt x="193" y="147"/>
                  </a:lnTo>
                  <a:lnTo>
                    <a:pt x="196" y="144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9" y="147"/>
                  </a:lnTo>
                  <a:lnTo>
                    <a:pt x="211" y="147"/>
                  </a:lnTo>
                  <a:lnTo>
                    <a:pt x="211" y="150"/>
                  </a:lnTo>
                  <a:lnTo>
                    <a:pt x="214" y="150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5"/>
                  </a:lnTo>
                  <a:lnTo>
                    <a:pt x="219" y="157"/>
                  </a:lnTo>
                  <a:lnTo>
                    <a:pt x="219" y="160"/>
                  </a:lnTo>
                  <a:lnTo>
                    <a:pt x="221" y="160"/>
                  </a:lnTo>
                  <a:lnTo>
                    <a:pt x="221" y="163"/>
                  </a:lnTo>
                  <a:lnTo>
                    <a:pt x="224" y="163"/>
                  </a:lnTo>
                  <a:lnTo>
                    <a:pt x="227" y="163"/>
                  </a:lnTo>
                  <a:lnTo>
                    <a:pt x="229" y="165"/>
                  </a:lnTo>
                  <a:lnTo>
                    <a:pt x="232" y="165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7" y="163"/>
                  </a:lnTo>
                  <a:lnTo>
                    <a:pt x="237" y="165"/>
                  </a:lnTo>
                  <a:lnTo>
                    <a:pt x="237" y="168"/>
                  </a:lnTo>
                  <a:lnTo>
                    <a:pt x="237" y="170"/>
                  </a:lnTo>
                  <a:lnTo>
                    <a:pt x="240" y="170"/>
                  </a:lnTo>
                  <a:lnTo>
                    <a:pt x="240" y="168"/>
                  </a:lnTo>
                  <a:lnTo>
                    <a:pt x="242" y="165"/>
                  </a:lnTo>
                  <a:lnTo>
                    <a:pt x="245" y="165"/>
                  </a:lnTo>
                  <a:lnTo>
                    <a:pt x="245" y="168"/>
                  </a:lnTo>
                  <a:lnTo>
                    <a:pt x="247" y="170"/>
                  </a:lnTo>
                  <a:lnTo>
                    <a:pt x="247" y="168"/>
                  </a:lnTo>
                  <a:lnTo>
                    <a:pt x="250" y="165"/>
                  </a:lnTo>
                  <a:lnTo>
                    <a:pt x="250" y="163"/>
                  </a:lnTo>
                  <a:lnTo>
                    <a:pt x="252" y="165"/>
                  </a:lnTo>
                  <a:lnTo>
                    <a:pt x="252" y="168"/>
                  </a:lnTo>
                  <a:lnTo>
                    <a:pt x="255" y="168"/>
                  </a:lnTo>
                  <a:lnTo>
                    <a:pt x="255" y="165"/>
                  </a:lnTo>
                  <a:lnTo>
                    <a:pt x="258" y="165"/>
                  </a:lnTo>
                  <a:lnTo>
                    <a:pt x="258" y="163"/>
                  </a:lnTo>
                  <a:lnTo>
                    <a:pt x="255" y="163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60" y="160"/>
                  </a:lnTo>
                  <a:lnTo>
                    <a:pt x="260" y="163"/>
                  </a:lnTo>
                  <a:lnTo>
                    <a:pt x="263" y="163"/>
                  </a:lnTo>
                  <a:lnTo>
                    <a:pt x="265" y="160"/>
                  </a:lnTo>
                  <a:lnTo>
                    <a:pt x="268" y="160"/>
                  </a:lnTo>
                  <a:lnTo>
                    <a:pt x="270" y="160"/>
                  </a:lnTo>
                  <a:lnTo>
                    <a:pt x="273" y="160"/>
                  </a:lnTo>
                  <a:lnTo>
                    <a:pt x="273" y="163"/>
                  </a:lnTo>
                  <a:lnTo>
                    <a:pt x="273" y="165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78" y="173"/>
                  </a:lnTo>
                  <a:lnTo>
                    <a:pt x="278" y="175"/>
                  </a:lnTo>
                  <a:lnTo>
                    <a:pt x="281" y="175"/>
                  </a:lnTo>
                  <a:lnTo>
                    <a:pt x="281" y="173"/>
                  </a:lnTo>
                  <a:lnTo>
                    <a:pt x="281" y="170"/>
                  </a:lnTo>
                  <a:lnTo>
                    <a:pt x="281" y="168"/>
                  </a:lnTo>
                  <a:lnTo>
                    <a:pt x="283" y="168"/>
                  </a:lnTo>
                  <a:lnTo>
                    <a:pt x="286" y="168"/>
                  </a:lnTo>
                  <a:lnTo>
                    <a:pt x="286" y="170"/>
                  </a:lnTo>
                  <a:lnTo>
                    <a:pt x="286" y="173"/>
                  </a:lnTo>
                  <a:lnTo>
                    <a:pt x="286" y="175"/>
                  </a:lnTo>
                  <a:lnTo>
                    <a:pt x="289" y="175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4" y="178"/>
                  </a:lnTo>
                  <a:lnTo>
                    <a:pt x="296" y="178"/>
                  </a:lnTo>
                  <a:lnTo>
                    <a:pt x="299" y="178"/>
                  </a:lnTo>
                  <a:lnTo>
                    <a:pt x="301" y="178"/>
                  </a:lnTo>
                  <a:lnTo>
                    <a:pt x="304" y="178"/>
                  </a:lnTo>
                  <a:lnTo>
                    <a:pt x="304" y="175"/>
                  </a:lnTo>
                  <a:lnTo>
                    <a:pt x="307" y="175"/>
                  </a:lnTo>
                  <a:lnTo>
                    <a:pt x="307" y="173"/>
                  </a:lnTo>
                  <a:lnTo>
                    <a:pt x="304" y="173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4" y="165"/>
                  </a:lnTo>
                  <a:lnTo>
                    <a:pt x="307" y="165"/>
                  </a:lnTo>
                  <a:lnTo>
                    <a:pt x="307" y="163"/>
                  </a:lnTo>
                  <a:lnTo>
                    <a:pt x="309" y="163"/>
                  </a:lnTo>
                  <a:lnTo>
                    <a:pt x="309" y="160"/>
                  </a:lnTo>
                  <a:lnTo>
                    <a:pt x="309" y="157"/>
                  </a:lnTo>
                  <a:lnTo>
                    <a:pt x="309" y="155"/>
                  </a:lnTo>
                  <a:lnTo>
                    <a:pt x="312" y="155"/>
                  </a:lnTo>
                  <a:lnTo>
                    <a:pt x="314" y="155"/>
                  </a:lnTo>
                  <a:lnTo>
                    <a:pt x="312" y="155"/>
                  </a:lnTo>
                  <a:lnTo>
                    <a:pt x="314" y="157"/>
                  </a:lnTo>
                  <a:lnTo>
                    <a:pt x="317" y="157"/>
                  </a:lnTo>
                  <a:lnTo>
                    <a:pt x="317" y="155"/>
                  </a:lnTo>
                  <a:lnTo>
                    <a:pt x="319" y="155"/>
                  </a:lnTo>
                  <a:lnTo>
                    <a:pt x="319" y="152"/>
                  </a:lnTo>
                  <a:lnTo>
                    <a:pt x="322" y="152"/>
                  </a:lnTo>
                  <a:lnTo>
                    <a:pt x="322" y="155"/>
                  </a:lnTo>
                  <a:lnTo>
                    <a:pt x="325" y="155"/>
                  </a:lnTo>
                  <a:lnTo>
                    <a:pt x="325" y="157"/>
                  </a:lnTo>
                  <a:lnTo>
                    <a:pt x="322" y="157"/>
                  </a:lnTo>
                  <a:lnTo>
                    <a:pt x="325" y="160"/>
                  </a:lnTo>
                  <a:lnTo>
                    <a:pt x="327" y="160"/>
                  </a:lnTo>
                  <a:lnTo>
                    <a:pt x="327" y="157"/>
                  </a:lnTo>
                  <a:lnTo>
                    <a:pt x="330" y="157"/>
                  </a:lnTo>
                  <a:lnTo>
                    <a:pt x="332" y="157"/>
                  </a:lnTo>
                  <a:lnTo>
                    <a:pt x="335" y="157"/>
                  </a:lnTo>
                  <a:lnTo>
                    <a:pt x="335" y="160"/>
                  </a:lnTo>
                  <a:lnTo>
                    <a:pt x="335" y="163"/>
                  </a:lnTo>
                  <a:lnTo>
                    <a:pt x="332" y="163"/>
                  </a:lnTo>
                  <a:lnTo>
                    <a:pt x="335" y="163"/>
                  </a:lnTo>
                  <a:lnTo>
                    <a:pt x="338" y="163"/>
                  </a:lnTo>
                  <a:lnTo>
                    <a:pt x="340" y="160"/>
                  </a:lnTo>
                  <a:lnTo>
                    <a:pt x="343" y="157"/>
                  </a:lnTo>
                  <a:lnTo>
                    <a:pt x="345" y="157"/>
                  </a:lnTo>
                  <a:lnTo>
                    <a:pt x="348" y="160"/>
                  </a:lnTo>
                  <a:lnTo>
                    <a:pt x="350" y="163"/>
                  </a:lnTo>
                  <a:lnTo>
                    <a:pt x="350" y="165"/>
                  </a:lnTo>
                  <a:lnTo>
                    <a:pt x="353" y="165"/>
                  </a:lnTo>
                  <a:lnTo>
                    <a:pt x="350" y="165"/>
                  </a:lnTo>
                  <a:lnTo>
                    <a:pt x="350" y="168"/>
                  </a:lnTo>
                  <a:lnTo>
                    <a:pt x="348" y="168"/>
                  </a:lnTo>
                  <a:lnTo>
                    <a:pt x="348" y="170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3" y="170"/>
                  </a:lnTo>
                  <a:lnTo>
                    <a:pt x="356" y="170"/>
                  </a:lnTo>
                  <a:lnTo>
                    <a:pt x="358" y="170"/>
                  </a:lnTo>
                  <a:lnTo>
                    <a:pt x="358" y="168"/>
                  </a:lnTo>
                  <a:lnTo>
                    <a:pt x="361" y="168"/>
                  </a:lnTo>
                  <a:lnTo>
                    <a:pt x="361" y="170"/>
                  </a:lnTo>
                  <a:lnTo>
                    <a:pt x="361" y="173"/>
                  </a:lnTo>
                  <a:lnTo>
                    <a:pt x="363" y="173"/>
                  </a:lnTo>
                  <a:lnTo>
                    <a:pt x="363" y="170"/>
                  </a:lnTo>
                  <a:lnTo>
                    <a:pt x="366" y="170"/>
                  </a:lnTo>
                  <a:lnTo>
                    <a:pt x="366" y="168"/>
                  </a:lnTo>
                  <a:lnTo>
                    <a:pt x="366" y="165"/>
                  </a:lnTo>
                  <a:lnTo>
                    <a:pt x="368" y="165"/>
                  </a:lnTo>
                  <a:lnTo>
                    <a:pt x="371" y="165"/>
                  </a:lnTo>
                  <a:lnTo>
                    <a:pt x="371" y="163"/>
                  </a:lnTo>
                  <a:lnTo>
                    <a:pt x="371" y="160"/>
                  </a:lnTo>
                  <a:lnTo>
                    <a:pt x="374" y="160"/>
                  </a:lnTo>
                  <a:lnTo>
                    <a:pt x="376" y="157"/>
                  </a:lnTo>
                  <a:lnTo>
                    <a:pt x="379" y="160"/>
                  </a:lnTo>
                  <a:lnTo>
                    <a:pt x="381" y="160"/>
                  </a:lnTo>
                  <a:lnTo>
                    <a:pt x="381" y="157"/>
                  </a:lnTo>
                  <a:lnTo>
                    <a:pt x="379" y="157"/>
                  </a:lnTo>
                  <a:lnTo>
                    <a:pt x="381" y="155"/>
                  </a:lnTo>
                  <a:lnTo>
                    <a:pt x="381" y="152"/>
                  </a:lnTo>
                  <a:lnTo>
                    <a:pt x="381" y="150"/>
                  </a:lnTo>
                  <a:lnTo>
                    <a:pt x="381" y="147"/>
                  </a:lnTo>
                  <a:lnTo>
                    <a:pt x="381" y="144"/>
                  </a:lnTo>
                  <a:lnTo>
                    <a:pt x="384" y="144"/>
                  </a:lnTo>
                  <a:lnTo>
                    <a:pt x="387" y="144"/>
                  </a:lnTo>
                  <a:lnTo>
                    <a:pt x="389" y="144"/>
                  </a:lnTo>
                  <a:lnTo>
                    <a:pt x="389" y="142"/>
                  </a:lnTo>
                  <a:lnTo>
                    <a:pt x="392" y="142"/>
                  </a:lnTo>
                  <a:lnTo>
                    <a:pt x="392" y="139"/>
                  </a:lnTo>
                  <a:lnTo>
                    <a:pt x="389" y="139"/>
                  </a:lnTo>
                  <a:lnTo>
                    <a:pt x="389" y="137"/>
                  </a:lnTo>
                  <a:lnTo>
                    <a:pt x="392" y="137"/>
                  </a:lnTo>
                  <a:lnTo>
                    <a:pt x="394" y="137"/>
                  </a:lnTo>
                  <a:lnTo>
                    <a:pt x="394" y="134"/>
                  </a:lnTo>
                  <a:lnTo>
                    <a:pt x="397" y="134"/>
                  </a:lnTo>
                  <a:lnTo>
                    <a:pt x="394" y="132"/>
                  </a:lnTo>
                  <a:lnTo>
                    <a:pt x="392" y="132"/>
                  </a:lnTo>
                  <a:lnTo>
                    <a:pt x="394" y="132"/>
                  </a:lnTo>
                  <a:lnTo>
                    <a:pt x="397" y="129"/>
                  </a:lnTo>
                  <a:lnTo>
                    <a:pt x="399" y="129"/>
                  </a:lnTo>
                  <a:lnTo>
                    <a:pt x="402" y="129"/>
                  </a:lnTo>
                  <a:lnTo>
                    <a:pt x="405" y="129"/>
                  </a:lnTo>
                  <a:lnTo>
                    <a:pt x="407" y="129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23" y="137"/>
                  </a:lnTo>
                  <a:lnTo>
                    <a:pt x="423" y="139"/>
                  </a:lnTo>
                  <a:lnTo>
                    <a:pt x="425" y="139"/>
                  </a:lnTo>
                  <a:lnTo>
                    <a:pt x="428" y="142"/>
                  </a:lnTo>
                  <a:lnTo>
                    <a:pt x="430" y="144"/>
                  </a:lnTo>
                  <a:lnTo>
                    <a:pt x="433" y="144"/>
                  </a:lnTo>
                  <a:lnTo>
                    <a:pt x="433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8" y="150"/>
                  </a:lnTo>
                  <a:lnTo>
                    <a:pt x="438" y="152"/>
                  </a:lnTo>
                  <a:lnTo>
                    <a:pt x="441" y="152"/>
                  </a:lnTo>
                  <a:lnTo>
                    <a:pt x="443" y="152"/>
                  </a:lnTo>
                  <a:lnTo>
                    <a:pt x="446" y="152"/>
                  </a:lnTo>
                  <a:lnTo>
                    <a:pt x="448" y="152"/>
                  </a:lnTo>
                  <a:lnTo>
                    <a:pt x="448" y="150"/>
                  </a:lnTo>
                  <a:lnTo>
                    <a:pt x="451" y="150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9" y="147"/>
                  </a:lnTo>
                  <a:lnTo>
                    <a:pt x="461" y="147"/>
                  </a:lnTo>
                  <a:lnTo>
                    <a:pt x="464" y="147"/>
                  </a:lnTo>
                  <a:lnTo>
                    <a:pt x="464" y="144"/>
                  </a:lnTo>
                  <a:lnTo>
                    <a:pt x="466" y="142"/>
                  </a:lnTo>
                  <a:lnTo>
                    <a:pt x="469" y="142"/>
                  </a:lnTo>
                  <a:lnTo>
                    <a:pt x="469" y="139"/>
                  </a:lnTo>
                  <a:lnTo>
                    <a:pt x="472" y="139"/>
                  </a:lnTo>
                  <a:lnTo>
                    <a:pt x="474" y="139"/>
                  </a:lnTo>
                  <a:lnTo>
                    <a:pt x="477" y="137"/>
                  </a:lnTo>
                  <a:lnTo>
                    <a:pt x="479" y="137"/>
                  </a:lnTo>
                  <a:lnTo>
                    <a:pt x="482" y="137"/>
                  </a:lnTo>
                  <a:lnTo>
                    <a:pt x="485" y="137"/>
                  </a:lnTo>
                  <a:lnTo>
                    <a:pt x="485" y="139"/>
                  </a:lnTo>
                  <a:lnTo>
                    <a:pt x="485" y="142"/>
                  </a:lnTo>
                  <a:lnTo>
                    <a:pt x="487" y="142"/>
                  </a:lnTo>
                  <a:lnTo>
                    <a:pt x="487" y="144"/>
                  </a:lnTo>
                  <a:lnTo>
                    <a:pt x="487" y="147"/>
                  </a:lnTo>
                  <a:lnTo>
                    <a:pt x="490" y="147"/>
                  </a:lnTo>
                  <a:lnTo>
                    <a:pt x="490" y="150"/>
                  </a:lnTo>
                  <a:lnTo>
                    <a:pt x="492" y="152"/>
                  </a:lnTo>
                  <a:lnTo>
                    <a:pt x="495" y="155"/>
                  </a:lnTo>
                  <a:lnTo>
                    <a:pt x="497" y="155"/>
                  </a:lnTo>
                  <a:lnTo>
                    <a:pt x="500" y="155"/>
                  </a:lnTo>
                  <a:lnTo>
                    <a:pt x="503" y="155"/>
                  </a:lnTo>
                  <a:lnTo>
                    <a:pt x="505" y="155"/>
                  </a:lnTo>
                  <a:lnTo>
                    <a:pt x="505" y="152"/>
                  </a:lnTo>
                  <a:lnTo>
                    <a:pt x="508" y="152"/>
                  </a:lnTo>
                  <a:lnTo>
                    <a:pt x="508" y="150"/>
                  </a:lnTo>
                  <a:lnTo>
                    <a:pt x="510" y="150"/>
                  </a:lnTo>
                  <a:lnTo>
                    <a:pt x="513" y="150"/>
                  </a:lnTo>
                  <a:lnTo>
                    <a:pt x="515" y="147"/>
                  </a:lnTo>
                  <a:lnTo>
                    <a:pt x="515" y="144"/>
                  </a:lnTo>
                  <a:lnTo>
                    <a:pt x="518" y="144"/>
                  </a:lnTo>
                  <a:lnTo>
                    <a:pt x="518" y="142"/>
                  </a:lnTo>
                  <a:lnTo>
                    <a:pt x="518" y="144"/>
                  </a:lnTo>
                  <a:lnTo>
                    <a:pt x="521" y="144"/>
                  </a:lnTo>
                  <a:lnTo>
                    <a:pt x="523" y="144"/>
                  </a:lnTo>
                  <a:lnTo>
                    <a:pt x="523" y="142"/>
                  </a:lnTo>
                  <a:lnTo>
                    <a:pt x="523" y="139"/>
                  </a:lnTo>
                  <a:lnTo>
                    <a:pt x="523" y="137"/>
                  </a:lnTo>
                  <a:lnTo>
                    <a:pt x="521" y="137"/>
                  </a:lnTo>
                  <a:lnTo>
                    <a:pt x="521" y="134"/>
                  </a:lnTo>
                  <a:lnTo>
                    <a:pt x="523" y="134"/>
                  </a:lnTo>
                  <a:lnTo>
                    <a:pt x="523" y="137"/>
                  </a:lnTo>
                  <a:lnTo>
                    <a:pt x="526" y="137"/>
                  </a:lnTo>
                  <a:lnTo>
                    <a:pt x="526" y="134"/>
                  </a:lnTo>
                  <a:lnTo>
                    <a:pt x="526" y="132"/>
                  </a:lnTo>
                  <a:lnTo>
                    <a:pt x="528" y="132"/>
                  </a:lnTo>
                  <a:lnTo>
                    <a:pt x="531" y="129"/>
                  </a:lnTo>
                  <a:lnTo>
                    <a:pt x="531" y="132"/>
                  </a:lnTo>
                  <a:lnTo>
                    <a:pt x="534" y="132"/>
                  </a:lnTo>
                  <a:lnTo>
                    <a:pt x="534" y="129"/>
                  </a:lnTo>
                  <a:lnTo>
                    <a:pt x="536" y="129"/>
                  </a:lnTo>
                  <a:lnTo>
                    <a:pt x="536" y="126"/>
                  </a:lnTo>
                  <a:lnTo>
                    <a:pt x="539" y="126"/>
                  </a:lnTo>
                  <a:lnTo>
                    <a:pt x="539" y="124"/>
                  </a:lnTo>
                  <a:lnTo>
                    <a:pt x="541" y="124"/>
                  </a:lnTo>
                  <a:lnTo>
                    <a:pt x="541" y="126"/>
                  </a:lnTo>
                  <a:lnTo>
                    <a:pt x="544" y="126"/>
                  </a:lnTo>
                  <a:lnTo>
                    <a:pt x="546" y="124"/>
                  </a:lnTo>
                  <a:lnTo>
                    <a:pt x="549" y="124"/>
                  </a:lnTo>
                  <a:lnTo>
                    <a:pt x="549" y="126"/>
                  </a:lnTo>
                  <a:lnTo>
                    <a:pt x="552" y="126"/>
                  </a:lnTo>
                  <a:lnTo>
                    <a:pt x="552" y="124"/>
                  </a:lnTo>
                  <a:lnTo>
                    <a:pt x="554" y="124"/>
                  </a:lnTo>
                  <a:lnTo>
                    <a:pt x="557" y="124"/>
                  </a:lnTo>
                  <a:lnTo>
                    <a:pt x="557" y="121"/>
                  </a:lnTo>
                  <a:lnTo>
                    <a:pt x="557" y="119"/>
                  </a:lnTo>
                  <a:lnTo>
                    <a:pt x="559" y="119"/>
                  </a:lnTo>
                  <a:lnTo>
                    <a:pt x="562" y="119"/>
                  </a:lnTo>
                  <a:lnTo>
                    <a:pt x="562" y="116"/>
                  </a:lnTo>
                  <a:lnTo>
                    <a:pt x="562" y="114"/>
                  </a:lnTo>
                  <a:lnTo>
                    <a:pt x="564" y="114"/>
                  </a:lnTo>
                  <a:lnTo>
                    <a:pt x="564" y="116"/>
                  </a:lnTo>
                  <a:lnTo>
                    <a:pt x="567" y="116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67" y="114"/>
                  </a:lnTo>
                  <a:lnTo>
                    <a:pt x="567" y="111"/>
                  </a:lnTo>
                  <a:lnTo>
                    <a:pt x="570" y="111"/>
                  </a:lnTo>
                  <a:lnTo>
                    <a:pt x="572" y="111"/>
                  </a:lnTo>
                  <a:lnTo>
                    <a:pt x="572" y="108"/>
                  </a:lnTo>
                  <a:lnTo>
                    <a:pt x="575" y="108"/>
                  </a:lnTo>
                  <a:lnTo>
                    <a:pt x="577" y="108"/>
                  </a:lnTo>
                  <a:lnTo>
                    <a:pt x="580" y="108"/>
                  </a:lnTo>
                  <a:lnTo>
                    <a:pt x="580" y="111"/>
                  </a:lnTo>
                  <a:lnTo>
                    <a:pt x="583" y="111"/>
                  </a:lnTo>
                  <a:lnTo>
                    <a:pt x="585" y="111"/>
                  </a:lnTo>
                  <a:lnTo>
                    <a:pt x="585" y="108"/>
                  </a:lnTo>
                  <a:lnTo>
                    <a:pt x="585" y="111"/>
                  </a:lnTo>
                  <a:lnTo>
                    <a:pt x="588" y="111"/>
                  </a:lnTo>
                  <a:lnTo>
                    <a:pt x="588" y="114"/>
                  </a:lnTo>
                  <a:lnTo>
                    <a:pt x="590" y="114"/>
                  </a:lnTo>
                  <a:lnTo>
                    <a:pt x="588" y="114"/>
                  </a:lnTo>
                  <a:lnTo>
                    <a:pt x="585" y="114"/>
                  </a:lnTo>
                  <a:lnTo>
                    <a:pt x="585" y="116"/>
                  </a:lnTo>
                  <a:lnTo>
                    <a:pt x="585" y="119"/>
                  </a:lnTo>
                  <a:lnTo>
                    <a:pt x="583" y="119"/>
                  </a:lnTo>
                  <a:lnTo>
                    <a:pt x="580" y="121"/>
                  </a:lnTo>
                  <a:lnTo>
                    <a:pt x="577" y="124"/>
                  </a:lnTo>
                  <a:lnTo>
                    <a:pt x="577" y="126"/>
                  </a:lnTo>
                  <a:lnTo>
                    <a:pt x="577" y="129"/>
                  </a:lnTo>
                  <a:lnTo>
                    <a:pt x="577" y="132"/>
                  </a:lnTo>
                  <a:lnTo>
                    <a:pt x="577" y="134"/>
                  </a:lnTo>
                  <a:lnTo>
                    <a:pt x="577" y="137"/>
                  </a:lnTo>
                  <a:lnTo>
                    <a:pt x="577" y="139"/>
                  </a:lnTo>
                  <a:lnTo>
                    <a:pt x="580" y="139"/>
                  </a:lnTo>
                  <a:lnTo>
                    <a:pt x="583" y="142"/>
                  </a:lnTo>
                  <a:lnTo>
                    <a:pt x="585" y="142"/>
                  </a:lnTo>
                  <a:lnTo>
                    <a:pt x="585" y="144"/>
                  </a:lnTo>
                  <a:lnTo>
                    <a:pt x="585" y="147"/>
                  </a:lnTo>
                  <a:lnTo>
                    <a:pt x="585" y="150"/>
                  </a:lnTo>
                  <a:lnTo>
                    <a:pt x="588" y="152"/>
                  </a:lnTo>
                  <a:lnTo>
                    <a:pt x="588" y="155"/>
                  </a:lnTo>
                  <a:lnTo>
                    <a:pt x="590" y="157"/>
                  </a:lnTo>
                  <a:lnTo>
                    <a:pt x="590" y="160"/>
                  </a:lnTo>
                  <a:lnTo>
                    <a:pt x="590" y="163"/>
                  </a:lnTo>
                  <a:lnTo>
                    <a:pt x="593" y="163"/>
                  </a:lnTo>
                  <a:lnTo>
                    <a:pt x="593" y="165"/>
                  </a:lnTo>
                  <a:lnTo>
                    <a:pt x="595" y="165"/>
                  </a:lnTo>
                  <a:lnTo>
                    <a:pt x="598" y="165"/>
                  </a:lnTo>
                  <a:lnTo>
                    <a:pt x="601" y="168"/>
                  </a:lnTo>
                  <a:lnTo>
                    <a:pt x="603" y="168"/>
                  </a:lnTo>
                  <a:lnTo>
                    <a:pt x="606" y="170"/>
                  </a:lnTo>
                  <a:lnTo>
                    <a:pt x="608" y="170"/>
                  </a:lnTo>
                  <a:lnTo>
                    <a:pt x="611" y="170"/>
                  </a:lnTo>
                  <a:lnTo>
                    <a:pt x="613" y="173"/>
                  </a:lnTo>
                  <a:lnTo>
                    <a:pt x="616" y="173"/>
                  </a:lnTo>
                  <a:lnTo>
                    <a:pt x="621" y="175"/>
                  </a:lnTo>
                  <a:lnTo>
                    <a:pt x="624" y="175"/>
                  </a:lnTo>
                  <a:lnTo>
                    <a:pt x="626" y="175"/>
                  </a:lnTo>
                  <a:lnTo>
                    <a:pt x="629" y="175"/>
                  </a:lnTo>
                  <a:lnTo>
                    <a:pt x="629" y="178"/>
                  </a:lnTo>
                  <a:lnTo>
                    <a:pt x="631" y="178"/>
                  </a:lnTo>
                  <a:lnTo>
                    <a:pt x="634" y="178"/>
                  </a:lnTo>
                  <a:lnTo>
                    <a:pt x="637" y="181"/>
                  </a:lnTo>
                  <a:lnTo>
                    <a:pt x="639" y="181"/>
                  </a:lnTo>
                  <a:lnTo>
                    <a:pt x="642" y="181"/>
                  </a:lnTo>
                  <a:lnTo>
                    <a:pt x="644" y="181"/>
                  </a:lnTo>
                  <a:lnTo>
                    <a:pt x="647" y="181"/>
                  </a:lnTo>
                  <a:lnTo>
                    <a:pt x="647" y="183"/>
                  </a:lnTo>
                  <a:lnTo>
                    <a:pt x="650" y="183"/>
                  </a:lnTo>
                  <a:lnTo>
                    <a:pt x="655" y="183"/>
                  </a:lnTo>
                  <a:lnTo>
                    <a:pt x="657" y="183"/>
                  </a:lnTo>
                  <a:lnTo>
                    <a:pt x="660" y="186"/>
                  </a:lnTo>
                  <a:lnTo>
                    <a:pt x="662" y="186"/>
                  </a:lnTo>
                  <a:lnTo>
                    <a:pt x="665" y="186"/>
                  </a:lnTo>
                  <a:lnTo>
                    <a:pt x="668" y="186"/>
                  </a:lnTo>
                  <a:lnTo>
                    <a:pt x="670" y="186"/>
                  </a:lnTo>
                  <a:lnTo>
                    <a:pt x="670" y="183"/>
                  </a:lnTo>
                  <a:lnTo>
                    <a:pt x="673" y="183"/>
                  </a:lnTo>
                  <a:lnTo>
                    <a:pt x="675" y="183"/>
                  </a:lnTo>
                  <a:lnTo>
                    <a:pt x="675" y="181"/>
                  </a:lnTo>
                  <a:lnTo>
                    <a:pt x="675" y="178"/>
                  </a:lnTo>
                  <a:lnTo>
                    <a:pt x="675" y="175"/>
                  </a:lnTo>
                  <a:lnTo>
                    <a:pt x="675" y="173"/>
                  </a:lnTo>
                  <a:lnTo>
                    <a:pt x="678" y="173"/>
                  </a:lnTo>
                  <a:lnTo>
                    <a:pt x="678" y="170"/>
                  </a:lnTo>
                  <a:lnTo>
                    <a:pt x="680" y="170"/>
                  </a:lnTo>
                  <a:lnTo>
                    <a:pt x="683" y="170"/>
                  </a:lnTo>
                  <a:lnTo>
                    <a:pt x="683" y="168"/>
                  </a:lnTo>
                  <a:lnTo>
                    <a:pt x="680" y="168"/>
                  </a:lnTo>
                  <a:lnTo>
                    <a:pt x="680" y="165"/>
                  </a:lnTo>
                  <a:lnTo>
                    <a:pt x="678" y="165"/>
                  </a:lnTo>
                  <a:lnTo>
                    <a:pt x="678" y="163"/>
                  </a:lnTo>
                  <a:lnTo>
                    <a:pt x="678" y="160"/>
                  </a:lnTo>
                  <a:lnTo>
                    <a:pt x="678" y="157"/>
                  </a:lnTo>
                  <a:lnTo>
                    <a:pt x="680" y="157"/>
                  </a:lnTo>
                  <a:lnTo>
                    <a:pt x="683" y="157"/>
                  </a:lnTo>
                  <a:lnTo>
                    <a:pt x="686" y="157"/>
                  </a:lnTo>
                  <a:lnTo>
                    <a:pt x="688" y="157"/>
                  </a:lnTo>
                  <a:lnTo>
                    <a:pt x="688" y="155"/>
                  </a:lnTo>
                  <a:lnTo>
                    <a:pt x="688" y="152"/>
                  </a:lnTo>
                  <a:lnTo>
                    <a:pt x="686" y="152"/>
                  </a:lnTo>
                  <a:lnTo>
                    <a:pt x="686" y="150"/>
                  </a:lnTo>
                  <a:lnTo>
                    <a:pt x="688" y="150"/>
                  </a:lnTo>
                  <a:lnTo>
                    <a:pt x="686" y="147"/>
                  </a:lnTo>
                  <a:lnTo>
                    <a:pt x="683" y="147"/>
                  </a:lnTo>
                  <a:lnTo>
                    <a:pt x="683" y="144"/>
                  </a:lnTo>
                  <a:lnTo>
                    <a:pt x="683" y="142"/>
                  </a:lnTo>
                  <a:lnTo>
                    <a:pt x="680" y="139"/>
                  </a:lnTo>
                  <a:lnTo>
                    <a:pt x="680" y="137"/>
                  </a:lnTo>
                  <a:lnTo>
                    <a:pt x="683" y="137"/>
                  </a:lnTo>
                  <a:lnTo>
                    <a:pt x="683" y="134"/>
                  </a:lnTo>
                  <a:lnTo>
                    <a:pt x="686" y="134"/>
                  </a:lnTo>
                  <a:lnTo>
                    <a:pt x="688" y="134"/>
                  </a:lnTo>
                  <a:lnTo>
                    <a:pt x="686" y="134"/>
                  </a:lnTo>
                  <a:lnTo>
                    <a:pt x="686" y="132"/>
                  </a:lnTo>
                  <a:lnTo>
                    <a:pt x="683" y="132"/>
                  </a:lnTo>
                  <a:lnTo>
                    <a:pt x="680" y="132"/>
                  </a:lnTo>
                  <a:lnTo>
                    <a:pt x="680" y="129"/>
                  </a:lnTo>
                  <a:lnTo>
                    <a:pt x="680" y="126"/>
                  </a:lnTo>
                  <a:lnTo>
                    <a:pt x="678" y="126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1"/>
                  </a:lnTo>
                  <a:lnTo>
                    <a:pt x="675" y="119"/>
                  </a:lnTo>
                  <a:lnTo>
                    <a:pt x="673" y="119"/>
                  </a:lnTo>
                  <a:lnTo>
                    <a:pt x="670" y="119"/>
                  </a:lnTo>
                  <a:lnTo>
                    <a:pt x="670" y="116"/>
                  </a:lnTo>
                  <a:lnTo>
                    <a:pt x="673" y="116"/>
                  </a:lnTo>
                  <a:lnTo>
                    <a:pt x="673" y="114"/>
                  </a:lnTo>
                  <a:lnTo>
                    <a:pt x="673" y="111"/>
                  </a:lnTo>
                  <a:lnTo>
                    <a:pt x="673" y="108"/>
                  </a:lnTo>
                  <a:lnTo>
                    <a:pt x="675" y="108"/>
                  </a:lnTo>
                  <a:lnTo>
                    <a:pt x="678" y="108"/>
                  </a:lnTo>
                  <a:lnTo>
                    <a:pt x="678" y="106"/>
                  </a:lnTo>
                  <a:lnTo>
                    <a:pt x="675" y="106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0" y="101"/>
                  </a:lnTo>
                  <a:lnTo>
                    <a:pt x="680" y="98"/>
                  </a:lnTo>
                  <a:lnTo>
                    <a:pt x="683" y="98"/>
                  </a:lnTo>
                  <a:lnTo>
                    <a:pt x="683" y="95"/>
                  </a:lnTo>
                  <a:lnTo>
                    <a:pt x="686" y="95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6" y="90"/>
                  </a:lnTo>
                  <a:lnTo>
                    <a:pt x="686" y="88"/>
                  </a:lnTo>
                  <a:lnTo>
                    <a:pt x="686" y="85"/>
                  </a:lnTo>
                  <a:lnTo>
                    <a:pt x="688" y="85"/>
                  </a:lnTo>
                  <a:lnTo>
                    <a:pt x="691" y="85"/>
                  </a:lnTo>
                  <a:lnTo>
                    <a:pt x="693" y="85"/>
                  </a:lnTo>
                  <a:lnTo>
                    <a:pt x="693" y="83"/>
                  </a:lnTo>
                  <a:lnTo>
                    <a:pt x="693" y="80"/>
                  </a:lnTo>
                  <a:lnTo>
                    <a:pt x="696" y="80"/>
                  </a:lnTo>
                  <a:lnTo>
                    <a:pt x="696" y="77"/>
                  </a:lnTo>
                  <a:lnTo>
                    <a:pt x="699" y="75"/>
                  </a:lnTo>
                  <a:lnTo>
                    <a:pt x="699" y="72"/>
                  </a:lnTo>
                  <a:lnTo>
                    <a:pt x="699" y="70"/>
                  </a:lnTo>
                  <a:lnTo>
                    <a:pt x="701" y="70"/>
                  </a:lnTo>
                  <a:lnTo>
                    <a:pt x="701" y="67"/>
                  </a:lnTo>
                  <a:lnTo>
                    <a:pt x="704" y="67"/>
                  </a:lnTo>
                  <a:lnTo>
                    <a:pt x="704" y="65"/>
                  </a:lnTo>
                  <a:lnTo>
                    <a:pt x="706" y="65"/>
                  </a:lnTo>
                  <a:lnTo>
                    <a:pt x="709" y="65"/>
                  </a:lnTo>
                  <a:lnTo>
                    <a:pt x="709" y="62"/>
                  </a:lnTo>
                  <a:lnTo>
                    <a:pt x="711" y="62"/>
                  </a:lnTo>
                  <a:lnTo>
                    <a:pt x="711" y="59"/>
                  </a:lnTo>
                  <a:lnTo>
                    <a:pt x="711" y="57"/>
                  </a:lnTo>
                  <a:lnTo>
                    <a:pt x="709" y="54"/>
                  </a:lnTo>
                  <a:lnTo>
                    <a:pt x="706" y="52"/>
                  </a:lnTo>
                  <a:lnTo>
                    <a:pt x="704" y="54"/>
                  </a:lnTo>
                  <a:lnTo>
                    <a:pt x="701" y="54"/>
                  </a:lnTo>
                  <a:lnTo>
                    <a:pt x="699" y="52"/>
                  </a:lnTo>
                  <a:lnTo>
                    <a:pt x="696" y="52"/>
                  </a:lnTo>
                  <a:lnTo>
                    <a:pt x="696" y="49"/>
                  </a:lnTo>
                  <a:lnTo>
                    <a:pt x="696" y="47"/>
                  </a:lnTo>
                  <a:lnTo>
                    <a:pt x="699" y="47"/>
                  </a:lnTo>
                  <a:lnTo>
                    <a:pt x="699" y="44"/>
                  </a:lnTo>
                  <a:lnTo>
                    <a:pt x="699" y="41"/>
                  </a:lnTo>
                  <a:lnTo>
                    <a:pt x="699" y="39"/>
                  </a:lnTo>
                  <a:lnTo>
                    <a:pt x="699" y="36"/>
                  </a:lnTo>
                  <a:lnTo>
                    <a:pt x="699" y="34"/>
                  </a:lnTo>
                  <a:lnTo>
                    <a:pt x="699" y="36"/>
                  </a:lnTo>
                  <a:lnTo>
                    <a:pt x="696" y="36"/>
                  </a:lnTo>
                  <a:lnTo>
                    <a:pt x="693" y="36"/>
                  </a:lnTo>
                  <a:lnTo>
                    <a:pt x="693" y="34"/>
                  </a:lnTo>
                  <a:lnTo>
                    <a:pt x="693" y="31"/>
                  </a:lnTo>
                  <a:lnTo>
                    <a:pt x="696" y="31"/>
                  </a:lnTo>
                  <a:lnTo>
                    <a:pt x="699" y="28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4" y="31"/>
                  </a:lnTo>
                  <a:lnTo>
                    <a:pt x="706" y="31"/>
                  </a:lnTo>
                  <a:lnTo>
                    <a:pt x="706" y="28"/>
                  </a:lnTo>
                  <a:lnTo>
                    <a:pt x="706" y="26"/>
                  </a:lnTo>
                  <a:lnTo>
                    <a:pt x="706" y="23"/>
                  </a:lnTo>
                  <a:lnTo>
                    <a:pt x="704" y="23"/>
                  </a:lnTo>
                  <a:lnTo>
                    <a:pt x="701" y="23"/>
                  </a:lnTo>
                  <a:lnTo>
                    <a:pt x="699" y="23"/>
                  </a:lnTo>
                  <a:lnTo>
                    <a:pt x="699" y="21"/>
                  </a:lnTo>
                  <a:lnTo>
                    <a:pt x="699" y="18"/>
                  </a:lnTo>
                  <a:lnTo>
                    <a:pt x="701" y="18"/>
                  </a:lnTo>
                  <a:lnTo>
                    <a:pt x="701" y="16"/>
                  </a:lnTo>
                  <a:lnTo>
                    <a:pt x="704" y="16"/>
                  </a:lnTo>
                  <a:lnTo>
                    <a:pt x="704" y="13"/>
                  </a:lnTo>
                  <a:lnTo>
                    <a:pt x="704" y="10"/>
                  </a:lnTo>
                  <a:lnTo>
                    <a:pt x="701" y="8"/>
                  </a:lnTo>
                  <a:lnTo>
                    <a:pt x="699" y="8"/>
                  </a:lnTo>
                  <a:lnTo>
                    <a:pt x="696" y="5"/>
                  </a:lnTo>
                  <a:lnTo>
                    <a:pt x="699" y="5"/>
                  </a:lnTo>
                  <a:lnTo>
                    <a:pt x="701" y="3"/>
                  </a:lnTo>
                  <a:lnTo>
                    <a:pt x="704" y="0"/>
                  </a:lnTo>
                  <a:lnTo>
                    <a:pt x="706" y="3"/>
                  </a:lnTo>
                  <a:lnTo>
                    <a:pt x="709" y="3"/>
                  </a:lnTo>
                  <a:lnTo>
                    <a:pt x="711" y="3"/>
                  </a:lnTo>
                  <a:lnTo>
                    <a:pt x="714" y="3"/>
                  </a:lnTo>
                  <a:lnTo>
                    <a:pt x="717" y="3"/>
                  </a:lnTo>
                  <a:lnTo>
                    <a:pt x="717" y="5"/>
                  </a:lnTo>
                  <a:lnTo>
                    <a:pt x="719" y="5"/>
                  </a:lnTo>
                  <a:lnTo>
                    <a:pt x="722" y="5"/>
                  </a:lnTo>
                  <a:lnTo>
                    <a:pt x="722" y="8"/>
                  </a:lnTo>
                  <a:lnTo>
                    <a:pt x="724" y="8"/>
                  </a:lnTo>
                  <a:lnTo>
                    <a:pt x="724" y="10"/>
                  </a:lnTo>
                  <a:lnTo>
                    <a:pt x="724" y="13"/>
                  </a:lnTo>
                  <a:lnTo>
                    <a:pt x="724" y="16"/>
                  </a:lnTo>
                  <a:lnTo>
                    <a:pt x="724" y="18"/>
                  </a:lnTo>
                  <a:lnTo>
                    <a:pt x="727" y="21"/>
                  </a:lnTo>
                  <a:lnTo>
                    <a:pt x="727" y="23"/>
                  </a:lnTo>
                  <a:lnTo>
                    <a:pt x="724" y="23"/>
                  </a:lnTo>
                  <a:lnTo>
                    <a:pt x="722" y="26"/>
                  </a:lnTo>
                  <a:lnTo>
                    <a:pt x="722" y="28"/>
                  </a:lnTo>
                  <a:lnTo>
                    <a:pt x="724" y="28"/>
                  </a:lnTo>
                  <a:lnTo>
                    <a:pt x="724" y="31"/>
                  </a:lnTo>
                  <a:lnTo>
                    <a:pt x="724" y="34"/>
                  </a:lnTo>
                  <a:lnTo>
                    <a:pt x="724" y="36"/>
                  </a:lnTo>
                  <a:lnTo>
                    <a:pt x="727" y="36"/>
                  </a:lnTo>
                  <a:lnTo>
                    <a:pt x="729" y="36"/>
                  </a:lnTo>
                  <a:lnTo>
                    <a:pt x="732" y="36"/>
                  </a:lnTo>
                  <a:lnTo>
                    <a:pt x="732" y="34"/>
                  </a:lnTo>
                  <a:lnTo>
                    <a:pt x="735" y="36"/>
                  </a:lnTo>
                  <a:lnTo>
                    <a:pt x="735" y="39"/>
                  </a:lnTo>
                  <a:lnTo>
                    <a:pt x="737" y="39"/>
                  </a:lnTo>
                  <a:lnTo>
                    <a:pt x="740" y="41"/>
                  </a:lnTo>
                  <a:lnTo>
                    <a:pt x="740" y="44"/>
                  </a:lnTo>
                  <a:lnTo>
                    <a:pt x="742" y="44"/>
                  </a:lnTo>
                  <a:lnTo>
                    <a:pt x="742" y="47"/>
                  </a:lnTo>
                  <a:lnTo>
                    <a:pt x="740" y="49"/>
                  </a:lnTo>
                  <a:lnTo>
                    <a:pt x="740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7" y="59"/>
                  </a:lnTo>
                  <a:lnTo>
                    <a:pt x="737" y="62"/>
                  </a:lnTo>
                  <a:lnTo>
                    <a:pt x="740" y="62"/>
                  </a:lnTo>
                  <a:lnTo>
                    <a:pt x="740" y="65"/>
                  </a:lnTo>
                  <a:lnTo>
                    <a:pt x="740" y="67"/>
                  </a:lnTo>
                  <a:lnTo>
                    <a:pt x="737" y="67"/>
                  </a:lnTo>
                  <a:lnTo>
                    <a:pt x="737" y="70"/>
                  </a:lnTo>
                  <a:lnTo>
                    <a:pt x="737" y="72"/>
                  </a:lnTo>
                  <a:lnTo>
                    <a:pt x="740" y="72"/>
                  </a:lnTo>
                  <a:lnTo>
                    <a:pt x="740" y="75"/>
                  </a:lnTo>
                  <a:lnTo>
                    <a:pt x="740" y="77"/>
                  </a:lnTo>
                  <a:lnTo>
                    <a:pt x="742" y="77"/>
                  </a:lnTo>
                  <a:lnTo>
                    <a:pt x="742" y="80"/>
                  </a:lnTo>
                  <a:lnTo>
                    <a:pt x="742" y="83"/>
                  </a:lnTo>
                  <a:lnTo>
                    <a:pt x="742" y="85"/>
                  </a:lnTo>
                  <a:lnTo>
                    <a:pt x="742" y="88"/>
                  </a:lnTo>
                  <a:lnTo>
                    <a:pt x="742" y="90"/>
                  </a:lnTo>
                  <a:lnTo>
                    <a:pt x="742" y="93"/>
                  </a:lnTo>
                  <a:lnTo>
                    <a:pt x="745" y="95"/>
                  </a:lnTo>
                  <a:lnTo>
                    <a:pt x="748" y="98"/>
                  </a:lnTo>
                  <a:lnTo>
                    <a:pt x="750" y="101"/>
                  </a:lnTo>
                  <a:lnTo>
                    <a:pt x="753" y="103"/>
                  </a:lnTo>
                  <a:lnTo>
                    <a:pt x="755" y="106"/>
                  </a:lnTo>
                  <a:lnTo>
                    <a:pt x="758" y="108"/>
                  </a:lnTo>
                  <a:lnTo>
                    <a:pt x="758" y="111"/>
                  </a:lnTo>
                  <a:lnTo>
                    <a:pt x="760" y="111"/>
                  </a:lnTo>
                  <a:lnTo>
                    <a:pt x="760" y="114"/>
                  </a:lnTo>
                  <a:lnTo>
                    <a:pt x="763" y="114"/>
                  </a:lnTo>
                  <a:lnTo>
                    <a:pt x="763" y="116"/>
                  </a:lnTo>
                  <a:lnTo>
                    <a:pt x="766" y="116"/>
                  </a:lnTo>
                  <a:lnTo>
                    <a:pt x="766" y="119"/>
                  </a:lnTo>
                  <a:lnTo>
                    <a:pt x="766" y="121"/>
                  </a:lnTo>
                  <a:lnTo>
                    <a:pt x="768" y="124"/>
                  </a:lnTo>
                  <a:lnTo>
                    <a:pt x="768" y="126"/>
                  </a:lnTo>
                  <a:lnTo>
                    <a:pt x="771" y="129"/>
                  </a:lnTo>
                  <a:lnTo>
                    <a:pt x="773" y="132"/>
                  </a:lnTo>
                  <a:lnTo>
                    <a:pt x="773" y="134"/>
                  </a:lnTo>
                  <a:lnTo>
                    <a:pt x="776" y="137"/>
                  </a:lnTo>
                  <a:lnTo>
                    <a:pt x="776" y="139"/>
                  </a:lnTo>
                  <a:lnTo>
                    <a:pt x="778" y="139"/>
                  </a:lnTo>
                  <a:lnTo>
                    <a:pt x="778" y="142"/>
                  </a:lnTo>
                  <a:lnTo>
                    <a:pt x="781" y="144"/>
                  </a:lnTo>
                  <a:lnTo>
                    <a:pt x="781" y="147"/>
                  </a:lnTo>
                  <a:lnTo>
                    <a:pt x="784" y="147"/>
                  </a:lnTo>
                  <a:lnTo>
                    <a:pt x="786" y="144"/>
                  </a:lnTo>
                  <a:lnTo>
                    <a:pt x="789" y="147"/>
                  </a:lnTo>
                  <a:lnTo>
                    <a:pt x="791" y="150"/>
                  </a:lnTo>
                  <a:lnTo>
                    <a:pt x="794" y="150"/>
                  </a:lnTo>
                  <a:lnTo>
                    <a:pt x="797" y="150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4" y="152"/>
                  </a:lnTo>
                  <a:lnTo>
                    <a:pt x="807" y="152"/>
                  </a:lnTo>
                  <a:lnTo>
                    <a:pt x="809" y="152"/>
                  </a:lnTo>
                  <a:lnTo>
                    <a:pt x="812" y="152"/>
                  </a:lnTo>
                  <a:lnTo>
                    <a:pt x="815" y="152"/>
                  </a:lnTo>
                  <a:lnTo>
                    <a:pt x="817" y="152"/>
                  </a:lnTo>
                  <a:lnTo>
                    <a:pt x="820" y="152"/>
                  </a:lnTo>
                  <a:lnTo>
                    <a:pt x="820" y="150"/>
                  </a:lnTo>
                  <a:lnTo>
                    <a:pt x="820" y="147"/>
                  </a:lnTo>
                  <a:lnTo>
                    <a:pt x="822" y="147"/>
                  </a:lnTo>
                  <a:lnTo>
                    <a:pt x="822" y="144"/>
                  </a:lnTo>
                  <a:lnTo>
                    <a:pt x="825" y="142"/>
                  </a:lnTo>
                  <a:lnTo>
                    <a:pt x="825" y="144"/>
                  </a:lnTo>
                  <a:lnTo>
                    <a:pt x="827" y="144"/>
                  </a:lnTo>
                  <a:lnTo>
                    <a:pt x="827" y="142"/>
                  </a:lnTo>
                  <a:lnTo>
                    <a:pt x="830" y="139"/>
                  </a:lnTo>
                  <a:lnTo>
                    <a:pt x="833" y="139"/>
                  </a:lnTo>
                  <a:lnTo>
                    <a:pt x="833" y="137"/>
                  </a:lnTo>
                  <a:lnTo>
                    <a:pt x="835" y="137"/>
                  </a:lnTo>
                  <a:lnTo>
                    <a:pt x="835" y="134"/>
                  </a:lnTo>
                  <a:lnTo>
                    <a:pt x="838" y="134"/>
                  </a:lnTo>
                  <a:lnTo>
                    <a:pt x="838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3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1" y="129"/>
                  </a:lnTo>
                  <a:lnTo>
                    <a:pt x="851" y="126"/>
                  </a:lnTo>
                  <a:lnTo>
                    <a:pt x="853" y="126"/>
                  </a:lnTo>
                  <a:lnTo>
                    <a:pt x="856" y="124"/>
                  </a:lnTo>
                  <a:lnTo>
                    <a:pt x="858" y="124"/>
                  </a:lnTo>
                  <a:lnTo>
                    <a:pt x="861" y="124"/>
                  </a:lnTo>
                  <a:lnTo>
                    <a:pt x="864" y="121"/>
                  </a:lnTo>
                  <a:lnTo>
                    <a:pt x="866" y="121"/>
                  </a:lnTo>
                  <a:lnTo>
                    <a:pt x="869" y="119"/>
                  </a:lnTo>
                  <a:lnTo>
                    <a:pt x="871" y="116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4" y="111"/>
                  </a:lnTo>
                  <a:lnTo>
                    <a:pt x="876" y="111"/>
                  </a:lnTo>
                  <a:lnTo>
                    <a:pt x="879" y="111"/>
                  </a:lnTo>
                  <a:lnTo>
                    <a:pt x="882" y="111"/>
                  </a:lnTo>
                  <a:lnTo>
                    <a:pt x="884" y="111"/>
                  </a:lnTo>
                  <a:lnTo>
                    <a:pt x="887" y="111"/>
                  </a:lnTo>
                  <a:lnTo>
                    <a:pt x="889" y="111"/>
                  </a:lnTo>
                  <a:lnTo>
                    <a:pt x="889" y="108"/>
                  </a:lnTo>
                  <a:lnTo>
                    <a:pt x="892" y="108"/>
                  </a:lnTo>
                  <a:lnTo>
                    <a:pt x="895" y="108"/>
                  </a:lnTo>
                  <a:lnTo>
                    <a:pt x="897" y="108"/>
                  </a:lnTo>
                  <a:lnTo>
                    <a:pt x="897" y="106"/>
                  </a:lnTo>
                  <a:lnTo>
                    <a:pt x="900" y="103"/>
                  </a:lnTo>
                  <a:lnTo>
                    <a:pt x="902" y="103"/>
                  </a:lnTo>
                  <a:lnTo>
                    <a:pt x="905" y="103"/>
                  </a:lnTo>
                  <a:lnTo>
                    <a:pt x="907" y="103"/>
                  </a:lnTo>
                  <a:lnTo>
                    <a:pt x="910" y="103"/>
                  </a:lnTo>
                  <a:lnTo>
                    <a:pt x="913" y="103"/>
                  </a:lnTo>
                  <a:lnTo>
                    <a:pt x="910" y="106"/>
                  </a:lnTo>
                  <a:lnTo>
                    <a:pt x="910" y="108"/>
                  </a:lnTo>
                  <a:lnTo>
                    <a:pt x="910" y="111"/>
                  </a:lnTo>
                  <a:lnTo>
                    <a:pt x="910" y="114"/>
                  </a:lnTo>
                  <a:lnTo>
                    <a:pt x="910" y="116"/>
                  </a:lnTo>
                  <a:lnTo>
                    <a:pt x="913" y="119"/>
                  </a:lnTo>
                  <a:lnTo>
                    <a:pt x="915" y="121"/>
                  </a:lnTo>
                  <a:lnTo>
                    <a:pt x="918" y="124"/>
                  </a:lnTo>
                  <a:lnTo>
                    <a:pt x="920" y="126"/>
                  </a:lnTo>
                  <a:lnTo>
                    <a:pt x="923" y="126"/>
                  </a:lnTo>
                  <a:lnTo>
                    <a:pt x="923" y="129"/>
                  </a:lnTo>
                  <a:lnTo>
                    <a:pt x="923" y="132"/>
                  </a:lnTo>
                  <a:lnTo>
                    <a:pt x="925" y="132"/>
                  </a:lnTo>
                  <a:lnTo>
                    <a:pt x="925" y="134"/>
                  </a:lnTo>
                  <a:lnTo>
                    <a:pt x="925" y="137"/>
                  </a:lnTo>
                  <a:lnTo>
                    <a:pt x="928" y="137"/>
                  </a:lnTo>
                  <a:lnTo>
                    <a:pt x="931" y="139"/>
                  </a:lnTo>
                  <a:lnTo>
                    <a:pt x="933" y="139"/>
                  </a:lnTo>
                  <a:lnTo>
                    <a:pt x="933" y="142"/>
                  </a:lnTo>
                  <a:lnTo>
                    <a:pt x="936" y="144"/>
                  </a:lnTo>
                  <a:lnTo>
                    <a:pt x="938" y="147"/>
                  </a:lnTo>
                  <a:lnTo>
                    <a:pt x="941" y="150"/>
                  </a:lnTo>
                  <a:lnTo>
                    <a:pt x="944" y="150"/>
                  </a:lnTo>
                  <a:lnTo>
                    <a:pt x="944" y="152"/>
                  </a:lnTo>
                  <a:lnTo>
                    <a:pt x="944" y="155"/>
                  </a:lnTo>
                  <a:lnTo>
                    <a:pt x="946" y="155"/>
                  </a:lnTo>
                  <a:lnTo>
                    <a:pt x="946" y="157"/>
                  </a:lnTo>
                  <a:lnTo>
                    <a:pt x="949" y="160"/>
                  </a:lnTo>
                  <a:lnTo>
                    <a:pt x="951" y="163"/>
                  </a:lnTo>
                  <a:lnTo>
                    <a:pt x="951" y="160"/>
                  </a:lnTo>
                  <a:lnTo>
                    <a:pt x="951" y="157"/>
                  </a:lnTo>
                  <a:lnTo>
                    <a:pt x="954" y="157"/>
                  </a:lnTo>
                  <a:lnTo>
                    <a:pt x="956" y="157"/>
                  </a:lnTo>
                  <a:lnTo>
                    <a:pt x="959" y="157"/>
                  </a:lnTo>
                  <a:lnTo>
                    <a:pt x="962" y="155"/>
                  </a:lnTo>
                  <a:lnTo>
                    <a:pt x="962" y="152"/>
                  </a:lnTo>
                  <a:lnTo>
                    <a:pt x="962" y="150"/>
                  </a:lnTo>
                  <a:lnTo>
                    <a:pt x="962" y="147"/>
                  </a:lnTo>
                  <a:lnTo>
                    <a:pt x="964" y="147"/>
                  </a:lnTo>
                  <a:lnTo>
                    <a:pt x="964" y="144"/>
                  </a:lnTo>
                  <a:lnTo>
                    <a:pt x="967" y="144"/>
                  </a:lnTo>
                  <a:lnTo>
                    <a:pt x="967" y="142"/>
                  </a:lnTo>
                  <a:lnTo>
                    <a:pt x="969" y="142"/>
                  </a:lnTo>
                  <a:lnTo>
                    <a:pt x="967" y="142"/>
                  </a:lnTo>
                  <a:lnTo>
                    <a:pt x="967" y="139"/>
                  </a:lnTo>
                  <a:lnTo>
                    <a:pt x="967" y="137"/>
                  </a:lnTo>
                  <a:lnTo>
                    <a:pt x="967" y="134"/>
                  </a:lnTo>
                  <a:lnTo>
                    <a:pt x="967" y="132"/>
                  </a:lnTo>
                  <a:lnTo>
                    <a:pt x="967" y="129"/>
                  </a:lnTo>
                  <a:lnTo>
                    <a:pt x="967" y="126"/>
                  </a:lnTo>
                  <a:lnTo>
                    <a:pt x="967" y="124"/>
                  </a:lnTo>
                  <a:lnTo>
                    <a:pt x="969" y="121"/>
                  </a:lnTo>
                  <a:lnTo>
                    <a:pt x="967" y="121"/>
                  </a:lnTo>
                  <a:lnTo>
                    <a:pt x="967" y="119"/>
                  </a:lnTo>
                  <a:lnTo>
                    <a:pt x="967" y="116"/>
                  </a:lnTo>
                  <a:lnTo>
                    <a:pt x="969" y="116"/>
                  </a:lnTo>
                  <a:lnTo>
                    <a:pt x="969" y="114"/>
                  </a:lnTo>
                  <a:lnTo>
                    <a:pt x="972" y="114"/>
                  </a:lnTo>
                  <a:lnTo>
                    <a:pt x="972" y="111"/>
                  </a:lnTo>
                  <a:lnTo>
                    <a:pt x="972" y="108"/>
                  </a:lnTo>
                  <a:lnTo>
                    <a:pt x="974" y="108"/>
                  </a:lnTo>
                  <a:lnTo>
                    <a:pt x="974" y="106"/>
                  </a:lnTo>
                  <a:lnTo>
                    <a:pt x="974" y="103"/>
                  </a:lnTo>
                  <a:lnTo>
                    <a:pt x="977" y="103"/>
                  </a:lnTo>
                  <a:lnTo>
                    <a:pt x="980" y="103"/>
                  </a:lnTo>
                  <a:lnTo>
                    <a:pt x="980" y="101"/>
                  </a:lnTo>
                  <a:lnTo>
                    <a:pt x="982" y="101"/>
                  </a:lnTo>
                  <a:lnTo>
                    <a:pt x="982" y="103"/>
                  </a:lnTo>
                  <a:lnTo>
                    <a:pt x="985" y="103"/>
                  </a:lnTo>
                  <a:lnTo>
                    <a:pt x="985" y="101"/>
                  </a:lnTo>
                  <a:lnTo>
                    <a:pt x="987" y="101"/>
                  </a:lnTo>
                  <a:lnTo>
                    <a:pt x="990" y="101"/>
                  </a:lnTo>
                  <a:lnTo>
                    <a:pt x="993" y="101"/>
                  </a:lnTo>
                  <a:lnTo>
                    <a:pt x="993" y="98"/>
                  </a:lnTo>
                  <a:lnTo>
                    <a:pt x="995" y="98"/>
                  </a:lnTo>
                  <a:lnTo>
                    <a:pt x="998" y="98"/>
                  </a:lnTo>
                  <a:lnTo>
                    <a:pt x="1000" y="98"/>
                  </a:lnTo>
                  <a:lnTo>
                    <a:pt x="1000" y="95"/>
                  </a:lnTo>
                  <a:lnTo>
                    <a:pt x="1003" y="95"/>
                  </a:lnTo>
                  <a:lnTo>
                    <a:pt x="1005" y="95"/>
                  </a:lnTo>
                  <a:lnTo>
                    <a:pt x="1008" y="95"/>
                  </a:lnTo>
                  <a:lnTo>
                    <a:pt x="1011" y="95"/>
                  </a:lnTo>
                  <a:lnTo>
                    <a:pt x="1011" y="93"/>
                  </a:lnTo>
                  <a:lnTo>
                    <a:pt x="1011" y="90"/>
                  </a:lnTo>
                  <a:lnTo>
                    <a:pt x="1011" y="88"/>
                  </a:lnTo>
                  <a:lnTo>
                    <a:pt x="1013" y="88"/>
                  </a:lnTo>
                  <a:lnTo>
                    <a:pt x="1016" y="85"/>
                  </a:lnTo>
                  <a:lnTo>
                    <a:pt x="1016" y="83"/>
                  </a:lnTo>
                  <a:lnTo>
                    <a:pt x="1018" y="83"/>
                  </a:lnTo>
                  <a:lnTo>
                    <a:pt x="1018" y="80"/>
                  </a:lnTo>
                  <a:lnTo>
                    <a:pt x="1021" y="77"/>
                  </a:lnTo>
                  <a:lnTo>
                    <a:pt x="1023" y="77"/>
                  </a:lnTo>
                  <a:lnTo>
                    <a:pt x="1026" y="77"/>
                  </a:lnTo>
                  <a:lnTo>
                    <a:pt x="1029" y="75"/>
                  </a:lnTo>
                  <a:lnTo>
                    <a:pt x="1029" y="77"/>
                  </a:lnTo>
                  <a:lnTo>
                    <a:pt x="1031" y="77"/>
                  </a:lnTo>
                  <a:lnTo>
                    <a:pt x="1034" y="77"/>
                  </a:lnTo>
                  <a:lnTo>
                    <a:pt x="1036" y="77"/>
                  </a:lnTo>
                  <a:lnTo>
                    <a:pt x="1036" y="80"/>
                  </a:lnTo>
                  <a:lnTo>
                    <a:pt x="1039" y="80"/>
                  </a:lnTo>
                  <a:lnTo>
                    <a:pt x="1042" y="80"/>
                  </a:lnTo>
                  <a:lnTo>
                    <a:pt x="1042" y="83"/>
                  </a:lnTo>
                  <a:lnTo>
                    <a:pt x="1044" y="83"/>
                  </a:lnTo>
                  <a:lnTo>
                    <a:pt x="1047" y="83"/>
                  </a:lnTo>
                  <a:lnTo>
                    <a:pt x="1047" y="85"/>
                  </a:lnTo>
                  <a:lnTo>
                    <a:pt x="1049" y="85"/>
                  </a:lnTo>
                  <a:lnTo>
                    <a:pt x="1049" y="88"/>
                  </a:lnTo>
                  <a:lnTo>
                    <a:pt x="1052" y="88"/>
                  </a:lnTo>
                  <a:lnTo>
                    <a:pt x="1054" y="88"/>
                  </a:lnTo>
                  <a:lnTo>
                    <a:pt x="1054" y="85"/>
                  </a:lnTo>
                  <a:lnTo>
                    <a:pt x="1054" y="88"/>
                  </a:lnTo>
                  <a:lnTo>
                    <a:pt x="1057" y="88"/>
                  </a:lnTo>
                  <a:lnTo>
                    <a:pt x="1057" y="90"/>
                  </a:lnTo>
                  <a:lnTo>
                    <a:pt x="1057" y="93"/>
                  </a:lnTo>
                  <a:lnTo>
                    <a:pt x="1060" y="93"/>
                  </a:lnTo>
                  <a:lnTo>
                    <a:pt x="1062" y="93"/>
                  </a:lnTo>
                  <a:lnTo>
                    <a:pt x="1065" y="90"/>
                  </a:lnTo>
                  <a:lnTo>
                    <a:pt x="1065" y="93"/>
                  </a:lnTo>
                  <a:lnTo>
                    <a:pt x="1067" y="93"/>
                  </a:lnTo>
                  <a:lnTo>
                    <a:pt x="1070" y="93"/>
                  </a:lnTo>
                  <a:lnTo>
                    <a:pt x="1072" y="95"/>
                  </a:lnTo>
                  <a:lnTo>
                    <a:pt x="1072" y="98"/>
                  </a:lnTo>
                  <a:lnTo>
                    <a:pt x="1075" y="98"/>
                  </a:lnTo>
                  <a:lnTo>
                    <a:pt x="1078" y="98"/>
                  </a:lnTo>
                  <a:lnTo>
                    <a:pt x="1080" y="95"/>
                  </a:lnTo>
                  <a:lnTo>
                    <a:pt x="1083" y="95"/>
                  </a:lnTo>
                  <a:lnTo>
                    <a:pt x="1085" y="95"/>
                  </a:lnTo>
                  <a:lnTo>
                    <a:pt x="1088" y="95"/>
                  </a:lnTo>
                  <a:lnTo>
                    <a:pt x="1088" y="98"/>
                  </a:lnTo>
                  <a:lnTo>
                    <a:pt x="1091" y="98"/>
                  </a:lnTo>
                  <a:lnTo>
                    <a:pt x="1093" y="98"/>
                  </a:lnTo>
                  <a:lnTo>
                    <a:pt x="1096" y="98"/>
                  </a:lnTo>
                  <a:lnTo>
                    <a:pt x="1098" y="98"/>
                  </a:lnTo>
                  <a:lnTo>
                    <a:pt x="1101" y="98"/>
                  </a:lnTo>
                  <a:lnTo>
                    <a:pt x="1103" y="98"/>
                  </a:lnTo>
                  <a:lnTo>
                    <a:pt x="1106" y="98"/>
                  </a:lnTo>
                  <a:lnTo>
                    <a:pt x="1109" y="98"/>
                  </a:lnTo>
                  <a:lnTo>
                    <a:pt x="1111" y="98"/>
                  </a:lnTo>
                  <a:lnTo>
                    <a:pt x="1114" y="95"/>
                  </a:lnTo>
                  <a:lnTo>
                    <a:pt x="1116" y="95"/>
                  </a:lnTo>
                  <a:lnTo>
                    <a:pt x="1119" y="9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726" name="Freeform 34"/>
            <p:cNvSpPr>
              <a:spLocks/>
            </p:cNvSpPr>
            <p:nvPr/>
          </p:nvSpPr>
          <p:spPr bwMode="auto">
            <a:xfrm>
              <a:off x="3548" y="1950"/>
              <a:ext cx="1163" cy="578"/>
            </a:xfrm>
            <a:custGeom>
              <a:avLst/>
              <a:gdLst>
                <a:gd name="T0" fmla="*/ 1150 w 1163"/>
                <a:gd name="T1" fmla="*/ 29 h 578"/>
                <a:gd name="T2" fmla="*/ 1155 w 1163"/>
                <a:gd name="T3" fmla="*/ 60 h 578"/>
                <a:gd name="T4" fmla="*/ 1150 w 1163"/>
                <a:gd name="T5" fmla="*/ 93 h 578"/>
                <a:gd name="T6" fmla="*/ 1158 w 1163"/>
                <a:gd name="T7" fmla="*/ 122 h 578"/>
                <a:gd name="T8" fmla="*/ 1163 w 1163"/>
                <a:gd name="T9" fmla="*/ 145 h 578"/>
                <a:gd name="T10" fmla="*/ 1155 w 1163"/>
                <a:gd name="T11" fmla="*/ 181 h 578"/>
                <a:gd name="T12" fmla="*/ 1119 w 1163"/>
                <a:gd name="T13" fmla="*/ 181 h 578"/>
                <a:gd name="T14" fmla="*/ 1078 w 1163"/>
                <a:gd name="T15" fmla="*/ 191 h 578"/>
                <a:gd name="T16" fmla="*/ 1034 w 1163"/>
                <a:gd name="T17" fmla="*/ 207 h 578"/>
                <a:gd name="T18" fmla="*/ 1003 w 1163"/>
                <a:gd name="T19" fmla="*/ 225 h 578"/>
                <a:gd name="T20" fmla="*/ 972 w 1163"/>
                <a:gd name="T21" fmla="*/ 248 h 578"/>
                <a:gd name="T22" fmla="*/ 933 w 1163"/>
                <a:gd name="T23" fmla="*/ 256 h 578"/>
                <a:gd name="T24" fmla="*/ 897 w 1163"/>
                <a:gd name="T25" fmla="*/ 271 h 578"/>
                <a:gd name="T26" fmla="*/ 869 w 1163"/>
                <a:gd name="T27" fmla="*/ 300 h 578"/>
                <a:gd name="T28" fmla="*/ 838 w 1163"/>
                <a:gd name="T29" fmla="*/ 336 h 578"/>
                <a:gd name="T30" fmla="*/ 820 w 1163"/>
                <a:gd name="T31" fmla="*/ 361 h 578"/>
                <a:gd name="T32" fmla="*/ 804 w 1163"/>
                <a:gd name="T33" fmla="*/ 390 h 578"/>
                <a:gd name="T34" fmla="*/ 786 w 1163"/>
                <a:gd name="T35" fmla="*/ 416 h 578"/>
                <a:gd name="T36" fmla="*/ 771 w 1163"/>
                <a:gd name="T37" fmla="*/ 449 h 578"/>
                <a:gd name="T38" fmla="*/ 755 w 1163"/>
                <a:gd name="T39" fmla="*/ 477 h 578"/>
                <a:gd name="T40" fmla="*/ 732 w 1163"/>
                <a:gd name="T41" fmla="*/ 498 h 578"/>
                <a:gd name="T42" fmla="*/ 701 w 1163"/>
                <a:gd name="T43" fmla="*/ 506 h 578"/>
                <a:gd name="T44" fmla="*/ 670 w 1163"/>
                <a:gd name="T45" fmla="*/ 506 h 578"/>
                <a:gd name="T46" fmla="*/ 637 w 1163"/>
                <a:gd name="T47" fmla="*/ 506 h 578"/>
                <a:gd name="T48" fmla="*/ 606 w 1163"/>
                <a:gd name="T49" fmla="*/ 503 h 578"/>
                <a:gd name="T50" fmla="*/ 572 w 1163"/>
                <a:gd name="T51" fmla="*/ 516 h 578"/>
                <a:gd name="T52" fmla="*/ 534 w 1163"/>
                <a:gd name="T53" fmla="*/ 524 h 578"/>
                <a:gd name="T54" fmla="*/ 500 w 1163"/>
                <a:gd name="T55" fmla="*/ 537 h 578"/>
                <a:gd name="T56" fmla="*/ 459 w 1163"/>
                <a:gd name="T57" fmla="*/ 550 h 578"/>
                <a:gd name="T58" fmla="*/ 423 w 1163"/>
                <a:gd name="T59" fmla="*/ 563 h 578"/>
                <a:gd name="T60" fmla="*/ 381 w 1163"/>
                <a:gd name="T61" fmla="*/ 560 h 578"/>
                <a:gd name="T62" fmla="*/ 343 w 1163"/>
                <a:gd name="T63" fmla="*/ 555 h 578"/>
                <a:gd name="T64" fmla="*/ 299 w 1163"/>
                <a:gd name="T65" fmla="*/ 550 h 578"/>
                <a:gd name="T66" fmla="*/ 255 w 1163"/>
                <a:gd name="T67" fmla="*/ 550 h 578"/>
                <a:gd name="T68" fmla="*/ 214 w 1163"/>
                <a:gd name="T69" fmla="*/ 560 h 578"/>
                <a:gd name="T70" fmla="*/ 185 w 1163"/>
                <a:gd name="T71" fmla="*/ 575 h 578"/>
                <a:gd name="T72" fmla="*/ 162 w 1163"/>
                <a:gd name="T73" fmla="*/ 557 h 578"/>
                <a:gd name="T74" fmla="*/ 152 w 1163"/>
                <a:gd name="T75" fmla="*/ 532 h 578"/>
                <a:gd name="T76" fmla="*/ 121 w 1163"/>
                <a:gd name="T77" fmla="*/ 506 h 578"/>
                <a:gd name="T78" fmla="*/ 93 w 1163"/>
                <a:gd name="T79" fmla="*/ 465 h 578"/>
                <a:gd name="T80" fmla="*/ 82 w 1163"/>
                <a:gd name="T81" fmla="*/ 426 h 578"/>
                <a:gd name="T82" fmla="*/ 64 w 1163"/>
                <a:gd name="T83" fmla="*/ 398 h 578"/>
                <a:gd name="T84" fmla="*/ 72 w 1163"/>
                <a:gd name="T85" fmla="*/ 367 h 578"/>
                <a:gd name="T86" fmla="*/ 80 w 1163"/>
                <a:gd name="T87" fmla="*/ 336 h 578"/>
                <a:gd name="T88" fmla="*/ 46 w 1163"/>
                <a:gd name="T89" fmla="*/ 310 h 578"/>
                <a:gd name="T90" fmla="*/ 31 w 1163"/>
                <a:gd name="T91" fmla="*/ 271 h 578"/>
                <a:gd name="T92" fmla="*/ 7 w 1163"/>
                <a:gd name="T93" fmla="*/ 251 h 578"/>
                <a:gd name="T94" fmla="*/ 2 w 1163"/>
                <a:gd name="T95" fmla="*/ 222 h 578"/>
                <a:gd name="T96" fmla="*/ 5 w 1163"/>
                <a:gd name="T97" fmla="*/ 191 h 578"/>
                <a:gd name="T98" fmla="*/ 33 w 1163"/>
                <a:gd name="T99" fmla="*/ 176 h 578"/>
                <a:gd name="T100" fmla="*/ 56 w 1163"/>
                <a:gd name="T101" fmla="*/ 158 h 578"/>
                <a:gd name="T102" fmla="*/ 74 w 1163"/>
                <a:gd name="T103" fmla="*/ 135 h 578"/>
                <a:gd name="T104" fmla="*/ 82 w 1163"/>
                <a:gd name="T105" fmla="*/ 117 h 578"/>
                <a:gd name="T106" fmla="*/ 82 w 1163"/>
                <a:gd name="T107" fmla="*/ 93 h 578"/>
                <a:gd name="T108" fmla="*/ 85 w 1163"/>
                <a:gd name="T109" fmla="*/ 73 h 578"/>
                <a:gd name="T110" fmla="*/ 103 w 1163"/>
                <a:gd name="T111" fmla="*/ 44 h 578"/>
                <a:gd name="T112" fmla="*/ 126 w 1163"/>
                <a:gd name="T113" fmla="*/ 37 h 578"/>
                <a:gd name="T114" fmla="*/ 157 w 1163"/>
                <a:gd name="T115" fmla="*/ 31 h 578"/>
                <a:gd name="T116" fmla="*/ 193 w 1163"/>
                <a:gd name="T117" fmla="*/ 52 h 578"/>
                <a:gd name="T118" fmla="*/ 221 w 1163"/>
                <a:gd name="T119" fmla="*/ 68 h 5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63"/>
                <a:gd name="T181" fmla="*/ 0 h 578"/>
                <a:gd name="T182" fmla="*/ 1163 w 1163"/>
                <a:gd name="T183" fmla="*/ 578 h 5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63" h="578">
                  <a:moveTo>
                    <a:pt x="1119" y="0"/>
                  </a:moveTo>
                  <a:lnTo>
                    <a:pt x="1121" y="0"/>
                  </a:lnTo>
                  <a:lnTo>
                    <a:pt x="1121" y="3"/>
                  </a:lnTo>
                  <a:lnTo>
                    <a:pt x="1121" y="6"/>
                  </a:lnTo>
                  <a:lnTo>
                    <a:pt x="1124" y="6"/>
                  </a:lnTo>
                  <a:lnTo>
                    <a:pt x="1124" y="8"/>
                  </a:lnTo>
                  <a:lnTo>
                    <a:pt x="1127" y="11"/>
                  </a:lnTo>
                  <a:lnTo>
                    <a:pt x="1129" y="13"/>
                  </a:lnTo>
                  <a:lnTo>
                    <a:pt x="1132" y="16"/>
                  </a:lnTo>
                  <a:lnTo>
                    <a:pt x="1134" y="19"/>
                  </a:lnTo>
                  <a:lnTo>
                    <a:pt x="1137" y="19"/>
                  </a:lnTo>
                  <a:lnTo>
                    <a:pt x="1137" y="21"/>
                  </a:lnTo>
                  <a:lnTo>
                    <a:pt x="1140" y="21"/>
                  </a:lnTo>
                  <a:lnTo>
                    <a:pt x="1142" y="24"/>
                  </a:lnTo>
                  <a:lnTo>
                    <a:pt x="1145" y="24"/>
                  </a:lnTo>
                  <a:lnTo>
                    <a:pt x="1147" y="26"/>
                  </a:lnTo>
                  <a:lnTo>
                    <a:pt x="1150" y="29"/>
                  </a:lnTo>
                  <a:lnTo>
                    <a:pt x="1147" y="29"/>
                  </a:lnTo>
                  <a:lnTo>
                    <a:pt x="1147" y="31"/>
                  </a:lnTo>
                  <a:lnTo>
                    <a:pt x="1147" y="34"/>
                  </a:lnTo>
                  <a:lnTo>
                    <a:pt x="1147" y="37"/>
                  </a:lnTo>
                  <a:lnTo>
                    <a:pt x="1150" y="37"/>
                  </a:lnTo>
                  <a:lnTo>
                    <a:pt x="1150" y="39"/>
                  </a:lnTo>
                  <a:lnTo>
                    <a:pt x="1150" y="42"/>
                  </a:lnTo>
                  <a:lnTo>
                    <a:pt x="1152" y="42"/>
                  </a:lnTo>
                  <a:lnTo>
                    <a:pt x="1155" y="42"/>
                  </a:lnTo>
                  <a:lnTo>
                    <a:pt x="1155" y="44"/>
                  </a:lnTo>
                  <a:lnTo>
                    <a:pt x="1155" y="47"/>
                  </a:lnTo>
                  <a:lnTo>
                    <a:pt x="1155" y="49"/>
                  </a:lnTo>
                  <a:lnTo>
                    <a:pt x="1158" y="49"/>
                  </a:lnTo>
                  <a:lnTo>
                    <a:pt x="1158" y="52"/>
                  </a:lnTo>
                  <a:lnTo>
                    <a:pt x="1158" y="55"/>
                  </a:lnTo>
                  <a:lnTo>
                    <a:pt x="1155" y="57"/>
                  </a:lnTo>
                  <a:lnTo>
                    <a:pt x="1155" y="60"/>
                  </a:lnTo>
                  <a:lnTo>
                    <a:pt x="1152" y="62"/>
                  </a:lnTo>
                  <a:lnTo>
                    <a:pt x="1152" y="65"/>
                  </a:lnTo>
                  <a:lnTo>
                    <a:pt x="1150" y="65"/>
                  </a:lnTo>
                  <a:lnTo>
                    <a:pt x="1150" y="68"/>
                  </a:lnTo>
                  <a:lnTo>
                    <a:pt x="1150" y="70"/>
                  </a:lnTo>
                  <a:lnTo>
                    <a:pt x="1147" y="70"/>
                  </a:lnTo>
                  <a:lnTo>
                    <a:pt x="1147" y="73"/>
                  </a:lnTo>
                  <a:lnTo>
                    <a:pt x="1147" y="75"/>
                  </a:lnTo>
                  <a:lnTo>
                    <a:pt x="1147" y="78"/>
                  </a:lnTo>
                  <a:lnTo>
                    <a:pt x="1150" y="80"/>
                  </a:lnTo>
                  <a:lnTo>
                    <a:pt x="1150" y="83"/>
                  </a:lnTo>
                  <a:lnTo>
                    <a:pt x="1147" y="86"/>
                  </a:lnTo>
                  <a:lnTo>
                    <a:pt x="1145" y="88"/>
                  </a:lnTo>
                  <a:lnTo>
                    <a:pt x="1147" y="88"/>
                  </a:lnTo>
                  <a:lnTo>
                    <a:pt x="1147" y="91"/>
                  </a:lnTo>
                  <a:lnTo>
                    <a:pt x="1150" y="91"/>
                  </a:lnTo>
                  <a:lnTo>
                    <a:pt x="1150" y="93"/>
                  </a:lnTo>
                  <a:lnTo>
                    <a:pt x="1150" y="96"/>
                  </a:lnTo>
                  <a:lnTo>
                    <a:pt x="1147" y="96"/>
                  </a:lnTo>
                  <a:lnTo>
                    <a:pt x="1147" y="98"/>
                  </a:lnTo>
                  <a:lnTo>
                    <a:pt x="1147" y="101"/>
                  </a:lnTo>
                  <a:lnTo>
                    <a:pt x="1150" y="101"/>
                  </a:lnTo>
                  <a:lnTo>
                    <a:pt x="1150" y="104"/>
                  </a:lnTo>
                  <a:lnTo>
                    <a:pt x="1150" y="106"/>
                  </a:lnTo>
                  <a:lnTo>
                    <a:pt x="1150" y="109"/>
                  </a:lnTo>
                  <a:lnTo>
                    <a:pt x="1147" y="109"/>
                  </a:lnTo>
                  <a:lnTo>
                    <a:pt x="1147" y="111"/>
                  </a:lnTo>
                  <a:lnTo>
                    <a:pt x="1147" y="114"/>
                  </a:lnTo>
                  <a:lnTo>
                    <a:pt x="1150" y="114"/>
                  </a:lnTo>
                  <a:lnTo>
                    <a:pt x="1150" y="117"/>
                  </a:lnTo>
                  <a:lnTo>
                    <a:pt x="1152" y="117"/>
                  </a:lnTo>
                  <a:lnTo>
                    <a:pt x="1152" y="119"/>
                  </a:lnTo>
                  <a:lnTo>
                    <a:pt x="1155" y="119"/>
                  </a:lnTo>
                  <a:lnTo>
                    <a:pt x="1158" y="122"/>
                  </a:lnTo>
                  <a:lnTo>
                    <a:pt x="1158" y="124"/>
                  </a:lnTo>
                  <a:lnTo>
                    <a:pt x="1158" y="127"/>
                  </a:lnTo>
                  <a:lnTo>
                    <a:pt x="1158" y="129"/>
                  </a:lnTo>
                  <a:lnTo>
                    <a:pt x="1155" y="129"/>
                  </a:lnTo>
                  <a:lnTo>
                    <a:pt x="1158" y="129"/>
                  </a:lnTo>
                  <a:lnTo>
                    <a:pt x="1155" y="132"/>
                  </a:lnTo>
                  <a:lnTo>
                    <a:pt x="1155" y="135"/>
                  </a:lnTo>
                  <a:lnTo>
                    <a:pt x="1152" y="135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40"/>
                  </a:lnTo>
                  <a:lnTo>
                    <a:pt x="1158" y="137"/>
                  </a:lnTo>
                  <a:lnTo>
                    <a:pt x="1160" y="137"/>
                  </a:lnTo>
                  <a:lnTo>
                    <a:pt x="1163" y="137"/>
                  </a:lnTo>
                  <a:lnTo>
                    <a:pt x="1163" y="140"/>
                  </a:lnTo>
                  <a:lnTo>
                    <a:pt x="1163" y="142"/>
                  </a:lnTo>
                  <a:lnTo>
                    <a:pt x="1163" y="145"/>
                  </a:lnTo>
                  <a:lnTo>
                    <a:pt x="1163" y="147"/>
                  </a:lnTo>
                  <a:lnTo>
                    <a:pt x="1163" y="150"/>
                  </a:lnTo>
                  <a:lnTo>
                    <a:pt x="1163" y="153"/>
                  </a:lnTo>
                  <a:lnTo>
                    <a:pt x="1160" y="155"/>
                  </a:lnTo>
                  <a:lnTo>
                    <a:pt x="1158" y="155"/>
                  </a:lnTo>
                  <a:lnTo>
                    <a:pt x="1158" y="158"/>
                  </a:lnTo>
                  <a:lnTo>
                    <a:pt x="1158" y="160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0" y="166"/>
                  </a:lnTo>
                  <a:lnTo>
                    <a:pt x="1160" y="168"/>
                  </a:lnTo>
                  <a:lnTo>
                    <a:pt x="1158" y="168"/>
                  </a:lnTo>
                  <a:lnTo>
                    <a:pt x="1158" y="171"/>
                  </a:lnTo>
                  <a:lnTo>
                    <a:pt x="1158" y="173"/>
                  </a:lnTo>
                  <a:lnTo>
                    <a:pt x="1155" y="181"/>
                  </a:lnTo>
                  <a:lnTo>
                    <a:pt x="1158" y="181"/>
                  </a:lnTo>
                  <a:lnTo>
                    <a:pt x="1155" y="181"/>
                  </a:lnTo>
                  <a:lnTo>
                    <a:pt x="1155" y="178"/>
                  </a:lnTo>
                  <a:lnTo>
                    <a:pt x="1152" y="178"/>
                  </a:lnTo>
                  <a:lnTo>
                    <a:pt x="1152" y="181"/>
                  </a:lnTo>
                  <a:lnTo>
                    <a:pt x="1152" y="184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5" y="181"/>
                  </a:lnTo>
                  <a:lnTo>
                    <a:pt x="1142" y="181"/>
                  </a:lnTo>
                  <a:lnTo>
                    <a:pt x="1140" y="181"/>
                  </a:lnTo>
                  <a:lnTo>
                    <a:pt x="1137" y="181"/>
                  </a:lnTo>
                  <a:lnTo>
                    <a:pt x="1134" y="181"/>
                  </a:lnTo>
                  <a:lnTo>
                    <a:pt x="1132" y="181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4" y="181"/>
                  </a:lnTo>
                  <a:lnTo>
                    <a:pt x="1121" y="181"/>
                  </a:lnTo>
                  <a:lnTo>
                    <a:pt x="1119" y="181"/>
                  </a:lnTo>
                  <a:lnTo>
                    <a:pt x="1116" y="184"/>
                  </a:lnTo>
                  <a:lnTo>
                    <a:pt x="1114" y="184"/>
                  </a:lnTo>
                  <a:lnTo>
                    <a:pt x="1111" y="184"/>
                  </a:lnTo>
                  <a:lnTo>
                    <a:pt x="1109" y="184"/>
                  </a:lnTo>
                  <a:lnTo>
                    <a:pt x="1106" y="184"/>
                  </a:lnTo>
                  <a:lnTo>
                    <a:pt x="1103" y="184"/>
                  </a:lnTo>
                  <a:lnTo>
                    <a:pt x="1101" y="186"/>
                  </a:lnTo>
                  <a:lnTo>
                    <a:pt x="1098" y="186"/>
                  </a:lnTo>
                  <a:lnTo>
                    <a:pt x="1096" y="186"/>
                  </a:lnTo>
                  <a:lnTo>
                    <a:pt x="1093" y="186"/>
                  </a:lnTo>
                  <a:lnTo>
                    <a:pt x="1091" y="186"/>
                  </a:lnTo>
                  <a:lnTo>
                    <a:pt x="1088" y="189"/>
                  </a:lnTo>
                  <a:lnTo>
                    <a:pt x="1085" y="189"/>
                  </a:lnTo>
                  <a:lnTo>
                    <a:pt x="1083" y="189"/>
                  </a:lnTo>
                  <a:lnTo>
                    <a:pt x="1080" y="189"/>
                  </a:lnTo>
                  <a:lnTo>
                    <a:pt x="1078" y="189"/>
                  </a:lnTo>
                  <a:lnTo>
                    <a:pt x="1078" y="191"/>
                  </a:lnTo>
                  <a:lnTo>
                    <a:pt x="1075" y="191"/>
                  </a:lnTo>
                  <a:lnTo>
                    <a:pt x="1072" y="191"/>
                  </a:lnTo>
                  <a:lnTo>
                    <a:pt x="1070" y="191"/>
                  </a:lnTo>
                  <a:lnTo>
                    <a:pt x="1067" y="191"/>
                  </a:lnTo>
                  <a:lnTo>
                    <a:pt x="1065" y="194"/>
                  </a:lnTo>
                  <a:lnTo>
                    <a:pt x="1062" y="194"/>
                  </a:lnTo>
                  <a:lnTo>
                    <a:pt x="1060" y="194"/>
                  </a:lnTo>
                  <a:lnTo>
                    <a:pt x="1057" y="196"/>
                  </a:lnTo>
                  <a:lnTo>
                    <a:pt x="1054" y="196"/>
                  </a:lnTo>
                  <a:lnTo>
                    <a:pt x="1052" y="196"/>
                  </a:lnTo>
                  <a:lnTo>
                    <a:pt x="1049" y="199"/>
                  </a:lnTo>
                  <a:lnTo>
                    <a:pt x="1047" y="199"/>
                  </a:lnTo>
                  <a:lnTo>
                    <a:pt x="1042" y="202"/>
                  </a:lnTo>
                  <a:lnTo>
                    <a:pt x="1039" y="204"/>
                  </a:lnTo>
                  <a:lnTo>
                    <a:pt x="1036" y="204"/>
                  </a:lnTo>
                  <a:lnTo>
                    <a:pt x="1034" y="204"/>
                  </a:lnTo>
                  <a:lnTo>
                    <a:pt x="1034" y="207"/>
                  </a:lnTo>
                  <a:lnTo>
                    <a:pt x="1031" y="207"/>
                  </a:lnTo>
                  <a:lnTo>
                    <a:pt x="1029" y="209"/>
                  </a:lnTo>
                  <a:lnTo>
                    <a:pt x="1026" y="209"/>
                  </a:lnTo>
                  <a:lnTo>
                    <a:pt x="1026" y="212"/>
                  </a:lnTo>
                  <a:lnTo>
                    <a:pt x="1023" y="212"/>
                  </a:lnTo>
                  <a:lnTo>
                    <a:pt x="1023" y="215"/>
                  </a:lnTo>
                  <a:lnTo>
                    <a:pt x="1021" y="215"/>
                  </a:lnTo>
                  <a:lnTo>
                    <a:pt x="1018" y="215"/>
                  </a:lnTo>
                  <a:lnTo>
                    <a:pt x="1018" y="217"/>
                  </a:lnTo>
                  <a:lnTo>
                    <a:pt x="1016" y="217"/>
                  </a:lnTo>
                  <a:lnTo>
                    <a:pt x="1013" y="217"/>
                  </a:lnTo>
                  <a:lnTo>
                    <a:pt x="1011" y="217"/>
                  </a:lnTo>
                  <a:lnTo>
                    <a:pt x="1011" y="220"/>
                  </a:lnTo>
                  <a:lnTo>
                    <a:pt x="1008" y="220"/>
                  </a:lnTo>
                  <a:lnTo>
                    <a:pt x="1005" y="222"/>
                  </a:lnTo>
                  <a:lnTo>
                    <a:pt x="1003" y="222"/>
                  </a:lnTo>
                  <a:lnTo>
                    <a:pt x="1003" y="225"/>
                  </a:lnTo>
                  <a:lnTo>
                    <a:pt x="1000" y="225"/>
                  </a:lnTo>
                  <a:lnTo>
                    <a:pt x="998" y="225"/>
                  </a:lnTo>
                  <a:lnTo>
                    <a:pt x="998" y="227"/>
                  </a:lnTo>
                  <a:lnTo>
                    <a:pt x="995" y="227"/>
                  </a:lnTo>
                  <a:lnTo>
                    <a:pt x="993" y="230"/>
                  </a:lnTo>
                  <a:lnTo>
                    <a:pt x="990" y="233"/>
                  </a:lnTo>
                  <a:lnTo>
                    <a:pt x="987" y="233"/>
                  </a:lnTo>
                  <a:lnTo>
                    <a:pt x="985" y="235"/>
                  </a:lnTo>
                  <a:lnTo>
                    <a:pt x="982" y="238"/>
                  </a:lnTo>
                  <a:lnTo>
                    <a:pt x="980" y="238"/>
                  </a:lnTo>
                  <a:lnTo>
                    <a:pt x="980" y="240"/>
                  </a:lnTo>
                  <a:lnTo>
                    <a:pt x="977" y="240"/>
                  </a:lnTo>
                  <a:lnTo>
                    <a:pt x="977" y="243"/>
                  </a:lnTo>
                  <a:lnTo>
                    <a:pt x="974" y="243"/>
                  </a:lnTo>
                  <a:lnTo>
                    <a:pt x="974" y="245"/>
                  </a:lnTo>
                  <a:lnTo>
                    <a:pt x="972" y="245"/>
                  </a:lnTo>
                  <a:lnTo>
                    <a:pt x="972" y="248"/>
                  </a:lnTo>
                  <a:lnTo>
                    <a:pt x="969" y="251"/>
                  </a:lnTo>
                  <a:lnTo>
                    <a:pt x="967" y="253"/>
                  </a:lnTo>
                  <a:lnTo>
                    <a:pt x="964" y="253"/>
                  </a:lnTo>
                  <a:lnTo>
                    <a:pt x="964" y="256"/>
                  </a:lnTo>
                  <a:lnTo>
                    <a:pt x="962" y="256"/>
                  </a:lnTo>
                  <a:lnTo>
                    <a:pt x="962" y="258"/>
                  </a:lnTo>
                  <a:lnTo>
                    <a:pt x="959" y="258"/>
                  </a:lnTo>
                  <a:lnTo>
                    <a:pt x="956" y="258"/>
                  </a:lnTo>
                  <a:lnTo>
                    <a:pt x="954" y="258"/>
                  </a:lnTo>
                  <a:lnTo>
                    <a:pt x="951" y="258"/>
                  </a:lnTo>
                  <a:lnTo>
                    <a:pt x="949" y="258"/>
                  </a:lnTo>
                  <a:lnTo>
                    <a:pt x="946" y="256"/>
                  </a:lnTo>
                  <a:lnTo>
                    <a:pt x="944" y="256"/>
                  </a:lnTo>
                  <a:lnTo>
                    <a:pt x="941" y="256"/>
                  </a:lnTo>
                  <a:lnTo>
                    <a:pt x="938" y="256"/>
                  </a:lnTo>
                  <a:lnTo>
                    <a:pt x="936" y="256"/>
                  </a:lnTo>
                  <a:lnTo>
                    <a:pt x="933" y="256"/>
                  </a:lnTo>
                  <a:lnTo>
                    <a:pt x="931" y="256"/>
                  </a:lnTo>
                  <a:lnTo>
                    <a:pt x="928" y="256"/>
                  </a:lnTo>
                  <a:lnTo>
                    <a:pt x="928" y="253"/>
                  </a:lnTo>
                  <a:lnTo>
                    <a:pt x="925" y="253"/>
                  </a:lnTo>
                  <a:lnTo>
                    <a:pt x="923" y="253"/>
                  </a:lnTo>
                  <a:lnTo>
                    <a:pt x="920" y="253"/>
                  </a:lnTo>
                  <a:lnTo>
                    <a:pt x="918" y="253"/>
                  </a:lnTo>
                  <a:lnTo>
                    <a:pt x="915" y="256"/>
                  </a:lnTo>
                  <a:lnTo>
                    <a:pt x="913" y="256"/>
                  </a:lnTo>
                  <a:lnTo>
                    <a:pt x="910" y="258"/>
                  </a:lnTo>
                  <a:lnTo>
                    <a:pt x="907" y="261"/>
                  </a:lnTo>
                  <a:lnTo>
                    <a:pt x="905" y="263"/>
                  </a:lnTo>
                  <a:lnTo>
                    <a:pt x="902" y="263"/>
                  </a:lnTo>
                  <a:lnTo>
                    <a:pt x="902" y="266"/>
                  </a:lnTo>
                  <a:lnTo>
                    <a:pt x="900" y="266"/>
                  </a:lnTo>
                  <a:lnTo>
                    <a:pt x="900" y="269"/>
                  </a:lnTo>
                  <a:lnTo>
                    <a:pt x="897" y="271"/>
                  </a:lnTo>
                  <a:lnTo>
                    <a:pt x="897" y="274"/>
                  </a:lnTo>
                  <a:lnTo>
                    <a:pt x="895" y="276"/>
                  </a:lnTo>
                  <a:lnTo>
                    <a:pt x="892" y="279"/>
                  </a:lnTo>
                  <a:lnTo>
                    <a:pt x="892" y="282"/>
                  </a:lnTo>
                  <a:lnTo>
                    <a:pt x="889" y="282"/>
                  </a:lnTo>
                  <a:lnTo>
                    <a:pt x="889" y="284"/>
                  </a:lnTo>
                  <a:lnTo>
                    <a:pt x="887" y="284"/>
                  </a:lnTo>
                  <a:lnTo>
                    <a:pt x="887" y="287"/>
                  </a:lnTo>
                  <a:lnTo>
                    <a:pt x="884" y="287"/>
                  </a:lnTo>
                  <a:lnTo>
                    <a:pt x="882" y="287"/>
                  </a:lnTo>
                  <a:lnTo>
                    <a:pt x="879" y="287"/>
                  </a:lnTo>
                  <a:lnTo>
                    <a:pt x="879" y="289"/>
                  </a:lnTo>
                  <a:lnTo>
                    <a:pt x="874" y="292"/>
                  </a:lnTo>
                  <a:lnTo>
                    <a:pt x="874" y="294"/>
                  </a:lnTo>
                  <a:lnTo>
                    <a:pt x="871" y="294"/>
                  </a:lnTo>
                  <a:lnTo>
                    <a:pt x="869" y="297"/>
                  </a:lnTo>
                  <a:lnTo>
                    <a:pt x="869" y="300"/>
                  </a:lnTo>
                  <a:lnTo>
                    <a:pt x="866" y="302"/>
                  </a:lnTo>
                  <a:lnTo>
                    <a:pt x="864" y="305"/>
                  </a:lnTo>
                  <a:lnTo>
                    <a:pt x="861" y="307"/>
                  </a:lnTo>
                  <a:lnTo>
                    <a:pt x="858" y="310"/>
                  </a:lnTo>
                  <a:lnTo>
                    <a:pt x="856" y="312"/>
                  </a:lnTo>
                  <a:lnTo>
                    <a:pt x="856" y="315"/>
                  </a:lnTo>
                  <a:lnTo>
                    <a:pt x="853" y="315"/>
                  </a:lnTo>
                  <a:lnTo>
                    <a:pt x="853" y="318"/>
                  </a:lnTo>
                  <a:lnTo>
                    <a:pt x="851" y="320"/>
                  </a:lnTo>
                  <a:lnTo>
                    <a:pt x="848" y="323"/>
                  </a:lnTo>
                  <a:lnTo>
                    <a:pt x="848" y="325"/>
                  </a:lnTo>
                  <a:lnTo>
                    <a:pt x="846" y="328"/>
                  </a:lnTo>
                  <a:lnTo>
                    <a:pt x="843" y="328"/>
                  </a:lnTo>
                  <a:lnTo>
                    <a:pt x="843" y="331"/>
                  </a:lnTo>
                  <a:lnTo>
                    <a:pt x="840" y="333"/>
                  </a:lnTo>
                  <a:lnTo>
                    <a:pt x="840" y="336"/>
                  </a:lnTo>
                  <a:lnTo>
                    <a:pt x="838" y="336"/>
                  </a:lnTo>
                  <a:lnTo>
                    <a:pt x="838" y="338"/>
                  </a:lnTo>
                  <a:lnTo>
                    <a:pt x="835" y="338"/>
                  </a:lnTo>
                  <a:lnTo>
                    <a:pt x="835" y="341"/>
                  </a:lnTo>
                  <a:lnTo>
                    <a:pt x="833" y="341"/>
                  </a:lnTo>
                  <a:lnTo>
                    <a:pt x="833" y="343"/>
                  </a:lnTo>
                  <a:lnTo>
                    <a:pt x="833" y="346"/>
                  </a:lnTo>
                  <a:lnTo>
                    <a:pt x="830" y="346"/>
                  </a:lnTo>
                  <a:lnTo>
                    <a:pt x="830" y="349"/>
                  </a:lnTo>
                  <a:lnTo>
                    <a:pt x="827" y="349"/>
                  </a:lnTo>
                  <a:lnTo>
                    <a:pt x="827" y="351"/>
                  </a:lnTo>
                  <a:lnTo>
                    <a:pt x="827" y="354"/>
                  </a:lnTo>
                  <a:lnTo>
                    <a:pt x="825" y="354"/>
                  </a:lnTo>
                  <a:lnTo>
                    <a:pt x="825" y="356"/>
                  </a:lnTo>
                  <a:lnTo>
                    <a:pt x="822" y="356"/>
                  </a:lnTo>
                  <a:lnTo>
                    <a:pt x="822" y="359"/>
                  </a:lnTo>
                  <a:lnTo>
                    <a:pt x="822" y="361"/>
                  </a:lnTo>
                  <a:lnTo>
                    <a:pt x="820" y="361"/>
                  </a:lnTo>
                  <a:lnTo>
                    <a:pt x="820" y="364"/>
                  </a:lnTo>
                  <a:lnTo>
                    <a:pt x="817" y="364"/>
                  </a:lnTo>
                  <a:lnTo>
                    <a:pt x="817" y="367"/>
                  </a:lnTo>
                  <a:lnTo>
                    <a:pt x="817" y="369"/>
                  </a:lnTo>
                  <a:lnTo>
                    <a:pt x="815" y="369"/>
                  </a:lnTo>
                  <a:lnTo>
                    <a:pt x="815" y="372"/>
                  </a:lnTo>
                  <a:lnTo>
                    <a:pt x="812" y="372"/>
                  </a:lnTo>
                  <a:lnTo>
                    <a:pt x="812" y="374"/>
                  </a:lnTo>
                  <a:lnTo>
                    <a:pt x="812" y="377"/>
                  </a:lnTo>
                  <a:lnTo>
                    <a:pt x="809" y="377"/>
                  </a:lnTo>
                  <a:lnTo>
                    <a:pt x="809" y="380"/>
                  </a:lnTo>
                  <a:lnTo>
                    <a:pt x="807" y="380"/>
                  </a:lnTo>
                  <a:lnTo>
                    <a:pt x="807" y="382"/>
                  </a:lnTo>
                  <a:lnTo>
                    <a:pt x="804" y="382"/>
                  </a:lnTo>
                  <a:lnTo>
                    <a:pt x="804" y="385"/>
                  </a:lnTo>
                  <a:lnTo>
                    <a:pt x="804" y="387"/>
                  </a:lnTo>
                  <a:lnTo>
                    <a:pt x="804" y="390"/>
                  </a:lnTo>
                  <a:lnTo>
                    <a:pt x="802" y="390"/>
                  </a:lnTo>
                  <a:lnTo>
                    <a:pt x="802" y="392"/>
                  </a:lnTo>
                  <a:lnTo>
                    <a:pt x="802" y="395"/>
                  </a:lnTo>
                  <a:lnTo>
                    <a:pt x="799" y="395"/>
                  </a:lnTo>
                  <a:lnTo>
                    <a:pt x="799" y="398"/>
                  </a:lnTo>
                  <a:lnTo>
                    <a:pt x="797" y="398"/>
                  </a:lnTo>
                  <a:lnTo>
                    <a:pt x="797" y="400"/>
                  </a:lnTo>
                  <a:lnTo>
                    <a:pt x="797" y="403"/>
                  </a:lnTo>
                  <a:lnTo>
                    <a:pt x="794" y="403"/>
                  </a:lnTo>
                  <a:lnTo>
                    <a:pt x="794" y="405"/>
                  </a:lnTo>
                  <a:lnTo>
                    <a:pt x="791" y="405"/>
                  </a:lnTo>
                  <a:lnTo>
                    <a:pt x="791" y="408"/>
                  </a:lnTo>
                  <a:lnTo>
                    <a:pt x="791" y="410"/>
                  </a:lnTo>
                  <a:lnTo>
                    <a:pt x="789" y="410"/>
                  </a:lnTo>
                  <a:lnTo>
                    <a:pt x="789" y="413"/>
                  </a:lnTo>
                  <a:lnTo>
                    <a:pt x="786" y="413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8"/>
                  </a:lnTo>
                  <a:lnTo>
                    <a:pt x="781" y="418"/>
                  </a:lnTo>
                  <a:lnTo>
                    <a:pt x="781" y="421"/>
                  </a:lnTo>
                  <a:lnTo>
                    <a:pt x="781" y="423"/>
                  </a:lnTo>
                  <a:lnTo>
                    <a:pt x="778" y="426"/>
                  </a:lnTo>
                  <a:lnTo>
                    <a:pt x="778" y="429"/>
                  </a:lnTo>
                  <a:lnTo>
                    <a:pt x="776" y="429"/>
                  </a:lnTo>
                  <a:lnTo>
                    <a:pt x="776" y="431"/>
                  </a:lnTo>
                  <a:lnTo>
                    <a:pt x="776" y="434"/>
                  </a:lnTo>
                  <a:lnTo>
                    <a:pt x="773" y="436"/>
                  </a:lnTo>
                  <a:lnTo>
                    <a:pt x="773" y="439"/>
                  </a:lnTo>
                  <a:lnTo>
                    <a:pt x="773" y="441"/>
                  </a:lnTo>
                  <a:lnTo>
                    <a:pt x="771" y="441"/>
                  </a:lnTo>
                  <a:lnTo>
                    <a:pt x="771" y="444"/>
                  </a:lnTo>
                  <a:lnTo>
                    <a:pt x="771" y="447"/>
                  </a:lnTo>
                  <a:lnTo>
                    <a:pt x="771" y="449"/>
                  </a:lnTo>
                  <a:lnTo>
                    <a:pt x="768" y="449"/>
                  </a:lnTo>
                  <a:lnTo>
                    <a:pt x="768" y="452"/>
                  </a:lnTo>
                  <a:lnTo>
                    <a:pt x="768" y="454"/>
                  </a:lnTo>
                  <a:lnTo>
                    <a:pt x="766" y="454"/>
                  </a:lnTo>
                  <a:lnTo>
                    <a:pt x="766" y="457"/>
                  </a:lnTo>
                  <a:lnTo>
                    <a:pt x="763" y="457"/>
                  </a:lnTo>
                  <a:lnTo>
                    <a:pt x="763" y="459"/>
                  </a:lnTo>
                  <a:lnTo>
                    <a:pt x="763" y="462"/>
                  </a:lnTo>
                  <a:lnTo>
                    <a:pt x="760" y="462"/>
                  </a:lnTo>
                  <a:lnTo>
                    <a:pt x="760" y="465"/>
                  </a:lnTo>
                  <a:lnTo>
                    <a:pt x="760" y="467"/>
                  </a:lnTo>
                  <a:lnTo>
                    <a:pt x="760" y="470"/>
                  </a:lnTo>
                  <a:lnTo>
                    <a:pt x="758" y="470"/>
                  </a:lnTo>
                  <a:lnTo>
                    <a:pt x="758" y="472"/>
                  </a:lnTo>
                  <a:lnTo>
                    <a:pt x="758" y="475"/>
                  </a:lnTo>
                  <a:lnTo>
                    <a:pt x="755" y="475"/>
                  </a:lnTo>
                  <a:lnTo>
                    <a:pt x="755" y="477"/>
                  </a:lnTo>
                  <a:lnTo>
                    <a:pt x="753" y="477"/>
                  </a:lnTo>
                  <a:lnTo>
                    <a:pt x="753" y="480"/>
                  </a:lnTo>
                  <a:lnTo>
                    <a:pt x="750" y="480"/>
                  </a:lnTo>
                  <a:lnTo>
                    <a:pt x="750" y="483"/>
                  </a:lnTo>
                  <a:lnTo>
                    <a:pt x="748" y="483"/>
                  </a:lnTo>
                  <a:lnTo>
                    <a:pt x="748" y="485"/>
                  </a:lnTo>
                  <a:lnTo>
                    <a:pt x="745" y="485"/>
                  </a:lnTo>
                  <a:lnTo>
                    <a:pt x="742" y="485"/>
                  </a:lnTo>
                  <a:lnTo>
                    <a:pt x="742" y="488"/>
                  </a:lnTo>
                  <a:lnTo>
                    <a:pt x="740" y="488"/>
                  </a:lnTo>
                  <a:lnTo>
                    <a:pt x="740" y="490"/>
                  </a:lnTo>
                  <a:lnTo>
                    <a:pt x="737" y="490"/>
                  </a:lnTo>
                  <a:lnTo>
                    <a:pt x="737" y="493"/>
                  </a:lnTo>
                  <a:lnTo>
                    <a:pt x="737" y="496"/>
                  </a:lnTo>
                  <a:lnTo>
                    <a:pt x="735" y="496"/>
                  </a:lnTo>
                  <a:lnTo>
                    <a:pt x="735" y="498"/>
                  </a:lnTo>
                  <a:lnTo>
                    <a:pt x="732" y="498"/>
                  </a:lnTo>
                  <a:lnTo>
                    <a:pt x="732" y="501"/>
                  </a:lnTo>
                  <a:lnTo>
                    <a:pt x="729" y="501"/>
                  </a:lnTo>
                  <a:lnTo>
                    <a:pt x="729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2" y="503"/>
                  </a:lnTo>
                  <a:lnTo>
                    <a:pt x="719" y="503"/>
                  </a:lnTo>
                  <a:lnTo>
                    <a:pt x="717" y="503"/>
                  </a:lnTo>
                  <a:lnTo>
                    <a:pt x="714" y="503"/>
                  </a:lnTo>
                  <a:lnTo>
                    <a:pt x="711" y="503"/>
                  </a:lnTo>
                  <a:lnTo>
                    <a:pt x="709" y="503"/>
                  </a:lnTo>
                  <a:lnTo>
                    <a:pt x="706" y="503"/>
                  </a:lnTo>
                  <a:lnTo>
                    <a:pt x="706" y="506"/>
                  </a:lnTo>
                  <a:lnTo>
                    <a:pt x="704" y="506"/>
                  </a:lnTo>
                  <a:lnTo>
                    <a:pt x="701" y="506"/>
                  </a:lnTo>
                  <a:lnTo>
                    <a:pt x="699" y="506"/>
                  </a:lnTo>
                  <a:lnTo>
                    <a:pt x="699" y="508"/>
                  </a:lnTo>
                  <a:lnTo>
                    <a:pt x="696" y="508"/>
                  </a:lnTo>
                  <a:lnTo>
                    <a:pt x="693" y="511"/>
                  </a:lnTo>
                  <a:lnTo>
                    <a:pt x="691" y="511"/>
                  </a:lnTo>
                  <a:lnTo>
                    <a:pt x="688" y="511"/>
                  </a:lnTo>
                  <a:lnTo>
                    <a:pt x="686" y="511"/>
                  </a:lnTo>
                  <a:lnTo>
                    <a:pt x="686" y="508"/>
                  </a:lnTo>
                  <a:lnTo>
                    <a:pt x="683" y="508"/>
                  </a:lnTo>
                  <a:lnTo>
                    <a:pt x="683" y="506"/>
                  </a:lnTo>
                  <a:lnTo>
                    <a:pt x="680" y="506"/>
                  </a:lnTo>
                  <a:lnTo>
                    <a:pt x="680" y="503"/>
                  </a:lnTo>
                  <a:lnTo>
                    <a:pt x="678" y="503"/>
                  </a:lnTo>
                  <a:lnTo>
                    <a:pt x="675" y="503"/>
                  </a:lnTo>
                  <a:lnTo>
                    <a:pt x="673" y="503"/>
                  </a:lnTo>
                  <a:lnTo>
                    <a:pt x="670" y="503"/>
                  </a:lnTo>
                  <a:lnTo>
                    <a:pt x="670" y="506"/>
                  </a:lnTo>
                  <a:lnTo>
                    <a:pt x="668" y="506"/>
                  </a:lnTo>
                  <a:lnTo>
                    <a:pt x="665" y="506"/>
                  </a:lnTo>
                  <a:lnTo>
                    <a:pt x="665" y="503"/>
                  </a:lnTo>
                  <a:lnTo>
                    <a:pt x="662" y="503"/>
                  </a:lnTo>
                  <a:lnTo>
                    <a:pt x="660" y="503"/>
                  </a:lnTo>
                  <a:lnTo>
                    <a:pt x="657" y="503"/>
                  </a:lnTo>
                  <a:lnTo>
                    <a:pt x="655" y="503"/>
                  </a:lnTo>
                  <a:lnTo>
                    <a:pt x="655" y="501"/>
                  </a:lnTo>
                  <a:lnTo>
                    <a:pt x="655" y="503"/>
                  </a:lnTo>
                  <a:lnTo>
                    <a:pt x="652" y="503"/>
                  </a:lnTo>
                  <a:lnTo>
                    <a:pt x="650" y="503"/>
                  </a:lnTo>
                  <a:lnTo>
                    <a:pt x="647" y="503"/>
                  </a:lnTo>
                  <a:lnTo>
                    <a:pt x="647" y="506"/>
                  </a:lnTo>
                  <a:lnTo>
                    <a:pt x="644" y="506"/>
                  </a:lnTo>
                  <a:lnTo>
                    <a:pt x="642" y="506"/>
                  </a:lnTo>
                  <a:lnTo>
                    <a:pt x="639" y="506"/>
                  </a:lnTo>
                  <a:lnTo>
                    <a:pt x="637" y="506"/>
                  </a:lnTo>
                  <a:lnTo>
                    <a:pt x="637" y="503"/>
                  </a:lnTo>
                  <a:lnTo>
                    <a:pt x="637" y="506"/>
                  </a:lnTo>
                  <a:lnTo>
                    <a:pt x="634" y="506"/>
                  </a:lnTo>
                  <a:lnTo>
                    <a:pt x="631" y="506"/>
                  </a:lnTo>
                  <a:lnTo>
                    <a:pt x="631" y="503"/>
                  </a:lnTo>
                  <a:lnTo>
                    <a:pt x="629" y="503"/>
                  </a:lnTo>
                  <a:lnTo>
                    <a:pt x="626" y="503"/>
                  </a:lnTo>
                  <a:lnTo>
                    <a:pt x="624" y="503"/>
                  </a:lnTo>
                  <a:lnTo>
                    <a:pt x="621" y="503"/>
                  </a:lnTo>
                  <a:lnTo>
                    <a:pt x="619" y="503"/>
                  </a:lnTo>
                  <a:lnTo>
                    <a:pt x="619" y="501"/>
                  </a:lnTo>
                  <a:lnTo>
                    <a:pt x="616" y="501"/>
                  </a:lnTo>
                  <a:lnTo>
                    <a:pt x="616" y="503"/>
                  </a:lnTo>
                  <a:lnTo>
                    <a:pt x="613" y="503"/>
                  </a:lnTo>
                  <a:lnTo>
                    <a:pt x="611" y="503"/>
                  </a:lnTo>
                  <a:lnTo>
                    <a:pt x="608" y="503"/>
                  </a:lnTo>
                  <a:lnTo>
                    <a:pt x="606" y="503"/>
                  </a:lnTo>
                  <a:lnTo>
                    <a:pt x="603" y="503"/>
                  </a:lnTo>
                  <a:lnTo>
                    <a:pt x="603" y="506"/>
                  </a:lnTo>
                  <a:lnTo>
                    <a:pt x="601" y="506"/>
                  </a:lnTo>
                  <a:lnTo>
                    <a:pt x="598" y="506"/>
                  </a:lnTo>
                  <a:lnTo>
                    <a:pt x="595" y="506"/>
                  </a:lnTo>
                  <a:lnTo>
                    <a:pt x="593" y="506"/>
                  </a:lnTo>
                  <a:lnTo>
                    <a:pt x="593" y="508"/>
                  </a:lnTo>
                  <a:lnTo>
                    <a:pt x="590" y="508"/>
                  </a:lnTo>
                  <a:lnTo>
                    <a:pt x="588" y="508"/>
                  </a:lnTo>
                  <a:lnTo>
                    <a:pt x="585" y="511"/>
                  </a:lnTo>
                  <a:lnTo>
                    <a:pt x="583" y="511"/>
                  </a:lnTo>
                  <a:lnTo>
                    <a:pt x="580" y="511"/>
                  </a:lnTo>
                  <a:lnTo>
                    <a:pt x="577" y="511"/>
                  </a:lnTo>
                  <a:lnTo>
                    <a:pt x="577" y="514"/>
                  </a:lnTo>
                  <a:lnTo>
                    <a:pt x="575" y="514"/>
                  </a:lnTo>
                  <a:lnTo>
                    <a:pt x="572" y="514"/>
                  </a:lnTo>
                  <a:lnTo>
                    <a:pt x="572" y="516"/>
                  </a:lnTo>
                  <a:lnTo>
                    <a:pt x="570" y="516"/>
                  </a:lnTo>
                  <a:lnTo>
                    <a:pt x="567" y="516"/>
                  </a:lnTo>
                  <a:lnTo>
                    <a:pt x="564" y="516"/>
                  </a:lnTo>
                  <a:lnTo>
                    <a:pt x="562" y="516"/>
                  </a:lnTo>
                  <a:lnTo>
                    <a:pt x="559" y="516"/>
                  </a:lnTo>
                  <a:lnTo>
                    <a:pt x="559" y="519"/>
                  </a:lnTo>
                  <a:lnTo>
                    <a:pt x="557" y="519"/>
                  </a:lnTo>
                  <a:lnTo>
                    <a:pt x="554" y="519"/>
                  </a:lnTo>
                  <a:lnTo>
                    <a:pt x="552" y="519"/>
                  </a:lnTo>
                  <a:lnTo>
                    <a:pt x="549" y="519"/>
                  </a:lnTo>
                  <a:lnTo>
                    <a:pt x="546" y="521"/>
                  </a:lnTo>
                  <a:lnTo>
                    <a:pt x="544" y="521"/>
                  </a:lnTo>
                  <a:lnTo>
                    <a:pt x="541" y="521"/>
                  </a:lnTo>
                  <a:lnTo>
                    <a:pt x="539" y="521"/>
                  </a:lnTo>
                  <a:lnTo>
                    <a:pt x="539" y="524"/>
                  </a:lnTo>
                  <a:lnTo>
                    <a:pt x="536" y="524"/>
                  </a:lnTo>
                  <a:lnTo>
                    <a:pt x="534" y="524"/>
                  </a:lnTo>
                  <a:lnTo>
                    <a:pt x="531" y="524"/>
                  </a:lnTo>
                  <a:lnTo>
                    <a:pt x="531" y="526"/>
                  </a:lnTo>
                  <a:lnTo>
                    <a:pt x="528" y="526"/>
                  </a:lnTo>
                  <a:lnTo>
                    <a:pt x="526" y="526"/>
                  </a:lnTo>
                  <a:lnTo>
                    <a:pt x="523" y="526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18" y="529"/>
                  </a:lnTo>
                  <a:lnTo>
                    <a:pt x="515" y="529"/>
                  </a:lnTo>
                  <a:lnTo>
                    <a:pt x="513" y="532"/>
                  </a:lnTo>
                  <a:lnTo>
                    <a:pt x="510" y="532"/>
                  </a:lnTo>
                  <a:lnTo>
                    <a:pt x="508" y="532"/>
                  </a:lnTo>
                  <a:lnTo>
                    <a:pt x="508" y="534"/>
                  </a:lnTo>
                  <a:lnTo>
                    <a:pt x="505" y="534"/>
                  </a:lnTo>
                  <a:lnTo>
                    <a:pt x="503" y="534"/>
                  </a:lnTo>
                  <a:lnTo>
                    <a:pt x="500" y="534"/>
                  </a:lnTo>
                  <a:lnTo>
                    <a:pt x="500" y="537"/>
                  </a:lnTo>
                  <a:lnTo>
                    <a:pt x="497" y="537"/>
                  </a:lnTo>
                  <a:lnTo>
                    <a:pt x="495" y="537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7" y="542"/>
                  </a:lnTo>
                  <a:lnTo>
                    <a:pt x="485" y="542"/>
                  </a:lnTo>
                  <a:lnTo>
                    <a:pt x="482" y="542"/>
                  </a:lnTo>
                  <a:lnTo>
                    <a:pt x="479" y="545"/>
                  </a:lnTo>
                  <a:lnTo>
                    <a:pt x="477" y="545"/>
                  </a:lnTo>
                  <a:lnTo>
                    <a:pt x="474" y="545"/>
                  </a:lnTo>
                  <a:lnTo>
                    <a:pt x="472" y="547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4" y="550"/>
                  </a:lnTo>
                  <a:lnTo>
                    <a:pt x="461" y="550"/>
                  </a:lnTo>
                  <a:lnTo>
                    <a:pt x="459" y="550"/>
                  </a:lnTo>
                  <a:lnTo>
                    <a:pt x="459" y="552"/>
                  </a:lnTo>
                  <a:lnTo>
                    <a:pt x="456" y="552"/>
                  </a:lnTo>
                  <a:lnTo>
                    <a:pt x="454" y="552"/>
                  </a:lnTo>
                  <a:lnTo>
                    <a:pt x="451" y="552"/>
                  </a:lnTo>
                  <a:lnTo>
                    <a:pt x="451" y="555"/>
                  </a:lnTo>
                  <a:lnTo>
                    <a:pt x="448" y="555"/>
                  </a:lnTo>
                  <a:lnTo>
                    <a:pt x="446" y="555"/>
                  </a:lnTo>
                  <a:lnTo>
                    <a:pt x="443" y="557"/>
                  </a:lnTo>
                  <a:lnTo>
                    <a:pt x="441" y="557"/>
                  </a:lnTo>
                  <a:lnTo>
                    <a:pt x="438" y="557"/>
                  </a:lnTo>
                  <a:lnTo>
                    <a:pt x="438" y="560"/>
                  </a:lnTo>
                  <a:lnTo>
                    <a:pt x="436" y="560"/>
                  </a:lnTo>
                  <a:lnTo>
                    <a:pt x="433" y="563"/>
                  </a:lnTo>
                  <a:lnTo>
                    <a:pt x="430" y="563"/>
                  </a:lnTo>
                  <a:lnTo>
                    <a:pt x="428" y="563"/>
                  </a:lnTo>
                  <a:lnTo>
                    <a:pt x="425" y="563"/>
                  </a:lnTo>
                  <a:lnTo>
                    <a:pt x="423" y="563"/>
                  </a:lnTo>
                  <a:lnTo>
                    <a:pt x="420" y="563"/>
                  </a:lnTo>
                  <a:lnTo>
                    <a:pt x="417" y="563"/>
                  </a:lnTo>
                  <a:lnTo>
                    <a:pt x="415" y="563"/>
                  </a:lnTo>
                  <a:lnTo>
                    <a:pt x="412" y="563"/>
                  </a:lnTo>
                  <a:lnTo>
                    <a:pt x="410" y="563"/>
                  </a:lnTo>
                  <a:lnTo>
                    <a:pt x="407" y="563"/>
                  </a:lnTo>
                  <a:lnTo>
                    <a:pt x="405" y="563"/>
                  </a:lnTo>
                  <a:lnTo>
                    <a:pt x="402" y="563"/>
                  </a:lnTo>
                  <a:lnTo>
                    <a:pt x="399" y="563"/>
                  </a:lnTo>
                  <a:lnTo>
                    <a:pt x="397" y="563"/>
                  </a:lnTo>
                  <a:lnTo>
                    <a:pt x="394" y="563"/>
                  </a:lnTo>
                  <a:lnTo>
                    <a:pt x="392" y="563"/>
                  </a:lnTo>
                  <a:lnTo>
                    <a:pt x="392" y="560"/>
                  </a:lnTo>
                  <a:lnTo>
                    <a:pt x="389" y="560"/>
                  </a:lnTo>
                  <a:lnTo>
                    <a:pt x="387" y="560"/>
                  </a:lnTo>
                  <a:lnTo>
                    <a:pt x="384" y="560"/>
                  </a:lnTo>
                  <a:lnTo>
                    <a:pt x="381" y="560"/>
                  </a:lnTo>
                  <a:lnTo>
                    <a:pt x="381" y="557"/>
                  </a:lnTo>
                  <a:lnTo>
                    <a:pt x="379" y="557"/>
                  </a:lnTo>
                  <a:lnTo>
                    <a:pt x="376" y="557"/>
                  </a:lnTo>
                  <a:lnTo>
                    <a:pt x="374" y="557"/>
                  </a:lnTo>
                  <a:lnTo>
                    <a:pt x="371" y="557"/>
                  </a:lnTo>
                  <a:lnTo>
                    <a:pt x="368" y="557"/>
                  </a:lnTo>
                  <a:lnTo>
                    <a:pt x="366" y="557"/>
                  </a:lnTo>
                  <a:lnTo>
                    <a:pt x="363" y="557"/>
                  </a:lnTo>
                  <a:lnTo>
                    <a:pt x="363" y="555"/>
                  </a:lnTo>
                  <a:lnTo>
                    <a:pt x="361" y="555"/>
                  </a:lnTo>
                  <a:lnTo>
                    <a:pt x="358" y="555"/>
                  </a:lnTo>
                  <a:lnTo>
                    <a:pt x="356" y="555"/>
                  </a:lnTo>
                  <a:lnTo>
                    <a:pt x="353" y="555"/>
                  </a:lnTo>
                  <a:lnTo>
                    <a:pt x="350" y="555"/>
                  </a:lnTo>
                  <a:lnTo>
                    <a:pt x="348" y="555"/>
                  </a:lnTo>
                  <a:lnTo>
                    <a:pt x="345" y="555"/>
                  </a:lnTo>
                  <a:lnTo>
                    <a:pt x="343" y="555"/>
                  </a:lnTo>
                  <a:lnTo>
                    <a:pt x="340" y="552"/>
                  </a:lnTo>
                  <a:lnTo>
                    <a:pt x="338" y="552"/>
                  </a:lnTo>
                  <a:lnTo>
                    <a:pt x="335" y="552"/>
                  </a:lnTo>
                  <a:lnTo>
                    <a:pt x="332" y="552"/>
                  </a:lnTo>
                  <a:lnTo>
                    <a:pt x="330" y="552"/>
                  </a:lnTo>
                  <a:lnTo>
                    <a:pt x="327" y="552"/>
                  </a:lnTo>
                  <a:lnTo>
                    <a:pt x="325" y="552"/>
                  </a:lnTo>
                  <a:lnTo>
                    <a:pt x="322" y="552"/>
                  </a:lnTo>
                  <a:lnTo>
                    <a:pt x="319" y="552"/>
                  </a:lnTo>
                  <a:lnTo>
                    <a:pt x="317" y="550"/>
                  </a:lnTo>
                  <a:lnTo>
                    <a:pt x="314" y="550"/>
                  </a:lnTo>
                  <a:lnTo>
                    <a:pt x="312" y="550"/>
                  </a:lnTo>
                  <a:lnTo>
                    <a:pt x="309" y="550"/>
                  </a:lnTo>
                  <a:lnTo>
                    <a:pt x="307" y="550"/>
                  </a:lnTo>
                  <a:lnTo>
                    <a:pt x="304" y="550"/>
                  </a:lnTo>
                  <a:lnTo>
                    <a:pt x="301" y="550"/>
                  </a:lnTo>
                  <a:lnTo>
                    <a:pt x="299" y="550"/>
                  </a:lnTo>
                  <a:lnTo>
                    <a:pt x="296" y="550"/>
                  </a:lnTo>
                  <a:lnTo>
                    <a:pt x="294" y="550"/>
                  </a:lnTo>
                  <a:lnTo>
                    <a:pt x="291" y="550"/>
                  </a:lnTo>
                  <a:lnTo>
                    <a:pt x="289" y="550"/>
                  </a:lnTo>
                  <a:lnTo>
                    <a:pt x="286" y="550"/>
                  </a:lnTo>
                  <a:lnTo>
                    <a:pt x="283" y="550"/>
                  </a:lnTo>
                  <a:lnTo>
                    <a:pt x="281" y="550"/>
                  </a:lnTo>
                  <a:lnTo>
                    <a:pt x="278" y="550"/>
                  </a:lnTo>
                  <a:lnTo>
                    <a:pt x="276" y="550"/>
                  </a:lnTo>
                  <a:lnTo>
                    <a:pt x="273" y="550"/>
                  </a:lnTo>
                  <a:lnTo>
                    <a:pt x="270" y="550"/>
                  </a:lnTo>
                  <a:lnTo>
                    <a:pt x="268" y="550"/>
                  </a:lnTo>
                  <a:lnTo>
                    <a:pt x="265" y="550"/>
                  </a:lnTo>
                  <a:lnTo>
                    <a:pt x="263" y="550"/>
                  </a:lnTo>
                  <a:lnTo>
                    <a:pt x="260" y="550"/>
                  </a:lnTo>
                  <a:lnTo>
                    <a:pt x="258" y="550"/>
                  </a:lnTo>
                  <a:lnTo>
                    <a:pt x="255" y="550"/>
                  </a:lnTo>
                  <a:lnTo>
                    <a:pt x="252" y="550"/>
                  </a:lnTo>
                  <a:lnTo>
                    <a:pt x="250" y="550"/>
                  </a:lnTo>
                  <a:lnTo>
                    <a:pt x="247" y="550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2" y="555"/>
                  </a:lnTo>
                  <a:lnTo>
                    <a:pt x="229" y="555"/>
                  </a:lnTo>
                  <a:lnTo>
                    <a:pt x="227" y="555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19" y="557"/>
                  </a:lnTo>
                  <a:lnTo>
                    <a:pt x="219" y="560"/>
                  </a:lnTo>
                  <a:lnTo>
                    <a:pt x="216" y="560"/>
                  </a:lnTo>
                  <a:lnTo>
                    <a:pt x="214" y="560"/>
                  </a:lnTo>
                  <a:lnTo>
                    <a:pt x="214" y="563"/>
                  </a:lnTo>
                  <a:lnTo>
                    <a:pt x="211" y="563"/>
                  </a:lnTo>
                  <a:lnTo>
                    <a:pt x="209" y="563"/>
                  </a:lnTo>
                  <a:lnTo>
                    <a:pt x="209" y="565"/>
                  </a:lnTo>
                  <a:lnTo>
                    <a:pt x="206" y="565"/>
                  </a:lnTo>
                  <a:lnTo>
                    <a:pt x="203" y="565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8"/>
                  </a:lnTo>
                  <a:lnTo>
                    <a:pt x="198" y="570"/>
                  </a:lnTo>
                  <a:lnTo>
                    <a:pt x="196" y="570"/>
                  </a:lnTo>
                  <a:lnTo>
                    <a:pt x="193" y="570"/>
                  </a:lnTo>
                  <a:lnTo>
                    <a:pt x="191" y="570"/>
                  </a:lnTo>
                  <a:lnTo>
                    <a:pt x="191" y="573"/>
                  </a:lnTo>
                  <a:lnTo>
                    <a:pt x="188" y="573"/>
                  </a:lnTo>
                  <a:lnTo>
                    <a:pt x="185" y="573"/>
                  </a:lnTo>
                  <a:lnTo>
                    <a:pt x="185" y="575"/>
                  </a:lnTo>
                  <a:lnTo>
                    <a:pt x="183" y="575"/>
                  </a:lnTo>
                  <a:lnTo>
                    <a:pt x="180" y="575"/>
                  </a:lnTo>
                  <a:lnTo>
                    <a:pt x="178" y="575"/>
                  </a:lnTo>
                  <a:lnTo>
                    <a:pt x="178" y="578"/>
                  </a:lnTo>
                  <a:lnTo>
                    <a:pt x="178" y="575"/>
                  </a:lnTo>
                  <a:lnTo>
                    <a:pt x="175" y="575"/>
                  </a:lnTo>
                  <a:lnTo>
                    <a:pt x="172" y="573"/>
                  </a:lnTo>
                  <a:lnTo>
                    <a:pt x="170" y="570"/>
                  </a:lnTo>
                  <a:lnTo>
                    <a:pt x="172" y="568"/>
                  </a:lnTo>
                  <a:lnTo>
                    <a:pt x="172" y="565"/>
                  </a:lnTo>
                  <a:lnTo>
                    <a:pt x="170" y="565"/>
                  </a:lnTo>
                  <a:lnTo>
                    <a:pt x="167" y="565"/>
                  </a:lnTo>
                  <a:lnTo>
                    <a:pt x="165" y="565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0"/>
                  </a:lnTo>
                  <a:lnTo>
                    <a:pt x="162" y="557"/>
                  </a:lnTo>
                  <a:lnTo>
                    <a:pt x="160" y="555"/>
                  </a:lnTo>
                  <a:lnTo>
                    <a:pt x="160" y="552"/>
                  </a:lnTo>
                  <a:lnTo>
                    <a:pt x="162" y="552"/>
                  </a:lnTo>
                  <a:lnTo>
                    <a:pt x="162" y="550"/>
                  </a:lnTo>
                  <a:lnTo>
                    <a:pt x="160" y="550"/>
                  </a:lnTo>
                  <a:lnTo>
                    <a:pt x="160" y="547"/>
                  </a:lnTo>
                  <a:lnTo>
                    <a:pt x="162" y="545"/>
                  </a:lnTo>
                  <a:lnTo>
                    <a:pt x="165" y="542"/>
                  </a:lnTo>
                  <a:lnTo>
                    <a:pt x="165" y="539"/>
                  </a:lnTo>
                  <a:lnTo>
                    <a:pt x="162" y="539"/>
                  </a:lnTo>
                  <a:lnTo>
                    <a:pt x="160" y="539"/>
                  </a:lnTo>
                  <a:lnTo>
                    <a:pt x="160" y="537"/>
                  </a:lnTo>
                  <a:lnTo>
                    <a:pt x="160" y="534"/>
                  </a:lnTo>
                  <a:lnTo>
                    <a:pt x="157" y="534"/>
                  </a:lnTo>
                  <a:lnTo>
                    <a:pt x="154" y="534"/>
                  </a:lnTo>
                  <a:lnTo>
                    <a:pt x="154" y="532"/>
                  </a:lnTo>
                  <a:lnTo>
                    <a:pt x="152" y="532"/>
                  </a:lnTo>
                  <a:lnTo>
                    <a:pt x="152" y="529"/>
                  </a:lnTo>
                  <a:lnTo>
                    <a:pt x="152" y="526"/>
                  </a:lnTo>
                  <a:lnTo>
                    <a:pt x="147" y="526"/>
                  </a:lnTo>
                  <a:lnTo>
                    <a:pt x="144" y="529"/>
                  </a:lnTo>
                  <a:lnTo>
                    <a:pt x="142" y="526"/>
                  </a:lnTo>
                  <a:lnTo>
                    <a:pt x="142" y="524"/>
                  </a:lnTo>
                  <a:lnTo>
                    <a:pt x="139" y="521"/>
                  </a:lnTo>
                  <a:lnTo>
                    <a:pt x="136" y="519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1"/>
                  </a:lnTo>
                  <a:lnTo>
                    <a:pt x="131" y="511"/>
                  </a:lnTo>
                  <a:lnTo>
                    <a:pt x="129" y="511"/>
                  </a:lnTo>
                  <a:lnTo>
                    <a:pt x="126" y="514"/>
                  </a:lnTo>
                  <a:lnTo>
                    <a:pt x="123" y="511"/>
                  </a:lnTo>
                  <a:lnTo>
                    <a:pt x="123" y="508"/>
                  </a:lnTo>
                  <a:lnTo>
                    <a:pt x="121" y="506"/>
                  </a:lnTo>
                  <a:lnTo>
                    <a:pt x="118" y="503"/>
                  </a:lnTo>
                  <a:lnTo>
                    <a:pt x="116" y="506"/>
                  </a:lnTo>
                  <a:lnTo>
                    <a:pt x="113" y="503"/>
                  </a:lnTo>
                  <a:lnTo>
                    <a:pt x="111" y="503"/>
                  </a:lnTo>
                  <a:lnTo>
                    <a:pt x="108" y="501"/>
                  </a:lnTo>
                  <a:lnTo>
                    <a:pt x="105" y="501"/>
                  </a:lnTo>
                  <a:lnTo>
                    <a:pt x="103" y="498"/>
                  </a:lnTo>
                  <a:lnTo>
                    <a:pt x="98" y="496"/>
                  </a:lnTo>
                  <a:lnTo>
                    <a:pt x="98" y="493"/>
                  </a:lnTo>
                  <a:lnTo>
                    <a:pt x="95" y="490"/>
                  </a:lnTo>
                  <a:lnTo>
                    <a:pt x="95" y="485"/>
                  </a:lnTo>
                  <a:lnTo>
                    <a:pt x="95" y="483"/>
                  </a:lnTo>
                  <a:lnTo>
                    <a:pt x="95" y="477"/>
                  </a:lnTo>
                  <a:lnTo>
                    <a:pt x="93" y="477"/>
                  </a:lnTo>
                  <a:lnTo>
                    <a:pt x="93" y="472"/>
                  </a:lnTo>
                  <a:lnTo>
                    <a:pt x="93" y="470"/>
                  </a:lnTo>
                  <a:lnTo>
                    <a:pt x="93" y="465"/>
                  </a:lnTo>
                  <a:lnTo>
                    <a:pt x="90" y="462"/>
                  </a:lnTo>
                  <a:lnTo>
                    <a:pt x="90" y="459"/>
                  </a:lnTo>
                  <a:lnTo>
                    <a:pt x="90" y="457"/>
                  </a:lnTo>
                  <a:lnTo>
                    <a:pt x="90" y="454"/>
                  </a:lnTo>
                  <a:lnTo>
                    <a:pt x="90" y="452"/>
                  </a:lnTo>
                  <a:lnTo>
                    <a:pt x="90" y="449"/>
                  </a:lnTo>
                  <a:lnTo>
                    <a:pt x="90" y="447"/>
                  </a:lnTo>
                  <a:lnTo>
                    <a:pt x="87" y="444"/>
                  </a:lnTo>
                  <a:lnTo>
                    <a:pt x="87" y="441"/>
                  </a:lnTo>
                  <a:lnTo>
                    <a:pt x="87" y="439"/>
                  </a:lnTo>
                  <a:lnTo>
                    <a:pt x="87" y="436"/>
                  </a:lnTo>
                  <a:lnTo>
                    <a:pt x="87" y="434"/>
                  </a:lnTo>
                  <a:lnTo>
                    <a:pt x="85" y="434"/>
                  </a:lnTo>
                  <a:lnTo>
                    <a:pt x="85" y="431"/>
                  </a:lnTo>
                  <a:lnTo>
                    <a:pt x="85" y="429"/>
                  </a:lnTo>
                  <a:lnTo>
                    <a:pt x="82" y="429"/>
                  </a:lnTo>
                  <a:lnTo>
                    <a:pt x="82" y="426"/>
                  </a:lnTo>
                  <a:lnTo>
                    <a:pt x="82" y="423"/>
                  </a:lnTo>
                  <a:lnTo>
                    <a:pt x="80" y="421"/>
                  </a:lnTo>
                  <a:lnTo>
                    <a:pt x="77" y="421"/>
                  </a:lnTo>
                  <a:lnTo>
                    <a:pt x="77" y="418"/>
                  </a:lnTo>
                  <a:lnTo>
                    <a:pt x="77" y="416"/>
                  </a:lnTo>
                  <a:lnTo>
                    <a:pt x="77" y="413"/>
                  </a:lnTo>
                  <a:lnTo>
                    <a:pt x="77" y="410"/>
                  </a:lnTo>
                  <a:lnTo>
                    <a:pt x="74" y="410"/>
                  </a:lnTo>
                  <a:lnTo>
                    <a:pt x="74" y="408"/>
                  </a:lnTo>
                  <a:lnTo>
                    <a:pt x="72" y="405"/>
                  </a:lnTo>
                  <a:lnTo>
                    <a:pt x="69" y="405"/>
                  </a:lnTo>
                  <a:lnTo>
                    <a:pt x="67" y="405"/>
                  </a:lnTo>
                  <a:lnTo>
                    <a:pt x="69" y="403"/>
                  </a:lnTo>
                  <a:lnTo>
                    <a:pt x="69" y="400"/>
                  </a:lnTo>
                  <a:lnTo>
                    <a:pt x="69" y="398"/>
                  </a:lnTo>
                  <a:lnTo>
                    <a:pt x="67" y="398"/>
                  </a:lnTo>
                  <a:lnTo>
                    <a:pt x="64" y="398"/>
                  </a:lnTo>
                  <a:lnTo>
                    <a:pt x="62" y="398"/>
                  </a:lnTo>
                  <a:lnTo>
                    <a:pt x="62" y="395"/>
                  </a:lnTo>
                  <a:lnTo>
                    <a:pt x="62" y="392"/>
                  </a:lnTo>
                  <a:lnTo>
                    <a:pt x="64" y="392"/>
                  </a:lnTo>
                  <a:lnTo>
                    <a:pt x="64" y="390"/>
                  </a:lnTo>
                  <a:lnTo>
                    <a:pt x="67" y="390"/>
                  </a:lnTo>
                  <a:lnTo>
                    <a:pt x="67" y="387"/>
                  </a:lnTo>
                  <a:lnTo>
                    <a:pt x="67" y="385"/>
                  </a:lnTo>
                  <a:lnTo>
                    <a:pt x="69" y="385"/>
                  </a:lnTo>
                  <a:lnTo>
                    <a:pt x="69" y="382"/>
                  </a:lnTo>
                  <a:lnTo>
                    <a:pt x="74" y="380"/>
                  </a:lnTo>
                  <a:lnTo>
                    <a:pt x="74" y="377"/>
                  </a:lnTo>
                  <a:lnTo>
                    <a:pt x="74" y="374"/>
                  </a:lnTo>
                  <a:lnTo>
                    <a:pt x="74" y="372"/>
                  </a:lnTo>
                  <a:lnTo>
                    <a:pt x="74" y="369"/>
                  </a:lnTo>
                  <a:lnTo>
                    <a:pt x="74" y="367"/>
                  </a:lnTo>
                  <a:lnTo>
                    <a:pt x="72" y="367"/>
                  </a:lnTo>
                  <a:lnTo>
                    <a:pt x="72" y="364"/>
                  </a:lnTo>
                  <a:lnTo>
                    <a:pt x="69" y="364"/>
                  </a:lnTo>
                  <a:lnTo>
                    <a:pt x="69" y="361"/>
                  </a:lnTo>
                  <a:lnTo>
                    <a:pt x="69" y="359"/>
                  </a:lnTo>
                  <a:lnTo>
                    <a:pt x="72" y="356"/>
                  </a:lnTo>
                  <a:lnTo>
                    <a:pt x="72" y="354"/>
                  </a:lnTo>
                  <a:lnTo>
                    <a:pt x="74" y="354"/>
                  </a:lnTo>
                  <a:lnTo>
                    <a:pt x="77" y="354"/>
                  </a:lnTo>
                  <a:lnTo>
                    <a:pt x="77" y="351"/>
                  </a:lnTo>
                  <a:lnTo>
                    <a:pt x="77" y="349"/>
                  </a:lnTo>
                  <a:lnTo>
                    <a:pt x="80" y="349"/>
                  </a:lnTo>
                  <a:lnTo>
                    <a:pt x="80" y="346"/>
                  </a:lnTo>
                  <a:lnTo>
                    <a:pt x="80" y="343"/>
                  </a:lnTo>
                  <a:lnTo>
                    <a:pt x="82" y="341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0" y="336"/>
                  </a:lnTo>
                  <a:lnTo>
                    <a:pt x="80" y="333"/>
                  </a:lnTo>
                  <a:lnTo>
                    <a:pt x="77" y="331"/>
                  </a:lnTo>
                  <a:lnTo>
                    <a:pt x="74" y="328"/>
                  </a:lnTo>
                  <a:lnTo>
                    <a:pt x="74" y="325"/>
                  </a:lnTo>
                  <a:lnTo>
                    <a:pt x="72" y="325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4" y="320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6" y="320"/>
                  </a:lnTo>
                  <a:lnTo>
                    <a:pt x="54" y="320"/>
                  </a:lnTo>
                  <a:lnTo>
                    <a:pt x="51" y="318"/>
                  </a:lnTo>
                  <a:lnTo>
                    <a:pt x="49" y="315"/>
                  </a:lnTo>
                  <a:lnTo>
                    <a:pt x="49" y="312"/>
                  </a:lnTo>
                  <a:lnTo>
                    <a:pt x="46" y="310"/>
                  </a:lnTo>
                  <a:lnTo>
                    <a:pt x="46" y="307"/>
                  </a:lnTo>
                  <a:lnTo>
                    <a:pt x="46" y="305"/>
                  </a:lnTo>
                  <a:lnTo>
                    <a:pt x="46" y="302"/>
                  </a:lnTo>
                  <a:lnTo>
                    <a:pt x="46" y="297"/>
                  </a:lnTo>
                  <a:lnTo>
                    <a:pt x="49" y="294"/>
                  </a:lnTo>
                  <a:lnTo>
                    <a:pt x="46" y="292"/>
                  </a:lnTo>
                  <a:lnTo>
                    <a:pt x="46" y="289"/>
                  </a:lnTo>
                  <a:lnTo>
                    <a:pt x="46" y="287"/>
                  </a:lnTo>
                  <a:lnTo>
                    <a:pt x="44" y="287"/>
                  </a:lnTo>
                  <a:lnTo>
                    <a:pt x="44" y="284"/>
                  </a:lnTo>
                  <a:lnTo>
                    <a:pt x="41" y="284"/>
                  </a:lnTo>
                  <a:lnTo>
                    <a:pt x="41" y="282"/>
                  </a:lnTo>
                  <a:lnTo>
                    <a:pt x="38" y="282"/>
                  </a:lnTo>
                  <a:lnTo>
                    <a:pt x="36" y="279"/>
                  </a:lnTo>
                  <a:lnTo>
                    <a:pt x="33" y="276"/>
                  </a:lnTo>
                  <a:lnTo>
                    <a:pt x="31" y="274"/>
                  </a:lnTo>
                  <a:lnTo>
                    <a:pt x="31" y="271"/>
                  </a:lnTo>
                  <a:lnTo>
                    <a:pt x="28" y="271"/>
                  </a:lnTo>
                  <a:lnTo>
                    <a:pt x="25" y="271"/>
                  </a:lnTo>
                  <a:lnTo>
                    <a:pt x="25" y="269"/>
                  </a:lnTo>
                  <a:lnTo>
                    <a:pt x="23" y="269"/>
                  </a:lnTo>
                  <a:lnTo>
                    <a:pt x="20" y="266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5" y="261"/>
                  </a:lnTo>
                  <a:lnTo>
                    <a:pt x="15" y="263"/>
                  </a:lnTo>
                  <a:lnTo>
                    <a:pt x="13" y="263"/>
                  </a:lnTo>
                  <a:lnTo>
                    <a:pt x="13" y="261"/>
                  </a:lnTo>
                  <a:lnTo>
                    <a:pt x="15" y="258"/>
                  </a:lnTo>
                  <a:lnTo>
                    <a:pt x="15" y="256"/>
                  </a:lnTo>
                  <a:lnTo>
                    <a:pt x="13" y="256"/>
                  </a:lnTo>
                  <a:lnTo>
                    <a:pt x="10" y="253"/>
                  </a:lnTo>
                  <a:lnTo>
                    <a:pt x="7" y="251"/>
                  </a:lnTo>
                  <a:lnTo>
                    <a:pt x="5" y="251"/>
                  </a:lnTo>
                  <a:lnTo>
                    <a:pt x="2" y="251"/>
                  </a:lnTo>
                  <a:lnTo>
                    <a:pt x="2" y="248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8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0"/>
                  </a:lnTo>
                  <a:lnTo>
                    <a:pt x="5" y="230"/>
                  </a:lnTo>
                  <a:lnTo>
                    <a:pt x="5" y="227"/>
                  </a:lnTo>
                  <a:lnTo>
                    <a:pt x="5" y="225"/>
                  </a:lnTo>
                  <a:lnTo>
                    <a:pt x="2" y="225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2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7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5" y="202"/>
                  </a:lnTo>
                  <a:lnTo>
                    <a:pt x="7" y="202"/>
                  </a:lnTo>
                  <a:lnTo>
                    <a:pt x="7" y="199"/>
                  </a:lnTo>
                  <a:lnTo>
                    <a:pt x="7" y="196"/>
                  </a:lnTo>
                  <a:lnTo>
                    <a:pt x="7" y="194"/>
                  </a:lnTo>
                  <a:lnTo>
                    <a:pt x="7" y="191"/>
                  </a:lnTo>
                  <a:lnTo>
                    <a:pt x="5" y="191"/>
                  </a:lnTo>
                  <a:lnTo>
                    <a:pt x="5" y="189"/>
                  </a:lnTo>
                  <a:lnTo>
                    <a:pt x="2" y="189"/>
                  </a:lnTo>
                  <a:lnTo>
                    <a:pt x="5" y="189"/>
                  </a:lnTo>
                  <a:lnTo>
                    <a:pt x="7" y="189"/>
                  </a:lnTo>
                  <a:lnTo>
                    <a:pt x="7" y="186"/>
                  </a:lnTo>
                  <a:lnTo>
                    <a:pt x="10" y="186"/>
                  </a:lnTo>
                  <a:lnTo>
                    <a:pt x="13" y="186"/>
                  </a:lnTo>
                  <a:lnTo>
                    <a:pt x="15" y="186"/>
                  </a:lnTo>
                  <a:lnTo>
                    <a:pt x="15" y="184"/>
                  </a:lnTo>
                  <a:lnTo>
                    <a:pt x="18" y="184"/>
                  </a:lnTo>
                  <a:lnTo>
                    <a:pt x="20" y="184"/>
                  </a:lnTo>
                  <a:lnTo>
                    <a:pt x="23" y="184"/>
                  </a:lnTo>
                  <a:lnTo>
                    <a:pt x="25" y="184"/>
                  </a:lnTo>
                  <a:lnTo>
                    <a:pt x="28" y="181"/>
                  </a:lnTo>
                  <a:lnTo>
                    <a:pt x="31" y="178"/>
                  </a:lnTo>
                  <a:lnTo>
                    <a:pt x="33" y="178"/>
                  </a:lnTo>
                  <a:lnTo>
                    <a:pt x="33" y="176"/>
                  </a:lnTo>
                  <a:lnTo>
                    <a:pt x="33" y="173"/>
                  </a:lnTo>
                  <a:lnTo>
                    <a:pt x="36" y="173"/>
                  </a:lnTo>
                  <a:lnTo>
                    <a:pt x="36" y="171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1" y="168"/>
                  </a:lnTo>
                  <a:lnTo>
                    <a:pt x="41" y="166"/>
                  </a:lnTo>
                  <a:lnTo>
                    <a:pt x="44" y="166"/>
                  </a:lnTo>
                  <a:lnTo>
                    <a:pt x="46" y="163"/>
                  </a:lnTo>
                  <a:lnTo>
                    <a:pt x="46" y="166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4" y="160"/>
                  </a:lnTo>
                  <a:lnTo>
                    <a:pt x="56" y="160"/>
                  </a:lnTo>
                  <a:lnTo>
                    <a:pt x="56" y="158"/>
                  </a:lnTo>
                  <a:lnTo>
                    <a:pt x="56" y="155"/>
                  </a:lnTo>
                  <a:lnTo>
                    <a:pt x="59" y="155"/>
                  </a:lnTo>
                  <a:lnTo>
                    <a:pt x="62" y="153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7" y="147"/>
                  </a:lnTo>
                  <a:lnTo>
                    <a:pt x="67" y="145"/>
                  </a:lnTo>
                  <a:lnTo>
                    <a:pt x="69" y="145"/>
                  </a:lnTo>
                  <a:lnTo>
                    <a:pt x="69" y="142"/>
                  </a:lnTo>
                  <a:lnTo>
                    <a:pt x="72" y="142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37"/>
                  </a:lnTo>
                  <a:lnTo>
                    <a:pt x="72" y="137"/>
                  </a:lnTo>
                  <a:lnTo>
                    <a:pt x="72" y="135"/>
                  </a:lnTo>
                  <a:lnTo>
                    <a:pt x="74" y="135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29"/>
                  </a:lnTo>
                  <a:lnTo>
                    <a:pt x="77" y="129"/>
                  </a:lnTo>
                  <a:lnTo>
                    <a:pt x="80" y="129"/>
                  </a:lnTo>
                  <a:lnTo>
                    <a:pt x="80" y="127"/>
                  </a:lnTo>
                  <a:lnTo>
                    <a:pt x="82" y="127"/>
                  </a:lnTo>
                  <a:lnTo>
                    <a:pt x="82" y="124"/>
                  </a:lnTo>
                  <a:lnTo>
                    <a:pt x="85" y="124"/>
                  </a:lnTo>
                  <a:lnTo>
                    <a:pt x="85" y="122"/>
                  </a:lnTo>
                  <a:lnTo>
                    <a:pt x="85" y="119"/>
                  </a:lnTo>
                  <a:lnTo>
                    <a:pt x="82" y="119"/>
                  </a:lnTo>
                  <a:lnTo>
                    <a:pt x="82" y="117"/>
                  </a:lnTo>
                  <a:lnTo>
                    <a:pt x="85" y="117"/>
                  </a:lnTo>
                  <a:lnTo>
                    <a:pt x="82" y="117"/>
                  </a:lnTo>
                  <a:lnTo>
                    <a:pt x="82" y="114"/>
                  </a:lnTo>
                  <a:lnTo>
                    <a:pt x="82" y="111"/>
                  </a:lnTo>
                  <a:lnTo>
                    <a:pt x="85" y="111"/>
                  </a:lnTo>
                  <a:lnTo>
                    <a:pt x="85" y="109"/>
                  </a:lnTo>
                  <a:lnTo>
                    <a:pt x="82" y="109"/>
                  </a:lnTo>
                  <a:lnTo>
                    <a:pt x="82" y="106"/>
                  </a:lnTo>
                  <a:lnTo>
                    <a:pt x="82" y="104"/>
                  </a:lnTo>
                  <a:lnTo>
                    <a:pt x="80" y="104"/>
                  </a:lnTo>
                  <a:lnTo>
                    <a:pt x="80" y="101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2" y="101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2" y="93"/>
                  </a:lnTo>
                  <a:lnTo>
                    <a:pt x="85" y="93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2" y="86"/>
                  </a:lnTo>
                  <a:lnTo>
                    <a:pt x="85" y="83"/>
                  </a:lnTo>
                  <a:lnTo>
                    <a:pt x="85" y="86"/>
                  </a:lnTo>
                  <a:lnTo>
                    <a:pt x="85" y="83"/>
                  </a:lnTo>
                  <a:lnTo>
                    <a:pt x="85" y="80"/>
                  </a:lnTo>
                  <a:lnTo>
                    <a:pt x="85" y="78"/>
                  </a:lnTo>
                  <a:lnTo>
                    <a:pt x="82" y="78"/>
                  </a:lnTo>
                  <a:lnTo>
                    <a:pt x="82" y="75"/>
                  </a:lnTo>
                  <a:lnTo>
                    <a:pt x="85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0"/>
                  </a:lnTo>
                  <a:lnTo>
                    <a:pt x="85" y="68"/>
                  </a:lnTo>
                  <a:lnTo>
                    <a:pt x="87" y="68"/>
                  </a:lnTo>
                  <a:lnTo>
                    <a:pt x="87" y="65"/>
                  </a:lnTo>
                  <a:lnTo>
                    <a:pt x="90" y="65"/>
                  </a:lnTo>
                  <a:lnTo>
                    <a:pt x="90" y="62"/>
                  </a:lnTo>
                  <a:lnTo>
                    <a:pt x="90" y="60"/>
                  </a:lnTo>
                  <a:lnTo>
                    <a:pt x="93" y="60"/>
                  </a:lnTo>
                  <a:lnTo>
                    <a:pt x="93" y="57"/>
                  </a:lnTo>
                  <a:lnTo>
                    <a:pt x="95" y="57"/>
                  </a:lnTo>
                  <a:lnTo>
                    <a:pt x="98" y="57"/>
                  </a:lnTo>
                  <a:lnTo>
                    <a:pt x="98" y="55"/>
                  </a:lnTo>
                  <a:lnTo>
                    <a:pt x="98" y="52"/>
                  </a:lnTo>
                  <a:lnTo>
                    <a:pt x="100" y="52"/>
                  </a:lnTo>
                  <a:lnTo>
                    <a:pt x="100" y="49"/>
                  </a:lnTo>
                  <a:lnTo>
                    <a:pt x="103" y="47"/>
                  </a:lnTo>
                  <a:lnTo>
                    <a:pt x="103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3" y="42"/>
                  </a:lnTo>
                  <a:lnTo>
                    <a:pt x="105" y="42"/>
                  </a:lnTo>
                  <a:lnTo>
                    <a:pt x="108" y="42"/>
                  </a:lnTo>
                  <a:lnTo>
                    <a:pt x="111" y="39"/>
                  </a:lnTo>
                  <a:lnTo>
                    <a:pt x="111" y="37"/>
                  </a:lnTo>
                  <a:lnTo>
                    <a:pt x="108" y="37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3" y="34"/>
                  </a:lnTo>
                  <a:lnTo>
                    <a:pt x="113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1" y="37"/>
                  </a:lnTo>
                  <a:lnTo>
                    <a:pt x="123" y="37"/>
                  </a:lnTo>
                  <a:lnTo>
                    <a:pt x="126" y="37"/>
                  </a:lnTo>
                  <a:lnTo>
                    <a:pt x="126" y="34"/>
                  </a:lnTo>
                  <a:lnTo>
                    <a:pt x="129" y="34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6" y="31"/>
                  </a:lnTo>
                  <a:lnTo>
                    <a:pt x="136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2" y="37"/>
                  </a:lnTo>
                  <a:lnTo>
                    <a:pt x="144" y="37"/>
                  </a:lnTo>
                  <a:lnTo>
                    <a:pt x="144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2" y="34"/>
                  </a:lnTo>
                  <a:lnTo>
                    <a:pt x="154" y="34"/>
                  </a:lnTo>
                  <a:lnTo>
                    <a:pt x="157" y="31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2" y="34"/>
                  </a:lnTo>
                  <a:lnTo>
                    <a:pt x="165" y="37"/>
                  </a:lnTo>
                  <a:lnTo>
                    <a:pt x="167" y="39"/>
                  </a:lnTo>
                  <a:lnTo>
                    <a:pt x="170" y="42"/>
                  </a:lnTo>
                  <a:lnTo>
                    <a:pt x="172" y="42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80" y="42"/>
                  </a:lnTo>
                  <a:lnTo>
                    <a:pt x="183" y="42"/>
                  </a:lnTo>
                  <a:lnTo>
                    <a:pt x="183" y="44"/>
                  </a:lnTo>
                  <a:lnTo>
                    <a:pt x="183" y="47"/>
                  </a:lnTo>
                  <a:lnTo>
                    <a:pt x="185" y="47"/>
                  </a:lnTo>
                  <a:lnTo>
                    <a:pt x="188" y="49"/>
                  </a:lnTo>
                  <a:lnTo>
                    <a:pt x="191" y="52"/>
                  </a:lnTo>
                  <a:lnTo>
                    <a:pt x="193" y="52"/>
                  </a:lnTo>
                  <a:lnTo>
                    <a:pt x="196" y="49"/>
                  </a:lnTo>
                  <a:lnTo>
                    <a:pt x="198" y="47"/>
                  </a:lnTo>
                  <a:lnTo>
                    <a:pt x="201" y="47"/>
                  </a:lnTo>
                  <a:lnTo>
                    <a:pt x="203" y="47"/>
                  </a:lnTo>
                  <a:lnTo>
                    <a:pt x="206" y="49"/>
                  </a:lnTo>
                  <a:lnTo>
                    <a:pt x="206" y="52"/>
                  </a:lnTo>
                  <a:lnTo>
                    <a:pt x="209" y="52"/>
                  </a:lnTo>
                  <a:lnTo>
                    <a:pt x="211" y="52"/>
                  </a:lnTo>
                  <a:lnTo>
                    <a:pt x="211" y="55"/>
                  </a:lnTo>
                  <a:lnTo>
                    <a:pt x="214" y="55"/>
                  </a:lnTo>
                  <a:lnTo>
                    <a:pt x="214" y="57"/>
                  </a:lnTo>
                  <a:lnTo>
                    <a:pt x="216" y="57"/>
                  </a:lnTo>
                  <a:lnTo>
                    <a:pt x="216" y="60"/>
                  </a:lnTo>
                  <a:lnTo>
                    <a:pt x="219" y="62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8"/>
                  </a:lnTo>
                  <a:lnTo>
                    <a:pt x="224" y="68"/>
                  </a:lnTo>
                  <a:lnTo>
                    <a:pt x="227" y="68"/>
                  </a:lnTo>
                  <a:lnTo>
                    <a:pt x="229" y="70"/>
                  </a:lnTo>
                  <a:lnTo>
                    <a:pt x="232" y="7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7" name="Freeform 35"/>
            <p:cNvSpPr>
              <a:spLocks/>
            </p:cNvSpPr>
            <p:nvPr/>
          </p:nvSpPr>
          <p:spPr bwMode="auto">
            <a:xfrm>
              <a:off x="3780" y="1855"/>
              <a:ext cx="887" cy="186"/>
            </a:xfrm>
            <a:custGeom>
              <a:avLst/>
              <a:gdLst>
                <a:gd name="T0" fmla="*/ 13 w 887"/>
                <a:gd name="T1" fmla="*/ 168 h 186"/>
                <a:gd name="T2" fmla="*/ 26 w 887"/>
                <a:gd name="T3" fmla="*/ 160 h 186"/>
                <a:gd name="T4" fmla="*/ 44 w 887"/>
                <a:gd name="T5" fmla="*/ 170 h 186"/>
                <a:gd name="T6" fmla="*/ 57 w 887"/>
                <a:gd name="T7" fmla="*/ 175 h 186"/>
                <a:gd name="T8" fmla="*/ 72 w 887"/>
                <a:gd name="T9" fmla="*/ 170 h 186"/>
                <a:gd name="T10" fmla="*/ 82 w 887"/>
                <a:gd name="T11" fmla="*/ 157 h 186"/>
                <a:gd name="T12" fmla="*/ 95 w 887"/>
                <a:gd name="T13" fmla="*/ 157 h 186"/>
                <a:gd name="T14" fmla="*/ 116 w 887"/>
                <a:gd name="T15" fmla="*/ 160 h 186"/>
                <a:gd name="T16" fmla="*/ 126 w 887"/>
                <a:gd name="T17" fmla="*/ 170 h 186"/>
                <a:gd name="T18" fmla="*/ 139 w 887"/>
                <a:gd name="T19" fmla="*/ 163 h 186"/>
                <a:gd name="T20" fmla="*/ 149 w 887"/>
                <a:gd name="T21" fmla="*/ 144 h 186"/>
                <a:gd name="T22" fmla="*/ 165 w 887"/>
                <a:gd name="T23" fmla="*/ 134 h 186"/>
                <a:gd name="T24" fmla="*/ 185 w 887"/>
                <a:gd name="T25" fmla="*/ 134 h 186"/>
                <a:gd name="T26" fmla="*/ 209 w 887"/>
                <a:gd name="T27" fmla="*/ 152 h 186"/>
                <a:gd name="T28" fmla="*/ 234 w 887"/>
                <a:gd name="T29" fmla="*/ 142 h 186"/>
                <a:gd name="T30" fmla="*/ 255 w 887"/>
                <a:gd name="T31" fmla="*/ 144 h 186"/>
                <a:gd name="T32" fmla="*/ 276 w 887"/>
                <a:gd name="T33" fmla="*/ 150 h 186"/>
                <a:gd name="T34" fmla="*/ 291 w 887"/>
                <a:gd name="T35" fmla="*/ 137 h 186"/>
                <a:gd name="T36" fmla="*/ 302 w 887"/>
                <a:gd name="T37" fmla="*/ 129 h 186"/>
                <a:gd name="T38" fmla="*/ 320 w 887"/>
                <a:gd name="T39" fmla="*/ 124 h 186"/>
                <a:gd name="T40" fmla="*/ 338 w 887"/>
                <a:gd name="T41" fmla="*/ 116 h 186"/>
                <a:gd name="T42" fmla="*/ 353 w 887"/>
                <a:gd name="T43" fmla="*/ 111 h 186"/>
                <a:gd name="T44" fmla="*/ 345 w 887"/>
                <a:gd name="T45" fmla="*/ 124 h 186"/>
                <a:gd name="T46" fmla="*/ 353 w 887"/>
                <a:gd name="T47" fmla="*/ 150 h 186"/>
                <a:gd name="T48" fmla="*/ 374 w 887"/>
                <a:gd name="T49" fmla="*/ 170 h 186"/>
                <a:gd name="T50" fmla="*/ 405 w 887"/>
                <a:gd name="T51" fmla="*/ 181 h 186"/>
                <a:gd name="T52" fmla="*/ 436 w 887"/>
                <a:gd name="T53" fmla="*/ 186 h 186"/>
                <a:gd name="T54" fmla="*/ 451 w 887"/>
                <a:gd name="T55" fmla="*/ 170 h 186"/>
                <a:gd name="T56" fmla="*/ 456 w 887"/>
                <a:gd name="T57" fmla="*/ 155 h 186"/>
                <a:gd name="T58" fmla="*/ 451 w 887"/>
                <a:gd name="T59" fmla="*/ 134 h 186"/>
                <a:gd name="T60" fmla="*/ 443 w 887"/>
                <a:gd name="T61" fmla="*/ 121 h 186"/>
                <a:gd name="T62" fmla="*/ 443 w 887"/>
                <a:gd name="T63" fmla="*/ 106 h 186"/>
                <a:gd name="T64" fmla="*/ 454 w 887"/>
                <a:gd name="T65" fmla="*/ 85 h 186"/>
                <a:gd name="T66" fmla="*/ 469 w 887"/>
                <a:gd name="T67" fmla="*/ 67 h 186"/>
                <a:gd name="T68" fmla="*/ 469 w 887"/>
                <a:gd name="T69" fmla="*/ 54 h 186"/>
                <a:gd name="T70" fmla="*/ 464 w 887"/>
                <a:gd name="T71" fmla="*/ 36 h 186"/>
                <a:gd name="T72" fmla="*/ 474 w 887"/>
                <a:gd name="T73" fmla="*/ 23 h 186"/>
                <a:gd name="T74" fmla="*/ 467 w 887"/>
                <a:gd name="T75" fmla="*/ 8 h 186"/>
                <a:gd name="T76" fmla="*/ 490 w 887"/>
                <a:gd name="T77" fmla="*/ 5 h 186"/>
                <a:gd name="T78" fmla="*/ 492 w 887"/>
                <a:gd name="T79" fmla="*/ 28 h 186"/>
                <a:gd name="T80" fmla="*/ 508 w 887"/>
                <a:gd name="T81" fmla="*/ 44 h 186"/>
                <a:gd name="T82" fmla="*/ 508 w 887"/>
                <a:gd name="T83" fmla="*/ 67 h 186"/>
                <a:gd name="T84" fmla="*/ 510 w 887"/>
                <a:gd name="T85" fmla="*/ 90 h 186"/>
                <a:gd name="T86" fmla="*/ 531 w 887"/>
                <a:gd name="T87" fmla="*/ 116 h 186"/>
                <a:gd name="T88" fmla="*/ 546 w 887"/>
                <a:gd name="T89" fmla="*/ 142 h 186"/>
                <a:gd name="T90" fmla="*/ 575 w 887"/>
                <a:gd name="T91" fmla="*/ 152 h 186"/>
                <a:gd name="T92" fmla="*/ 595 w 887"/>
                <a:gd name="T93" fmla="*/ 144 h 186"/>
                <a:gd name="T94" fmla="*/ 614 w 887"/>
                <a:gd name="T95" fmla="*/ 129 h 186"/>
                <a:gd name="T96" fmla="*/ 639 w 887"/>
                <a:gd name="T97" fmla="*/ 114 h 186"/>
                <a:gd name="T98" fmla="*/ 665 w 887"/>
                <a:gd name="T99" fmla="*/ 108 h 186"/>
                <a:gd name="T100" fmla="*/ 678 w 887"/>
                <a:gd name="T101" fmla="*/ 116 h 186"/>
                <a:gd name="T102" fmla="*/ 699 w 887"/>
                <a:gd name="T103" fmla="*/ 139 h 186"/>
                <a:gd name="T104" fmla="*/ 719 w 887"/>
                <a:gd name="T105" fmla="*/ 163 h 186"/>
                <a:gd name="T106" fmla="*/ 735 w 887"/>
                <a:gd name="T107" fmla="*/ 144 h 186"/>
                <a:gd name="T108" fmla="*/ 735 w 887"/>
                <a:gd name="T109" fmla="*/ 121 h 186"/>
                <a:gd name="T110" fmla="*/ 748 w 887"/>
                <a:gd name="T111" fmla="*/ 103 h 186"/>
                <a:gd name="T112" fmla="*/ 768 w 887"/>
                <a:gd name="T113" fmla="*/ 98 h 186"/>
                <a:gd name="T114" fmla="*/ 786 w 887"/>
                <a:gd name="T115" fmla="*/ 83 h 186"/>
                <a:gd name="T116" fmla="*/ 810 w 887"/>
                <a:gd name="T117" fmla="*/ 80 h 186"/>
                <a:gd name="T118" fmla="*/ 825 w 887"/>
                <a:gd name="T119" fmla="*/ 90 h 186"/>
                <a:gd name="T120" fmla="*/ 848 w 887"/>
                <a:gd name="T121" fmla="*/ 95 h 186"/>
                <a:gd name="T122" fmla="*/ 877 w 887"/>
                <a:gd name="T123" fmla="*/ 98 h 1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87"/>
                <a:gd name="T187" fmla="*/ 0 h 186"/>
                <a:gd name="T188" fmla="*/ 887 w 887"/>
                <a:gd name="T189" fmla="*/ 186 h 1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87" h="186">
                  <a:moveTo>
                    <a:pt x="0" y="165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5" y="163"/>
                  </a:lnTo>
                  <a:lnTo>
                    <a:pt x="5" y="165"/>
                  </a:lnTo>
                  <a:lnTo>
                    <a:pt x="5" y="168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8" y="168"/>
                  </a:lnTo>
                  <a:lnTo>
                    <a:pt x="10" y="165"/>
                  </a:lnTo>
                  <a:lnTo>
                    <a:pt x="13" y="165"/>
                  </a:lnTo>
                  <a:lnTo>
                    <a:pt x="13" y="168"/>
                  </a:lnTo>
                  <a:lnTo>
                    <a:pt x="15" y="170"/>
                  </a:lnTo>
                  <a:lnTo>
                    <a:pt x="15" y="168"/>
                  </a:lnTo>
                  <a:lnTo>
                    <a:pt x="18" y="165"/>
                  </a:lnTo>
                  <a:lnTo>
                    <a:pt x="18" y="163"/>
                  </a:lnTo>
                  <a:lnTo>
                    <a:pt x="20" y="165"/>
                  </a:lnTo>
                  <a:lnTo>
                    <a:pt x="20" y="168"/>
                  </a:lnTo>
                  <a:lnTo>
                    <a:pt x="23" y="168"/>
                  </a:lnTo>
                  <a:lnTo>
                    <a:pt x="23" y="165"/>
                  </a:lnTo>
                  <a:lnTo>
                    <a:pt x="26" y="165"/>
                  </a:lnTo>
                  <a:lnTo>
                    <a:pt x="26" y="163"/>
                  </a:lnTo>
                  <a:lnTo>
                    <a:pt x="23" y="163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8" y="160"/>
                  </a:lnTo>
                  <a:lnTo>
                    <a:pt x="28" y="163"/>
                  </a:lnTo>
                  <a:lnTo>
                    <a:pt x="31" y="163"/>
                  </a:lnTo>
                  <a:lnTo>
                    <a:pt x="33" y="160"/>
                  </a:lnTo>
                  <a:lnTo>
                    <a:pt x="36" y="160"/>
                  </a:lnTo>
                  <a:lnTo>
                    <a:pt x="38" y="160"/>
                  </a:lnTo>
                  <a:lnTo>
                    <a:pt x="41" y="160"/>
                  </a:lnTo>
                  <a:lnTo>
                    <a:pt x="41" y="163"/>
                  </a:lnTo>
                  <a:lnTo>
                    <a:pt x="41" y="165"/>
                  </a:lnTo>
                  <a:lnTo>
                    <a:pt x="44" y="168"/>
                  </a:lnTo>
                  <a:lnTo>
                    <a:pt x="44" y="170"/>
                  </a:lnTo>
                  <a:lnTo>
                    <a:pt x="46" y="173"/>
                  </a:lnTo>
                  <a:lnTo>
                    <a:pt x="46" y="175"/>
                  </a:lnTo>
                  <a:lnTo>
                    <a:pt x="49" y="175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70"/>
                  </a:lnTo>
                  <a:lnTo>
                    <a:pt x="54" y="173"/>
                  </a:lnTo>
                  <a:lnTo>
                    <a:pt x="54" y="175"/>
                  </a:lnTo>
                  <a:lnTo>
                    <a:pt x="57" y="175"/>
                  </a:lnTo>
                  <a:lnTo>
                    <a:pt x="57" y="178"/>
                  </a:lnTo>
                  <a:lnTo>
                    <a:pt x="59" y="178"/>
                  </a:lnTo>
                  <a:lnTo>
                    <a:pt x="62" y="178"/>
                  </a:lnTo>
                  <a:lnTo>
                    <a:pt x="64" y="178"/>
                  </a:lnTo>
                  <a:lnTo>
                    <a:pt x="67" y="178"/>
                  </a:lnTo>
                  <a:lnTo>
                    <a:pt x="69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2" y="173"/>
                  </a:lnTo>
                  <a:lnTo>
                    <a:pt x="72" y="170"/>
                  </a:lnTo>
                  <a:lnTo>
                    <a:pt x="72" y="168"/>
                  </a:lnTo>
                  <a:lnTo>
                    <a:pt x="72" y="165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80" y="155"/>
                  </a:lnTo>
                  <a:lnTo>
                    <a:pt x="82" y="155"/>
                  </a:lnTo>
                  <a:lnTo>
                    <a:pt x="80" y="155"/>
                  </a:lnTo>
                  <a:lnTo>
                    <a:pt x="82" y="157"/>
                  </a:lnTo>
                  <a:lnTo>
                    <a:pt x="85" y="157"/>
                  </a:lnTo>
                  <a:lnTo>
                    <a:pt x="85" y="155"/>
                  </a:lnTo>
                  <a:lnTo>
                    <a:pt x="87" y="155"/>
                  </a:lnTo>
                  <a:lnTo>
                    <a:pt x="87" y="152"/>
                  </a:lnTo>
                  <a:lnTo>
                    <a:pt x="90" y="152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7"/>
                  </a:lnTo>
                  <a:lnTo>
                    <a:pt x="90" y="157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3" y="157"/>
                  </a:lnTo>
                  <a:lnTo>
                    <a:pt x="103" y="160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103" y="163"/>
                  </a:lnTo>
                  <a:lnTo>
                    <a:pt x="106" y="163"/>
                  </a:lnTo>
                  <a:lnTo>
                    <a:pt x="108" y="160"/>
                  </a:lnTo>
                  <a:lnTo>
                    <a:pt x="111" y="157"/>
                  </a:lnTo>
                  <a:lnTo>
                    <a:pt x="113" y="157"/>
                  </a:lnTo>
                  <a:lnTo>
                    <a:pt x="116" y="160"/>
                  </a:lnTo>
                  <a:lnTo>
                    <a:pt x="118" y="163"/>
                  </a:lnTo>
                  <a:lnTo>
                    <a:pt x="118" y="165"/>
                  </a:lnTo>
                  <a:lnTo>
                    <a:pt x="121" y="165"/>
                  </a:lnTo>
                  <a:lnTo>
                    <a:pt x="118" y="165"/>
                  </a:lnTo>
                  <a:lnTo>
                    <a:pt x="118" y="168"/>
                  </a:lnTo>
                  <a:lnTo>
                    <a:pt x="116" y="168"/>
                  </a:lnTo>
                  <a:lnTo>
                    <a:pt x="116" y="170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6" y="170"/>
                  </a:lnTo>
                  <a:lnTo>
                    <a:pt x="126" y="168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29" y="173"/>
                  </a:lnTo>
                  <a:lnTo>
                    <a:pt x="131" y="173"/>
                  </a:lnTo>
                  <a:lnTo>
                    <a:pt x="131" y="170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9" y="165"/>
                  </a:lnTo>
                  <a:lnTo>
                    <a:pt x="139" y="163"/>
                  </a:lnTo>
                  <a:lnTo>
                    <a:pt x="139" y="160"/>
                  </a:lnTo>
                  <a:lnTo>
                    <a:pt x="142" y="160"/>
                  </a:lnTo>
                  <a:lnTo>
                    <a:pt x="144" y="157"/>
                  </a:lnTo>
                  <a:lnTo>
                    <a:pt x="147" y="160"/>
                  </a:lnTo>
                  <a:lnTo>
                    <a:pt x="149" y="160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9" y="155"/>
                  </a:lnTo>
                  <a:lnTo>
                    <a:pt x="149" y="152"/>
                  </a:lnTo>
                  <a:lnTo>
                    <a:pt x="149" y="150"/>
                  </a:lnTo>
                  <a:lnTo>
                    <a:pt x="149" y="147"/>
                  </a:lnTo>
                  <a:lnTo>
                    <a:pt x="149" y="144"/>
                  </a:lnTo>
                  <a:lnTo>
                    <a:pt x="152" y="144"/>
                  </a:lnTo>
                  <a:lnTo>
                    <a:pt x="155" y="144"/>
                  </a:lnTo>
                  <a:lnTo>
                    <a:pt x="157" y="144"/>
                  </a:lnTo>
                  <a:lnTo>
                    <a:pt x="157" y="142"/>
                  </a:lnTo>
                  <a:lnTo>
                    <a:pt x="160" y="142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7"/>
                  </a:lnTo>
                  <a:lnTo>
                    <a:pt x="160" y="137"/>
                  </a:lnTo>
                  <a:lnTo>
                    <a:pt x="162" y="137"/>
                  </a:lnTo>
                  <a:lnTo>
                    <a:pt x="162" y="134"/>
                  </a:lnTo>
                  <a:lnTo>
                    <a:pt x="165" y="134"/>
                  </a:lnTo>
                  <a:lnTo>
                    <a:pt x="162" y="132"/>
                  </a:lnTo>
                  <a:lnTo>
                    <a:pt x="160" y="132"/>
                  </a:lnTo>
                  <a:lnTo>
                    <a:pt x="162" y="132"/>
                  </a:lnTo>
                  <a:lnTo>
                    <a:pt x="165" y="129"/>
                  </a:lnTo>
                  <a:lnTo>
                    <a:pt x="167" y="129"/>
                  </a:lnTo>
                  <a:lnTo>
                    <a:pt x="170" y="129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8" y="132"/>
                  </a:lnTo>
                  <a:lnTo>
                    <a:pt x="180" y="132"/>
                  </a:lnTo>
                  <a:lnTo>
                    <a:pt x="183" y="134"/>
                  </a:lnTo>
                  <a:lnTo>
                    <a:pt x="185" y="134"/>
                  </a:lnTo>
                  <a:lnTo>
                    <a:pt x="191" y="137"/>
                  </a:lnTo>
                  <a:lnTo>
                    <a:pt x="191" y="139"/>
                  </a:lnTo>
                  <a:lnTo>
                    <a:pt x="193" y="139"/>
                  </a:lnTo>
                  <a:lnTo>
                    <a:pt x="196" y="142"/>
                  </a:lnTo>
                  <a:lnTo>
                    <a:pt x="198" y="144"/>
                  </a:lnTo>
                  <a:lnTo>
                    <a:pt x="201" y="144"/>
                  </a:lnTo>
                  <a:lnTo>
                    <a:pt x="201" y="147"/>
                  </a:lnTo>
                  <a:lnTo>
                    <a:pt x="204" y="147"/>
                  </a:lnTo>
                  <a:lnTo>
                    <a:pt x="204" y="150"/>
                  </a:lnTo>
                  <a:lnTo>
                    <a:pt x="206" y="150"/>
                  </a:lnTo>
                  <a:lnTo>
                    <a:pt x="206" y="152"/>
                  </a:lnTo>
                  <a:lnTo>
                    <a:pt x="209" y="152"/>
                  </a:lnTo>
                  <a:lnTo>
                    <a:pt x="211" y="152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0"/>
                  </a:lnTo>
                  <a:lnTo>
                    <a:pt x="219" y="150"/>
                  </a:lnTo>
                  <a:lnTo>
                    <a:pt x="222" y="150"/>
                  </a:lnTo>
                  <a:lnTo>
                    <a:pt x="224" y="150"/>
                  </a:lnTo>
                  <a:lnTo>
                    <a:pt x="227" y="147"/>
                  </a:lnTo>
                  <a:lnTo>
                    <a:pt x="229" y="147"/>
                  </a:lnTo>
                  <a:lnTo>
                    <a:pt x="232" y="147"/>
                  </a:lnTo>
                  <a:lnTo>
                    <a:pt x="232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7" y="139"/>
                  </a:lnTo>
                  <a:lnTo>
                    <a:pt x="240" y="139"/>
                  </a:lnTo>
                  <a:lnTo>
                    <a:pt x="242" y="139"/>
                  </a:lnTo>
                  <a:lnTo>
                    <a:pt x="245" y="137"/>
                  </a:lnTo>
                  <a:lnTo>
                    <a:pt x="247" y="137"/>
                  </a:lnTo>
                  <a:lnTo>
                    <a:pt x="250" y="137"/>
                  </a:lnTo>
                  <a:lnTo>
                    <a:pt x="253" y="137"/>
                  </a:lnTo>
                  <a:lnTo>
                    <a:pt x="253" y="139"/>
                  </a:lnTo>
                  <a:lnTo>
                    <a:pt x="253" y="142"/>
                  </a:lnTo>
                  <a:lnTo>
                    <a:pt x="255" y="142"/>
                  </a:lnTo>
                  <a:lnTo>
                    <a:pt x="255" y="144"/>
                  </a:lnTo>
                  <a:lnTo>
                    <a:pt x="255" y="147"/>
                  </a:lnTo>
                  <a:lnTo>
                    <a:pt x="258" y="147"/>
                  </a:lnTo>
                  <a:lnTo>
                    <a:pt x="258" y="150"/>
                  </a:lnTo>
                  <a:lnTo>
                    <a:pt x="260" y="152"/>
                  </a:lnTo>
                  <a:lnTo>
                    <a:pt x="263" y="155"/>
                  </a:lnTo>
                  <a:lnTo>
                    <a:pt x="265" y="155"/>
                  </a:lnTo>
                  <a:lnTo>
                    <a:pt x="268" y="155"/>
                  </a:lnTo>
                  <a:lnTo>
                    <a:pt x="271" y="155"/>
                  </a:lnTo>
                  <a:lnTo>
                    <a:pt x="273" y="155"/>
                  </a:lnTo>
                  <a:lnTo>
                    <a:pt x="273" y="152"/>
                  </a:lnTo>
                  <a:lnTo>
                    <a:pt x="276" y="152"/>
                  </a:lnTo>
                  <a:lnTo>
                    <a:pt x="276" y="150"/>
                  </a:lnTo>
                  <a:lnTo>
                    <a:pt x="278" y="150"/>
                  </a:lnTo>
                  <a:lnTo>
                    <a:pt x="281" y="150"/>
                  </a:lnTo>
                  <a:lnTo>
                    <a:pt x="283" y="147"/>
                  </a:lnTo>
                  <a:lnTo>
                    <a:pt x="283" y="144"/>
                  </a:lnTo>
                  <a:lnTo>
                    <a:pt x="286" y="144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2"/>
                  </a:lnTo>
                  <a:lnTo>
                    <a:pt x="291" y="139"/>
                  </a:lnTo>
                  <a:lnTo>
                    <a:pt x="291" y="137"/>
                  </a:lnTo>
                  <a:lnTo>
                    <a:pt x="289" y="137"/>
                  </a:lnTo>
                  <a:lnTo>
                    <a:pt x="289" y="134"/>
                  </a:lnTo>
                  <a:lnTo>
                    <a:pt x="291" y="134"/>
                  </a:lnTo>
                  <a:lnTo>
                    <a:pt x="291" y="137"/>
                  </a:lnTo>
                  <a:lnTo>
                    <a:pt x="294" y="137"/>
                  </a:lnTo>
                  <a:lnTo>
                    <a:pt x="294" y="134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9" y="129"/>
                  </a:lnTo>
                  <a:lnTo>
                    <a:pt x="299" y="132"/>
                  </a:lnTo>
                  <a:lnTo>
                    <a:pt x="302" y="132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26"/>
                  </a:lnTo>
                  <a:lnTo>
                    <a:pt x="307" y="126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12" y="126"/>
                  </a:lnTo>
                  <a:lnTo>
                    <a:pt x="314" y="124"/>
                  </a:lnTo>
                  <a:lnTo>
                    <a:pt x="317" y="124"/>
                  </a:lnTo>
                  <a:lnTo>
                    <a:pt x="317" y="126"/>
                  </a:lnTo>
                  <a:lnTo>
                    <a:pt x="320" y="126"/>
                  </a:lnTo>
                  <a:lnTo>
                    <a:pt x="320" y="124"/>
                  </a:lnTo>
                  <a:lnTo>
                    <a:pt x="322" y="124"/>
                  </a:lnTo>
                  <a:lnTo>
                    <a:pt x="325" y="124"/>
                  </a:lnTo>
                  <a:lnTo>
                    <a:pt x="325" y="121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30" y="119"/>
                  </a:lnTo>
                  <a:lnTo>
                    <a:pt x="330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5" y="116"/>
                  </a:lnTo>
                  <a:lnTo>
                    <a:pt x="338" y="116"/>
                  </a:lnTo>
                  <a:lnTo>
                    <a:pt x="338" y="114"/>
                  </a:lnTo>
                  <a:lnTo>
                    <a:pt x="335" y="114"/>
                  </a:lnTo>
                  <a:lnTo>
                    <a:pt x="335" y="111"/>
                  </a:lnTo>
                  <a:lnTo>
                    <a:pt x="338" y="111"/>
                  </a:lnTo>
                  <a:lnTo>
                    <a:pt x="340" y="111"/>
                  </a:lnTo>
                  <a:lnTo>
                    <a:pt x="340" y="108"/>
                  </a:lnTo>
                  <a:lnTo>
                    <a:pt x="343" y="108"/>
                  </a:lnTo>
                  <a:lnTo>
                    <a:pt x="345" y="108"/>
                  </a:lnTo>
                  <a:lnTo>
                    <a:pt x="348" y="108"/>
                  </a:lnTo>
                  <a:lnTo>
                    <a:pt x="348" y="111"/>
                  </a:lnTo>
                  <a:lnTo>
                    <a:pt x="351" y="111"/>
                  </a:lnTo>
                  <a:lnTo>
                    <a:pt x="353" y="111"/>
                  </a:lnTo>
                  <a:lnTo>
                    <a:pt x="353" y="108"/>
                  </a:lnTo>
                  <a:lnTo>
                    <a:pt x="353" y="111"/>
                  </a:lnTo>
                  <a:lnTo>
                    <a:pt x="356" y="111"/>
                  </a:lnTo>
                  <a:lnTo>
                    <a:pt x="356" y="114"/>
                  </a:lnTo>
                  <a:lnTo>
                    <a:pt x="358" y="114"/>
                  </a:lnTo>
                  <a:lnTo>
                    <a:pt x="356" y="114"/>
                  </a:lnTo>
                  <a:lnTo>
                    <a:pt x="353" y="114"/>
                  </a:lnTo>
                  <a:lnTo>
                    <a:pt x="353" y="116"/>
                  </a:lnTo>
                  <a:lnTo>
                    <a:pt x="353" y="119"/>
                  </a:lnTo>
                  <a:lnTo>
                    <a:pt x="351" y="119"/>
                  </a:lnTo>
                  <a:lnTo>
                    <a:pt x="348" y="121"/>
                  </a:lnTo>
                  <a:lnTo>
                    <a:pt x="345" y="124"/>
                  </a:lnTo>
                  <a:lnTo>
                    <a:pt x="345" y="126"/>
                  </a:lnTo>
                  <a:lnTo>
                    <a:pt x="345" y="129"/>
                  </a:lnTo>
                  <a:lnTo>
                    <a:pt x="345" y="132"/>
                  </a:lnTo>
                  <a:lnTo>
                    <a:pt x="345" y="134"/>
                  </a:lnTo>
                  <a:lnTo>
                    <a:pt x="345" y="137"/>
                  </a:lnTo>
                  <a:lnTo>
                    <a:pt x="345" y="139"/>
                  </a:lnTo>
                  <a:lnTo>
                    <a:pt x="348" y="139"/>
                  </a:lnTo>
                  <a:lnTo>
                    <a:pt x="351" y="142"/>
                  </a:lnTo>
                  <a:lnTo>
                    <a:pt x="353" y="142"/>
                  </a:lnTo>
                  <a:lnTo>
                    <a:pt x="353" y="144"/>
                  </a:lnTo>
                  <a:lnTo>
                    <a:pt x="353" y="147"/>
                  </a:lnTo>
                  <a:lnTo>
                    <a:pt x="353" y="150"/>
                  </a:lnTo>
                  <a:lnTo>
                    <a:pt x="356" y="152"/>
                  </a:lnTo>
                  <a:lnTo>
                    <a:pt x="356" y="155"/>
                  </a:lnTo>
                  <a:lnTo>
                    <a:pt x="358" y="157"/>
                  </a:lnTo>
                  <a:lnTo>
                    <a:pt x="358" y="160"/>
                  </a:lnTo>
                  <a:lnTo>
                    <a:pt x="358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6" y="165"/>
                  </a:lnTo>
                  <a:lnTo>
                    <a:pt x="369" y="168"/>
                  </a:lnTo>
                  <a:lnTo>
                    <a:pt x="371" y="168"/>
                  </a:lnTo>
                  <a:lnTo>
                    <a:pt x="374" y="170"/>
                  </a:lnTo>
                  <a:lnTo>
                    <a:pt x="376" y="170"/>
                  </a:lnTo>
                  <a:lnTo>
                    <a:pt x="379" y="170"/>
                  </a:lnTo>
                  <a:lnTo>
                    <a:pt x="381" y="173"/>
                  </a:lnTo>
                  <a:lnTo>
                    <a:pt x="384" y="173"/>
                  </a:lnTo>
                  <a:lnTo>
                    <a:pt x="389" y="175"/>
                  </a:lnTo>
                  <a:lnTo>
                    <a:pt x="392" y="175"/>
                  </a:lnTo>
                  <a:lnTo>
                    <a:pt x="394" y="175"/>
                  </a:lnTo>
                  <a:lnTo>
                    <a:pt x="397" y="175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402" y="178"/>
                  </a:lnTo>
                  <a:lnTo>
                    <a:pt x="405" y="181"/>
                  </a:lnTo>
                  <a:lnTo>
                    <a:pt x="407" y="181"/>
                  </a:lnTo>
                  <a:lnTo>
                    <a:pt x="410" y="181"/>
                  </a:lnTo>
                  <a:lnTo>
                    <a:pt x="412" y="181"/>
                  </a:lnTo>
                  <a:lnTo>
                    <a:pt x="415" y="181"/>
                  </a:lnTo>
                  <a:lnTo>
                    <a:pt x="415" y="183"/>
                  </a:lnTo>
                  <a:lnTo>
                    <a:pt x="418" y="183"/>
                  </a:lnTo>
                  <a:lnTo>
                    <a:pt x="423" y="183"/>
                  </a:lnTo>
                  <a:lnTo>
                    <a:pt x="425" y="183"/>
                  </a:lnTo>
                  <a:lnTo>
                    <a:pt x="428" y="186"/>
                  </a:lnTo>
                  <a:lnTo>
                    <a:pt x="430" y="186"/>
                  </a:lnTo>
                  <a:lnTo>
                    <a:pt x="433" y="186"/>
                  </a:lnTo>
                  <a:lnTo>
                    <a:pt x="436" y="186"/>
                  </a:lnTo>
                  <a:lnTo>
                    <a:pt x="438" y="186"/>
                  </a:lnTo>
                  <a:lnTo>
                    <a:pt x="438" y="183"/>
                  </a:lnTo>
                  <a:lnTo>
                    <a:pt x="441" y="183"/>
                  </a:lnTo>
                  <a:lnTo>
                    <a:pt x="443" y="183"/>
                  </a:lnTo>
                  <a:lnTo>
                    <a:pt x="443" y="181"/>
                  </a:lnTo>
                  <a:lnTo>
                    <a:pt x="443" y="178"/>
                  </a:lnTo>
                  <a:lnTo>
                    <a:pt x="443" y="175"/>
                  </a:lnTo>
                  <a:lnTo>
                    <a:pt x="443" y="173"/>
                  </a:lnTo>
                  <a:lnTo>
                    <a:pt x="446" y="173"/>
                  </a:lnTo>
                  <a:lnTo>
                    <a:pt x="446" y="170"/>
                  </a:lnTo>
                  <a:lnTo>
                    <a:pt x="448" y="170"/>
                  </a:lnTo>
                  <a:lnTo>
                    <a:pt x="451" y="170"/>
                  </a:lnTo>
                  <a:lnTo>
                    <a:pt x="451" y="168"/>
                  </a:lnTo>
                  <a:lnTo>
                    <a:pt x="448" y="168"/>
                  </a:lnTo>
                  <a:lnTo>
                    <a:pt x="448" y="165"/>
                  </a:lnTo>
                  <a:lnTo>
                    <a:pt x="446" y="165"/>
                  </a:lnTo>
                  <a:lnTo>
                    <a:pt x="446" y="163"/>
                  </a:lnTo>
                  <a:lnTo>
                    <a:pt x="446" y="160"/>
                  </a:lnTo>
                  <a:lnTo>
                    <a:pt x="446" y="157"/>
                  </a:lnTo>
                  <a:lnTo>
                    <a:pt x="448" y="157"/>
                  </a:lnTo>
                  <a:lnTo>
                    <a:pt x="451" y="157"/>
                  </a:lnTo>
                  <a:lnTo>
                    <a:pt x="454" y="157"/>
                  </a:lnTo>
                  <a:lnTo>
                    <a:pt x="456" y="157"/>
                  </a:lnTo>
                  <a:lnTo>
                    <a:pt x="456" y="155"/>
                  </a:lnTo>
                  <a:lnTo>
                    <a:pt x="456" y="152"/>
                  </a:lnTo>
                  <a:lnTo>
                    <a:pt x="454" y="152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4" y="147"/>
                  </a:lnTo>
                  <a:lnTo>
                    <a:pt x="451" y="147"/>
                  </a:lnTo>
                  <a:lnTo>
                    <a:pt x="451" y="144"/>
                  </a:lnTo>
                  <a:lnTo>
                    <a:pt x="451" y="142"/>
                  </a:lnTo>
                  <a:lnTo>
                    <a:pt x="448" y="139"/>
                  </a:lnTo>
                  <a:lnTo>
                    <a:pt x="448" y="137"/>
                  </a:lnTo>
                  <a:lnTo>
                    <a:pt x="451" y="137"/>
                  </a:lnTo>
                  <a:lnTo>
                    <a:pt x="451" y="134"/>
                  </a:lnTo>
                  <a:lnTo>
                    <a:pt x="454" y="134"/>
                  </a:lnTo>
                  <a:lnTo>
                    <a:pt x="456" y="134"/>
                  </a:lnTo>
                  <a:lnTo>
                    <a:pt x="454" y="134"/>
                  </a:lnTo>
                  <a:lnTo>
                    <a:pt x="454" y="132"/>
                  </a:lnTo>
                  <a:lnTo>
                    <a:pt x="451" y="132"/>
                  </a:lnTo>
                  <a:lnTo>
                    <a:pt x="448" y="132"/>
                  </a:lnTo>
                  <a:lnTo>
                    <a:pt x="448" y="129"/>
                  </a:lnTo>
                  <a:lnTo>
                    <a:pt x="448" y="126"/>
                  </a:lnTo>
                  <a:lnTo>
                    <a:pt x="446" y="126"/>
                  </a:lnTo>
                  <a:lnTo>
                    <a:pt x="443" y="126"/>
                  </a:lnTo>
                  <a:lnTo>
                    <a:pt x="443" y="124"/>
                  </a:lnTo>
                  <a:lnTo>
                    <a:pt x="443" y="121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38" y="119"/>
                  </a:lnTo>
                  <a:lnTo>
                    <a:pt x="438" y="116"/>
                  </a:lnTo>
                  <a:lnTo>
                    <a:pt x="441" y="116"/>
                  </a:lnTo>
                  <a:lnTo>
                    <a:pt x="441" y="114"/>
                  </a:lnTo>
                  <a:lnTo>
                    <a:pt x="441" y="111"/>
                  </a:lnTo>
                  <a:lnTo>
                    <a:pt x="441" y="108"/>
                  </a:lnTo>
                  <a:lnTo>
                    <a:pt x="443" y="108"/>
                  </a:lnTo>
                  <a:lnTo>
                    <a:pt x="446" y="108"/>
                  </a:lnTo>
                  <a:lnTo>
                    <a:pt x="446" y="106"/>
                  </a:lnTo>
                  <a:lnTo>
                    <a:pt x="443" y="106"/>
                  </a:lnTo>
                  <a:lnTo>
                    <a:pt x="443" y="103"/>
                  </a:lnTo>
                  <a:lnTo>
                    <a:pt x="446" y="103"/>
                  </a:lnTo>
                  <a:lnTo>
                    <a:pt x="448" y="101"/>
                  </a:lnTo>
                  <a:lnTo>
                    <a:pt x="448" y="98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4" y="95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4" y="85"/>
                  </a:lnTo>
                  <a:lnTo>
                    <a:pt x="456" y="85"/>
                  </a:lnTo>
                  <a:lnTo>
                    <a:pt x="459" y="85"/>
                  </a:lnTo>
                  <a:lnTo>
                    <a:pt x="461" y="85"/>
                  </a:lnTo>
                  <a:lnTo>
                    <a:pt x="461" y="83"/>
                  </a:lnTo>
                  <a:lnTo>
                    <a:pt x="461" y="80"/>
                  </a:lnTo>
                  <a:lnTo>
                    <a:pt x="464" y="80"/>
                  </a:lnTo>
                  <a:lnTo>
                    <a:pt x="464" y="77"/>
                  </a:lnTo>
                  <a:lnTo>
                    <a:pt x="467" y="75"/>
                  </a:lnTo>
                  <a:lnTo>
                    <a:pt x="467" y="72"/>
                  </a:lnTo>
                  <a:lnTo>
                    <a:pt x="467" y="70"/>
                  </a:lnTo>
                  <a:lnTo>
                    <a:pt x="469" y="70"/>
                  </a:lnTo>
                  <a:lnTo>
                    <a:pt x="469" y="67"/>
                  </a:lnTo>
                  <a:lnTo>
                    <a:pt x="472" y="67"/>
                  </a:lnTo>
                  <a:lnTo>
                    <a:pt x="472" y="65"/>
                  </a:lnTo>
                  <a:lnTo>
                    <a:pt x="474" y="65"/>
                  </a:lnTo>
                  <a:lnTo>
                    <a:pt x="477" y="65"/>
                  </a:lnTo>
                  <a:lnTo>
                    <a:pt x="477" y="62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7"/>
                  </a:lnTo>
                  <a:lnTo>
                    <a:pt x="477" y="54"/>
                  </a:lnTo>
                  <a:lnTo>
                    <a:pt x="474" y="52"/>
                  </a:lnTo>
                  <a:lnTo>
                    <a:pt x="472" y="54"/>
                  </a:lnTo>
                  <a:lnTo>
                    <a:pt x="469" y="54"/>
                  </a:lnTo>
                  <a:lnTo>
                    <a:pt x="467" y="52"/>
                  </a:lnTo>
                  <a:lnTo>
                    <a:pt x="464" y="52"/>
                  </a:lnTo>
                  <a:lnTo>
                    <a:pt x="464" y="49"/>
                  </a:lnTo>
                  <a:lnTo>
                    <a:pt x="464" y="47"/>
                  </a:lnTo>
                  <a:lnTo>
                    <a:pt x="467" y="47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39"/>
                  </a:lnTo>
                  <a:lnTo>
                    <a:pt x="467" y="36"/>
                  </a:lnTo>
                  <a:lnTo>
                    <a:pt x="467" y="34"/>
                  </a:lnTo>
                  <a:lnTo>
                    <a:pt x="467" y="36"/>
                  </a:lnTo>
                  <a:lnTo>
                    <a:pt x="464" y="36"/>
                  </a:lnTo>
                  <a:lnTo>
                    <a:pt x="461" y="36"/>
                  </a:lnTo>
                  <a:lnTo>
                    <a:pt x="461" y="34"/>
                  </a:lnTo>
                  <a:lnTo>
                    <a:pt x="461" y="31"/>
                  </a:lnTo>
                  <a:lnTo>
                    <a:pt x="464" y="31"/>
                  </a:lnTo>
                  <a:lnTo>
                    <a:pt x="467" y="28"/>
                  </a:lnTo>
                  <a:lnTo>
                    <a:pt x="467" y="31"/>
                  </a:lnTo>
                  <a:lnTo>
                    <a:pt x="469" y="31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8"/>
                  </a:lnTo>
                  <a:lnTo>
                    <a:pt x="474" y="26"/>
                  </a:lnTo>
                  <a:lnTo>
                    <a:pt x="474" y="23"/>
                  </a:lnTo>
                  <a:lnTo>
                    <a:pt x="472" y="23"/>
                  </a:lnTo>
                  <a:lnTo>
                    <a:pt x="469" y="23"/>
                  </a:lnTo>
                  <a:lnTo>
                    <a:pt x="467" y="23"/>
                  </a:lnTo>
                  <a:lnTo>
                    <a:pt x="467" y="21"/>
                  </a:lnTo>
                  <a:lnTo>
                    <a:pt x="467" y="18"/>
                  </a:lnTo>
                  <a:lnTo>
                    <a:pt x="469" y="18"/>
                  </a:lnTo>
                  <a:lnTo>
                    <a:pt x="469" y="16"/>
                  </a:lnTo>
                  <a:lnTo>
                    <a:pt x="472" y="16"/>
                  </a:lnTo>
                  <a:lnTo>
                    <a:pt x="472" y="13"/>
                  </a:lnTo>
                  <a:lnTo>
                    <a:pt x="472" y="10"/>
                  </a:lnTo>
                  <a:lnTo>
                    <a:pt x="469" y="8"/>
                  </a:lnTo>
                  <a:lnTo>
                    <a:pt x="467" y="8"/>
                  </a:lnTo>
                  <a:lnTo>
                    <a:pt x="464" y="5"/>
                  </a:lnTo>
                  <a:lnTo>
                    <a:pt x="467" y="5"/>
                  </a:lnTo>
                  <a:lnTo>
                    <a:pt x="469" y="3"/>
                  </a:lnTo>
                  <a:lnTo>
                    <a:pt x="472" y="0"/>
                  </a:lnTo>
                  <a:lnTo>
                    <a:pt x="474" y="3"/>
                  </a:lnTo>
                  <a:lnTo>
                    <a:pt x="477" y="3"/>
                  </a:lnTo>
                  <a:lnTo>
                    <a:pt x="479" y="3"/>
                  </a:lnTo>
                  <a:lnTo>
                    <a:pt x="482" y="3"/>
                  </a:lnTo>
                  <a:lnTo>
                    <a:pt x="485" y="3"/>
                  </a:lnTo>
                  <a:lnTo>
                    <a:pt x="485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0" y="8"/>
                  </a:lnTo>
                  <a:lnTo>
                    <a:pt x="492" y="8"/>
                  </a:lnTo>
                  <a:lnTo>
                    <a:pt x="492" y="10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5" y="21"/>
                  </a:lnTo>
                  <a:lnTo>
                    <a:pt x="495" y="23"/>
                  </a:lnTo>
                  <a:lnTo>
                    <a:pt x="492" y="23"/>
                  </a:lnTo>
                  <a:lnTo>
                    <a:pt x="490" y="26"/>
                  </a:lnTo>
                  <a:lnTo>
                    <a:pt x="490" y="28"/>
                  </a:lnTo>
                  <a:lnTo>
                    <a:pt x="492" y="28"/>
                  </a:lnTo>
                  <a:lnTo>
                    <a:pt x="492" y="31"/>
                  </a:lnTo>
                  <a:lnTo>
                    <a:pt x="492" y="34"/>
                  </a:lnTo>
                  <a:lnTo>
                    <a:pt x="492" y="36"/>
                  </a:lnTo>
                  <a:lnTo>
                    <a:pt x="495" y="36"/>
                  </a:lnTo>
                  <a:lnTo>
                    <a:pt x="497" y="36"/>
                  </a:lnTo>
                  <a:lnTo>
                    <a:pt x="500" y="36"/>
                  </a:lnTo>
                  <a:lnTo>
                    <a:pt x="500" y="34"/>
                  </a:lnTo>
                  <a:lnTo>
                    <a:pt x="503" y="36"/>
                  </a:lnTo>
                  <a:lnTo>
                    <a:pt x="503" y="39"/>
                  </a:lnTo>
                  <a:lnTo>
                    <a:pt x="505" y="39"/>
                  </a:lnTo>
                  <a:lnTo>
                    <a:pt x="508" y="41"/>
                  </a:lnTo>
                  <a:lnTo>
                    <a:pt x="508" y="44"/>
                  </a:lnTo>
                  <a:lnTo>
                    <a:pt x="510" y="44"/>
                  </a:lnTo>
                  <a:lnTo>
                    <a:pt x="510" y="47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05" y="52"/>
                  </a:lnTo>
                  <a:lnTo>
                    <a:pt x="505" y="54"/>
                  </a:lnTo>
                  <a:lnTo>
                    <a:pt x="505" y="57"/>
                  </a:lnTo>
                  <a:lnTo>
                    <a:pt x="505" y="59"/>
                  </a:lnTo>
                  <a:lnTo>
                    <a:pt x="505" y="62"/>
                  </a:lnTo>
                  <a:lnTo>
                    <a:pt x="508" y="62"/>
                  </a:lnTo>
                  <a:lnTo>
                    <a:pt x="508" y="65"/>
                  </a:lnTo>
                  <a:lnTo>
                    <a:pt x="508" y="67"/>
                  </a:lnTo>
                  <a:lnTo>
                    <a:pt x="505" y="67"/>
                  </a:lnTo>
                  <a:lnTo>
                    <a:pt x="505" y="70"/>
                  </a:lnTo>
                  <a:lnTo>
                    <a:pt x="505" y="72"/>
                  </a:lnTo>
                  <a:lnTo>
                    <a:pt x="508" y="72"/>
                  </a:lnTo>
                  <a:lnTo>
                    <a:pt x="508" y="75"/>
                  </a:lnTo>
                  <a:lnTo>
                    <a:pt x="508" y="77"/>
                  </a:lnTo>
                  <a:lnTo>
                    <a:pt x="510" y="77"/>
                  </a:lnTo>
                  <a:lnTo>
                    <a:pt x="510" y="80"/>
                  </a:lnTo>
                  <a:lnTo>
                    <a:pt x="510" y="83"/>
                  </a:lnTo>
                  <a:lnTo>
                    <a:pt x="510" y="85"/>
                  </a:lnTo>
                  <a:lnTo>
                    <a:pt x="510" y="88"/>
                  </a:lnTo>
                  <a:lnTo>
                    <a:pt x="510" y="90"/>
                  </a:lnTo>
                  <a:lnTo>
                    <a:pt x="510" y="93"/>
                  </a:lnTo>
                  <a:lnTo>
                    <a:pt x="513" y="95"/>
                  </a:lnTo>
                  <a:lnTo>
                    <a:pt x="516" y="98"/>
                  </a:lnTo>
                  <a:lnTo>
                    <a:pt x="518" y="101"/>
                  </a:lnTo>
                  <a:lnTo>
                    <a:pt x="521" y="103"/>
                  </a:lnTo>
                  <a:lnTo>
                    <a:pt x="523" y="106"/>
                  </a:lnTo>
                  <a:lnTo>
                    <a:pt x="526" y="108"/>
                  </a:lnTo>
                  <a:lnTo>
                    <a:pt x="526" y="111"/>
                  </a:lnTo>
                  <a:lnTo>
                    <a:pt x="528" y="111"/>
                  </a:lnTo>
                  <a:lnTo>
                    <a:pt x="528" y="114"/>
                  </a:lnTo>
                  <a:lnTo>
                    <a:pt x="531" y="114"/>
                  </a:lnTo>
                  <a:lnTo>
                    <a:pt x="531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4" y="121"/>
                  </a:lnTo>
                  <a:lnTo>
                    <a:pt x="536" y="124"/>
                  </a:lnTo>
                  <a:lnTo>
                    <a:pt x="536" y="126"/>
                  </a:lnTo>
                  <a:lnTo>
                    <a:pt x="539" y="129"/>
                  </a:lnTo>
                  <a:lnTo>
                    <a:pt x="541" y="132"/>
                  </a:lnTo>
                  <a:lnTo>
                    <a:pt x="541" y="134"/>
                  </a:lnTo>
                  <a:lnTo>
                    <a:pt x="544" y="137"/>
                  </a:lnTo>
                  <a:lnTo>
                    <a:pt x="544" y="139"/>
                  </a:lnTo>
                  <a:lnTo>
                    <a:pt x="546" y="139"/>
                  </a:lnTo>
                  <a:lnTo>
                    <a:pt x="546" y="142"/>
                  </a:lnTo>
                  <a:lnTo>
                    <a:pt x="549" y="144"/>
                  </a:lnTo>
                  <a:lnTo>
                    <a:pt x="549" y="147"/>
                  </a:lnTo>
                  <a:lnTo>
                    <a:pt x="552" y="147"/>
                  </a:lnTo>
                  <a:lnTo>
                    <a:pt x="554" y="144"/>
                  </a:lnTo>
                  <a:lnTo>
                    <a:pt x="557" y="147"/>
                  </a:lnTo>
                  <a:lnTo>
                    <a:pt x="559" y="150"/>
                  </a:lnTo>
                  <a:lnTo>
                    <a:pt x="562" y="150"/>
                  </a:lnTo>
                  <a:lnTo>
                    <a:pt x="565" y="150"/>
                  </a:lnTo>
                  <a:lnTo>
                    <a:pt x="567" y="152"/>
                  </a:lnTo>
                  <a:lnTo>
                    <a:pt x="570" y="152"/>
                  </a:lnTo>
                  <a:lnTo>
                    <a:pt x="572" y="152"/>
                  </a:lnTo>
                  <a:lnTo>
                    <a:pt x="575" y="152"/>
                  </a:lnTo>
                  <a:lnTo>
                    <a:pt x="577" y="152"/>
                  </a:lnTo>
                  <a:lnTo>
                    <a:pt x="580" y="152"/>
                  </a:lnTo>
                  <a:lnTo>
                    <a:pt x="583" y="152"/>
                  </a:lnTo>
                  <a:lnTo>
                    <a:pt x="585" y="152"/>
                  </a:lnTo>
                  <a:lnTo>
                    <a:pt x="588" y="152"/>
                  </a:lnTo>
                  <a:lnTo>
                    <a:pt x="588" y="150"/>
                  </a:lnTo>
                  <a:lnTo>
                    <a:pt x="588" y="147"/>
                  </a:lnTo>
                  <a:lnTo>
                    <a:pt x="590" y="147"/>
                  </a:lnTo>
                  <a:lnTo>
                    <a:pt x="590" y="144"/>
                  </a:lnTo>
                  <a:lnTo>
                    <a:pt x="593" y="142"/>
                  </a:lnTo>
                  <a:lnTo>
                    <a:pt x="593" y="144"/>
                  </a:lnTo>
                  <a:lnTo>
                    <a:pt x="595" y="144"/>
                  </a:lnTo>
                  <a:lnTo>
                    <a:pt x="595" y="142"/>
                  </a:lnTo>
                  <a:lnTo>
                    <a:pt x="598" y="139"/>
                  </a:lnTo>
                  <a:lnTo>
                    <a:pt x="601" y="139"/>
                  </a:lnTo>
                  <a:lnTo>
                    <a:pt x="601" y="137"/>
                  </a:lnTo>
                  <a:lnTo>
                    <a:pt x="603" y="137"/>
                  </a:lnTo>
                  <a:lnTo>
                    <a:pt x="603" y="134"/>
                  </a:lnTo>
                  <a:lnTo>
                    <a:pt x="606" y="134"/>
                  </a:lnTo>
                  <a:lnTo>
                    <a:pt x="606" y="132"/>
                  </a:lnTo>
                  <a:lnTo>
                    <a:pt x="608" y="132"/>
                  </a:lnTo>
                  <a:lnTo>
                    <a:pt x="608" y="129"/>
                  </a:lnTo>
                  <a:lnTo>
                    <a:pt x="611" y="129"/>
                  </a:lnTo>
                  <a:lnTo>
                    <a:pt x="614" y="129"/>
                  </a:lnTo>
                  <a:lnTo>
                    <a:pt x="616" y="129"/>
                  </a:lnTo>
                  <a:lnTo>
                    <a:pt x="619" y="129"/>
                  </a:lnTo>
                  <a:lnTo>
                    <a:pt x="619" y="126"/>
                  </a:lnTo>
                  <a:lnTo>
                    <a:pt x="621" y="126"/>
                  </a:lnTo>
                  <a:lnTo>
                    <a:pt x="624" y="124"/>
                  </a:lnTo>
                  <a:lnTo>
                    <a:pt x="626" y="124"/>
                  </a:lnTo>
                  <a:lnTo>
                    <a:pt x="629" y="124"/>
                  </a:lnTo>
                  <a:lnTo>
                    <a:pt x="632" y="121"/>
                  </a:lnTo>
                  <a:lnTo>
                    <a:pt x="634" y="121"/>
                  </a:lnTo>
                  <a:lnTo>
                    <a:pt x="637" y="119"/>
                  </a:lnTo>
                  <a:lnTo>
                    <a:pt x="639" y="116"/>
                  </a:lnTo>
                  <a:lnTo>
                    <a:pt x="639" y="114"/>
                  </a:lnTo>
                  <a:lnTo>
                    <a:pt x="642" y="114"/>
                  </a:lnTo>
                  <a:lnTo>
                    <a:pt x="642" y="111"/>
                  </a:lnTo>
                  <a:lnTo>
                    <a:pt x="644" y="111"/>
                  </a:lnTo>
                  <a:lnTo>
                    <a:pt x="647" y="111"/>
                  </a:lnTo>
                  <a:lnTo>
                    <a:pt x="650" y="111"/>
                  </a:lnTo>
                  <a:lnTo>
                    <a:pt x="652" y="111"/>
                  </a:lnTo>
                  <a:lnTo>
                    <a:pt x="655" y="111"/>
                  </a:lnTo>
                  <a:lnTo>
                    <a:pt x="657" y="111"/>
                  </a:lnTo>
                  <a:lnTo>
                    <a:pt x="657" y="108"/>
                  </a:lnTo>
                  <a:lnTo>
                    <a:pt x="660" y="108"/>
                  </a:lnTo>
                  <a:lnTo>
                    <a:pt x="663" y="108"/>
                  </a:lnTo>
                  <a:lnTo>
                    <a:pt x="665" y="108"/>
                  </a:lnTo>
                  <a:lnTo>
                    <a:pt x="665" y="106"/>
                  </a:lnTo>
                  <a:lnTo>
                    <a:pt x="668" y="103"/>
                  </a:lnTo>
                  <a:lnTo>
                    <a:pt x="670" y="103"/>
                  </a:lnTo>
                  <a:lnTo>
                    <a:pt x="673" y="103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1" y="103"/>
                  </a:lnTo>
                  <a:lnTo>
                    <a:pt x="678" y="106"/>
                  </a:lnTo>
                  <a:lnTo>
                    <a:pt x="678" y="108"/>
                  </a:lnTo>
                  <a:lnTo>
                    <a:pt x="678" y="111"/>
                  </a:lnTo>
                  <a:lnTo>
                    <a:pt x="678" y="114"/>
                  </a:lnTo>
                  <a:lnTo>
                    <a:pt x="678" y="116"/>
                  </a:lnTo>
                  <a:lnTo>
                    <a:pt x="681" y="119"/>
                  </a:lnTo>
                  <a:lnTo>
                    <a:pt x="683" y="121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1" y="126"/>
                  </a:lnTo>
                  <a:lnTo>
                    <a:pt x="691" y="129"/>
                  </a:lnTo>
                  <a:lnTo>
                    <a:pt x="691" y="132"/>
                  </a:lnTo>
                  <a:lnTo>
                    <a:pt x="693" y="13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6" y="137"/>
                  </a:lnTo>
                  <a:lnTo>
                    <a:pt x="699" y="139"/>
                  </a:lnTo>
                  <a:lnTo>
                    <a:pt x="701" y="139"/>
                  </a:lnTo>
                  <a:lnTo>
                    <a:pt x="701" y="142"/>
                  </a:lnTo>
                  <a:lnTo>
                    <a:pt x="704" y="144"/>
                  </a:lnTo>
                  <a:lnTo>
                    <a:pt x="706" y="147"/>
                  </a:lnTo>
                  <a:lnTo>
                    <a:pt x="709" y="150"/>
                  </a:lnTo>
                  <a:lnTo>
                    <a:pt x="712" y="150"/>
                  </a:lnTo>
                  <a:lnTo>
                    <a:pt x="712" y="152"/>
                  </a:lnTo>
                  <a:lnTo>
                    <a:pt x="712" y="155"/>
                  </a:lnTo>
                  <a:lnTo>
                    <a:pt x="714" y="155"/>
                  </a:lnTo>
                  <a:lnTo>
                    <a:pt x="714" y="157"/>
                  </a:lnTo>
                  <a:lnTo>
                    <a:pt x="717" y="160"/>
                  </a:lnTo>
                  <a:lnTo>
                    <a:pt x="719" y="163"/>
                  </a:lnTo>
                  <a:lnTo>
                    <a:pt x="719" y="160"/>
                  </a:lnTo>
                  <a:lnTo>
                    <a:pt x="719" y="157"/>
                  </a:lnTo>
                  <a:lnTo>
                    <a:pt x="722" y="157"/>
                  </a:lnTo>
                  <a:lnTo>
                    <a:pt x="724" y="157"/>
                  </a:lnTo>
                  <a:lnTo>
                    <a:pt x="727" y="157"/>
                  </a:lnTo>
                  <a:lnTo>
                    <a:pt x="730" y="155"/>
                  </a:lnTo>
                  <a:lnTo>
                    <a:pt x="730" y="152"/>
                  </a:lnTo>
                  <a:lnTo>
                    <a:pt x="730" y="150"/>
                  </a:lnTo>
                  <a:lnTo>
                    <a:pt x="730" y="147"/>
                  </a:lnTo>
                  <a:lnTo>
                    <a:pt x="732" y="147"/>
                  </a:lnTo>
                  <a:lnTo>
                    <a:pt x="732" y="144"/>
                  </a:lnTo>
                  <a:lnTo>
                    <a:pt x="735" y="144"/>
                  </a:lnTo>
                  <a:lnTo>
                    <a:pt x="735" y="142"/>
                  </a:lnTo>
                  <a:lnTo>
                    <a:pt x="737" y="142"/>
                  </a:lnTo>
                  <a:lnTo>
                    <a:pt x="735" y="142"/>
                  </a:lnTo>
                  <a:lnTo>
                    <a:pt x="735" y="139"/>
                  </a:lnTo>
                  <a:lnTo>
                    <a:pt x="735" y="137"/>
                  </a:lnTo>
                  <a:lnTo>
                    <a:pt x="735" y="134"/>
                  </a:lnTo>
                  <a:lnTo>
                    <a:pt x="735" y="132"/>
                  </a:lnTo>
                  <a:lnTo>
                    <a:pt x="735" y="129"/>
                  </a:lnTo>
                  <a:lnTo>
                    <a:pt x="735" y="126"/>
                  </a:lnTo>
                  <a:lnTo>
                    <a:pt x="735" y="124"/>
                  </a:lnTo>
                  <a:lnTo>
                    <a:pt x="737" y="121"/>
                  </a:lnTo>
                  <a:lnTo>
                    <a:pt x="735" y="121"/>
                  </a:lnTo>
                  <a:lnTo>
                    <a:pt x="735" y="119"/>
                  </a:lnTo>
                  <a:lnTo>
                    <a:pt x="735" y="116"/>
                  </a:lnTo>
                  <a:lnTo>
                    <a:pt x="737" y="116"/>
                  </a:lnTo>
                  <a:lnTo>
                    <a:pt x="737" y="114"/>
                  </a:lnTo>
                  <a:lnTo>
                    <a:pt x="740" y="114"/>
                  </a:lnTo>
                  <a:lnTo>
                    <a:pt x="740" y="111"/>
                  </a:lnTo>
                  <a:lnTo>
                    <a:pt x="740" y="108"/>
                  </a:lnTo>
                  <a:lnTo>
                    <a:pt x="742" y="108"/>
                  </a:lnTo>
                  <a:lnTo>
                    <a:pt x="742" y="106"/>
                  </a:lnTo>
                  <a:lnTo>
                    <a:pt x="742" y="103"/>
                  </a:lnTo>
                  <a:lnTo>
                    <a:pt x="745" y="103"/>
                  </a:lnTo>
                  <a:lnTo>
                    <a:pt x="748" y="103"/>
                  </a:lnTo>
                  <a:lnTo>
                    <a:pt x="748" y="101"/>
                  </a:lnTo>
                  <a:lnTo>
                    <a:pt x="750" y="101"/>
                  </a:lnTo>
                  <a:lnTo>
                    <a:pt x="750" y="103"/>
                  </a:lnTo>
                  <a:lnTo>
                    <a:pt x="753" y="103"/>
                  </a:lnTo>
                  <a:lnTo>
                    <a:pt x="753" y="101"/>
                  </a:lnTo>
                  <a:lnTo>
                    <a:pt x="755" y="101"/>
                  </a:lnTo>
                  <a:lnTo>
                    <a:pt x="758" y="101"/>
                  </a:lnTo>
                  <a:lnTo>
                    <a:pt x="761" y="101"/>
                  </a:lnTo>
                  <a:lnTo>
                    <a:pt x="761" y="98"/>
                  </a:lnTo>
                  <a:lnTo>
                    <a:pt x="763" y="98"/>
                  </a:lnTo>
                  <a:lnTo>
                    <a:pt x="766" y="98"/>
                  </a:lnTo>
                  <a:lnTo>
                    <a:pt x="768" y="98"/>
                  </a:lnTo>
                  <a:lnTo>
                    <a:pt x="768" y="95"/>
                  </a:lnTo>
                  <a:lnTo>
                    <a:pt x="771" y="95"/>
                  </a:lnTo>
                  <a:lnTo>
                    <a:pt x="773" y="95"/>
                  </a:lnTo>
                  <a:lnTo>
                    <a:pt x="776" y="95"/>
                  </a:lnTo>
                  <a:lnTo>
                    <a:pt x="779" y="95"/>
                  </a:lnTo>
                  <a:lnTo>
                    <a:pt x="779" y="93"/>
                  </a:lnTo>
                  <a:lnTo>
                    <a:pt x="779" y="90"/>
                  </a:lnTo>
                  <a:lnTo>
                    <a:pt x="779" y="88"/>
                  </a:lnTo>
                  <a:lnTo>
                    <a:pt x="781" y="88"/>
                  </a:lnTo>
                  <a:lnTo>
                    <a:pt x="784" y="85"/>
                  </a:lnTo>
                  <a:lnTo>
                    <a:pt x="784" y="83"/>
                  </a:lnTo>
                  <a:lnTo>
                    <a:pt x="786" y="83"/>
                  </a:lnTo>
                  <a:lnTo>
                    <a:pt x="786" y="80"/>
                  </a:lnTo>
                  <a:lnTo>
                    <a:pt x="789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9" y="77"/>
                  </a:lnTo>
                  <a:lnTo>
                    <a:pt x="802" y="77"/>
                  </a:lnTo>
                  <a:lnTo>
                    <a:pt x="804" y="77"/>
                  </a:lnTo>
                  <a:lnTo>
                    <a:pt x="804" y="80"/>
                  </a:lnTo>
                  <a:lnTo>
                    <a:pt x="807" y="80"/>
                  </a:lnTo>
                  <a:lnTo>
                    <a:pt x="810" y="80"/>
                  </a:lnTo>
                  <a:lnTo>
                    <a:pt x="810" y="83"/>
                  </a:lnTo>
                  <a:lnTo>
                    <a:pt x="812" y="83"/>
                  </a:lnTo>
                  <a:lnTo>
                    <a:pt x="815" y="83"/>
                  </a:lnTo>
                  <a:lnTo>
                    <a:pt x="815" y="85"/>
                  </a:lnTo>
                  <a:lnTo>
                    <a:pt x="817" y="85"/>
                  </a:lnTo>
                  <a:lnTo>
                    <a:pt x="817" y="88"/>
                  </a:lnTo>
                  <a:lnTo>
                    <a:pt x="820" y="88"/>
                  </a:lnTo>
                  <a:lnTo>
                    <a:pt x="822" y="88"/>
                  </a:lnTo>
                  <a:lnTo>
                    <a:pt x="822" y="85"/>
                  </a:lnTo>
                  <a:lnTo>
                    <a:pt x="822" y="88"/>
                  </a:lnTo>
                  <a:lnTo>
                    <a:pt x="825" y="88"/>
                  </a:lnTo>
                  <a:lnTo>
                    <a:pt x="825" y="90"/>
                  </a:lnTo>
                  <a:lnTo>
                    <a:pt x="825" y="93"/>
                  </a:lnTo>
                  <a:lnTo>
                    <a:pt x="828" y="93"/>
                  </a:lnTo>
                  <a:lnTo>
                    <a:pt x="830" y="93"/>
                  </a:lnTo>
                  <a:lnTo>
                    <a:pt x="833" y="90"/>
                  </a:lnTo>
                  <a:lnTo>
                    <a:pt x="833" y="93"/>
                  </a:lnTo>
                  <a:lnTo>
                    <a:pt x="835" y="93"/>
                  </a:lnTo>
                  <a:lnTo>
                    <a:pt x="838" y="93"/>
                  </a:lnTo>
                  <a:lnTo>
                    <a:pt x="840" y="95"/>
                  </a:lnTo>
                  <a:lnTo>
                    <a:pt x="840" y="98"/>
                  </a:lnTo>
                  <a:lnTo>
                    <a:pt x="843" y="98"/>
                  </a:lnTo>
                  <a:lnTo>
                    <a:pt x="846" y="98"/>
                  </a:lnTo>
                  <a:lnTo>
                    <a:pt x="848" y="95"/>
                  </a:lnTo>
                  <a:lnTo>
                    <a:pt x="851" y="95"/>
                  </a:lnTo>
                  <a:lnTo>
                    <a:pt x="853" y="95"/>
                  </a:lnTo>
                  <a:lnTo>
                    <a:pt x="856" y="95"/>
                  </a:lnTo>
                  <a:lnTo>
                    <a:pt x="856" y="98"/>
                  </a:lnTo>
                  <a:lnTo>
                    <a:pt x="859" y="98"/>
                  </a:lnTo>
                  <a:lnTo>
                    <a:pt x="861" y="98"/>
                  </a:lnTo>
                  <a:lnTo>
                    <a:pt x="864" y="98"/>
                  </a:lnTo>
                  <a:lnTo>
                    <a:pt x="866" y="98"/>
                  </a:lnTo>
                  <a:lnTo>
                    <a:pt x="869" y="98"/>
                  </a:lnTo>
                  <a:lnTo>
                    <a:pt x="871" y="98"/>
                  </a:lnTo>
                  <a:lnTo>
                    <a:pt x="874" y="98"/>
                  </a:lnTo>
                  <a:lnTo>
                    <a:pt x="877" y="98"/>
                  </a:lnTo>
                  <a:lnTo>
                    <a:pt x="879" y="98"/>
                  </a:lnTo>
                  <a:lnTo>
                    <a:pt x="882" y="95"/>
                  </a:lnTo>
                  <a:lnTo>
                    <a:pt x="884" y="95"/>
                  </a:lnTo>
                  <a:lnTo>
                    <a:pt x="887" y="9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2617" y="1071"/>
              <a:ext cx="619" cy="843"/>
            </a:xfrm>
            <a:custGeom>
              <a:avLst/>
              <a:gdLst/>
              <a:ahLst/>
              <a:cxnLst>
                <a:cxn ang="0">
                  <a:pos x="338" y="730"/>
                </a:cxn>
                <a:cxn ang="0">
                  <a:pos x="327" y="771"/>
                </a:cxn>
                <a:cxn ang="0">
                  <a:pos x="286" y="756"/>
                </a:cxn>
                <a:cxn ang="0">
                  <a:pos x="265" y="776"/>
                </a:cxn>
                <a:cxn ang="0">
                  <a:pos x="219" y="771"/>
                </a:cxn>
                <a:cxn ang="0">
                  <a:pos x="191" y="792"/>
                </a:cxn>
                <a:cxn ang="0">
                  <a:pos x="157" y="815"/>
                </a:cxn>
                <a:cxn ang="0">
                  <a:pos x="124" y="836"/>
                </a:cxn>
                <a:cxn ang="0">
                  <a:pos x="93" y="838"/>
                </a:cxn>
                <a:cxn ang="0">
                  <a:pos x="62" y="820"/>
                </a:cxn>
                <a:cxn ang="0">
                  <a:pos x="38" y="800"/>
                </a:cxn>
                <a:cxn ang="0">
                  <a:pos x="23" y="763"/>
                </a:cxn>
                <a:cxn ang="0">
                  <a:pos x="2" y="730"/>
                </a:cxn>
                <a:cxn ang="0">
                  <a:pos x="36" y="709"/>
                </a:cxn>
                <a:cxn ang="0">
                  <a:pos x="75" y="694"/>
                </a:cxn>
                <a:cxn ang="0">
                  <a:pos x="116" y="709"/>
                </a:cxn>
                <a:cxn ang="0">
                  <a:pos x="154" y="709"/>
                </a:cxn>
                <a:cxn ang="0">
                  <a:pos x="193" y="702"/>
                </a:cxn>
                <a:cxn ang="0">
                  <a:pos x="193" y="678"/>
                </a:cxn>
                <a:cxn ang="0">
                  <a:pos x="214" y="663"/>
                </a:cxn>
                <a:cxn ang="0">
                  <a:pos x="232" y="676"/>
                </a:cxn>
                <a:cxn ang="0">
                  <a:pos x="271" y="671"/>
                </a:cxn>
                <a:cxn ang="0">
                  <a:pos x="309" y="684"/>
                </a:cxn>
                <a:cxn ang="0">
                  <a:pos x="338" y="684"/>
                </a:cxn>
                <a:cxn ang="0">
                  <a:pos x="363" y="671"/>
                </a:cxn>
                <a:cxn ang="0">
                  <a:pos x="394" y="668"/>
                </a:cxn>
                <a:cxn ang="0">
                  <a:pos x="430" y="665"/>
                </a:cxn>
                <a:cxn ang="0">
                  <a:pos x="454" y="645"/>
                </a:cxn>
                <a:cxn ang="0">
                  <a:pos x="490" y="637"/>
                </a:cxn>
                <a:cxn ang="0">
                  <a:pos x="518" y="635"/>
                </a:cxn>
                <a:cxn ang="0">
                  <a:pos x="549" y="611"/>
                </a:cxn>
                <a:cxn ang="0">
                  <a:pos x="585" y="614"/>
                </a:cxn>
                <a:cxn ang="0">
                  <a:pos x="616" y="642"/>
                </a:cxn>
                <a:cxn ang="0">
                  <a:pos x="608" y="673"/>
                </a:cxn>
                <a:cxn ang="0">
                  <a:pos x="577" y="696"/>
                </a:cxn>
                <a:cxn ang="0">
                  <a:pos x="554" y="691"/>
                </a:cxn>
                <a:cxn ang="0">
                  <a:pos x="521" y="707"/>
                </a:cxn>
                <a:cxn ang="0">
                  <a:pos x="485" y="704"/>
                </a:cxn>
                <a:cxn ang="0">
                  <a:pos x="467" y="745"/>
                </a:cxn>
                <a:cxn ang="0">
                  <a:pos x="425" y="738"/>
                </a:cxn>
                <a:cxn ang="0">
                  <a:pos x="371" y="663"/>
                </a:cxn>
                <a:cxn ang="0">
                  <a:pos x="183" y="248"/>
                </a:cxn>
                <a:cxn ang="0">
                  <a:pos x="162" y="284"/>
                </a:cxn>
                <a:cxn ang="0">
                  <a:pos x="144" y="305"/>
                </a:cxn>
                <a:cxn ang="0">
                  <a:pos x="124" y="302"/>
                </a:cxn>
                <a:cxn ang="0">
                  <a:pos x="95" y="286"/>
                </a:cxn>
                <a:cxn ang="0">
                  <a:pos x="51" y="279"/>
                </a:cxn>
                <a:cxn ang="0">
                  <a:pos x="20" y="253"/>
                </a:cxn>
                <a:cxn ang="0">
                  <a:pos x="15" y="225"/>
                </a:cxn>
                <a:cxn ang="0">
                  <a:pos x="44" y="196"/>
                </a:cxn>
                <a:cxn ang="0">
                  <a:pos x="62" y="160"/>
                </a:cxn>
                <a:cxn ang="0">
                  <a:pos x="100" y="147"/>
                </a:cxn>
                <a:cxn ang="0">
                  <a:pos x="124" y="116"/>
                </a:cxn>
                <a:cxn ang="0">
                  <a:pos x="149" y="85"/>
                </a:cxn>
                <a:cxn ang="0">
                  <a:pos x="173" y="54"/>
                </a:cxn>
                <a:cxn ang="0">
                  <a:pos x="201" y="23"/>
                </a:cxn>
                <a:cxn ang="0">
                  <a:pos x="234" y="0"/>
                </a:cxn>
                <a:cxn ang="0">
                  <a:pos x="245" y="39"/>
                </a:cxn>
                <a:cxn ang="0">
                  <a:pos x="247" y="65"/>
                </a:cxn>
                <a:cxn ang="0">
                  <a:pos x="234" y="93"/>
                </a:cxn>
                <a:cxn ang="0">
                  <a:pos x="219" y="124"/>
                </a:cxn>
                <a:cxn ang="0">
                  <a:pos x="196" y="158"/>
                </a:cxn>
                <a:cxn ang="0">
                  <a:pos x="188" y="207"/>
                </a:cxn>
              </a:cxnLst>
              <a:rect l="0" t="0" r="r" b="b"/>
              <a:pathLst>
                <a:path w="619" h="843">
                  <a:moveTo>
                    <a:pt x="387" y="738"/>
                  </a:moveTo>
                  <a:lnTo>
                    <a:pt x="384" y="735"/>
                  </a:lnTo>
                  <a:lnTo>
                    <a:pt x="381" y="738"/>
                  </a:lnTo>
                  <a:lnTo>
                    <a:pt x="379" y="738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1" y="738"/>
                  </a:lnTo>
                  <a:lnTo>
                    <a:pt x="369" y="740"/>
                  </a:lnTo>
                  <a:lnTo>
                    <a:pt x="366" y="740"/>
                  </a:lnTo>
                  <a:lnTo>
                    <a:pt x="363" y="738"/>
                  </a:lnTo>
                  <a:lnTo>
                    <a:pt x="361" y="735"/>
                  </a:lnTo>
                  <a:lnTo>
                    <a:pt x="358" y="733"/>
                  </a:lnTo>
                  <a:lnTo>
                    <a:pt x="356" y="733"/>
                  </a:lnTo>
                  <a:lnTo>
                    <a:pt x="353" y="733"/>
                  </a:lnTo>
                  <a:lnTo>
                    <a:pt x="348" y="730"/>
                  </a:lnTo>
                  <a:lnTo>
                    <a:pt x="345" y="730"/>
                  </a:lnTo>
                  <a:lnTo>
                    <a:pt x="343" y="730"/>
                  </a:lnTo>
                  <a:lnTo>
                    <a:pt x="343" y="727"/>
                  </a:lnTo>
                  <a:lnTo>
                    <a:pt x="343" y="730"/>
                  </a:lnTo>
                  <a:lnTo>
                    <a:pt x="340" y="730"/>
                  </a:lnTo>
                  <a:lnTo>
                    <a:pt x="338" y="730"/>
                  </a:lnTo>
                  <a:lnTo>
                    <a:pt x="338" y="733"/>
                  </a:lnTo>
                  <a:lnTo>
                    <a:pt x="338" y="735"/>
                  </a:lnTo>
                  <a:lnTo>
                    <a:pt x="335" y="735"/>
                  </a:lnTo>
                  <a:lnTo>
                    <a:pt x="335" y="738"/>
                  </a:lnTo>
                  <a:lnTo>
                    <a:pt x="332" y="740"/>
                  </a:lnTo>
                  <a:lnTo>
                    <a:pt x="332" y="743"/>
                  </a:lnTo>
                  <a:lnTo>
                    <a:pt x="330" y="745"/>
                  </a:lnTo>
                  <a:lnTo>
                    <a:pt x="327" y="745"/>
                  </a:lnTo>
                  <a:lnTo>
                    <a:pt x="325" y="745"/>
                  </a:lnTo>
                  <a:lnTo>
                    <a:pt x="325" y="748"/>
                  </a:lnTo>
                  <a:lnTo>
                    <a:pt x="322" y="751"/>
                  </a:lnTo>
                  <a:lnTo>
                    <a:pt x="322" y="753"/>
                  </a:lnTo>
                  <a:lnTo>
                    <a:pt x="322" y="756"/>
                  </a:lnTo>
                  <a:lnTo>
                    <a:pt x="322" y="758"/>
                  </a:lnTo>
                  <a:lnTo>
                    <a:pt x="322" y="761"/>
                  </a:lnTo>
                  <a:lnTo>
                    <a:pt x="325" y="761"/>
                  </a:lnTo>
                  <a:lnTo>
                    <a:pt x="325" y="763"/>
                  </a:lnTo>
                  <a:lnTo>
                    <a:pt x="325" y="766"/>
                  </a:lnTo>
                  <a:lnTo>
                    <a:pt x="327" y="766"/>
                  </a:lnTo>
                  <a:lnTo>
                    <a:pt x="327" y="769"/>
                  </a:lnTo>
                  <a:lnTo>
                    <a:pt x="327" y="771"/>
                  </a:lnTo>
                  <a:lnTo>
                    <a:pt x="325" y="774"/>
                  </a:lnTo>
                  <a:lnTo>
                    <a:pt x="325" y="776"/>
                  </a:lnTo>
                  <a:lnTo>
                    <a:pt x="322" y="776"/>
                  </a:lnTo>
                  <a:lnTo>
                    <a:pt x="320" y="776"/>
                  </a:lnTo>
                  <a:lnTo>
                    <a:pt x="317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4" y="776"/>
                  </a:lnTo>
                  <a:lnTo>
                    <a:pt x="304" y="774"/>
                  </a:lnTo>
                  <a:lnTo>
                    <a:pt x="299" y="771"/>
                  </a:lnTo>
                  <a:lnTo>
                    <a:pt x="296" y="769"/>
                  </a:lnTo>
                  <a:lnTo>
                    <a:pt x="294" y="769"/>
                  </a:lnTo>
                  <a:lnTo>
                    <a:pt x="291" y="766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1"/>
                  </a:lnTo>
                  <a:lnTo>
                    <a:pt x="286" y="761"/>
                  </a:lnTo>
                  <a:lnTo>
                    <a:pt x="286" y="758"/>
                  </a:lnTo>
                  <a:lnTo>
                    <a:pt x="286" y="756"/>
                  </a:lnTo>
                  <a:lnTo>
                    <a:pt x="286" y="753"/>
                  </a:lnTo>
                  <a:lnTo>
                    <a:pt x="286" y="751"/>
                  </a:lnTo>
                  <a:lnTo>
                    <a:pt x="286" y="748"/>
                  </a:lnTo>
                  <a:lnTo>
                    <a:pt x="286" y="745"/>
                  </a:lnTo>
                  <a:lnTo>
                    <a:pt x="283" y="748"/>
                  </a:lnTo>
                  <a:lnTo>
                    <a:pt x="281" y="748"/>
                  </a:lnTo>
                  <a:lnTo>
                    <a:pt x="278" y="748"/>
                  </a:lnTo>
                  <a:lnTo>
                    <a:pt x="278" y="751"/>
                  </a:lnTo>
                  <a:lnTo>
                    <a:pt x="278" y="753"/>
                  </a:lnTo>
                  <a:lnTo>
                    <a:pt x="278" y="756"/>
                  </a:lnTo>
                  <a:lnTo>
                    <a:pt x="276" y="756"/>
                  </a:lnTo>
                  <a:lnTo>
                    <a:pt x="273" y="758"/>
                  </a:lnTo>
                  <a:lnTo>
                    <a:pt x="273" y="761"/>
                  </a:lnTo>
                  <a:lnTo>
                    <a:pt x="271" y="761"/>
                  </a:lnTo>
                  <a:lnTo>
                    <a:pt x="271" y="763"/>
                  </a:lnTo>
                  <a:lnTo>
                    <a:pt x="271" y="766"/>
                  </a:lnTo>
                  <a:lnTo>
                    <a:pt x="268" y="769"/>
                  </a:lnTo>
                  <a:lnTo>
                    <a:pt x="268" y="771"/>
                  </a:lnTo>
                  <a:lnTo>
                    <a:pt x="265" y="771"/>
                  </a:lnTo>
                  <a:lnTo>
                    <a:pt x="265" y="774"/>
                  </a:lnTo>
                  <a:lnTo>
                    <a:pt x="265" y="776"/>
                  </a:lnTo>
                  <a:lnTo>
                    <a:pt x="263" y="776"/>
                  </a:lnTo>
                  <a:lnTo>
                    <a:pt x="263" y="779"/>
                  </a:lnTo>
                  <a:lnTo>
                    <a:pt x="260" y="779"/>
                  </a:lnTo>
                  <a:lnTo>
                    <a:pt x="260" y="782"/>
                  </a:lnTo>
                  <a:lnTo>
                    <a:pt x="258" y="782"/>
                  </a:lnTo>
                  <a:lnTo>
                    <a:pt x="258" y="784"/>
                  </a:lnTo>
                  <a:lnTo>
                    <a:pt x="255" y="784"/>
                  </a:lnTo>
                  <a:lnTo>
                    <a:pt x="252" y="787"/>
                  </a:lnTo>
                  <a:lnTo>
                    <a:pt x="250" y="787"/>
                  </a:lnTo>
                  <a:lnTo>
                    <a:pt x="247" y="787"/>
                  </a:lnTo>
                  <a:lnTo>
                    <a:pt x="245" y="784"/>
                  </a:lnTo>
                  <a:lnTo>
                    <a:pt x="240" y="784"/>
                  </a:lnTo>
                  <a:lnTo>
                    <a:pt x="237" y="784"/>
                  </a:lnTo>
                  <a:lnTo>
                    <a:pt x="237" y="782"/>
                  </a:lnTo>
                  <a:lnTo>
                    <a:pt x="234" y="782"/>
                  </a:lnTo>
                  <a:lnTo>
                    <a:pt x="232" y="779"/>
                  </a:lnTo>
                  <a:lnTo>
                    <a:pt x="232" y="776"/>
                  </a:lnTo>
                  <a:lnTo>
                    <a:pt x="229" y="776"/>
                  </a:lnTo>
                  <a:lnTo>
                    <a:pt x="224" y="774"/>
                  </a:lnTo>
                  <a:lnTo>
                    <a:pt x="222" y="771"/>
                  </a:lnTo>
                  <a:lnTo>
                    <a:pt x="219" y="771"/>
                  </a:lnTo>
                  <a:lnTo>
                    <a:pt x="216" y="771"/>
                  </a:lnTo>
                  <a:lnTo>
                    <a:pt x="214" y="771"/>
                  </a:lnTo>
                  <a:lnTo>
                    <a:pt x="211" y="769"/>
                  </a:lnTo>
                  <a:lnTo>
                    <a:pt x="209" y="769"/>
                  </a:lnTo>
                  <a:lnTo>
                    <a:pt x="206" y="769"/>
                  </a:lnTo>
                  <a:lnTo>
                    <a:pt x="203" y="771"/>
                  </a:lnTo>
                  <a:lnTo>
                    <a:pt x="201" y="771"/>
                  </a:lnTo>
                  <a:lnTo>
                    <a:pt x="198" y="774"/>
                  </a:lnTo>
                  <a:lnTo>
                    <a:pt x="196" y="774"/>
                  </a:lnTo>
                  <a:lnTo>
                    <a:pt x="193" y="774"/>
                  </a:lnTo>
                  <a:lnTo>
                    <a:pt x="191" y="776"/>
                  </a:lnTo>
                  <a:lnTo>
                    <a:pt x="188" y="776"/>
                  </a:lnTo>
                  <a:lnTo>
                    <a:pt x="185" y="779"/>
                  </a:lnTo>
                  <a:lnTo>
                    <a:pt x="183" y="779"/>
                  </a:lnTo>
                  <a:lnTo>
                    <a:pt x="183" y="782"/>
                  </a:lnTo>
                  <a:lnTo>
                    <a:pt x="185" y="782"/>
                  </a:lnTo>
                  <a:lnTo>
                    <a:pt x="185" y="784"/>
                  </a:lnTo>
                  <a:lnTo>
                    <a:pt x="185" y="787"/>
                  </a:lnTo>
                  <a:lnTo>
                    <a:pt x="188" y="789"/>
                  </a:lnTo>
                  <a:lnTo>
                    <a:pt x="188" y="792"/>
                  </a:lnTo>
                  <a:lnTo>
                    <a:pt x="191" y="792"/>
                  </a:lnTo>
                  <a:lnTo>
                    <a:pt x="193" y="794"/>
                  </a:lnTo>
                  <a:lnTo>
                    <a:pt x="191" y="797"/>
                  </a:lnTo>
                  <a:lnTo>
                    <a:pt x="188" y="797"/>
                  </a:lnTo>
                  <a:lnTo>
                    <a:pt x="188" y="800"/>
                  </a:lnTo>
                  <a:lnTo>
                    <a:pt x="185" y="800"/>
                  </a:lnTo>
                  <a:lnTo>
                    <a:pt x="183" y="800"/>
                  </a:lnTo>
                  <a:lnTo>
                    <a:pt x="180" y="800"/>
                  </a:lnTo>
                  <a:lnTo>
                    <a:pt x="178" y="800"/>
                  </a:lnTo>
                  <a:lnTo>
                    <a:pt x="175" y="800"/>
                  </a:lnTo>
                  <a:lnTo>
                    <a:pt x="173" y="800"/>
                  </a:lnTo>
                  <a:lnTo>
                    <a:pt x="173" y="802"/>
                  </a:lnTo>
                  <a:lnTo>
                    <a:pt x="170" y="802"/>
                  </a:lnTo>
                  <a:lnTo>
                    <a:pt x="167" y="802"/>
                  </a:lnTo>
                  <a:lnTo>
                    <a:pt x="167" y="805"/>
                  </a:lnTo>
                  <a:lnTo>
                    <a:pt x="165" y="805"/>
                  </a:lnTo>
                  <a:lnTo>
                    <a:pt x="162" y="805"/>
                  </a:lnTo>
                  <a:lnTo>
                    <a:pt x="160" y="807"/>
                  </a:lnTo>
                  <a:lnTo>
                    <a:pt x="160" y="810"/>
                  </a:lnTo>
                  <a:lnTo>
                    <a:pt x="160" y="812"/>
                  </a:lnTo>
                  <a:lnTo>
                    <a:pt x="160" y="815"/>
                  </a:lnTo>
                  <a:lnTo>
                    <a:pt x="157" y="815"/>
                  </a:lnTo>
                  <a:lnTo>
                    <a:pt x="157" y="818"/>
                  </a:lnTo>
                  <a:lnTo>
                    <a:pt x="154" y="818"/>
                  </a:lnTo>
                  <a:lnTo>
                    <a:pt x="152" y="820"/>
                  </a:lnTo>
                  <a:lnTo>
                    <a:pt x="149" y="820"/>
                  </a:lnTo>
                  <a:lnTo>
                    <a:pt x="149" y="823"/>
                  </a:lnTo>
                  <a:lnTo>
                    <a:pt x="147" y="823"/>
                  </a:lnTo>
                  <a:lnTo>
                    <a:pt x="147" y="825"/>
                  </a:lnTo>
                  <a:lnTo>
                    <a:pt x="147" y="828"/>
                  </a:lnTo>
                  <a:lnTo>
                    <a:pt x="144" y="828"/>
                  </a:lnTo>
                  <a:lnTo>
                    <a:pt x="144" y="831"/>
                  </a:lnTo>
                  <a:lnTo>
                    <a:pt x="142" y="831"/>
                  </a:lnTo>
                  <a:lnTo>
                    <a:pt x="139" y="831"/>
                  </a:lnTo>
                  <a:lnTo>
                    <a:pt x="136" y="831"/>
                  </a:lnTo>
                  <a:lnTo>
                    <a:pt x="136" y="833"/>
                  </a:lnTo>
                  <a:lnTo>
                    <a:pt x="136" y="836"/>
                  </a:lnTo>
                  <a:lnTo>
                    <a:pt x="134" y="836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6" y="838"/>
                  </a:lnTo>
                  <a:lnTo>
                    <a:pt x="124" y="838"/>
                  </a:lnTo>
                  <a:lnTo>
                    <a:pt x="124" y="836"/>
                  </a:lnTo>
                  <a:lnTo>
                    <a:pt x="124" y="838"/>
                  </a:lnTo>
                  <a:lnTo>
                    <a:pt x="121" y="838"/>
                  </a:lnTo>
                  <a:lnTo>
                    <a:pt x="118" y="838"/>
                  </a:lnTo>
                  <a:lnTo>
                    <a:pt x="118" y="841"/>
                  </a:lnTo>
                  <a:lnTo>
                    <a:pt x="121" y="841"/>
                  </a:lnTo>
                  <a:lnTo>
                    <a:pt x="121" y="843"/>
                  </a:lnTo>
                  <a:lnTo>
                    <a:pt x="118" y="843"/>
                  </a:lnTo>
                  <a:lnTo>
                    <a:pt x="116" y="843"/>
                  </a:lnTo>
                  <a:lnTo>
                    <a:pt x="113" y="843"/>
                  </a:lnTo>
                  <a:lnTo>
                    <a:pt x="113" y="841"/>
                  </a:lnTo>
                  <a:lnTo>
                    <a:pt x="111" y="841"/>
                  </a:lnTo>
                  <a:lnTo>
                    <a:pt x="111" y="843"/>
                  </a:lnTo>
                  <a:lnTo>
                    <a:pt x="111" y="841"/>
                  </a:lnTo>
                  <a:lnTo>
                    <a:pt x="108" y="841"/>
                  </a:lnTo>
                  <a:lnTo>
                    <a:pt x="105" y="838"/>
                  </a:lnTo>
                  <a:lnTo>
                    <a:pt x="103" y="838"/>
                  </a:lnTo>
                  <a:lnTo>
                    <a:pt x="100" y="838"/>
                  </a:lnTo>
                  <a:lnTo>
                    <a:pt x="100" y="836"/>
                  </a:lnTo>
                  <a:lnTo>
                    <a:pt x="98" y="836"/>
                  </a:lnTo>
                  <a:lnTo>
                    <a:pt x="95" y="838"/>
                  </a:lnTo>
                  <a:lnTo>
                    <a:pt x="93" y="838"/>
                  </a:lnTo>
                  <a:lnTo>
                    <a:pt x="93" y="836"/>
                  </a:lnTo>
                  <a:lnTo>
                    <a:pt x="93" y="833"/>
                  </a:lnTo>
                  <a:lnTo>
                    <a:pt x="90" y="833"/>
                  </a:lnTo>
                  <a:lnTo>
                    <a:pt x="87" y="833"/>
                  </a:lnTo>
                  <a:lnTo>
                    <a:pt x="87" y="836"/>
                  </a:lnTo>
                  <a:lnTo>
                    <a:pt x="85" y="836"/>
                  </a:lnTo>
                  <a:lnTo>
                    <a:pt x="82" y="836"/>
                  </a:lnTo>
                  <a:lnTo>
                    <a:pt x="82" y="833"/>
                  </a:lnTo>
                  <a:lnTo>
                    <a:pt x="82" y="831"/>
                  </a:lnTo>
                  <a:lnTo>
                    <a:pt x="80" y="831"/>
                  </a:lnTo>
                  <a:lnTo>
                    <a:pt x="77" y="831"/>
                  </a:lnTo>
                  <a:lnTo>
                    <a:pt x="77" y="828"/>
                  </a:lnTo>
                  <a:lnTo>
                    <a:pt x="75" y="828"/>
                  </a:lnTo>
                  <a:lnTo>
                    <a:pt x="72" y="828"/>
                  </a:lnTo>
                  <a:lnTo>
                    <a:pt x="72" y="825"/>
                  </a:lnTo>
                  <a:lnTo>
                    <a:pt x="69" y="825"/>
                  </a:lnTo>
                  <a:lnTo>
                    <a:pt x="69" y="823"/>
                  </a:lnTo>
                  <a:lnTo>
                    <a:pt x="67" y="823"/>
                  </a:lnTo>
                  <a:lnTo>
                    <a:pt x="64" y="823"/>
                  </a:lnTo>
                  <a:lnTo>
                    <a:pt x="64" y="820"/>
                  </a:lnTo>
                  <a:lnTo>
                    <a:pt x="62" y="820"/>
                  </a:lnTo>
                  <a:lnTo>
                    <a:pt x="59" y="820"/>
                  </a:lnTo>
                  <a:lnTo>
                    <a:pt x="56" y="820"/>
                  </a:lnTo>
                  <a:lnTo>
                    <a:pt x="54" y="820"/>
                  </a:lnTo>
                  <a:lnTo>
                    <a:pt x="51" y="820"/>
                  </a:lnTo>
                  <a:lnTo>
                    <a:pt x="49" y="820"/>
                  </a:lnTo>
                  <a:lnTo>
                    <a:pt x="46" y="820"/>
                  </a:lnTo>
                  <a:lnTo>
                    <a:pt x="44" y="820"/>
                  </a:lnTo>
                  <a:lnTo>
                    <a:pt x="41" y="820"/>
                  </a:lnTo>
                  <a:lnTo>
                    <a:pt x="38" y="820"/>
                  </a:lnTo>
                  <a:lnTo>
                    <a:pt x="36" y="820"/>
                  </a:lnTo>
                  <a:lnTo>
                    <a:pt x="36" y="818"/>
                  </a:lnTo>
                  <a:lnTo>
                    <a:pt x="36" y="815"/>
                  </a:lnTo>
                  <a:lnTo>
                    <a:pt x="38" y="815"/>
                  </a:lnTo>
                  <a:lnTo>
                    <a:pt x="38" y="812"/>
                  </a:lnTo>
                  <a:lnTo>
                    <a:pt x="38" y="810"/>
                  </a:lnTo>
                  <a:lnTo>
                    <a:pt x="41" y="810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2"/>
                  </a:lnTo>
                  <a:lnTo>
                    <a:pt x="38" y="802"/>
                  </a:lnTo>
                  <a:lnTo>
                    <a:pt x="38" y="800"/>
                  </a:lnTo>
                  <a:lnTo>
                    <a:pt x="38" y="797"/>
                  </a:lnTo>
                  <a:lnTo>
                    <a:pt x="38" y="794"/>
                  </a:lnTo>
                  <a:lnTo>
                    <a:pt x="38" y="792"/>
                  </a:lnTo>
                  <a:lnTo>
                    <a:pt x="41" y="792"/>
                  </a:lnTo>
                  <a:lnTo>
                    <a:pt x="41" y="789"/>
                  </a:lnTo>
                  <a:lnTo>
                    <a:pt x="44" y="787"/>
                  </a:lnTo>
                  <a:lnTo>
                    <a:pt x="44" y="784"/>
                  </a:lnTo>
                  <a:lnTo>
                    <a:pt x="44" y="782"/>
                  </a:lnTo>
                  <a:lnTo>
                    <a:pt x="41" y="776"/>
                  </a:lnTo>
                  <a:lnTo>
                    <a:pt x="41" y="774"/>
                  </a:lnTo>
                  <a:lnTo>
                    <a:pt x="41" y="771"/>
                  </a:lnTo>
                  <a:lnTo>
                    <a:pt x="38" y="771"/>
                  </a:lnTo>
                  <a:lnTo>
                    <a:pt x="38" y="769"/>
                  </a:lnTo>
                  <a:lnTo>
                    <a:pt x="36" y="769"/>
                  </a:lnTo>
                  <a:lnTo>
                    <a:pt x="33" y="769"/>
                  </a:lnTo>
                  <a:lnTo>
                    <a:pt x="31" y="769"/>
                  </a:lnTo>
                  <a:lnTo>
                    <a:pt x="28" y="769"/>
                  </a:lnTo>
                  <a:lnTo>
                    <a:pt x="28" y="766"/>
                  </a:lnTo>
                  <a:lnTo>
                    <a:pt x="26" y="766"/>
                  </a:lnTo>
                  <a:lnTo>
                    <a:pt x="23" y="766"/>
                  </a:lnTo>
                  <a:lnTo>
                    <a:pt x="23" y="763"/>
                  </a:lnTo>
                  <a:lnTo>
                    <a:pt x="20" y="761"/>
                  </a:lnTo>
                  <a:lnTo>
                    <a:pt x="23" y="761"/>
                  </a:lnTo>
                  <a:lnTo>
                    <a:pt x="23" y="758"/>
                  </a:lnTo>
                  <a:lnTo>
                    <a:pt x="23" y="756"/>
                  </a:lnTo>
                  <a:lnTo>
                    <a:pt x="20" y="756"/>
                  </a:lnTo>
                  <a:lnTo>
                    <a:pt x="20" y="753"/>
                  </a:lnTo>
                  <a:lnTo>
                    <a:pt x="18" y="753"/>
                  </a:lnTo>
                  <a:lnTo>
                    <a:pt x="15" y="753"/>
                  </a:lnTo>
                  <a:lnTo>
                    <a:pt x="15" y="751"/>
                  </a:lnTo>
                  <a:lnTo>
                    <a:pt x="13" y="751"/>
                  </a:lnTo>
                  <a:lnTo>
                    <a:pt x="13" y="748"/>
                  </a:lnTo>
                  <a:lnTo>
                    <a:pt x="13" y="745"/>
                  </a:lnTo>
                  <a:lnTo>
                    <a:pt x="10" y="743"/>
                  </a:lnTo>
                  <a:lnTo>
                    <a:pt x="7" y="740"/>
                  </a:lnTo>
                  <a:lnTo>
                    <a:pt x="5" y="740"/>
                  </a:lnTo>
                  <a:lnTo>
                    <a:pt x="2" y="738"/>
                  </a:lnTo>
                  <a:lnTo>
                    <a:pt x="2" y="735"/>
                  </a:lnTo>
                  <a:lnTo>
                    <a:pt x="0" y="735"/>
                  </a:lnTo>
                  <a:lnTo>
                    <a:pt x="0" y="733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2" y="727"/>
                  </a:lnTo>
                  <a:lnTo>
                    <a:pt x="5" y="725"/>
                  </a:lnTo>
                  <a:lnTo>
                    <a:pt x="7" y="725"/>
                  </a:lnTo>
                  <a:lnTo>
                    <a:pt x="7" y="722"/>
                  </a:lnTo>
                  <a:lnTo>
                    <a:pt x="7" y="725"/>
                  </a:lnTo>
                  <a:lnTo>
                    <a:pt x="10" y="725"/>
                  </a:lnTo>
                  <a:lnTo>
                    <a:pt x="13" y="725"/>
                  </a:lnTo>
                  <a:lnTo>
                    <a:pt x="15" y="725"/>
                  </a:lnTo>
                  <a:lnTo>
                    <a:pt x="18" y="725"/>
                  </a:lnTo>
                  <a:lnTo>
                    <a:pt x="20" y="725"/>
                  </a:lnTo>
                  <a:lnTo>
                    <a:pt x="23" y="725"/>
                  </a:lnTo>
                  <a:lnTo>
                    <a:pt x="23" y="722"/>
                  </a:lnTo>
                  <a:lnTo>
                    <a:pt x="26" y="722"/>
                  </a:lnTo>
                  <a:lnTo>
                    <a:pt x="26" y="720"/>
                  </a:lnTo>
                  <a:lnTo>
                    <a:pt x="28" y="720"/>
                  </a:lnTo>
                  <a:lnTo>
                    <a:pt x="28" y="717"/>
                  </a:lnTo>
                  <a:lnTo>
                    <a:pt x="31" y="717"/>
                  </a:lnTo>
                  <a:lnTo>
                    <a:pt x="31" y="714"/>
                  </a:lnTo>
                  <a:lnTo>
                    <a:pt x="33" y="714"/>
                  </a:lnTo>
                  <a:lnTo>
                    <a:pt x="33" y="712"/>
                  </a:lnTo>
                  <a:lnTo>
                    <a:pt x="36" y="709"/>
                  </a:lnTo>
                  <a:lnTo>
                    <a:pt x="38" y="709"/>
                  </a:lnTo>
                  <a:lnTo>
                    <a:pt x="38" y="707"/>
                  </a:lnTo>
                  <a:lnTo>
                    <a:pt x="41" y="707"/>
                  </a:lnTo>
                  <a:lnTo>
                    <a:pt x="41" y="704"/>
                  </a:lnTo>
                  <a:lnTo>
                    <a:pt x="44" y="704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9" y="702"/>
                  </a:lnTo>
                  <a:lnTo>
                    <a:pt x="51" y="699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9" y="699"/>
                  </a:lnTo>
                  <a:lnTo>
                    <a:pt x="62" y="696"/>
                  </a:lnTo>
                  <a:lnTo>
                    <a:pt x="64" y="696"/>
                  </a:lnTo>
                  <a:lnTo>
                    <a:pt x="64" y="694"/>
                  </a:lnTo>
                  <a:lnTo>
                    <a:pt x="67" y="694"/>
                  </a:lnTo>
                  <a:lnTo>
                    <a:pt x="67" y="691"/>
                  </a:lnTo>
                  <a:lnTo>
                    <a:pt x="69" y="691"/>
                  </a:lnTo>
                  <a:lnTo>
                    <a:pt x="69" y="694"/>
                  </a:lnTo>
                  <a:lnTo>
                    <a:pt x="72" y="694"/>
                  </a:lnTo>
                  <a:lnTo>
                    <a:pt x="75" y="694"/>
                  </a:lnTo>
                  <a:lnTo>
                    <a:pt x="75" y="696"/>
                  </a:lnTo>
                  <a:lnTo>
                    <a:pt x="77" y="696"/>
                  </a:lnTo>
                  <a:lnTo>
                    <a:pt x="80" y="696"/>
                  </a:lnTo>
                  <a:lnTo>
                    <a:pt x="82" y="696"/>
                  </a:lnTo>
                  <a:lnTo>
                    <a:pt x="82" y="699"/>
                  </a:lnTo>
                  <a:lnTo>
                    <a:pt x="85" y="699"/>
                  </a:lnTo>
                  <a:lnTo>
                    <a:pt x="87" y="699"/>
                  </a:lnTo>
                  <a:lnTo>
                    <a:pt x="87" y="702"/>
                  </a:lnTo>
                  <a:lnTo>
                    <a:pt x="90" y="702"/>
                  </a:lnTo>
                  <a:lnTo>
                    <a:pt x="90" y="704"/>
                  </a:lnTo>
                  <a:lnTo>
                    <a:pt x="93" y="704"/>
                  </a:lnTo>
                  <a:lnTo>
                    <a:pt x="95" y="704"/>
                  </a:lnTo>
                  <a:lnTo>
                    <a:pt x="95" y="707"/>
                  </a:lnTo>
                  <a:lnTo>
                    <a:pt x="98" y="707"/>
                  </a:lnTo>
                  <a:lnTo>
                    <a:pt x="100" y="707"/>
                  </a:lnTo>
                  <a:lnTo>
                    <a:pt x="103" y="707"/>
                  </a:lnTo>
                  <a:lnTo>
                    <a:pt x="105" y="709"/>
                  </a:lnTo>
                  <a:lnTo>
                    <a:pt x="108" y="709"/>
                  </a:lnTo>
                  <a:lnTo>
                    <a:pt x="111" y="709"/>
                  </a:lnTo>
                  <a:lnTo>
                    <a:pt x="113" y="709"/>
                  </a:lnTo>
                  <a:lnTo>
                    <a:pt x="116" y="709"/>
                  </a:lnTo>
                  <a:lnTo>
                    <a:pt x="118" y="709"/>
                  </a:lnTo>
                  <a:lnTo>
                    <a:pt x="121" y="709"/>
                  </a:lnTo>
                  <a:lnTo>
                    <a:pt x="124" y="709"/>
                  </a:lnTo>
                  <a:lnTo>
                    <a:pt x="126" y="709"/>
                  </a:lnTo>
                  <a:lnTo>
                    <a:pt x="126" y="712"/>
                  </a:lnTo>
                  <a:lnTo>
                    <a:pt x="129" y="712"/>
                  </a:lnTo>
                  <a:lnTo>
                    <a:pt x="129" y="714"/>
                  </a:lnTo>
                  <a:lnTo>
                    <a:pt x="131" y="714"/>
                  </a:lnTo>
                  <a:lnTo>
                    <a:pt x="131" y="717"/>
                  </a:lnTo>
                  <a:lnTo>
                    <a:pt x="134" y="717"/>
                  </a:lnTo>
                  <a:lnTo>
                    <a:pt x="134" y="720"/>
                  </a:lnTo>
                  <a:lnTo>
                    <a:pt x="136" y="720"/>
                  </a:lnTo>
                  <a:lnTo>
                    <a:pt x="139" y="720"/>
                  </a:lnTo>
                  <a:lnTo>
                    <a:pt x="142" y="717"/>
                  </a:lnTo>
                  <a:lnTo>
                    <a:pt x="144" y="717"/>
                  </a:lnTo>
                  <a:lnTo>
                    <a:pt x="147" y="714"/>
                  </a:lnTo>
                  <a:lnTo>
                    <a:pt x="149" y="714"/>
                  </a:lnTo>
                  <a:lnTo>
                    <a:pt x="149" y="712"/>
                  </a:lnTo>
                  <a:lnTo>
                    <a:pt x="152" y="712"/>
                  </a:lnTo>
                  <a:lnTo>
                    <a:pt x="152" y="709"/>
                  </a:lnTo>
                  <a:lnTo>
                    <a:pt x="154" y="709"/>
                  </a:lnTo>
                  <a:lnTo>
                    <a:pt x="157" y="709"/>
                  </a:lnTo>
                  <a:lnTo>
                    <a:pt x="160" y="709"/>
                  </a:lnTo>
                  <a:lnTo>
                    <a:pt x="162" y="709"/>
                  </a:lnTo>
                  <a:lnTo>
                    <a:pt x="165" y="709"/>
                  </a:lnTo>
                  <a:lnTo>
                    <a:pt x="167" y="709"/>
                  </a:lnTo>
                  <a:lnTo>
                    <a:pt x="170" y="709"/>
                  </a:lnTo>
                  <a:lnTo>
                    <a:pt x="170" y="707"/>
                  </a:lnTo>
                  <a:lnTo>
                    <a:pt x="170" y="709"/>
                  </a:lnTo>
                  <a:lnTo>
                    <a:pt x="173" y="709"/>
                  </a:lnTo>
                  <a:lnTo>
                    <a:pt x="173" y="707"/>
                  </a:lnTo>
                  <a:lnTo>
                    <a:pt x="175" y="707"/>
                  </a:lnTo>
                  <a:lnTo>
                    <a:pt x="178" y="707"/>
                  </a:lnTo>
                  <a:lnTo>
                    <a:pt x="180" y="707"/>
                  </a:lnTo>
                  <a:lnTo>
                    <a:pt x="183" y="704"/>
                  </a:lnTo>
                  <a:lnTo>
                    <a:pt x="185" y="704"/>
                  </a:lnTo>
                  <a:lnTo>
                    <a:pt x="188" y="704"/>
                  </a:lnTo>
                  <a:lnTo>
                    <a:pt x="188" y="707"/>
                  </a:lnTo>
                  <a:lnTo>
                    <a:pt x="191" y="707"/>
                  </a:lnTo>
                  <a:lnTo>
                    <a:pt x="191" y="704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6" y="702"/>
                  </a:lnTo>
                  <a:lnTo>
                    <a:pt x="196" y="699"/>
                  </a:lnTo>
                  <a:lnTo>
                    <a:pt x="198" y="699"/>
                  </a:lnTo>
                  <a:lnTo>
                    <a:pt x="198" y="696"/>
                  </a:lnTo>
                  <a:lnTo>
                    <a:pt x="198" y="694"/>
                  </a:lnTo>
                  <a:lnTo>
                    <a:pt x="201" y="694"/>
                  </a:lnTo>
                  <a:lnTo>
                    <a:pt x="201" y="691"/>
                  </a:lnTo>
                  <a:lnTo>
                    <a:pt x="201" y="689"/>
                  </a:lnTo>
                  <a:lnTo>
                    <a:pt x="203" y="689"/>
                  </a:lnTo>
                  <a:lnTo>
                    <a:pt x="201" y="689"/>
                  </a:lnTo>
                  <a:lnTo>
                    <a:pt x="201" y="686"/>
                  </a:lnTo>
                  <a:lnTo>
                    <a:pt x="203" y="686"/>
                  </a:lnTo>
                  <a:lnTo>
                    <a:pt x="203" y="684"/>
                  </a:lnTo>
                  <a:lnTo>
                    <a:pt x="203" y="681"/>
                  </a:lnTo>
                  <a:lnTo>
                    <a:pt x="201" y="681"/>
                  </a:lnTo>
                  <a:lnTo>
                    <a:pt x="201" y="678"/>
                  </a:lnTo>
                  <a:lnTo>
                    <a:pt x="198" y="678"/>
                  </a:lnTo>
                  <a:lnTo>
                    <a:pt x="198" y="681"/>
                  </a:lnTo>
                  <a:lnTo>
                    <a:pt x="198" y="678"/>
                  </a:lnTo>
                  <a:lnTo>
                    <a:pt x="196" y="678"/>
                  </a:lnTo>
                  <a:lnTo>
                    <a:pt x="193" y="678"/>
                  </a:lnTo>
                  <a:lnTo>
                    <a:pt x="193" y="676"/>
                  </a:lnTo>
                  <a:lnTo>
                    <a:pt x="193" y="673"/>
                  </a:lnTo>
                  <a:lnTo>
                    <a:pt x="193" y="671"/>
                  </a:lnTo>
                  <a:lnTo>
                    <a:pt x="193" y="668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3"/>
                  </a:lnTo>
                  <a:lnTo>
                    <a:pt x="191" y="660"/>
                  </a:lnTo>
                  <a:lnTo>
                    <a:pt x="193" y="660"/>
                  </a:lnTo>
                  <a:lnTo>
                    <a:pt x="196" y="663"/>
                  </a:lnTo>
                  <a:lnTo>
                    <a:pt x="196" y="665"/>
                  </a:lnTo>
                  <a:lnTo>
                    <a:pt x="198" y="665"/>
                  </a:lnTo>
                  <a:lnTo>
                    <a:pt x="201" y="665"/>
                  </a:lnTo>
                  <a:lnTo>
                    <a:pt x="203" y="665"/>
                  </a:lnTo>
                  <a:lnTo>
                    <a:pt x="206" y="665"/>
                  </a:lnTo>
                  <a:lnTo>
                    <a:pt x="209" y="665"/>
                  </a:lnTo>
                  <a:lnTo>
                    <a:pt x="209" y="663"/>
                  </a:lnTo>
                  <a:lnTo>
                    <a:pt x="211" y="663"/>
                  </a:lnTo>
                  <a:lnTo>
                    <a:pt x="211" y="660"/>
                  </a:lnTo>
                  <a:lnTo>
                    <a:pt x="214" y="660"/>
                  </a:lnTo>
                  <a:lnTo>
                    <a:pt x="214" y="663"/>
                  </a:lnTo>
                  <a:lnTo>
                    <a:pt x="214" y="665"/>
                  </a:lnTo>
                  <a:lnTo>
                    <a:pt x="216" y="665"/>
                  </a:lnTo>
                  <a:lnTo>
                    <a:pt x="214" y="665"/>
                  </a:lnTo>
                  <a:lnTo>
                    <a:pt x="214" y="668"/>
                  </a:lnTo>
                  <a:lnTo>
                    <a:pt x="214" y="671"/>
                  </a:lnTo>
                  <a:lnTo>
                    <a:pt x="216" y="671"/>
                  </a:lnTo>
                  <a:lnTo>
                    <a:pt x="216" y="673"/>
                  </a:lnTo>
                  <a:lnTo>
                    <a:pt x="219" y="673"/>
                  </a:lnTo>
                  <a:lnTo>
                    <a:pt x="222" y="673"/>
                  </a:lnTo>
                  <a:lnTo>
                    <a:pt x="224" y="673"/>
                  </a:lnTo>
                  <a:lnTo>
                    <a:pt x="224" y="671"/>
                  </a:lnTo>
                  <a:lnTo>
                    <a:pt x="227" y="671"/>
                  </a:lnTo>
                  <a:lnTo>
                    <a:pt x="227" y="673"/>
                  </a:lnTo>
                  <a:lnTo>
                    <a:pt x="229" y="671"/>
                  </a:lnTo>
                  <a:lnTo>
                    <a:pt x="229" y="673"/>
                  </a:lnTo>
                  <a:lnTo>
                    <a:pt x="229" y="671"/>
                  </a:lnTo>
                  <a:lnTo>
                    <a:pt x="232" y="671"/>
                  </a:lnTo>
                  <a:lnTo>
                    <a:pt x="232" y="673"/>
                  </a:lnTo>
                  <a:lnTo>
                    <a:pt x="229" y="673"/>
                  </a:lnTo>
                  <a:lnTo>
                    <a:pt x="232" y="673"/>
                  </a:lnTo>
                  <a:lnTo>
                    <a:pt x="232" y="676"/>
                  </a:lnTo>
                  <a:lnTo>
                    <a:pt x="234" y="676"/>
                  </a:lnTo>
                  <a:lnTo>
                    <a:pt x="237" y="676"/>
                  </a:lnTo>
                  <a:lnTo>
                    <a:pt x="240" y="676"/>
                  </a:lnTo>
                  <a:lnTo>
                    <a:pt x="240" y="673"/>
                  </a:lnTo>
                  <a:lnTo>
                    <a:pt x="242" y="673"/>
                  </a:lnTo>
                  <a:lnTo>
                    <a:pt x="245" y="673"/>
                  </a:lnTo>
                  <a:lnTo>
                    <a:pt x="247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5" y="673"/>
                  </a:lnTo>
                  <a:lnTo>
                    <a:pt x="255" y="671"/>
                  </a:lnTo>
                  <a:lnTo>
                    <a:pt x="255" y="668"/>
                  </a:lnTo>
                  <a:lnTo>
                    <a:pt x="255" y="671"/>
                  </a:lnTo>
                  <a:lnTo>
                    <a:pt x="258" y="671"/>
                  </a:lnTo>
                  <a:lnTo>
                    <a:pt x="260" y="671"/>
                  </a:lnTo>
                  <a:lnTo>
                    <a:pt x="263" y="671"/>
                  </a:lnTo>
                  <a:lnTo>
                    <a:pt x="265" y="671"/>
                  </a:lnTo>
                  <a:lnTo>
                    <a:pt x="268" y="671"/>
                  </a:lnTo>
                  <a:lnTo>
                    <a:pt x="271" y="671"/>
                  </a:lnTo>
                  <a:lnTo>
                    <a:pt x="271" y="673"/>
                  </a:lnTo>
                  <a:lnTo>
                    <a:pt x="273" y="673"/>
                  </a:lnTo>
                  <a:lnTo>
                    <a:pt x="276" y="673"/>
                  </a:lnTo>
                  <a:lnTo>
                    <a:pt x="278" y="673"/>
                  </a:lnTo>
                  <a:lnTo>
                    <a:pt x="281" y="673"/>
                  </a:lnTo>
                  <a:lnTo>
                    <a:pt x="283" y="673"/>
                  </a:lnTo>
                  <a:lnTo>
                    <a:pt x="286" y="673"/>
                  </a:lnTo>
                  <a:lnTo>
                    <a:pt x="289" y="671"/>
                  </a:lnTo>
                  <a:lnTo>
                    <a:pt x="291" y="671"/>
                  </a:lnTo>
                  <a:lnTo>
                    <a:pt x="291" y="673"/>
                  </a:lnTo>
                  <a:lnTo>
                    <a:pt x="291" y="676"/>
                  </a:lnTo>
                  <a:lnTo>
                    <a:pt x="294" y="676"/>
                  </a:lnTo>
                  <a:lnTo>
                    <a:pt x="296" y="676"/>
                  </a:lnTo>
                  <a:lnTo>
                    <a:pt x="299" y="676"/>
                  </a:lnTo>
                  <a:lnTo>
                    <a:pt x="299" y="678"/>
                  </a:lnTo>
                  <a:lnTo>
                    <a:pt x="301" y="678"/>
                  </a:lnTo>
                  <a:lnTo>
                    <a:pt x="304" y="678"/>
                  </a:lnTo>
                  <a:lnTo>
                    <a:pt x="304" y="681"/>
                  </a:lnTo>
                  <a:lnTo>
                    <a:pt x="307" y="681"/>
                  </a:lnTo>
                  <a:lnTo>
                    <a:pt x="309" y="681"/>
                  </a:lnTo>
                  <a:lnTo>
                    <a:pt x="309" y="684"/>
                  </a:lnTo>
                  <a:lnTo>
                    <a:pt x="312" y="684"/>
                  </a:lnTo>
                  <a:lnTo>
                    <a:pt x="312" y="686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7" y="689"/>
                  </a:lnTo>
                  <a:lnTo>
                    <a:pt x="320" y="689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5" y="691"/>
                  </a:lnTo>
                  <a:lnTo>
                    <a:pt x="327" y="691"/>
                  </a:lnTo>
                  <a:lnTo>
                    <a:pt x="327" y="689"/>
                  </a:lnTo>
                  <a:lnTo>
                    <a:pt x="330" y="689"/>
                  </a:lnTo>
                  <a:lnTo>
                    <a:pt x="332" y="689"/>
                  </a:lnTo>
                  <a:lnTo>
                    <a:pt x="335" y="689"/>
                  </a:lnTo>
                  <a:lnTo>
                    <a:pt x="335" y="686"/>
                  </a:lnTo>
                  <a:lnTo>
                    <a:pt x="338" y="686"/>
                  </a:lnTo>
                  <a:lnTo>
                    <a:pt x="335" y="686"/>
                  </a:lnTo>
                  <a:lnTo>
                    <a:pt x="335" y="684"/>
                  </a:lnTo>
                  <a:lnTo>
                    <a:pt x="338" y="684"/>
                  </a:lnTo>
                  <a:lnTo>
                    <a:pt x="340" y="686"/>
                  </a:lnTo>
                  <a:lnTo>
                    <a:pt x="343" y="689"/>
                  </a:lnTo>
                  <a:lnTo>
                    <a:pt x="343" y="686"/>
                  </a:lnTo>
                  <a:lnTo>
                    <a:pt x="345" y="686"/>
                  </a:lnTo>
                  <a:lnTo>
                    <a:pt x="345" y="684"/>
                  </a:lnTo>
                  <a:lnTo>
                    <a:pt x="348" y="684"/>
                  </a:lnTo>
                  <a:lnTo>
                    <a:pt x="350" y="684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3" y="678"/>
                  </a:lnTo>
                  <a:lnTo>
                    <a:pt x="356" y="678"/>
                  </a:lnTo>
                  <a:lnTo>
                    <a:pt x="358" y="678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61" y="673"/>
                  </a:lnTo>
                  <a:lnTo>
                    <a:pt x="363" y="673"/>
                  </a:lnTo>
                  <a:lnTo>
                    <a:pt x="363" y="671"/>
                  </a:lnTo>
                  <a:lnTo>
                    <a:pt x="366" y="671"/>
                  </a:lnTo>
                  <a:lnTo>
                    <a:pt x="366" y="668"/>
                  </a:lnTo>
                  <a:lnTo>
                    <a:pt x="369" y="668"/>
                  </a:lnTo>
                  <a:lnTo>
                    <a:pt x="369" y="665"/>
                  </a:lnTo>
                  <a:lnTo>
                    <a:pt x="371" y="665"/>
                  </a:lnTo>
                  <a:lnTo>
                    <a:pt x="371" y="663"/>
                  </a:lnTo>
                  <a:lnTo>
                    <a:pt x="374" y="663"/>
                  </a:lnTo>
                  <a:lnTo>
                    <a:pt x="374" y="660"/>
                  </a:lnTo>
                  <a:lnTo>
                    <a:pt x="376" y="660"/>
                  </a:lnTo>
                  <a:lnTo>
                    <a:pt x="376" y="663"/>
                  </a:lnTo>
                  <a:lnTo>
                    <a:pt x="379" y="663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8"/>
                  </a:lnTo>
                  <a:lnTo>
                    <a:pt x="384" y="668"/>
                  </a:lnTo>
                  <a:lnTo>
                    <a:pt x="384" y="671"/>
                  </a:lnTo>
                  <a:lnTo>
                    <a:pt x="387" y="673"/>
                  </a:lnTo>
                  <a:lnTo>
                    <a:pt x="389" y="673"/>
                  </a:lnTo>
                  <a:lnTo>
                    <a:pt x="392" y="673"/>
                  </a:lnTo>
                  <a:lnTo>
                    <a:pt x="392" y="671"/>
                  </a:lnTo>
                  <a:lnTo>
                    <a:pt x="394" y="668"/>
                  </a:lnTo>
                  <a:lnTo>
                    <a:pt x="397" y="668"/>
                  </a:lnTo>
                  <a:lnTo>
                    <a:pt x="397" y="665"/>
                  </a:lnTo>
                  <a:lnTo>
                    <a:pt x="399" y="665"/>
                  </a:lnTo>
                  <a:lnTo>
                    <a:pt x="399" y="663"/>
                  </a:lnTo>
                  <a:lnTo>
                    <a:pt x="402" y="663"/>
                  </a:lnTo>
                  <a:lnTo>
                    <a:pt x="405" y="663"/>
                  </a:lnTo>
                  <a:lnTo>
                    <a:pt x="407" y="663"/>
                  </a:lnTo>
                  <a:lnTo>
                    <a:pt x="407" y="665"/>
                  </a:lnTo>
                  <a:lnTo>
                    <a:pt x="410" y="665"/>
                  </a:lnTo>
                  <a:lnTo>
                    <a:pt x="412" y="665"/>
                  </a:lnTo>
                  <a:lnTo>
                    <a:pt x="415" y="665"/>
                  </a:lnTo>
                  <a:lnTo>
                    <a:pt x="415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3" y="668"/>
                  </a:lnTo>
                  <a:lnTo>
                    <a:pt x="423" y="665"/>
                  </a:lnTo>
                  <a:lnTo>
                    <a:pt x="425" y="665"/>
                  </a:lnTo>
                  <a:lnTo>
                    <a:pt x="428" y="665"/>
                  </a:lnTo>
                  <a:lnTo>
                    <a:pt x="428" y="663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3" y="665"/>
                  </a:lnTo>
                  <a:lnTo>
                    <a:pt x="433" y="663"/>
                  </a:lnTo>
                  <a:lnTo>
                    <a:pt x="436" y="663"/>
                  </a:lnTo>
                  <a:lnTo>
                    <a:pt x="436" y="660"/>
                  </a:lnTo>
                  <a:lnTo>
                    <a:pt x="436" y="658"/>
                  </a:lnTo>
                  <a:lnTo>
                    <a:pt x="438" y="658"/>
                  </a:lnTo>
                  <a:lnTo>
                    <a:pt x="438" y="655"/>
                  </a:lnTo>
                  <a:lnTo>
                    <a:pt x="438" y="653"/>
                  </a:lnTo>
                  <a:lnTo>
                    <a:pt x="441" y="653"/>
                  </a:lnTo>
                  <a:lnTo>
                    <a:pt x="443" y="653"/>
                  </a:lnTo>
                  <a:lnTo>
                    <a:pt x="443" y="650"/>
                  </a:lnTo>
                  <a:lnTo>
                    <a:pt x="446" y="650"/>
                  </a:lnTo>
                  <a:lnTo>
                    <a:pt x="446" y="647"/>
                  </a:lnTo>
                  <a:lnTo>
                    <a:pt x="448" y="647"/>
                  </a:lnTo>
                  <a:lnTo>
                    <a:pt x="448" y="650"/>
                  </a:lnTo>
                  <a:lnTo>
                    <a:pt x="448" y="647"/>
                  </a:lnTo>
                  <a:lnTo>
                    <a:pt x="451" y="647"/>
                  </a:lnTo>
                  <a:lnTo>
                    <a:pt x="454" y="647"/>
                  </a:lnTo>
                  <a:lnTo>
                    <a:pt x="454" y="645"/>
                  </a:lnTo>
                  <a:lnTo>
                    <a:pt x="456" y="645"/>
                  </a:lnTo>
                  <a:lnTo>
                    <a:pt x="456" y="647"/>
                  </a:lnTo>
                  <a:lnTo>
                    <a:pt x="456" y="645"/>
                  </a:lnTo>
                  <a:lnTo>
                    <a:pt x="459" y="645"/>
                  </a:lnTo>
                  <a:lnTo>
                    <a:pt x="461" y="645"/>
                  </a:lnTo>
                  <a:lnTo>
                    <a:pt x="464" y="645"/>
                  </a:lnTo>
                  <a:lnTo>
                    <a:pt x="464" y="642"/>
                  </a:lnTo>
                  <a:lnTo>
                    <a:pt x="467" y="642"/>
                  </a:lnTo>
                  <a:lnTo>
                    <a:pt x="469" y="642"/>
                  </a:lnTo>
                  <a:lnTo>
                    <a:pt x="469" y="640"/>
                  </a:lnTo>
                  <a:lnTo>
                    <a:pt x="472" y="640"/>
                  </a:lnTo>
                  <a:lnTo>
                    <a:pt x="474" y="640"/>
                  </a:lnTo>
                  <a:lnTo>
                    <a:pt x="474" y="642"/>
                  </a:lnTo>
                  <a:lnTo>
                    <a:pt x="477" y="642"/>
                  </a:lnTo>
                  <a:lnTo>
                    <a:pt x="479" y="642"/>
                  </a:lnTo>
                  <a:lnTo>
                    <a:pt x="479" y="640"/>
                  </a:lnTo>
                  <a:lnTo>
                    <a:pt x="482" y="640"/>
                  </a:lnTo>
                  <a:lnTo>
                    <a:pt x="482" y="637"/>
                  </a:lnTo>
                  <a:lnTo>
                    <a:pt x="485" y="637"/>
                  </a:lnTo>
                  <a:lnTo>
                    <a:pt x="487" y="637"/>
                  </a:lnTo>
                  <a:lnTo>
                    <a:pt x="490" y="637"/>
                  </a:lnTo>
                  <a:lnTo>
                    <a:pt x="490" y="635"/>
                  </a:lnTo>
                  <a:lnTo>
                    <a:pt x="492" y="637"/>
                  </a:lnTo>
                  <a:lnTo>
                    <a:pt x="492" y="635"/>
                  </a:lnTo>
                  <a:lnTo>
                    <a:pt x="495" y="635"/>
                  </a:lnTo>
                  <a:lnTo>
                    <a:pt x="495" y="632"/>
                  </a:lnTo>
                  <a:lnTo>
                    <a:pt x="497" y="632"/>
                  </a:lnTo>
                  <a:lnTo>
                    <a:pt x="500" y="632"/>
                  </a:lnTo>
                  <a:lnTo>
                    <a:pt x="503" y="632"/>
                  </a:lnTo>
                  <a:lnTo>
                    <a:pt x="503" y="635"/>
                  </a:lnTo>
                  <a:lnTo>
                    <a:pt x="503" y="632"/>
                  </a:lnTo>
                  <a:lnTo>
                    <a:pt x="505" y="632"/>
                  </a:lnTo>
                  <a:lnTo>
                    <a:pt x="505" y="635"/>
                  </a:lnTo>
                  <a:lnTo>
                    <a:pt x="508" y="635"/>
                  </a:lnTo>
                  <a:lnTo>
                    <a:pt x="508" y="632"/>
                  </a:lnTo>
                  <a:lnTo>
                    <a:pt x="508" y="635"/>
                  </a:lnTo>
                  <a:lnTo>
                    <a:pt x="510" y="635"/>
                  </a:lnTo>
                  <a:lnTo>
                    <a:pt x="513" y="635"/>
                  </a:lnTo>
                  <a:lnTo>
                    <a:pt x="513" y="632"/>
                  </a:lnTo>
                  <a:lnTo>
                    <a:pt x="513" y="635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6" y="635"/>
                  </a:lnTo>
                  <a:lnTo>
                    <a:pt x="528" y="635"/>
                  </a:lnTo>
                  <a:lnTo>
                    <a:pt x="528" y="632"/>
                  </a:lnTo>
                  <a:lnTo>
                    <a:pt x="531" y="632"/>
                  </a:lnTo>
                  <a:lnTo>
                    <a:pt x="534" y="632"/>
                  </a:lnTo>
                  <a:lnTo>
                    <a:pt x="534" y="629"/>
                  </a:lnTo>
                  <a:lnTo>
                    <a:pt x="534" y="627"/>
                  </a:lnTo>
                  <a:lnTo>
                    <a:pt x="536" y="627"/>
                  </a:lnTo>
                  <a:lnTo>
                    <a:pt x="539" y="627"/>
                  </a:lnTo>
                  <a:lnTo>
                    <a:pt x="539" y="624"/>
                  </a:lnTo>
                  <a:lnTo>
                    <a:pt x="541" y="624"/>
                  </a:lnTo>
                  <a:lnTo>
                    <a:pt x="541" y="622"/>
                  </a:lnTo>
                  <a:lnTo>
                    <a:pt x="544" y="622"/>
                  </a:lnTo>
                  <a:lnTo>
                    <a:pt x="544" y="619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6" y="614"/>
                  </a:lnTo>
                  <a:lnTo>
                    <a:pt x="549" y="614"/>
                  </a:lnTo>
                  <a:lnTo>
                    <a:pt x="549" y="611"/>
                  </a:lnTo>
                  <a:lnTo>
                    <a:pt x="552" y="611"/>
                  </a:lnTo>
                  <a:lnTo>
                    <a:pt x="554" y="611"/>
                  </a:lnTo>
                  <a:lnTo>
                    <a:pt x="557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62" y="614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70" y="609"/>
                  </a:lnTo>
                  <a:lnTo>
                    <a:pt x="570" y="606"/>
                  </a:lnTo>
                  <a:lnTo>
                    <a:pt x="572" y="606"/>
                  </a:lnTo>
                  <a:lnTo>
                    <a:pt x="572" y="604"/>
                  </a:lnTo>
                  <a:lnTo>
                    <a:pt x="575" y="604"/>
                  </a:lnTo>
                  <a:lnTo>
                    <a:pt x="575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80" y="609"/>
                  </a:lnTo>
                  <a:lnTo>
                    <a:pt x="583" y="609"/>
                  </a:lnTo>
                  <a:lnTo>
                    <a:pt x="583" y="611"/>
                  </a:lnTo>
                  <a:lnTo>
                    <a:pt x="585" y="611"/>
                  </a:lnTo>
                  <a:lnTo>
                    <a:pt x="585" y="614"/>
                  </a:lnTo>
                  <a:lnTo>
                    <a:pt x="588" y="614"/>
                  </a:lnTo>
                  <a:lnTo>
                    <a:pt x="588" y="617"/>
                  </a:lnTo>
                  <a:lnTo>
                    <a:pt x="590" y="617"/>
                  </a:lnTo>
                  <a:lnTo>
                    <a:pt x="590" y="619"/>
                  </a:lnTo>
                  <a:lnTo>
                    <a:pt x="593" y="619"/>
                  </a:lnTo>
                  <a:lnTo>
                    <a:pt x="593" y="622"/>
                  </a:lnTo>
                  <a:lnTo>
                    <a:pt x="595" y="622"/>
                  </a:lnTo>
                  <a:lnTo>
                    <a:pt x="595" y="624"/>
                  </a:lnTo>
                  <a:lnTo>
                    <a:pt x="595" y="627"/>
                  </a:lnTo>
                  <a:lnTo>
                    <a:pt x="598" y="627"/>
                  </a:lnTo>
                  <a:lnTo>
                    <a:pt x="601" y="629"/>
                  </a:lnTo>
                  <a:lnTo>
                    <a:pt x="598" y="629"/>
                  </a:lnTo>
                  <a:lnTo>
                    <a:pt x="601" y="632"/>
                  </a:lnTo>
                  <a:lnTo>
                    <a:pt x="603" y="635"/>
                  </a:lnTo>
                  <a:lnTo>
                    <a:pt x="606" y="635"/>
                  </a:lnTo>
                  <a:lnTo>
                    <a:pt x="606" y="637"/>
                  </a:lnTo>
                  <a:lnTo>
                    <a:pt x="608" y="637"/>
                  </a:lnTo>
                  <a:lnTo>
                    <a:pt x="608" y="640"/>
                  </a:lnTo>
                  <a:lnTo>
                    <a:pt x="611" y="640"/>
                  </a:lnTo>
                  <a:lnTo>
                    <a:pt x="613" y="642"/>
                  </a:lnTo>
                  <a:lnTo>
                    <a:pt x="616" y="642"/>
                  </a:lnTo>
                  <a:lnTo>
                    <a:pt x="619" y="645"/>
                  </a:lnTo>
                  <a:lnTo>
                    <a:pt x="619" y="647"/>
                  </a:lnTo>
                  <a:lnTo>
                    <a:pt x="616" y="647"/>
                  </a:lnTo>
                  <a:lnTo>
                    <a:pt x="613" y="650"/>
                  </a:lnTo>
                  <a:lnTo>
                    <a:pt x="613" y="653"/>
                  </a:lnTo>
                  <a:lnTo>
                    <a:pt x="611" y="653"/>
                  </a:lnTo>
                  <a:lnTo>
                    <a:pt x="611" y="655"/>
                  </a:lnTo>
                  <a:lnTo>
                    <a:pt x="611" y="658"/>
                  </a:lnTo>
                  <a:lnTo>
                    <a:pt x="613" y="658"/>
                  </a:lnTo>
                  <a:lnTo>
                    <a:pt x="611" y="658"/>
                  </a:lnTo>
                  <a:lnTo>
                    <a:pt x="611" y="660"/>
                  </a:lnTo>
                  <a:lnTo>
                    <a:pt x="611" y="663"/>
                  </a:lnTo>
                  <a:lnTo>
                    <a:pt x="611" y="665"/>
                  </a:lnTo>
                  <a:lnTo>
                    <a:pt x="613" y="665"/>
                  </a:lnTo>
                  <a:lnTo>
                    <a:pt x="613" y="668"/>
                  </a:lnTo>
                  <a:lnTo>
                    <a:pt x="611" y="668"/>
                  </a:lnTo>
                  <a:lnTo>
                    <a:pt x="608" y="668"/>
                  </a:lnTo>
                  <a:lnTo>
                    <a:pt x="606" y="668"/>
                  </a:lnTo>
                  <a:lnTo>
                    <a:pt x="608" y="668"/>
                  </a:lnTo>
                  <a:lnTo>
                    <a:pt x="608" y="671"/>
                  </a:lnTo>
                  <a:lnTo>
                    <a:pt x="608" y="673"/>
                  </a:lnTo>
                  <a:lnTo>
                    <a:pt x="606" y="673"/>
                  </a:lnTo>
                  <a:lnTo>
                    <a:pt x="606" y="676"/>
                  </a:lnTo>
                  <a:lnTo>
                    <a:pt x="603" y="676"/>
                  </a:lnTo>
                  <a:lnTo>
                    <a:pt x="601" y="676"/>
                  </a:lnTo>
                  <a:lnTo>
                    <a:pt x="601" y="678"/>
                  </a:lnTo>
                  <a:lnTo>
                    <a:pt x="598" y="681"/>
                  </a:lnTo>
                  <a:lnTo>
                    <a:pt x="595" y="681"/>
                  </a:lnTo>
                  <a:lnTo>
                    <a:pt x="595" y="684"/>
                  </a:lnTo>
                  <a:lnTo>
                    <a:pt x="593" y="684"/>
                  </a:lnTo>
                  <a:lnTo>
                    <a:pt x="593" y="681"/>
                  </a:lnTo>
                  <a:lnTo>
                    <a:pt x="590" y="681"/>
                  </a:lnTo>
                  <a:lnTo>
                    <a:pt x="590" y="678"/>
                  </a:lnTo>
                  <a:lnTo>
                    <a:pt x="588" y="681"/>
                  </a:lnTo>
                  <a:lnTo>
                    <a:pt x="588" y="684"/>
                  </a:lnTo>
                  <a:lnTo>
                    <a:pt x="588" y="686"/>
                  </a:lnTo>
                  <a:lnTo>
                    <a:pt x="588" y="689"/>
                  </a:lnTo>
                  <a:lnTo>
                    <a:pt x="585" y="689"/>
                  </a:lnTo>
                  <a:lnTo>
                    <a:pt x="585" y="691"/>
                  </a:lnTo>
                  <a:lnTo>
                    <a:pt x="583" y="694"/>
                  </a:lnTo>
                  <a:lnTo>
                    <a:pt x="580" y="694"/>
                  </a:lnTo>
                  <a:lnTo>
                    <a:pt x="577" y="696"/>
                  </a:lnTo>
                  <a:lnTo>
                    <a:pt x="575" y="696"/>
                  </a:lnTo>
                  <a:lnTo>
                    <a:pt x="572" y="694"/>
                  </a:lnTo>
                  <a:lnTo>
                    <a:pt x="572" y="691"/>
                  </a:lnTo>
                  <a:lnTo>
                    <a:pt x="570" y="689"/>
                  </a:lnTo>
                  <a:lnTo>
                    <a:pt x="567" y="689"/>
                  </a:lnTo>
                  <a:lnTo>
                    <a:pt x="567" y="686"/>
                  </a:lnTo>
                  <a:lnTo>
                    <a:pt x="564" y="686"/>
                  </a:lnTo>
                  <a:lnTo>
                    <a:pt x="562" y="686"/>
                  </a:lnTo>
                  <a:lnTo>
                    <a:pt x="562" y="689"/>
                  </a:lnTo>
                  <a:lnTo>
                    <a:pt x="562" y="691"/>
                  </a:lnTo>
                  <a:lnTo>
                    <a:pt x="562" y="694"/>
                  </a:lnTo>
                  <a:lnTo>
                    <a:pt x="562" y="696"/>
                  </a:lnTo>
                  <a:lnTo>
                    <a:pt x="559" y="696"/>
                  </a:lnTo>
                  <a:lnTo>
                    <a:pt x="559" y="694"/>
                  </a:lnTo>
                  <a:lnTo>
                    <a:pt x="559" y="696"/>
                  </a:lnTo>
                  <a:lnTo>
                    <a:pt x="557" y="696"/>
                  </a:lnTo>
                  <a:lnTo>
                    <a:pt x="557" y="694"/>
                  </a:lnTo>
                  <a:lnTo>
                    <a:pt x="554" y="694"/>
                  </a:lnTo>
                  <a:lnTo>
                    <a:pt x="557" y="694"/>
                  </a:lnTo>
                  <a:lnTo>
                    <a:pt x="557" y="691"/>
                  </a:lnTo>
                  <a:lnTo>
                    <a:pt x="554" y="691"/>
                  </a:lnTo>
                  <a:lnTo>
                    <a:pt x="552" y="691"/>
                  </a:lnTo>
                  <a:lnTo>
                    <a:pt x="552" y="694"/>
                  </a:lnTo>
                  <a:lnTo>
                    <a:pt x="549" y="694"/>
                  </a:lnTo>
                  <a:lnTo>
                    <a:pt x="546" y="694"/>
                  </a:lnTo>
                  <a:lnTo>
                    <a:pt x="546" y="696"/>
                  </a:lnTo>
                  <a:lnTo>
                    <a:pt x="544" y="696"/>
                  </a:lnTo>
                  <a:lnTo>
                    <a:pt x="544" y="699"/>
                  </a:lnTo>
                  <a:lnTo>
                    <a:pt x="541" y="699"/>
                  </a:lnTo>
                  <a:lnTo>
                    <a:pt x="541" y="696"/>
                  </a:lnTo>
                  <a:lnTo>
                    <a:pt x="539" y="696"/>
                  </a:lnTo>
                  <a:lnTo>
                    <a:pt x="539" y="699"/>
                  </a:lnTo>
                  <a:lnTo>
                    <a:pt x="536" y="699"/>
                  </a:lnTo>
                  <a:lnTo>
                    <a:pt x="536" y="702"/>
                  </a:lnTo>
                  <a:lnTo>
                    <a:pt x="534" y="702"/>
                  </a:lnTo>
                  <a:lnTo>
                    <a:pt x="531" y="702"/>
                  </a:lnTo>
                  <a:lnTo>
                    <a:pt x="531" y="704"/>
                  </a:lnTo>
                  <a:lnTo>
                    <a:pt x="528" y="704"/>
                  </a:lnTo>
                  <a:lnTo>
                    <a:pt x="526" y="704"/>
                  </a:lnTo>
                  <a:lnTo>
                    <a:pt x="523" y="704"/>
                  </a:lnTo>
                  <a:lnTo>
                    <a:pt x="521" y="704"/>
                  </a:lnTo>
                  <a:lnTo>
                    <a:pt x="521" y="707"/>
                  </a:lnTo>
                  <a:lnTo>
                    <a:pt x="518" y="707"/>
                  </a:lnTo>
                  <a:lnTo>
                    <a:pt x="518" y="709"/>
                  </a:lnTo>
                  <a:lnTo>
                    <a:pt x="516" y="709"/>
                  </a:lnTo>
                  <a:lnTo>
                    <a:pt x="513" y="709"/>
                  </a:lnTo>
                  <a:lnTo>
                    <a:pt x="513" y="707"/>
                  </a:lnTo>
                  <a:lnTo>
                    <a:pt x="510" y="707"/>
                  </a:lnTo>
                  <a:lnTo>
                    <a:pt x="508" y="707"/>
                  </a:lnTo>
                  <a:lnTo>
                    <a:pt x="505" y="707"/>
                  </a:lnTo>
                  <a:lnTo>
                    <a:pt x="505" y="704"/>
                  </a:lnTo>
                  <a:lnTo>
                    <a:pt x="505" y="702"/>
                  </a:lnTo>
                  <a:lnTo>
                    <a:pt x="503" y="702"/>
                  </a:lnTo>
                  <a:lnTo>
                    <a:pt x="500" y="702"/>
                  </a:lnTo>
                  <a:lnTo>
                    <a:pt x="497" y="702"/>
                  </a:lnTo>
                  <a:lnTo>
                    <a:pt x="495" y="702"/>
                  </a:lnTo>
                  <a:lnTo>
                    <a:pt x="492" y="702"/>
                  </a:lnTo>
                  <a:lnTo>
                    <a:pt x="490" y="699"/>
                  </a:lnTo>
                  <a:lnTo>
                    <a:pt x="487" y="696"/>
                  </a:lnTo>
                  <a:lnTo>
                    <a:pt x="485" y="696"/>
                  </a:lnTo>
                  <a:lnTo>
                    <a:pt x="487" y="699"/>
                  </a:lnTo>
                  <a:lnTo>
                    <a:pt x="487" y="702"/>
                  </a:lnTo>
                  <a:lnTo>
                    <a:pt x="485" y="704"/>
                  </a:lnTo>
                  <a:lnTo>
                    <a:pt x="485" y="707"/>
                  </a:lnTo>
                  <a:lnTo>
                    <a:pt x="485" y="709"/>
                  </a:lnTo>
                  <a:lnTo>
                    <a:pt x="485" y="712"/>
                  </a:lnTo>
                  <a:lnTo>
                    <a:pt x="485" y="714"/>
                  </a:lnTo>
                  <a:lnTo>
                    <a:pt x="482" y="714"/>
                  </a:lnTo>
                  <a:lnTo>
                    <a:pt x="482" y="717"/>
                  </a:lnTo>
                  <a:lnTo>
                    <a:pt x="482" y="720"/>
                  </a:lnTo>
                  <a:lnTo>
                    <a:pt x="482" y="722"/>
                  </a:lnTo>
                  <a:lnTo>
                    <a:pt x="479" y="725"/>
                  </a:lnTo>
                  <a:lnTo>
                    <a:pt x="477" y="727"/>
                  </a:lnTo>
                  <a:lnTo>
                    <a:pt x="479" y="727"/>
                  </a:lnTo>
                  <a:lnTo>
                    <a:pt x="477" y="727"/>
                  </a:lnTo>
                  <a:lnTo>
                    <a:pt x="477" y="730"/>
                  </a:lnTo>
                  <a:lnTo>
                    <a:pt x="474" y="733"/>
                  </a:lnTo>
                  <a:lnTo>
                    <a:pt x="474" y="735"/>
                  </a:lnTo>
                  <a:lnTo>
                    <a:pt x="474" y="738"/>
                  </a:lnTo>
                  <a:lnTo>
                    <a:pt x="474" y="740"/>
                  </a:lnTo>
                  <a:lnTo>
                    <a:pt x="472" y="743"/>
                  </a:lnTo>
                  <a:lnTo>
                    <a:pt x="472" y="745"/>
                  </a:lnTo>
                  <a:lnTo>
                    <a:pt x="469" y="745"/>
                  </a:lnTo>
                  <a:lnTo>
                    <a:pt x="467" y="745"/>
                  </a:lnTo>
                  <a:lnTo>
                    <a:pt x="464" y="745"/>
                  </a:lnTo>
                  <a:lnTo>
                    <a:pt x="461" y="745"/>
                  </a:lnTo>
                  <a:lnTo>
                    <a:pt x="459" y="748"/>
                  </a:lnTo>
                  <a:lnTo>
                    <a:pt x="456" y="748"/>
                  </a:lnTo>
                  <a:lnTo>
                    <a:pt x="456" y="745"/>
                  </a:lnTo>
                  <a:lnTo>
                    <a:pt x="454" y="745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8" y="740"/>
                  </a:lnTo>
                  <a:lnTo>
                    <a:pt x="446" y="740"/>
                  </a:lnTo>
                  <a:lnTo>
                    <a:pt x="446" y="743"/>
                  </a:lnTo>
                  <a:lnTo>
                    <a:pt x="443" y="743"/>
                  </a:lnTo>
                  <a:lnTo>
                    <a:pt x="441" y="743"/>
                  </a:lnTo>
                  <a:lnTo>
                    <a:pt x="441" y="740"/>
                  </a:lnTo>
                  <a:lnTo>
                    <a:pt x="438" y="740"/>
                  </a:lnTo>
                  <a:lnTo>
                    <a:pt x="438" y="738"/>
                  </a:lnTo>
                  <a:lnTo>
                    <a:pt x="436" y="738"/>
                  </a:lnTo>
                  <a:lnTo>
                    <a:pt x="433" y="738"/>
                  </a:lnTo>
                  <a:lnTo>
                    <a:pt x="430" y="738"/>
                  </a:lnTo>
                  <a:lnTo>
                    <a:pt x="428" y="738"/>
                  </a:lnTo>
                  <a:lnTo>
                    <a:pt x="425" y="738"/>
                  </a:lnTo>
                  <a:lnTo>
                    <a:pt x="423" y="738"/>
                  </a:lnTo>
                  <a:lnTo>
                    <a:pt x="420" y="740"/>
                  </a:lnTo>
                  <a:lnTo>
                    <a:pt x="418" y="740"/>
                  </a:lnTo>
                  <a:lnTo>
                    <a:pt x="418" y="743"/>
                  </a:lnTo>
                  <a:lnTo>
                    <a:pt x="415" y="743"/>
                  </a:lnTo>
                  <a:lnTo>
                    <a:pt x="412" y="740"/>
                  </a:lnTo>
                  <a:lnTo>
                    <a:pt x="410" y="738"/>
                  </a:lnTo>
                  <a:lnTo>
                    <a:pt x="407" y="738"/>
                  </a:lnTo>
                  <a:lnTo>
                    <a:pt x="405" y="738"/>
                  </a:lnTo>
                  <a:lnTo>
                    <a:pt x="402" y="740"/>
                  </a:lnTo>
                  <a:lnTo>
                    <a:pt x="399" y="740"/>
                  </a:lnTo>
                  <a:lnTo>
                    <a:pt x="397" y="738"/>
                  </a:lnTo>
                  <a:lnTo>
                    <a:pt x="394" y="738"/>
                  </a:lnTo>
                  <a:lnTo>
                    <a:pt x="392" y="738"/>
                  </a:lnTo>
                  <a:lnTo>
                    <a:pt x="389" y="738"/>
                  </a:lnTo>
                  <a:lnTo>
                    <a:pt x="387" y="738"/>
                  </a:lnTo>
                  <a:close/>
                  <a:moveTo>
                    <a:pt x="371" y="663"/>
                  </a:moveTo>
                  <a:lnTo>
                    <a:pt x="369" y="663"/>
                  </a:lnTo>
                  <a:lnTo>
                    <a:pt x="369" y="660"/>
                  </a:lnTo>
                  <a:lnTo>
                    <a:pt x="371" y="660"/>
                  </a:lnTo>
                  <a:lnTo>
                    <a:pt x="371" y="663"/>
                  </a:lnTo>
                  <a:close/>
                  <a:moveTo>
                    <a:pt x="191" y="209"/>
                  </a:moveTo>
                  <a:lnTo>
                    <a:pt x="191" y="212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22"/>
                  </a:lnTo>
                  <a:lnTo>
                    <a:pt x="191" y="222"/>
                  </a:lnTo>
                  <a:lnTo>
                    <a:pt x="191" y="225"/>
                  </a:lnTo>
                  <a:lnTo>
                    <a:pt x="191" y="227"/>
                  </a:lnTo>
                  <a:lnTo>
                    <a:pt x="188" y="227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8" y="235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5" y="240"/>
                  </a:lnTo>
                  <a:lnTo>
                    <a:pt x="185" y="243"/>
                  </a:lnTo>
                  <a:lnTo>
                    <a:pt x="185" y="245"/>
                  </a:lnTo>
                  <a:lnTo>
                    <a:pt x="183" y="245"/>
                  </a:lnTo>
                  <a:lnTo>
                    <a:pt x="183" y="248"/>
                  </a:lnTo>
                  <a:lnTo>
                    <a:pt x="180" y="250"/>
                  </a:lnTo>
                  <a:lnTo>
                    <a:pt x="180" y="253"/>
                  </a:lnTo>
                  <a:lnTo>
                    <a:pt x="180" y="256"/>
                  </a:lnTo>
                  <a:lnTo>
                    <a:pt x="180" y="258"/>
                  </a:lnTo>
                  <a:lnTo>
                    <a:pt x="178" y="258"/>
                  </a:lnTo>
                  <a:lnTo>
                    <a:pt x="178" y="261"/>
                  </a:lnTo>
                  <a:lnTo>
                    <a:pt x="178" y="263"/>
                  </a:lnTo>
                  <a:lnTo>
                    <a:pt x="178" y="266"/>
                  </a:lnTo>
                  <a:lnTo>
                    <a:pt x="178" y="268"/>
                  </a:lnTo>
                  <a:lnTo>
                    <a:pt x="175" y="268"/>
                  </a:lnTo>
                  <a:lnTo>
                    <a:pt x="175" y="271"/>
                  </a:lnTo>
                  <a:lnTo>
                    <a:pt x="173" y="271"/>
                  </a:lnTo>
                  <a:lnTo>
                    <a:pt x="170" y="271"/>
                  </a:lnTo>
                  <a:lnTo>
                    <a:pt x="170" y="274"/>
                  </a:lnTo>
                  <a:lnTo>
                    <a:pt x="167" y="274"/>
                  </a:lnTo>
                  <a:lnTo>
                    <a:pt x="167" y="276"/>
                  </a:lnTo>
                  <a:lnTo>
                    <a:pt x="167" y="279"/>
                  </a:lnTo>
                  <a:lnTo>
                    <a:pt x="165" y="279"/>
                  </a:lnTo>
                  <a:lnTo>
                    <a:pt x="165" y="281"/>
                  </a:lnTo>
                  <a:lnTo>
                    <a:pt x="165" y="284"/>
                  </a:lnTo>
                  <a:lnTo>
                    <a:pt x="162" y="284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9"/>
                  </a:lnTo>
                  <a:lnTo>
                    <a:pt x="157" y="289"/>
                  </a:lnTo>
                  <a:lnTo>
                    <a:pt x="157" y="292"/>
                  </a:lnTo>
                  <a:lnTo>
                    <a:pt x="157" y="294"/>
                  </a:lnTo>
                  <a:lnTo>
                    <a:pt x="157" y="297"/>
                  </a:lnTo>
                  <a:lnTo>
                    <a:pt x="154" y="297"/>
                  </a:lnTo>
                  <a:lnTo>
                    <a:pt x="154" y="299"/>
                  </a:lnTo>
                  <a:lnTo>
                    <a:pt x="154" y="297"/>
                  </a:lnTo>
                  <a:lnTo>
                    <a:pt x="152" y="297"/>
                  </a:lnTo>
                  <a:lnTo>
                    <a:pt x="149" y="297"/>
                  </a:lnTo>
                  <a:lnTo>
                    <a:pt x="149" y="299"/>
                  </a:lnTo>
                  <a:lnTo>
                    <a:pt x="152" y="299"/>
                  </a:lnTo>
                  <a:lnTo>
                    <a:pt x="149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2" y="305"/>
                  </a:lnTo>
                  <a:lnTo>
                    <a:pt x="142" y="307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6" y="305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1" y="302"/>
                  </a:lnTo>
                  <a:lnTo>
                    <a:pt x="129" y="302"/>
                  </a:lnTo>
                  <a:lnTo>
                    <a:pt x="126" y="302"/>
                  </a:lnTo>
                  <a:lnTo>
                    <a:pt x="126" y="305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8" y="302"/>
                  </a:lnTo>
                  <a:lnTo>
                    <a:pt x="116" y="302"/>
                  </a:lnTo>
                  <a:lnTo>
                    <a:pt x="113" y="302"/>
                  </a:lnTo>
                  <a:lnTo>
                    <a:pt x="111" y="302"/>
                  </a:lnTo>
                  <a:lnTo>
                    <a:pt x="113" y="302"/>
                  </a:lnTo>
                  <a:lnTo>
                    <a:pt x="113" y="299"/>
                  </a:lnTo>
                  <a:lnTo>
                    <a:pt x="113" y="297"/>
                  </a:lnTo>
                  <a:lnTo>
                    <a:pt x="111" y="297"/>
                  </a:lnTo>
                  <a:lnTo>
                    <a:pt x="111" y="294"/>
                  </a:lnTo>
                  <a:lnTo>
                    <a:pt x="108" y="294"/>
                  </a:lnTo>
                  <a:lnTo>
                    <a:pt x="108" y="297"/>
                  </a:lnTo>
                  <a:lnTo>
                    <a:pt x="105" y="297"/>
                  </a:lnTo>
                  <a:lnTo>
                    <a:pt x="103" y="297"/>
                  </a:lnTo>
                  <a:lnTo>
                    <a:pt x="103" y="294"/>
                  </a:lnTo>
                  <a:lnTo>
                    <a:pt x="103" y="292"/>
                  </a:lnTo>
                  <a:lnTo>
                    <a:pt x="103" y="289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95" y="286"/>
                  </a:lnTo>
                  <a:lnTo>
                    <a:pt x="93" y="286"/>
                  </a:lnTo>
                  <a:lnTo>
                    <a:pt x="90" y="286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7" y="286"/>
                  </a:lnTo>
                  <a:lnTo>
                    <a:pt x="85" y="286"/>
                  </a:lnTo>
                  <a:lnTo>
                    <a:pt x="82" y="286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7" y="289"/>
                  </a:lnTo>
                  <a:lnTo>
                    <a:pt x="64" y="286"/>
                  </a:lnTo>
                  <a:lnTo>
                    <a:pt x="62" y="286"/>
                  </a:lnTo>
                  <a:lnTo>
                    <a:pt x="59" y="286"/>
                  </a:lnTo>
                  <a:lnTo>
                    <a:pt x="56" y="284"/>
                  </a:lnTo>
                  <a:lnTo>
                    <a:pt x="54" y="284"/>
                  </a:lnTo>
                  <a:lnTo>
                    <a:pt x="54" y="281"/>
                  </a:lnTo>
                  <a:lnTo>
                    <a:pt x="51" y="281"/>
                  </a:lnTo>
                  <a:lnTo>
                    <a:pt x="51" y="279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6" y="274"/>
                  </a:lnTo>
                  <a:lnTo>
                    <a:pt x="44" y="274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3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1" y="261"/>
                  </a:lnTo>
                  <a:lnTo>
                    <a:pt x="31" y="258"/>
                  </a:lnTo>
                  <a:lnTo>
                    <a:pt x="28" y="258"/>
                  </a:lnTo>
                  <a:lnTo>
                    <a:pt x="28" y="256"/>
                  </a:lnTo>
                  <a:lnTo>
                    <a:pt x="26" y="256"/>
                  </a:lnTo>
                  <a:lnTo>
                    <a:pt x="23" y="253"/>
                  </a:lnTo>
                  <a:lnTo>
                    <a:pt x="20" y="253"/>
                  </a:lnTo>
                  <a:lnTo>
                    <a:pt x="20" y="250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3" y="240"/>
                  </a:lnTo>
                  <a:lnTo>
                    <a:pt x="13" y="237"/>
                  </a:lnTo>
                  <a:lnTo>
                    <a:pt x="13" y="235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10" y="230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3" y="217"/>
                  </a:lnTo>
                  <a:lnTo>
                    <a:pt x="23" y="214"/>
                  </a:lnTo>
                  <a:lnTo>
                    <a:pt x="26" y="214"/>
                  </a:lnTo>
                  <a:lnTo>
                    <a:pt x="28" y="214"/>
                  </a:lnTo>
                  <a:lnTo>
                    <a:pt x="28" y="212"/>
                  </a:lnTo>
                  <a:lnTo>
                    <a:pt x="31" y="212"/>
                  </a:lnTo>
                  <a:lnTo>
                    <a:pt x="33" y="209"/>
                  </a:lnTo>
                  <a:lnTo>
                    <a:pt x="36" y="209"/>
                  </a:lnTo>
                  <a:lnTo>
                    <a:pt x="36" y="207"/>
                  </a:lnTo>
                  <a:lnTo>
                    <a:pt x="38" y="207"/>
                  </a:lnTo>
                  <a:lnTo>
                    <a:pt x="38" y="204"/>
                  </a:lnTo>
                  <a:lnTo>
                    <a:pt x="41" y="204"/>
                  </a:lnTo>
                  <a:lnTo>
                    <a:pt x="41" y="201"/>
                  </a:lnTo>
                  <a:lnTo>
                    <a:pt x="44" y="201"/>
                  </a:lnTo>
                  <a:lnTo>
                    <a:pt x="44" y="199"/>
                  </a:lnTo>
                  <a:lnTo>
                    <a:pt x="44" y="196"/>
                  </a:lnTo>
                  <a:lnTo>
                    <a:pt x="46" y="196"/>
                  </a:lnTo>
                  <a:lnTo>
                    <a:pt x="46" y="194"/>
                  </a:lnTo>
                  <a:lnTo>
                    <a:pt x="46" y="191"/>
                  </a:lnTo>
                  <a:lnTo>
                    <a:pt x="46" y="189"/>
                  </a:lnTo>
                  <a:lnTo>
                    <a:pt x="46" y="186"/>
                  </a:lnTo>
                  <a:lnTo>
                    <a:pt x="46" y="183"/>
                  </a:lnTo>
                  <a:lnTo>
                    <a:pt x="46" y="181"/>
                  </a:lnTo>
                  <a:lnTo>
                    <a:pt x="46" y="178"/>
                  </a:lnTo>
                  <a:lnTo>
                    <a:pt x="49" y="178"/>
                  </a:lnTo>
                  <a:lnTo>
                    <a:pt x="49" y="176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65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9" y="163"/>
                  </a:lnTo>
                  <a:lnTo>
                    <a:pt x="59" y="160"/>
                  </a:lnTo>
                  <a:lnTo>
                    <a:pt x="62" y="160"/>
                  </a:lnTo>
                  <a:lnTo>
                    <a:pt x="64" y="160"/>
                  </a:lnTo>
                  <a:lnTo>
                    <a:pt x="67" y="160"/>
                  </a:lnTo>
                  <a:lnTo>
                    <a:pt x="69" y="158"/>
                  </a:lnTo>
                  <a:lnTo>
                    <a:pt x="72" y="158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2" y="160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3" y="158"/>
                  </a:lnTo>
                  <a:lnTo>
                    <a:pt x="93" y="155"/>
                  </a:lnTo>
                  <a:lnTo>
                    <a:pt x="95" y="155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5"/>
                  </a:lnTo>
                  <a:lnTo>
                    <a:pt x="100" y="142"/>
                  </a:lnTo>
                  <a:lnTo>
                    <a:pt x="103" y="142"/>
                  </a:lnTo>
                  <a:lnTo>
                    <a:pt x="103" y="140"/>
                  </a:lnTo>
                  <a:lnTo>
                    <a:pt x="105" y="140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08" y="134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11" y="129"/>
                  </a:lnTo>
                  <a:lnTo>
                    <a:pt x="111" y="127"/>
                  </a:lnTo>
                  <a:lnTo>
                    <a:pt x="113" y="127"/>
                  </a:lnTo>
                  <a:lnTo>
                    <a:pt x="113" y="124"/>
                  </a:lnTo>
                  <a:lnTo>
                    <a:pt x="113" y="121"/>
                  </a:lnTo>
                  <a:lnTo>
                    <a:pt x="116" y="121"/>
                  </a:lnTo>
                  <a:lnTo>
                    <a:pt x="116" y="119"/>
                  </a:lnTo>
                  <a:lnTo>
                    <a:pt x="118" y="119"/>
                  </a:lnTo>
                  <a:lnTo>
                    <a:pt x="118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6" y="114"/>
                  </a:lnTo>
                  <a:lnTo>
                    <a:pt x="126" y="111"/>
                  </a:lnTo>
                  <a:lnTo>
                    <a:pt x="126" y="109"/>
                  </a:lnTo>
                  <a:lnTo>
                    <a:pt x="129" y="109"/>
                  </a:lnTo>
                  <a:lnTo>
                    <a:pt x="129" y="106"/>
                  </a:lnTo>
                  <a:lnTo>
                    <a:pt x="131" y="106"/>
                  </a:lnTo>
                  <a:lnTo>
                    <a:pt x="131" y="103"/>
                  </a:lnTo>
                  <a:lnTo>
                    <a:pt x="134" y="103"/>
                  </a:lnTo>
                  <a:lnTo>
                    <a:pt x="134" y="101"/>
                  </a:lnTo>
                  <a:lnTo>
                    <a:pt x="136" y="101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96"/>
                  </a:lnTo>
                  <a:lnTo>
                    <a:pt x="142" y="96"/>
                  </a:lnTo>
                  <a:lnTo>
                    <a:pt x="142" y="93"/>
                  </a:lnTo>
                  <a:lnTo>
                    <a:pt x="144" y="91"/>
                  </a:lnTo>
                  <a:lnTo>
                    <a:pt x="147" y="91"/>
                  </a:lnTo>
                  <a:lnTo>
                    <a:pt x="147" y="88"/>
                  </a:lnTo>
                  <a:lnTo>
                    <a:pt x="149" y="88"/>
                  </a:lnTo>
                  <a:lnTo>
                    <a:pt x="149" y="85"/>
                  </a:lnTo>
                  <a:lnTo>
                    <a:pt x="152" y="85"/>
                  </a:lnTo>
                  <a:lnTo>
                    <a:pt x="152" y="83"/>
                  </a:lnTo>
                  <a:lnTo>
                    <a:pt x="154" y="83"/>
                  </a:lnTo>
                  <a:lnTo>
                    <a:pt x="154" y="80"/>
                  </a:lnTo>
                  <a:lnTo>
                    <a:pt x="157" y="80"/>
                  </a:lnTo>
                  <a:lnTo>
                    <a:pt x="157" y="78"/>
                  </a:lnTo>
                  <a:lnTo>
                    <a:pt x="157" y="75"/>
                  </a:lnTo>
                  <a:lnTo>
                    <a:pt x="160" y="75"/>
                  </a:lnTo>
                  <a:lnTo>
                    <a:pt x="160" y="72"/>
                  </a:lnTo>
                  <a:lnTo>
                    <a:pt x="160" y="70"/>
                  </a:lnTo>
                  <a:lnTo>
                    <a:pt x="160" y="67"/>
                  </a:lnTo>
                  <a:lnTo>
                    <a:pt x="160" y="65"/>
                  </a:lnTo>
                  <a:lnTo>
                    <a:pt x="162" y="65"/>
                  </a:lnTo>
                  <a:lnTo>
                    <a:pt x="162" y="62"/>
                  </a:lnTo>
                  <a:lnTo>
                    <a:pt x="162" y="60"/>
                  </a:lnTo>
                  <a:lnTo>
                    <a:pt x="165" y="60"/>
                  </a:lnTo>
                  <a:lnTo>
                    <a:pt x="165" y="57"/>
                  </a:lnTo>
                  <a:lnTo>
                    <a:pt x="167" y="57"/>
                  </a:lnTo>
                  <a:lnTo>
                    <a:pt x="170" y="57"/>
                  </a:lnTo>
                  <a:lnTo>
                    <a:pt x="173" y="57"/>
                  </a:lnTo>
                  <a:lnTo>
                    <a:pt x="173" y="54"/>
                  </a:lnTo>
                  <a:lnTo>
                    <a:pt x="175" y="54"/>
                  </a:lnTo>
                  <a:lnTo>
                    <a:pt x="175" y="52"/>
                  </a:lnTo>
                  <a:lnTo>
                    <a:pt x="178" y="52"/>
                  </a:lnTo>
                  <a:lnTo>
                    <a:pt x="178" y="49"/>
                  </a:lnTo>
                  <a:lnTo>
                    <a:pt x="180" y="49"/>
                  </a:lnTo>
                  <a:lnTo>
                    <a:pt x="180" y="47"/>
                  </a:lnTo>
                  <a:lnTo>
                    <a:pt x="183" y="47"/>
                  </a:lnTo>
                  <a:lnTo>
                    <a:pt x="183" y="44"/>
                  </a:lnTo>
                  <a:lnTo>
                    <a:pt x="185" y="44"/>
                  </a:lnTo>
                  <a:lnTo>
                    <a:pt x="185" y="42"/>
                  </a:lnTo>
                  <a:lnTo>
                    <a:pt x="188" y="42"/>
                  </a:lnTo>
                  <a:lnTo>
                    <a:pt x="188" y="39"/>
                  </a:lnTo>
                  <a:lnTo>
                    <a:pt x="191" y="39"/>
                  </a:lnTo>
                  <a:lnTo>
                    <a:pt x="191" y="36"/>
                  </a:lnTo>
                  <a:lnTo>
                    <a:pt x="193" y="36"/>
                  </a:lnTo>
                  <a:lnTo>
                    <a:pt x="193" y="34"/>
                  </a:lnTo>
                  <a:lnTo>
                    <a:pt x="196" y="31"/>
                  </a:lnTo>
                  <a:lnTo>
                    <a:pt x="196" y="29"/>
                  </a:lnTo>
                  <a:lnTo>
                    <a:pt x="198" y="29"/>
                  </a:lnTo>
                  <a:lnTo>
                    <a:pt x="198" y="26"/>
                  </a:lnTo>
                  <a:lnTo>
                    <a:pt x="201" y="23"/>
                  </a:lnTo>
                  <a:lnTo>
                    <a:pt x="201" y="21"/>
                  </a:lnTo>
                  <a:lnTo>
                    <a:pt x="203" y="21"/>
                  </a:lnTo>
                  <a:lnTo>
                    <a:pt x="203" y="18"/>
                  </a:lnTo>
                  <a:lnTo>
                    <a:pt x="206" y="18"/>
                  </a:lnTo>
                  <a:lnTo>
                    <a:pt x="206" y="16"/>
                  </a:lnTo>
                  <a:lnTo>
                    <a:pt x="209" y="13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1" y="8"/>
                  </a:lnTo>
                  <a:lnTo>
                    <a:pt x="214" y="8"/>
                  </a:lnTo>
                  <a:lnTo>
                    <a:pt x="216" y="8"/>
                  </a:lnTo>
                  <a:lnTo>
                    <a:pt x="219" y="8"/>
                  </a:lnTo>
                  <a:lnTo>
                    <a:pt x="219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3"/>
                  </a:lnTo>
                  <a:lnTo>
                    <a:pt x="227" y="3"/>
                  </a:lnTo>
                  <a:lnTo>
                    <a:pt x="229" y="3"/>
                  </a:lnTo>
                  <a:lnTo>
                    <a:pt x="232" y="3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0" y="3"/>
                  </a:lnTo>
                  <a:lnTo>
                    <a:pt x="240" y="5"/>
                  </a:lnTo>
                  <a:lnTo>
                    <a:pt x="240" y="8"/>
                  </a:lnTo>
                  <a:lnTo>
                    <a:pt x="242" y="8"/>
                  </a:lnTo>
                  <a:lnTo>
                    <a:pt x="242" y="11"/>
                  </a:lnTo>
                  <a:lnTo>
                    <a:pt x="242" y="13"/>
                  </a:lnTo>
                  <a:lnTo>
                    <a:pt x="242" y="16"/>
                  </a:lnTo>
                  <a:lnTo>
                    <a:pt x="242" y="18"/>
                  </a:lnTo>
                  <a:lnTo>
                    <a:pt x="242" y="21"/>
                  </a:lnTo>
                  <a:lnTo>
                    <a:pt x="245" y="21"/>
                  </a:lnTo>
                  <a:lnTo>
                    <a:pt x="245" y="23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47" y="29"/>
                  </a:lnTo>
                  <a:lnTo>
                    <a:pt x="247" y="31"/>
                  </a:lnTo>
                  <a:lnTo>
                    <a:pt x="247" y="34"/>
                  </a:lnTo>
                  <a:lnTo>
                    <a:pt x="245" y="34"/>
                  </a:lnTo>
                  <a:lnTo>
                    <a:pt x="245" y="36"/>
                  </a:lnTo>
                  <a:lnTo>
                    <a:pt x="245" y="39"/>
                  </a:lnTo>
                  <a:lnTo>
                    <a:pt x="245" y="42"/>
                  </a:lnTo>
                  <a:lnTo>
                    <a:pt x="245" y="44"/>
                  </a:lnTo>
                  <a:lnTo>
                    <a:pt x="245" y="47"/>
                  </a:lnTo>
                  <a:lnTo>
                    <a:pt x="247" y="47"/>
                  </a:lnTo>
                  <a:lnTo>
                    <a:pt x="247" y="49"/>
                  </a:lnTo>
                  <a:lnTo>
                    <a:pt x="247" y="52"/>
                  </a:lnTo>
                  <a:lnTo>
                    <a:pt x="247" y="54"/>
                  </a:lnTo>
                  <a:lnTo>
                    <a:pt x="247" y="57"/>
                  </a:lnTo>
                  <a:lnTo>
                    <a:pt x="250" y="57"/>
                  </a:lnTo>
                  <a:lnTo>
                    <a:pt x="250" y="60"/>
                  </a:lnTo>
                  <a:lnTo>
                    <a:pt x="252" y="60"/>
                  </a:lnTo>
                  <a:lnTo>
                    <a:pt x="252" y="62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5"/>
                  </a:lnTo>
                  <a:lnTo>
                    <a:pt x="250" y="65"/>
                  </a:lnTo>
                  <a:lnTo>
                    <a:pt x="250" y="62"/>
                  </a:lnTo>
                  <a:lnTo>
                    <a:pt x="250" y="65"/>
                  </a:lnTo>
                  <a:lnTo>
                    <a:pt x="247" y="65"/>
                  </a:lnTo>
                  <a:lnTo>
                    <a:pt x="247" y="62"/>
                  </a:lnTo>
                  <a:lnTo>
                    <a:pt x="247" y="65"/>
                  </a:lnTo>
                  <a:lnTo>
                    <a:pt x="245" y="65"/>
                  </a:lnTo>
                  <a:lnTo>
                    <a:pt x="247" y="62"/>
                  </a:lnTo>
                  <a:lnTo>
                    <a:pt x="245" y="62"/>
                  </a:lnTo>
                  <a:lnTo>
                    <a:pt x="245" y="65"/>
                  </a:lnTo>
                  <a:lnTo>
                    <a:pt x="247" y="65"/>
                  </a:lnTo>
                  <a:lnTo>
                    <a:pt x="247" y="67"/>
                  </a:lnTo>
                  <a:lnTo>
                    <a:pt x="245" y="67"/>
                  </a:lnTo>
                  <a:lnTo>
                    <a:pt x="245" y="70"/>
                  </a:lnTo>
                  <a:lnTo>
                    <a:pt x="245" y="72"/>
                  </a:lnTo>
                  <a:lnTo>
                    <a:pt x="245" y="75"/>
                  </a:lnTo>
                  <a:lnTo>
                    <a:pt x="245" y="78"/>
                  </a:lnTo>
                  <a:lnTo>
                    <a:pt x="245" y="80"/>
                  </a:lnTo>
                  <a:lnTo>
                    <a:pt x="245" y="83"/>
                  </a:lnTo>
                  <a:lnTo>
                    <a:pt x="242" y="83"/>
                  </a:lnTo>
                  <a:lnTo>
                    <a:pt x="242" y="85"/>
                  </a:lnTo>
                  <a:lnTo>
                    <a:pt x="242" y="88"/>
                  </a:lnTo>
                  <a:lnTo>
                    <a:pt x="240" y="88"/>
                  </a:lnTo>
                  <a:lnTo>
                    <a:pt x="237" y="88"/>
                  </a:lnTo>
                  <a:lnTo>
                    <a:pt x="237" y="91"/>
                  </a:lnTo>
                  <a:lnTo>
                    <a:pt x="237" y="93"/>
                  </a:lnTo>
                  <a:lnTo>
                    <a:pt x="234" y="93"/>
                  </a:lnTo>
                  <a:lnTo>
                    <a:pt x="234" y="96"/>
                  </a:lnTo>
                  <a:lnTo>
                    <a:pt x="234" y="98"/>
                  </a:lnTo>
                  <a:lnTo>
                    <a:pt x="234" y="101"/>
                  </a:lnTo>
                  <a:lnTo>
                    <a:pt x="234" y="103"/>
                  </a:lnTo>
                  <a:lnTo>
                    <a:pt x="234" y="106"/>
                  </a:lnTo>
                  <a:lnTo>
                    <a:pt x="234" y="109"/>
                  </a:lnTo>
                  <a:lnTo>
                    <a:pt x="234" y="111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2" y="116"/>
                  </a:lnTo>
                  <a:lnTo>
                    <a:pt x="232" y="114"/>
                  </a:lnTo>
                  <a:lnTo>
                    <a:pt x="229" y="114"/>
                  </a:lnTo>
                  <a:lnTo>
                    <a:pt x="229" y="116"/>
                  </a:lnTo>
                  <a:lnTo>
                    <a:pt x="227" y="116"/>
                  </a:lnTo>
                  <a:lnTo>
                    <a:pt x="227" y="119"/>
                  </a:lnTo>
                  <a:lnTo>
                    <a:pt x="224" y="119"/>
                  </a:lnTo>
                  <a:lnTo>
                    <a:pt x="224" y="121"/>
                  </a:lnTo>
                  <a:lnTo>
                    <a:pt x="222" y="124"/>
                  </a:lnTo>
                  <a:lnTo>
                    <a:pt x="219" y="124"/>
                  </a:lnTo>
                  <a:lnTo>
                    <a:pt x="219" y="127"/>
                  </a:lnTo>
                  <a:lnTo>
                    <a:pt x="219" y="129"/>
                  </a:lnTo>
                  <a:lnTo>
                    <a:pt x="216" y="129"/>
                  </a:lnTo>
                  <a:lnTo>
                    <a:pt x="216" y="132"/>
                  </a:lnTo>
                  <a:lnTo>
                    <a:pt x="214" y="132"/>
                  </a:lnTo>
                  <a:lnTo>
                    <a:pt x="214" y="134"/>
                  </a:lnTo>
                  <a:lnTo>
                    <a:pt x="211" y="134"/>
                  </a:lnTo>
                  <a:lnTo>
                    <a:pt x="211" y="137"/>
                  </a:lnTo>
                  <a:lnTo>
                    <a:pt x="209" y="137"/>
                  </a:lnTo>
                  <a:lnTo>
                    <a:pt x="209" y="140"/>
                  </a:lnTo>
                  <a:lnTo>
                    <a:pt x="206" y="140"/>
                  </a:lnTo>
                  <a:lnTo>
                    <a:pt x="206" y="142"/>
                  </a:lnTo>
                  <a:lnTo>
                    <a:pt x="203" y="142"/>
                  </a:lnTo>
                  <a:lnTo>
                    <a:pt x="203" y="145"/>
                  </a:lnTo>
                  <a:lnTo>
                    <a:pt x="201" y="147"/>
                  </a:lnTo>
                  <a:lnTo>
                    <a:pt x="201" y="150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5"/>
                  </a:lnTo>
                  <a:lnTo>
                    <a:pt x="196" y="155"/>
                  </a:lnTo>
                  <a:lnTo>
                    <a:pt x="196" y="158"/>
                  </a:lnTo>
                  <a:lnTo>
                    <a:pt x="196" y="160"/>
                  </a:lnTo>
                  <a:lnTo>
                    <a:pt x="193" y="160"/>
                  </a:lnTo>
                  <a:lnTo>
                    <a:pt x="193" y="163"/>
                  </a:lnTo>
                  <a:lnTo>
                    <a:pt x="193" y="165"/>
                  </a:lnTo>
                  <a:lnTo>
                    <a:pt x="193" y="168"/>
                  </a:lnTo>
                  <a:lnTo>
                    <a:pt x="193" y="170"/>
                  </a:lnTo>
                  <a:lnTo>
                    <a:pt x="193" y="173"/>
                  </a:lnTo>
                  <a:lnTo>
                    <a:pt x="191" y="173"/>
                  </a:lnTo>
                  <a:lnTo>
                    <a:pt x="191" y="176"/>
                  </a:lnTo>
                  <a:lnTo>
                    <a:pt x="191" y="178"/>
                  </a:lnTo>
                  <a:lnTo>
                    <a:pt x="191" y="181"/>
                  </a:lnTo>
                  <a:lnTo>
                    <a:pt x="191" y="183"/>
                  </a:lnTo>
                  <a:lnTo>
                    <a:pt x="191" y="186"/>
                  </a:lnTo>
                  <a:lnTo>
                    <a:pt x="191" y="189"/>
                  </a:lnTo>
                  <a:lnTo>
                    <a:pt x="191" y="191"/>
                  </a:lnTo>
                  <a:lnTo>
                    <a:pt x="191" y="194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8" y="207"/>
                  </a:lnTo>
                  <a:lnTo>
                    <a:pt x="191" y="207"/>
                  </a:lnTo>
                  <a:lnTo>
                    <a:pt x="191" y="2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729" name="Freeform 37"/>
            <p:cNvSpPr>
              <a:spLocks/>
            </p:cNvSpPr>
            <p:nvPr/>
          </p:nvSpPr>
          <p:spPr bwMode="auto">
            <a:xfrm>
              <a:off x="2617" y="1675"/>
              <a:ext cx="619" cy="239"/>
            </a:xfrm>
            <a:custGeom>
              <a:avLst/>
              <a:gdLst>
                <a:gd name="T0" fmla="*/ 353 w 619"/>
                <a:gd name="T1" fmla="*/ 129 h 239"/>
                <a:gd name="T2" fmla="*/ 330 w 619"/>
                <a:gd name="T3" fmla="*/ 141 h 239"/>
                <a:gd name="T4" fmla="*/ 327 w 619"/>
                <a:gd name="T5" fmla="*/ 167 h 239"/>
                <a:gd name="T6" fmla="*/ 294 w 619"/>
                <a:gd name="T7" fmla="*/ 165 h 239"/>
                <a:gd name="T8" fmla="*/ 278 w 619"/>
                <a:gd name="T9" fmla="*/ 144 h 239"/>
                <a:gd name="T10" fmla="*/ 265 w 619"/>
                <a:gd name="T11" fmla="*/ 172 h 239"/>
                <a:gd name="T12" fmla="*/ 237 w 619"/>
                <a:gd name="T13" fmla="*/ 178 h 239"/>
                <a:gd name="T14" fmla="*/ 201 w 619"/>
                <a:gd name="T15" fmla="*/ 167 h 239"/>
                <a:gd name="T16" fmla="*/ 191 w 619"/>
                <a:gd name="T17" fmla="*/ 188 h 239"/>
                <a:gd name="T18" fmla="*/ 167 w 619"/>
                <a:gd name="T19" fmla="*/ 201 h 239"/>
                <a:gd name="T20" fmla="*/ 147 w 619"/>
                <a:gd name="T21" fmla="*/ 221 h 239"/>
                <a:gd name="T22" fmla="*/ 124 w 619"/>
                <a:gd name="T23" fmla="*/ 232 h 239"/>
                <a:gd name="T24" fmla="*/ 108 w 619"/>
                <a:gd name="T25" fmla="*/ 237 h 239"/>
                <a:gd name="T26" fmla="*/ 82 w 619"/>
                <a:gd name="T27" fmla="*/ 232 h 239"/>
                <a:gd name="T28" fmla="*/ 62 w 619"/>
                <a:gd name="T29" fmla="*/ 216 h 239"/>
                <a:gd name="T30" fmla="*/ 38 w 619"/>
                <a:gd name="T31" fmla="*/ 208 h 239"/>
                <a:gd name="T32" fmla="*/ 44 w 619"/>
                <a:gd name="T33" fmla="*/ 180 h 239"/>
                <a:gd name="T34" fmla="*/ 23 w 619"/>
                <a:gd name="T35" fmla="*/ 159 h 239"/>
                <a:gd name="T36" fmla="*/ 7 w 619"/>
                <a:gd name="T37" fmla="*/ 136 h 239"/>
                <a:gd name="T38" fmla="*/ 13 w 619"/>
                <a:gd name="T39" fmla="*/ 121 h 239"/>
                <a:gd name="T40" fmla="*/ 36 w 619"/>
                <a:gd name="T41" fmla="*/ 105 h 239"/>
                <a:gd name="T42" fmla="*/ 64 w 619"/>
                <a:gd name="T43" fmla="*/ 92 h 239"/>
                <a:gd name="T44" fmla="*/ 87 w 619"/>
                <a:gd name="T45" fmla="*/ 95 h 239"/>
                <a:gd name="T46" fmla="*/ 116 w 619"/>
                <a:gd name="T47" fmla="*/ 105 h 239"/>
                <a:gd name="T48" fmla="*/ 142 w 619"/>
                <a:gd name="T49" fmla="*/ 113 h 239"/>
                <a:gd name="T50" fmla="*/ 170 w 619"/>
                <a:gd name="T51" fmla="*/ 103 h 239"/>
                <a:gd name="T52" fmla="*/ 193 w 619"/>
                <a:gd name="T53" fmla="*/ 98 h 239"/>
                <a:gd name="T54" fmla="*/ 203 w 619"/>
                <a:gd name="T55" fmla="*/ 77 h 239"/>
                <a:gd name="T56" fmla="*/ 191 w 619"/>
                <a:gd name="T57" fmla="*/ 59 h 239"/>
                <a:gd name="T58" fmla="*/ 214 w 619"/>
                <a:gd name="T59" fmla="*/ 59 h 239"/>
                <a:gd name="T60" fmla="*/ 229 w 619"/>
                <a:gd name="T61" fmla="*/ 67 h 239"/>
                <a:gd name="T62" fmla="*/ 247 w 619"/>
                <a:gd name="T63" fmla="*/ 69 h 239"/>
                <a:gd name="T64" fmla="*/ 271 w 619"/>
                <a:gd name="T65" fmla="*/ 67 h 239"/>
                <a:gd name="T66" fmla="*/ 299 w 619"/>
                <a:gd name="T67" fmla="*/ 72 h 239"/>
                <a:gd name="T68" fmla="*/ 317 w 619"/>
                <a:gd name="T69" fmla="*/ 85 h 239"/>
                <a:gd name="T70" fmla="*/ 338 w 619"/>
                <a:gd name="T71" fmla="*/ 80 h 239"/>
                <a:gd name="T72" fmla="*/ 358 w 619"/>
                <a:gd name="T73" fmla="*/ 74 h 239"/>
                <a:gd name="T74" fmla="*/ 374 w 619"/>
                <a:gd name="T75" fmla="*/ 59 h 239"/>
                <a:gd name="T76" fmla="*/ 394 w 619"/>
                <a:gd name="T77" fmla="*/ 64 h 239"/>
                <a:gd name="T78" fmla="*/ 420 w 619"/>
                <a:gd name="T79" fmla="*/ 64 h 239"/>
                <a:gd name="T80" fmla="*/ 436 w 619"/>
                <a:gd name="T81" fmla="*/ 54 h 239"/>
                <a:gd name="T82" fmla="*/ 454 w 619"/>
                <a:gd name="T83" fmla="*/ 41 h 239"/>
                <a:gd name="T84" fmla="*/ 477 w 619"/>
                <a:gd name="T85" fmla="*/ 38 h 239"/>
                <a:gd name="T86" fmla="*/ 500 w 619"/>
                <a:gd name="T87" fmla="*/ 28 h 239"/>
                <a:gd name="T88" fmla="*/ 518 w 619"/>
                <a:gd name="T89" fmla="*/ 31 h 239"/>
                <a:gd name="T90" fmla="*/ 541 w 619"/>
                <a:gd name="T91" fmla="*/ 18 h 239"/>
                <a:gd name="T92" fmla="*/ 564 w 619"/>
                <a:gd name="T93" fmla="*/ 7 h 239"/>
                <a:gd name="T94" fmla="*/ 585 w 619"/>
                <a:gd name="T95" fmla="*/ 10 h 239"/>
                <a:gd name="T96" fmla="*/ 603 w 619"/>
                <a:gd name="T97" fmla="*/ 31 h 239"/>
                <a:gd name="T98" fmla="*/ 611 w 619"/>
                <a:gd name="T99" fmla="*/ 51 h 239"/>
                <a:gd name="T100" fmla="*/ 608 w 619"/>
                <a:gd name="T101" fmla="*/ 69 h 239"/>
                <a:gd name="T102" fmla="*/ 588 w 619"/>
                <a:gd name="T103" fmla="*/ 80 h 239"/>
                <a:gd name="T104" fmla="*/ 564 w 619"/>
                <a:gd name="T105" fmla="*/ 82 h 239"/>
                <a:gd name="T106" fmla="*/ 554 w 619"/>
                <a:gd name="T107" fmla="*/ 87 h 239"/>
                <a:gd name="T108" fmla="*/ 534 w 619"/>
                <a:gd name="T109" fmla="*/ 98 h 239"/>
                <a:gd name="T110" fmla="*/ 508 w 619"/>
                <a:gd name="T111" fmla="*/ 103 h 239"/>
                <a:gd name="T112" fmla="*/ 485 w 619"/>
                <a:gd name="T113" fmla="*/ 100 h 239"/>
                <a:gd name="T114" fmla="*/ 474 w 619"/>
                <a:gd name="T115" fmla="*/ 129 h 239"/>
                <a:gd name="T116" fmla="*/ 454 w 619"/>
                <a:gd name="T117" fmla="*/ 139 h 239"/>
                <a:gd name="T118" fmla="*/ 425 w 619"/>
                <a:gd name="T119" fmla="*/ 134 h 239"/>
                <a:gd name="T120" fmla="*/ 392 w 619"/>
                <a:gd name="T121" fmla="*/ 134 h 23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19"/>
                <a:gd name="T184" fmla="*/ 0 h 239"/>
                <a:gd name="T185" fmla="*/ 619 w 619"/>
                <a:gd name="T186" fmla="*/ 239 h 23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19" h="239">
                  <a:moveTo>
                    <a:pt x="387" y="134"/>
                  </a:moveTo>
                  <a:lnTo>
                    <a:pt x="384" y="131"/>
                  </a:lnTo>
                  <a:lnTo>
                    <a:pt x="381" y="134"/>
                  </a:lnTo>
                  <a:lnTo>
                    <a:pt x="379" y="134"/>
                  </a:lnTo>
                  <a:lnTo>
                    <a:pt x="376" y="134"/>
                  </a:lnTo>
                  <a:lnTo>
                    <a:pt x="374" y="134"/>
                  </a:lnTo>
                  <a:lnTo>
                    <a:pt x="371" y="134"/>
                  </a:lnTo>
                  <a:lnTo>
                    <a:pt x="369" y="136"/>
                  </a:lnTo>
                  <a:lnTo>
                    <a:pt x="366" y="136"/>
                  </a:lnTo>
                  <a:lnTo>
                    <a:pt x="363" y="134"/>
                  </a:lnTo>
                  <a:lnTo>
                    <a:pt x="361" y="131"/>
                  </a:lnTo>
                  <a:lnTo>
                    <a:pt x="358" y="129"/>
                  </a:lnTo>
                  <a:lnTo>
                    <a:pt x="356" y="129"/>
                  </a:lnTo>
                  <a:lnTo>
                    <a:pt x="353" y="129"/>
                  </a:lnTo>
                  <a:lnTo>
                    <a:pt x="348" y="126"/>
                  </a:lnTo>
                  <a:lnTo>
                    <a:pt x="345" y="126"/>
                  </a:lnTo>
                  <a:lnTo>
                    <a:pt x="343" y="126"/>
                  </a:lnTo>
                  <a:lnTo>
                    <a:pt x="343" y="123"/>
                  </a:lnTo>
                  <a:lnTo>
                    <a:pt x="343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9"/>
                  </a:lnTo>
                  <a:lnTo>
                    <a:pt x="338" y="131"/>
                  </a:lnTo>
                  <a:lnTo>
                    <a:pt x="335" y="131"/>
                  </a:lnTo>
                  <a:lnTo>
                    <a:pt x="335" y="134"/>
                  </a:lnTo>
                  <a:lnTo>
                    <a:pt x="332" y="136"/>
                  </a:lnTo>
                  <a:lnTo>
                    <a:pt x="332" y="139"/>
                  </a:lnTo>
                  <a:lnTo>
                    <a:pt x="330" y="141"/>
                  </a:lnTo>
                  <a:lnTo>
                    <a:pt x="327" y="141"/>
                  </a:lnTo>
                  <a:lnTo>
                    <a:pt x="325" y="141"/>
                  </a:lnTo>
                  <a:lnTo>
                    <a:pt x="325" y="144"/>
                  </a:lnTo>
                  <a:lnTo>
                    <a:pt x="322" y="147"/>
                  </a:lnTo>
                  <a:lnTo>
                    <a:pt x="322" y="149"/>
                  </a:lnTo>
                  <a:lnTo>
                    <a:pt x="322" y="152"/>
                  </a:lnTo>
                  <a:lnTo>
                    <a:pt x="322" y="154"/>
                  </a:lnTo>
                  <a:lnTo>
                    <a:pt x="322" y="157"/>
                  </a:lnTo>
                  <a:lnTo>
                    <a:pt x="325" y="157"/>
                  </a:lnTo>
                  <a:lnTo>
                    <a:pt x="325" y="159"/>
                  </a:lnTo>
                  <a:lnTo>
                    <a:pt x="325" y="162"/>
                  </a:lnTo>
                  <a:lnTo>
                    <a:pt x="327" y="162"/>
                  </a:lnTo>
                  <a:lnTo>
                    <a:pt x="327" y="165"/>
                  </a:lnTo>
                  <a:lnTo>
                    <a:pt x="327" y="167"/>
                  </a:lnTo>
                  <a:lnTo>
                    <a:pt x="325" y="170"/>
                  </a:lnTo>
                  <a:lnTo>
                    <a:pt x="325" y="172"/>
                  </a:lnTo>
                  <a:lnTo>
                    <a:pt x="322" y="172"/>
                  </a:lnTo>
                  <a:lnTo>
                    <a:pt x="320" y="172"/>
                  </a:lnTo>
                  <a:lnTo>
                    <a:pt x="317" y="172"/>
                  </a:lnTo>
                  <a:lnTo>
                    <a:pt x="314" y="172"/>
                  </a:lnTo>
                  <a:lnTo>
                    <a:pt x="312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4" y="172"/>
                  </a:lnTo>
                  <a:lnTo>
                    <a:pt x="304" y="170"/>
                  </a:lnTo>
                  <a:lnTo>
                    <a:pt x="299" y="167"/>
                  </a:lnTo>
                  <a:lnTo>
                    <a:pt x="296" y="165"/>
                  </a:lnTo>
                  <a:lnTo>
                    <a:pt x="294" y="165"/>
                  </a:lnTo>
                  <a:lnTo>
                    <a:pt x="291" y="162"/>
                  </a:lnTo>
                  <a:lnTo>
                    <a:pt x="291" y="159"/>
                  </a:lnTo>
                  <a:lnTo>
                    <a:pt x="289" y="159"/>
                  </a:lnTo>
                  <a:lnTo>
                    <a:pt x="289" y="157"/>
                  </a:lnTo>
                  <a:lnTo>
                    <a:pt x="286" y="157"/>
                  </a:lnTo>
                  <a:lnTo>
                    <a:pt x="286" y="154"/>
                  </a:lnTo>
                  <a:lnTo>
                    <a:pt x="286" y="152"/>
                  </a:lnTo>
                  <a:lnTo>
                    <a:pt x="286" y="149"/>
                  </a:lnTo>
                  <a:lnTo>
                    <a:pt x="286" y="147"/>
                  </a:lnTo>
                  <a:lnTo>
                    <a:pt x="286" y="144"/>
                  </a:lnTo>
                  <a:lnTo>
                    <a:pt x="286" y="141"/>
                  </a:lnTo>
                  <a:lnTo>
                    <a:pt x="283" y="144"/>
                  </a:lnTo>
                  <a:lnTo>
                    <a:pt x="281" y="144"/>
                  </a:lnTo>
                  <a:lnTo>
                    <a:pt x="278" y="144"/>
                  </a:lnTo>
                  <a:lnTo>
                    <a:pt x="278" y="147"/>
                  </a:lnTo>
                  <a:lnTo>
                    <a:pt x="278" y="149"/>
                  </a:lnTo>
                  <a:lnTo>
                    <a:pt x="278" y="152"/>
                  </a:lnTo>
                  <a:lnTo>
                    <a:pt x="276" y="152"/>
                  </a:lnTo>
                  <a:lnTo>
                    <a:pt x="273" y="154"/>
                  </a:lnTo>
                  <a:lnTo>
                    <a:pt x="273" y="157"/>
                  </a:lnTo>
                  <a:lnTo>
                    <a:pt x="271" y="157"/>
                  </a:lnTo>
                  <a:lnTo>
                    <a:pt x="271" y="159"/>
                  </a:lnTo>
                  <a:lnTo>
                    <a:pt x="271" y="162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65" y="167"/>
                  </a:lnTo>
                  <a:lnTo>
                    <a:pt x="265" y="170"/>
                  </a:lnTo>
                  <a:lnTo>
                    <a:pt x="265" y="172"/>
                  </a:lnTo>
                  <a:lnTo>
                    <a:pt x="263" y="172"/>
                  </a:lnTo>
                  <a:lnTo>
                    <a:pt x="263" y="175"/>
                  </a:lnTo>
                  <a:lnTo>
                    <a:pt x="260" y="175"/>
                  </a:lnTo>
                  <a:lnTo>
                    <a:pt x="260" y="178"/>
                  </a:lnTo>
                  <a:lnTo>
                    <a:pt x="258" y="178"/>
                  </a:lnTo>
                  <a:lnTo>
                    <a:pt x="258" y="180"/>
                  </a:lnTo>
                  <a:lnTo>
                    <a:pt x="255" y="180"/>
                  </a:lnTo>
                  <a:lnTo>
                    <a:pt x="252" y="183"/>
                  </a:lnTo>
                  <a:lnTo>
                    <a:pt x="250" y="183"/>
                  </a:lnTo>
                  <a:lnTo>
                    <a:pt x="247" y="183"/>
                  </a:lnTo>
                  <a:lnTo>
                    <a:pt x="245" y="180"/>
                  </a:lnTo>
                  <a:lnTo>
                    <a:pt x="240" y="180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4" y="178"/>
                  </a:lnTo>
                  <a:lnTo>
                    <a:pt x="232" y="175"/>
                  </a:lnTo>
                  <a:lnTo>
                    <a:pt x="232" y="172"/>
                  </a:lnTo>
                  <a:lnTo>
                    <a:pt x="229" y="172"/>
                  </a:lnTo>
                  <a:lnTo>
                    <a:pt x="224" y="170"/>
                  </a:lnTo>
                  <a:lnTo>
                    <a:pt x="222" y="167"/>
                  </a:lnTo>
                  <a:lnTo>
                    <a:pt x="219" y="167"/>
                  </a:lnTo>
                  <a:lnTo>
                    <a:pt x="216" y="167"/>
                  </a:lnTo>
                  <a:lnTo>
                    <a:pt x="214" y="167"/>
                  </a:lnTo>
                  <a:lnTo>
                    <a:pt x="211" y="165"/>
                  </a:lnTo>
                  <a:lnTo>
                    <a:pt x="209" y="165"/>
                  </a:lnTo>
                  <a:lnTo>
                    <a:pt x="206" y="165"/>
                  </a:lnTo>
                  <a:lnTo>
                    <a:pt x="203" y="167"/>
                  </a:lnTo>
                  <a:lnTo>
                    <a:pt x="201" y="167"/>
                  </a:lnTo>
                  <a:lnTo>
                    <a:pt x="198" y="170"/>
                  </a:lnTo>
                  <a:lnTo>
                    <a:pt x="196" y="170"/>
                  </a:lnTo>
                  <a:lnTo>
                    <a:pt x="193" y="170"/>
                  </a:lnTo>
                  <a:lnTo>
                    <a:pt x="191" y="172"/>
                  </a:lnTo>
                  <a:lnTo>
                    <a:pt x="188" y="172"/>
                  </a:lnTo>
                  <a:lnTo>
                    <a:pt x="185" y="175"/>
                  </a:lnTo>
                  <a:lnTo>
                    <a:pt x="183" y="175"/>
                  </a:lnTo>
                  <a:lnTo>
                    <a:pt x="183" y="178"/>
                  </a:lnTo>
                  <a:lnTo>
                    <a:pt x="185" y="178"/>
                  </a:lnTo>
                  <a:lnTo>
                    <a:pt x="185" y="180"/>
                  </a:lnTo>
                  <a:lnTo>
                    <a:pt x="185" y="183"/>
                  </a:lnTo>
                  <a:lnTo>
                    <a:pt x="188" y="185"/>
                  </a:lnTo>
                  <a:lnTo>
                    <a:pt x="188" y="188"/>
                  </a:lnTo>
                  <a:lnTo>
                    <a:pt x="191" y="188"/>
                  </a:lnTo>
                  <a:lnTo>
                    <a:pt x="193" y="190"/>
                  </a:lnTo>
                  <a:lnTo>
                    <a:pt x="191" y="193"/>
                  </a:lnTo>
                  <a:lnTo>
                    <a:pt x="188" y="193"/>
                  </a:lnTo>
                  <a:lnTo>
                    <a:pt x="188" y="196"/>
                  </a:lnTo>
                  <a:lnTo>
                    <a:pt x="185" y="196"/>
                  </a:lnTo>
                  <a:lnTo>
                    <a:pt x="183" y="196"/>
                  </a:lnTo>
                  <a:lnTo>
                    <a:pt x="180" y="196"/>
                  </a:lnTo>
                  <a:lnTo>
                    <a:pt x="178" y="196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8"/>
                  </a:lnTo>
                  <a:lnTo>
                    <a:pt x="170" y="198"/>
                  </a:lnTo>
                  <a:lnTo>
                    <a:pt x="167" y="198"/>
                  </a:lnTo>
                  <a:lnTo>
                    <a:pt x="167" y="201"/>
                  </a:lnTo>
                  <a:lnTo>
                    <a:pt x="165" y="201"/>
                  </a:lnTo>
                  <a:lnTo>
                    <a:pt x="162" y="201"/>
                  </a:lnTo>
                  <a:lnTo>
                    <a:pt x="160" y="203"/>
                  </a:lnTo>
                  <a:lnTo>
                    <a:pt x="160" y="206"/>
                  </a:lnTo>
                  <a:lnTo>
                    <a:pt x="160" y="208"/>
                  </a:lnTo>
                  <a:lnTo>
                    <a:pt x="160" y="211"/>
                  </a:lnTo>
                  <a:lnTo>
                    <a:pt x="157" y="211"/>
                  </a:lnTo>
                  <a:lnTo>
                    <a:pt x="157" y="214"/>
                  </a:lnTo>
                  <a:lnTo>
                    <a:pt x="154" y="214"/>
                  </a:lnTo>
                  <a:lnTo>
                    <a:pt x="152" y="216"/>
                  </a:lnTo>
                  <a:lnTo>
                    <a:pt x="149" y="216"/>
                  </a:lnTo>
                  <a:lnTo>
                    <a:pt x="149" y="219"/>
                  </a:lnTo>
                  <a:lnTo>
                    <a:pt x="147" y="219"/>
                  </a:lnTo>
                  <a:lnTo>
                    <a:pt x="147" y="221"/>
                  </a:lnTo>
                  <a:lnTo>
                    <a:pt x="147" y="224"/>
                  </a:lnTo>
                  <a:lnTo>
                    <a:pt x="144" y="224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39" y="227"/>
                  </a:lnTo>
                  <a:lnTo>
                    <a:pt x="136" y="227"/>
                  </a:lnTo>
                  <a:lnTo>
                    <a:pt x="136" y="229"/>
                  </a:lnTo>
                  <a:lnTo>
                    <a:pt x="136" y="232"/>
                  </a:lnTo>
                  <a:lnTo>
                    <a:pt x="134" y="232"/>
                  </a:lnTo>
                  <a:lnTo>
                    <a:pt x="131" y="234"/>
                  </a:lnTo>
                  <a:lnTo>
                    <a:pt x="129" y="234"/>
                  </a:lnTo>
                  <a:lnTo>
                    <a:pt x="126" y="234"/>
                  </a:lnTo>
                  <a:lnTo>
                    <a:pt x="124" y="234"/>
                  </a:lnTo>
                  <a:lnTo>
                    <a:pt x="124" y="232"/>
                  </a:lnTo>
                  <a:lnTo>
                    <a:pt x="124" y="234"/>
                  </a:lnTo>
                  <a:lnTo>
                    <a:pt x="121" y="234"/>
                  </a:lnTo>
                  <a:lnTo>
                    <a:pt x="118" y="234"/>
                  </a:lnTo>
                  <a:lnTo>
                    <a:pt x="118" y="237"/>
                  </a:lnTo>
                  <a:lnTo>
                    <a:pt x="121" y="237"/>
                  </a:lnTo>
                  <a:lnTo>
                    <a:pt x="121" y="239"/>
                  </a:lnTo>
                  <a:lnTo>
                    <a:pt x="118" y="239"/>
                  </a:lnTo>
                  <a:lnTo>
                    <a:pt x="116" y="239"/>
                  </a:lnTo>
                  <a:lnTo>
                    <a:pt x="113" y="239"/>
                  </a:lnTo>
                  <a:lnTo>
                    <a:pt x="113" y="237"/>
                  </a:lnTo>
                  <a:lnTo>
                    <a:pt x="111" y="237"/>
                  </a:lnTo>
                  <a:lnTo>
                    <a:pt x="111" y="239"/>
                  </a:lnTo>
                  <a:lnTo>
                    <a:pt x="111" y="237"/>
                  </a:lnTo>
                  <a:lnTo>
                    <a:pt x="108" y="237"/>
                  </a:lnTo>
                  <a:lnTo>
                    <a:pt x="105" y="234"/>
                  </a:lnTo>
                  <a:lnTo>
                    <a:pt x="103" y="234"/>
                  </a:lnTo>
                  <a:lnTo>
                    <a:pt x="100" y="234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5" y="234"/>
                  </a:lnTo>
                  <a:lnTo>
                    <a:pt x="93" y="234"/>
                  </a:lnTo>
                  <a:lnTo>
                    <a:pt x="93" y="232"/>
                  </a:lnTo>
                  <a:lnTo>
                    <a:pt x="93" y="229"/>
                  </a:lnTo>
                  <a:lnTo>
                    <a:pt x="90" y="229"/>
                  </a:lnTo>
                  <a:lnTo>
                    <a:pt x="87" y="229"/>
                  </a:lnTo>
                  <a:lnTo>
                    <a:pt x="87" y="232"/>
                  </a:lnTo>
                  <a:lnTo>
                    <a:pt x="85" y="232"/>
                  </a:lnTo>
                  <a:lnTo>
                    <a:pt x="82" y="232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0" y="227"/>
                  </a:lnTo>
                  <a:lnTo>
                    <a:pt x="77" y="227"/>
                  </a:lnTo>
                  <a:lnTo>
                    <a:pt x="77" y="224"/>
                  </a:lnTo>
                  <a:lnTo>
                    <a:pt x="75" y="224"/>
                  </a:lnTo>
                  <a:lnTo>
                    <a:pt x="72" y="224"/>
                  </a:lnTo>
                  <a:lnTo>
                    <a:pt x="72" y="221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7" y="219"/>
                  </a:lnTo>
                  <a:lnTo>
                    <a:pt x="64" y="219"/>
                  </a:lnTo>
                  <a:lnTo>
                    <a:pt x="64" y="216"/>
                  </a:lnTo>
                  <a:lnTo>
                    <a:pt x="62" y="216"/>
                  </a:lnTo>
                  <a:lnTo>
                    <a:pt x="59" y="216"/>
                  </a:lnTo>
                  <a:lnTo>
                    <a:pt x="56" y="216"/>
                  </a:lnTo>
                  <a:lnTo>
                    <a:pt x="54" y="216"/>
                  </a:lnTo>
                  <a:lnTo>
                    <a:pt x="51" y="216"/>
                  </a:lnTo>
                  <a:lnTo>
                    <a:pt x="49" y="216"/>
                  </a:lnTo>
                  <a:lnTo>
                    <a:pt x="46" y="216"/>
                  </a:lnTo>
                  <a:lnTo>
                    <a:pt x="44" y="216"/>
                  </a:lnTo>
                  <a:lnTo>
                    <a:pt x="41" y="216"/>
                  </a:lnTo>
                  <a:lnTo>
                    <a:pt x="38" y="216"/>
                  </a:lnTo>
                  <a:lnTo>
                    <a:pt x="36" y="216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8" y="211"/>
                  </a:lnTo>
                  <a:lnTo>
                    <a:pt x="38" y="208"/>
                  </a:lnTo>
                  <a:lnTo>
                    <a:pt x="38" y="206"/>
                  </a:lnTo>
                  <a:lnTo>
                    <a:pt x="41" y="206"/>
                  </a:lnTo>
                  <a:lnTo>
                    <a:pt x="41" y="203"/>
                  </a:lnTo>
                  <a:lnTo>
                    <a:pt x="41" y="201"/>
                  </a:lnTo>
                  <a:lnTo>
                    <a:pt x="41" y="198"/>
                  </a:lnTo>
                  <a:lnTo>
                    <a:pt x="38" y="198"/>
                  </a:lnTo>
                  <a:lnTo>
                    <a:pt x="38" y="196"/>
                  </a:lnTo>
                  <a:lnTo>
                    <a:pt x="38" y="193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41" y="188"/>
                  </a:lnTo>
                  <a:lnTo>
                    <a:pt x="41" y="185"/>
                  </a:lnTo>
                  <a:lnTo>
                    <a:pt x="44" y="183"/>
                  </a:lnTo>
                  <a:lnTo>
                    <a:pt x="44" y="180"/>
                  </a:lnTo>
                  <a:lnTo>
                    <a:pt x="44" y="178"/>
                  </a:lnTo>
                  <a:lnTo>
                    <a:pt x="41" y="172"/>
                  </a:lnTo>
                  <a:lnTo>
                    <a:pt x="41" y="170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5"/>
                  </a:lnTo>
                  <a:lnTo>
                    <a:pt x="36" y="165"/>
                  </a:lnTo>
                  <a:lnTo>
                    <a:pt x="33" y="165"/>
                  </a:lnTo>
                  <a:lnTo>
                    <a:pt x="31" y="165"/>
                  </a:lnTo>
                  <a:lnTo>
                    <a:pt x="28" y="165"/>
                  </a:lnTo>
                  <a:lnTo>
                    <a:pt x="28" y="162"/>
                  </a:lnTo>
                  <a:lnTo>
                    <a:pt x="26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0" y="157"/>
                  </a:lnTo>
                  <a:lnTo>
                    <a:pt x="23" y="157"/>
                  </a:lnTo>
                  <a:lnTo>
                    <a:pt x="23" y="154"/>
                  </a:lnTo>
                  <a:lnTo>
                    <a:pt x="23" y="152"/>
                  </a:lnTo>
                  <a:lnTo>
                    <a:pt x="20" y="152"/>
                  </a:lnTo>
                  <a:lnTo>
                    <a:pt x="20" y="149"/>
                  </a:lnTo>
                  <a:lnTo>
                    <a:pt x="18" y="149"/>
                  </a:lnTo>
                  <a:lnTo>
                    <a:pt x="15" y="149"/>
                  </a:lnTo>
                  <a:lnTo>
                    <a:pt x="15" y="147"/>
                  </a:lnTo>
                  <a:lnTo>
                    <a:pt x="13" y="147"/>
                  </a:lnTo>
                  <a:lnTo>
                    <a:pt x="13" y="144"/>
                  </a:lnTo>
                  <a:lnTo>
                    <a:pt x="13" y="141"/>
                  </a:lnTo>
                  <a:lnTo>
                    <a:pt x="10" y="139"/>
                  </a:lnTo>
                  <a:lnTo>
                    <a:pt x="7" y="136"/>
                  </a:lnTo>
                  <a:lnTo>
                    <a:pt x="5" y="136"/>
                  </a:lnTo>
                  <a:lnTo>
                    <a:pt x="2" y="134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6"/>
                  </a:lnTo>
                  <a:lnTo>
                    <a:pt x="2" y="126"/>
                  </a:lnTo>
                  <a:lnTo>
                    <a:pt x="2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7" y="118"/>
                  </a:lnTo>
                  <a:lnTo>
                    <a:pt x="7" y="121"/>
                  </a:lnTo>
                  <a:lnTo>
                    <a:pt x="10" y="121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8" y="121"/>
                  </a:lnTo>
                  <a:lnTo>
                    <a:pt x="20" y="121"/>
                  </a:lnTo>
                  <a:lnTo>
                    <a:pt x="23" y="121"/>
                  </a:lnTo>
                  <a:lnTo>
                    <a:pt x="23" y="118"/>
                  </a:lnTo>
                  <a:lnTo>
                    <a:pt x="26" y="118"/>
                  </a:lnTo>
                  <a:lnTo>
                    <a:pt x="26" y="116"/>
                  </a:lnTo>
                  <a:lnTo>
                    <a:pt x="28" y="116"/>
                  </a:lnTo>
                  <a:lnTo>
                    <a:pt x="28" y="113"/>
                  </a:lnTo>
                  <a:lnTo>
                    <a:pt x="31" y="113"/>
                  </a:lnTo>
                  <a:lnTo>
                    <a:pt x="31" y="110"/>
                  </a:lnTo>
                  <a:lnTo>
                    <a:pt x="33" y="110"/>
                  </a:lnTo>
                  <a:lnTo>
                    <a:pt x="33" y="108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38" y="103"/>
                  </a:lnTo>
                  <a:lnTo>
                    <a:pt x="41" y="103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46" y="100"/>
                  </a:lnTo>
                  <a:lnTo>
                    <a:pt x="46" y="98"/>
                  </a:lnTo>
                  <a:lnTo>
                    <a:pt x="49" y="98"/>
                  </a:lnTo>
                  <a:lnTo>
                    <a:pt x="51" y="95"/>
                  </a:lnTo>
                  <a:lnTo>
                    <a:pt x="54" y="95"/>
                  </a:lnTo>
                  <a:lnTo>
                    <a:pt x="56" y="95"/>
                  </a:lnTo>
                  <a:lnTo>
                    <a:pt x="59" y="95"/>
                  </a:lnTo>
                  <a:lnTo>
                    <a:pt x="62" y="92"/>
                  </a:lnTo>
                  <a:lnTo>
                    <a:pt x="64" y="92"/>
                  </a:lnTo>
                  <a:lnTo>
                    <a:pt x="64" y="90"/>
                  </a:lnTo>
                  <a:lnTo>
                    <a:pt x="67" y="90"/>
                  </a:lnTo>
                  <a:lnTo>
                    <a:pt x="67" y="87"/>
                  </a:lnTo>
                  <a:lnTo>
                    <a:pt x="69" y="87"/>
                  </a:lnTo>
                  <a:lnTo>
                    <a:pt x="69" y="90"/>
                  </a:lnTo>
                  <a:lnTo>
                    <a:pt x="72" y="90"/>
                  </a:lnTo>
                  <a:lnTo>
                    <a:pt x="75" y="90"/>
                  </a:lnTo>
                  <a:lnTo>
                    <a:pt x="75" y="92"/>
                  </a:lnTo>
                  <a:lnTo>
                    <a:pt x="77" y="92"/>
                  </a:lnTo>
                  <a:lnTo>
                    <a:pt x="80" y="92"/>
                  </a:lnTo>
                  <a:lnTo>
                    <a:pt x="82" y="92"/>
                  </a:lnTo>
                  <a:lnTo>
                    <a:pt x="82" y="95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7" y="98"/>
                  </a:lnTo>
                  <a:lnTo>
                    <a:pt x="90" y="98"/>
                  </a:lnTo>
                  <a:lnTo>
                    <a:pt x="90" y="100"/>
                  </a:lnTo>
                  <a:lnTo>
                    <a:pt x="93" y="100"/>
                  </a:lnTo>
                  <a:lnTo>
                    <a:pt x="95" y="100"/>
                  </a:lnTo>
                  <a:lnTo>
                    <a:pt x="95" y="103"/>
                  </a:lnTo>
                  <a:lnTo>
                    <a:pt x="98" y="103"/>
                  </a:lnTo>
                  <a:lnTo>
                    <a:pt x="100" y="103"/>
                  </a:lnTo>
                  <a:lnTo>
                    <a:pt x="103" y="103"/>
                  </a:lnTo>
                  <a:lnTo>
                    <a:pt x="105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6" y="105"/>
                  </a:lnTo>
                  <a:lnTo>
                    <a:pt x="118" y="105"/>
                  </a:lnTo>
                  <a:lnTo>
                    <a:pt x="121" y="105"/>
                  </a:lnTo>
                  <a:lnTo>
                    <a:pt x="124" y="105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1" y="113"/>
                  </a:lnTo>
                  <a:lnTo>
                    <a:pt x="134" y="113"/>
                  </a:lnTo>
                  <a:lnTo>
                    <a:pt x="134" y="116"/>
                  </a:lnTo>
                  <a:lnTo>
                    <a:pt x="136" y="116"/>
                  </a:lnTo>
                  <a:lnTo>
                    <a:pt x="139" y="116"/>
                  </a:lnTo>
                  <a:lnTo>
                    <a:pt x="142" y="113"/>
                  </a:lnTo>
                  <a:lnTo>
                    <a:pt x="144" y="113"/>
                  </a:lnTo>
                  <a:lnTo>
                    <a:pt x="147" y="110"/>
                  </a:lnTo>
                  <a:lnTo>
                    <a:pt x="149" y="110"/>
                  </a:lnTo>
                  <a:lnTo>
                    <a:pt x="149" y="108"/>
                  </a:lnTo>
                  <a:lnTo>
                    <a:pt x="152" y="108"/>
                  </a:lnTo>
                  <a:lnTo>
                    <a:pt x="152" y="105"/>
                  </a:lnTo>
                  <a:lnTo>
                    <a:pt x="154" y="105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2" y="105"/>
                  </a:lnTo>
                  <a:lnTo>
                    <a:pt x="165" y="105"/>
                  </a:lnTo>
                  <a:lnTo>
                    <a:pt x="167" y="105"/>
                  </a:lnTo>
                  <a:lnTo>
                    <a:pt x="170" y="105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5" y="103"/>
                  </a:lnTo>
                  <a:lnTo>
                    <a:pt x="178" y="103"/>
                  </a:lnTo>
                  <a:lnTo>
                    <a:pt x="180" y="103"/>
                  </a:lnTo>
                  <a:lnTo>
                    <a:pt x="183" y="100"/>
                  </a:lnTo>
                  <a:lnTo>
                    <a:pt x="185" y="100"/>
                  </a:lnTo>
                  <a:lnTo>
                    <a:pt x="188" y="100"/>
                  </a:lnTo>
                  <a:lnTo>
                    <a:pt x="188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3" y="100"/>
                  </a:lnTo>
                  <a:lnTo>
                    <a:pt x="193" y="98"/>
                  </a:lnTo>
                  <a:lnTo>
                    <a:pt x="196" y="98"/>
                  </a:lnTo>
                  <a:lnTo>
                    <a:pt x="196" y="95"/>
                  </a:lnTo>
                  <a:lnTo>
                    <a:pt x="198" y="95"/>
                  </a:lnTo>
                  <a:lnTo>
                    <a:pt x="198" y="92"/>
                  </a:lnTo>
                  <a:lnTo>
                    <a:pt x="198" y="90"/>
                  </a:lnTo>
                  <a:lnTo>
                    <a:pt x="201" y="90"/>
                  </a:lnTo>
                  <a:lnTo>
                    <a:pt x="201" y="87"/>
                  </a:lnTo>
                  <a:lnTo>
                    <a:pt x="201" y="85"/>
                  </a:lnTo>
                  <a:lnTo>
                    <a:pt x="203" y="85"/>
                  </a:lnTo>
                  <a:lnTo>
                    <a:pt x="201" y="85"/>
                  </a:lnTo>
                  <a:lnTo>
                    <a:pt x="201" y="82"/>
                  </a:lnTo>
                  <a:lnTo>
                    <a:pt x="203" y="82"/>
                  </a:lnTo>
                  <a:lnTo>
                    <a:pt x="203" y="80"/>
                  </a:lnTo>
                  <a:lnTo>
                    <a:pt x="203" y="77"/>
                  </a:lnTo>
                  <a:lnTo>
                    <a:pt x="201" y="77"/>
                  </a:lnTo>
                  <a:lnTo>
                    <a:pt x="201" y="74"/>
                  </a:lnTo>
                  <a:lnTo>
                    <a:pt x="198" y="74"/>
                  </a:lnTo>
                  <a:lnTo>
                    <a:pt x="198" y="77"/>
                  </a:lnTo>
                  <a:lnTo>
                    <a:pt x="198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93" y="72"/>
                  </a:lnTo>
                  <a:lnTo>
                    <a:pt x="193" y="69"/>
                  </a:lnTo>
                  <a:lnTo>
                    <a:pt x="193" y="67"/>
                  </a:lnTo>
                  <a:lnTo>
                    <a:pt x="193" y="64"/>
                  </a:lnTo>
                  <a:lnTo>
                    <a:pt x="193" y="61"/>
                  </a:lnTo>
                  <a:lnTo>
                    <a:pt x="191" y="61"/>
                  </a:lnTo>
                  <a:lnTo>
                    <a:pt x="191" y="59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6" y="59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1" y="61"/>
                  </a:lnTo>
                  <a:lnTo>
                    <a:pt x="203" y="61"/>
                  </a:lnTo>
                  <a:lnTo>
                    <a:pt x="206" y="61"/>
                  </a:lnTo>
                  <a:lnTo>
                    <a:pt x="209" y="61"/>
                  </a:lnTo>
                  <a:lnTo>
                    <a:pt x="209" y="59"/>
                  </a:lnTo>
                  <a:lnTo>
                    <a:pt x="211" y="59"/>
                  </a:lnTo>
                  <a:lnTo>
                    <a:pt x="211" y="56"/>
                  </a:lnTo>
                  <a:lnTo>
                    <a:pt x="214" y="56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6" y="61"/>
                  </a:lnTo>
                  <a:lnTo>
                    <a:pt x="214" y="61"/>
                  </a:lnTo>
                  <a:lnTo>
                    <a:pt x="214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4" y="69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9" y="67"/>
                  </a:lnTo>
                  <a:lnTo>
                    <a:pt x="229" y="69"/>
                  </a:lnTo>
                  <a:lnTo>
                    <a:pt x="229" y="67"/>
                  </a:lnTo>
                  <a:lnTo>
                    <a:pt x="232" y="67"/>
                  </a:lnTo>
                  <a:lnTo>
                    <a:pt x="232" y="69"/>
                  </a:lnTo>
                  <a:lnTo>
                    <a:pt x="229" y="69"/>
                  </a:lnTo>
                  <a:lnTo>
                    <a:pt x="232" y="69"/>
                  </a:lnTo>
                  <a:lnTo>
                    <a:pt x="232" y="72"/>
                  </a:lnTo>
                  <a:lnTo>
                    <a:pt x="234" y="72"/>
                  </a:lnTo>
                  <a:lnTo>
                    <a:pt x="237" y="72"/>
                  </a:lnTo>
                  <a:lnTo>
                    <a:pt x="240" y="72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5" y="69"/>
                  </a:lnTo>
                  <a:lnTo>
                    <a:pt x="247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5" y="69"/>
                  </a:lnTo>
                  <a:lnTo>
                    <a:pt x="255" y="67"/>
                  </a:lnTo>
                  <a:lnTo>
                    <a:pt x="255" y="64"/>
                  </a:lnTo>
                  <a:lnTo>
                    <a:pt x="255" y="67"/>
                  </a:lnTo>
                  <a:lnTo>
                    <a:pt x="258" y="67"/>
                  </a:lnTo>
                  <a:lnTo>
                    <a:pt x="260" y="67"/>
                  </a:lnTo>
                  <a:lnTo>
                    <a:pt x="263" y="67"/>
                  </a:lnTo>
                  <a:lnTo>
                    <a:pt x="265" y="67"/>
                  </a:lnTo>
                  <a:lnTo>
                    <a:pt x="268" y="67"/>
                  </a:lnTo>
                  <a:lnTo>
                    <a:pt x="271" y="67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81" y="69"/>
                  </a:lnTo>
                  <a:lnTo>
                    <a:pt x="283" y="69"/>
                  </a:lnTo>
                  <a:lnTo>
                    <a:pt x="286" y="69"/>
                  </a:lnTo>
                  <a:lnTo>
                    <a:pt x="289" y="67"/>
                  </a:lnTo>
                  <a:lnTo>
                    <a:pt x="291" y="67"/>
                  </a:lnTo>
                  <a:lnTo>
                    <a:pt x="291" y="69"/>
                  </a:lnTo>
                  <a:lnTo>
                    <a:pt x="291" y="72"/>
                  </a:lnTo>
                  <a:lnTo>
                    <a:pt x="294" y="72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301" y="74"/>
                  </a:lnTo>
                  <a:lnTo>
                    <a:pt x="304" y="74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9" y="77"/>
                  </a:lnTo>
                  <a:lnTo>
                    <a:pt x="309" y="80"/>
                  </a:lnTo>
                  <a:lnTo>
                    <a:pt x="312" y="80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7" y="85"/>
                  </a:lnTo>
                  <a:lnTo>
                    <a:pt x="320" y="85"/>
                  </a:lnTo>
                  <a:lnTo>
                    <a:pt x="320" y="87"/>
                  </a:lnTo>
                  <a:lnTo>
                    <a:pt x="322" y="87"/>
                  </a:lnTo>
                  <a:lnTo>
                    <a:pt x="325" y="87"/>
                  </a:lnTo>
                  <a:lnTo>
                    <a:pt x="327" y="87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2" y="85"/>
                  </a:lnTo>
                  <a:lnTo>
                    <a:pt x="335" y="85"/>
                  </a:lnTo>
                  <a:lnTo>
                    <a:pt x="335" y="82"/>
                  </a:lnTo>
                  <a:lnTo>
                    <a:pt x="338" y="82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2"/>
                  </a:lnTo>
                  <a:lnTo>
                    <a:pt x="343" y="85"/>
                  </a:lnTo>
                  <a:lnTo>
                    <a:pt x="343" y="82"/>
                  </a:lnTo>
                  <a:lnTo>
                    <a:pt x="345" y="82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50" y="80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3" y="74"/>
                  </a:lnTo>
                  <a:lnTo>
                    <a:pt x="356" y="74"/>
                  </a:lnTo>
                  <a:lnTo>
                    <a:pt x="358" y="74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69"/>
                  </a:lnTo>
                  <a:lnTo>
                    <a:pt x="363" y="69"/>
                  </a:lnTo>
                  <a:lnTo>
                    <a:pt x="363" y="67"/>
                  </a:lnTo>
                  <a:lnTo>
                    <a:pt x="366" y="67"/>
                  </a:lnTo>
                  <a:lnTo>
                    <a:pt x="366" y="64"/>
                  </a:lnTo>
                  <a:lnTo>
                    <a:pt x="369" y="64"/>
                  </a:lnTo>
                  <a:lnTo>
                    <a:pt x="369" y="61"/>
                  </a:lnTo>
                  <a:lnTo>
                    <a:pt x="371" y="61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4" y="56"/>
                  </a:lnTo>
                  <a:lnTo>
                    <a:pt x="376" y="56"/>
                  </a:lnTo>
                  <a:lnTo>
                    <a:pt x="376" y="59"/>
                  </a:lnTo>
                  <a:lnTo>
                    <a:pt x="379" y="59"/>
                  </a:lnTo>
                  <a:lnTo>
                    <a:pt x="381" y="59"/>
                  </a:lnTo>
                  <a:lnTo>
                    <a:pt x="381" y="61"/>
                  </a:lnTo>
                  <a:lnTo>
                    <a:pt x="381" y="64"/>
                  </a:lnTo>
                  <a:lnTo>
                    <a:pt x="384" y="64"/>
                  </a:lnTo>
                  <a:lnTo>
                    <a:pt x="384" y="67"/>
                  </a:lnTo>
                  <a:lnTo>
                    <a:pt x="387" y="69"/>
                  </a:lnTo>
                  <a:lnTo>
                    <a:pt x="389" y="69"/>
                  </a:lnTo>
                  <a:lnTo>
                    <a:pt x="392" y="69"/>
                  </a:lnTo>
                  <a:lnTo>
                    <a:pt x="392" y="67"/>
                  </a:lnTo>
                  <a:lnTo>
                    <a:pt x="394" y="64"/>
                  </a:lnTo>
                  <a:lnTo>
                    <a:pt x="397" y="64"/>
                  </a:lnTo>
                  <a:lnTo>
                    <a:pt x="397" y="61"/>
                  </a:lnTo>
                  <a:lnTo>
                    <a:pt x="399" y="61"/>
                  </a:lnTo>
                  <a:lnTo>
                    <a:pt x="399" y="59"/>
                  </a:lnTo>
                  <a:lnTo>
                    <a:pt x="402" y="59"/>
                  </a:lnTo>
                  <a:lnTo>
                    <a:pt x="405" y="59"/>
                  </a:lnTo>
                  <a:lnTo>
                    <a:pt x="407" y="59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2" y="61"/>
                  </a:lnTo>
                  <a:lnTo>
                    <a:pt x="415" y="61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20" y="64"/>
                  </a:lnTo>
                  <a:lnTo>
                    <a:pt x="423" y="64"/>
                  </a:lnTo>
                  <a:lnTo>
                    <a:pt x="423" y="61"/>
                  </a:lnTo>
                  <a:lnTo>
                    <a:pt x="425" y="61"/>
                  </a:lnTo>
                  <a:lnTo>
                    <a:pt x="428" y="61"/>
                  </a:lnTo>
                  <a:lnTo>
                    <a:pt x="428" y="59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3" y="61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56"/>
                  </a:lnTo>
                  <a:lnTo>
                    <a:pt x="436" y="54"/>
                  </a:lnTo>
                  <a:lnTo>
                    <a:pt x="438" y="54"/>
                  </a:lnTo>
                  <a:lnTo>
                    <a:pt x="438" y="51"/>
                  </a:lnTo>
                  <a:lnTo>
                    <a:pt x="438" y="49"/>
                  </a:lnTo>
                  <a:lnTo>
                    <a:pt x="441" y="49"/>
                  </a:lnTo>
                  <a:lnTo>
                    <a:pt x="443" y="49"/>
                  </a:lnTo>
                  <a:lnTo>
                    <a:pt x="443" y="46"/>
                  </a:lnTo>
                  <a:lnTo>
                    <a:pt x="446" y="46"/>
                  </a:lnTo>
                  <a:lnTo>
                    <a:pt x="446" y="43"/>
                  </a:lnTo>
                  <a:lnTo>
                    <a:pt x="448" y="43"/>
                  </a:lnTo>
                  <a:lnTo>
                    <a:pt x="448" y="46"/>
                  </a:lnTo>
                  <a:lnTo>
                    <a:pt x="448" y="43"/>
                  </a:lnTo>
                  <a:lnTo>
                    <a:pt x="451" y="43"/>
                  </a:lnTo>
                  <a:lnTo>
                    <a:pt x="454" y="43"/>
                  </a:lnTo>
                  <a:lnTo>
                    <a:pt x="454" y="41"/>
                  </a:lnTo>
                  <a:lnTo>
                    <a:pt x="456" y="41"/>
                  </a:lnTo>
                  <a:lnTo>
                    <a:pt x="456" y="43"/>
                  </a:lnTo>
                  <a:lnTo>
                    <a:pt x="456" y="41"/>
                  </a:lnTo>
                  <a:lnTo>
                    <a:pt x="459" y="41"/>
                  </a:lnTo>
                  <a:lnTo>
                    <a:pt x="461" y="41"/>
                  </a:lnTo>
                  <a:lnTo>
                    <a:pt x="464" y="41"/>
                  </a:lnTo>
                  <a:lnTo>
                    <a:pt x="464" y="38"/>
                  </a:lnTo>
                  <a:lnTo>
                    <a:pt x="467" y="38"/>
                  </a:lnTo>
                  <a:lnTo>
                    <a:pt x="469" y="38"/>
                  </a:lnTo>
                  <a:lnTo>
                    <a:pt x="469" y="36"/>
                  </a:lnTo>
                  <a:lnTo>
                    <a:pt x="472" y="36"/>
                  </a:lnTo>
                  <a:lnTo>
                    <a:pt x="474" y="36"/>
                  </a:lnTo>
                  <a:lnTo>
                    <a:pt x="474" y="38"/>
                  </a:lnTo>
                  <a:lnTo>
                    <a:pt x="477" y="38"/>
                  </a:lnTo>
                  <a:lnTo>
                    <a:pt x="479" y="38"/>
                  </a:lnTo>
                  <a:lnTo>
                    <a:pt x="479" y="36"/>
                  </a:lnTo>
                  <a:lnTo>
                    <a:pt x="482" y="36"/>
                  </a:lnTo>
                  <a:lnTo>
                    <a:pt x="482" y="33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90" y="33"/>
                  </a:lnTo>
                  <a:lnTo>
                    <a:pt x="490" y="31"/>
                  </a:lnTo>
                  <a:lnTo>
                    <a:pt x="492" y="33"/>
                  </a:lnTo>
                  <a:lnTo>
                    <a:pt x="492" y="31"/>
                  </a:lnTo>
                  <a:lnTo>
                    <a:pt x="495" y="31"/>
                  </a:lnTo>
                  <a:lnTo>
                    <a:pt x="495" y="28"/>
                  </a:lnTo>
                  <a:lnTo>
                    <a:pt x="497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31"/>
                  </a:lnTo>
                  <a:lnTo>
                    <a:pt x="508" y="31"/>
                  </a:lnTo>
                  <a:lnTo>
                    <a:pt x="508" y="28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3" y="31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6" y="31"/>
                  </a:lnTo>
                  <a:lnTo>
                    <a:pt x="518" y="31"/>
                  </a:lnTo>
                  <a:lnTo>
                    <a:pt x="521" y="31"/>
                  </a:lnTo>
                  <a:lnTo>
                    <a:pt x="523" y="31"/>
                  </a:lnTo>
                  <a:lnTo>
                    <a:pt x="526" y="31"/>
                  </a:lnTo>
                  <a:lnTo>
                    <a:pt x="528" y="31"/>
                  </a:lnTo>
                  <a:lnTo>
                    <a:pt x="528" y="28"/>
                  </a:lnTo>
                  <a:lnTo>
                    <a:pt x="531" y="28"/>
                  </a:lnTo>
                  <a:lnTo>
                    <a:pt x="534" y="28"/>
                  </a:lnTo>
                  <a:lnTo>
                    <a:pt x="534" y="25"/>
                  </a:lnTo>
                  <a:lnTo>
                    <a:pt x="534" y="23"/>
                  </a:lnTo>
                  <a:lnTo>
                    <a:pt x="536" y="23"/>
                  </a:lnTo>
                  <a:lnTo>
                    <a:pt x="539" y="23"/>
                  </a:lnTo>
                  <a:lnTo>
                    <a:pt x="539" y="20"/>
                  </a:lnTo>
                  <a:lnTo>
                    <a:pt x="541" y="20"/>
                  </a:lnTo>
                  <a:lnTo>
                    <a:pt x="541" y="18"/>
                  </a:lnTo>
                  <a:lnTo>
                    <a:pt x="544" y="18"/>
                  </a:lnTo>
                  <a:lnTo>
                    <a:pt x="544" y="15"/>
                  </a:lnTo>
                  <a:lnTo>
                    <a:pt x="546" y="15"/>
                  </a:lnTo>
                  <a:lnTo>
                    <a:pt x="546" y="13"/>
                  </a:lnTo>
                  <a:lnTo>
                    <a:pt x="546" y="10"/>
                  </a:lnTo>
                  <a:lnTo>
                    <a:pt x="549" y="10"/>
                  </a:lnTo>
                  <a:lnTo>
                    <a:pt x="549" y="7"/>
                  </a:lnTo>
                  <a:lnTo>
                    <a:pt x="552" y="7"/>
                  </a:lnTo>
                  <a:lnTo>
                    <a:pt x="554" y="7"/>
                  </a:lnTo>
                  <a:lnTo>
                    <a:pt x="557" y="7"/>
                  </a:lnTo>
                  <a:lnTo>
                    <a:pt x="559" y="7"/>
                  </a:lnTo>
                  <a:lnTo>
                    <a:pt x="559" y="10"/>
                  </a:lnTo>
                  <a:lnTo>
                    <a:pt x="562" y="10"/>
                  </a:lnTo>
                  <a:lnTo>
                    <a:pt x="564" y="7"/>
                  </a:lnTo>
                  <a:lnTo>
                    <a:pt x="567" y="7"/>
                  </a:lnTo>
                  <a:lnTo>
                    <a:pt x="570" y="5"/>
                  </a:lnTo>
                  <a:lnTo>
                    <a:pt x="570" y="2"/>
                  </a:lnTo>
                  <a:lnTo>
                    <a:pt x="572" y="2"/>
                  </a:lnTo>
                  <a:lnTo>
                    <a:pt x="572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7" y="2"/>
                  </a:lnTo>
                  <a:lnTo>
                    <a:pt x="577" y="5"/>
                  </a:lnTo>
                  <a:lnTo>
                    <a:pt x="580" y="5"/>
                  </a:lnTo>
                  <a:lnTo>
                    <a:pt x="583" y="5"/>
                  </a:lnTo>
                  <a:lnTo>
                    <a:pt x="583" y="7"/>
                  </a:lnTo>
                  <a:lnTo>
                    <a:pt x="585" y="7"/>
                  </a:lnTo>
                  <a:lnTo>
                    <a:pt x="585" y="10"/>
                  </a:lnTo>
                  <a:lnTo>
                    <a:pt x="588" y="10"/>
                  </a:lnTo>
                  <a:lnTo>
                    <a:pt x="588" y="13"/>
                  </a:lnTo>
                  <a:lnTo>
                    <a:pt x="590" y="13"/>
                  </a:lnTo>
                  <a:lnTo>
                    <a:pt x="590" y="15"/>
                  </a:lnTo>
                  <a:lnTo>
                    <a:pt x="593" y="15"/>
                  </a:lnTo>
                  <a:lnTo>
                    <a:pt x="593" y="18"/>
                  </a:lnTo>
                  <a:lnTo>
                    <a:pt x="595" y="18"/>
                  </a:lnTo>
                  <a:lnTo>
                    <a:pt x="595" y="20"/>
                  </a:lnTo>
                  <a:lnTo>
                    <a:pt x="595" y="23"/>
                  </a:lnTo>
                  <a:lnTo>
                    <a:pt x="598" y="23"/>
                  </a:lnTo>
                  <a:lnTo>
                    <a:pt x="601" y="25"/>
                  </a:lnTo>
                  <a:lnTo>
                    <a:pt x="598" y="25"/>
                  </a:lnTo>
                  <a:lnTo>
                    <a:pt x="601" y="28"/>
                  </a:lnTo>
                  <a:lnTo>
                    <a:pt x="603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8" y="36"/>
                  </a:lnTo>
                  <a:lnTo>
                    <a:pt x="611" y="36"/>
                  </a:lnTo>
                  <a:lnTo>
                    <a:pt x="613" y="38"/>
                  </a:lnTo>
                  <a:lnTo>
                    <a:pt x="616" y="38"/>
                  </a:lnTo>
                  <a:lnTo>
                    <a:pt x="619" y="41"/>
                  </a:lnTo>
                  <a:lnTo>
                    <a:pt x="619" y="43"/>
                  </a:lnTo>
                  <a:lnTo>
                    <a:pt x="616" y="43"/>
                  </a:lnTo>
                  <a:lnTo>
                    <a:pt x="613" y="46"/>
                  </a:lnTo>
                  <a:lnTo>
                    <a:pt x="613" y="49"/>
                  </a:lnTo>
                  <a:lnTo>
                    <a:pt x="611" y="49"/>
                  </a:lnTo>
                  <a:lnTo>
                    <a:pt x="611" y="51"/>
                  </a:lnTo>
                  <a:lnTo>
                    <a:pt x="611" y="54"/>
                  </a:lnTo>
                  <a:lnTo>
                    <a:pt x="613" y="54"/>
                  </a:lnTo>
                  <a:lnTo>
                    <a:pt x="611" y="54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1" y="61"/>
                  </a:lnTo>
                  <a:lnTo>
                    <a:pt x="613" y="61"/>
                  </a:lnTo>
                  <a:lnTo>
                    <a:pt x="613" y="64"/>
                  </a:lnTo>
                  <a:lnTo>
                    <a:pt x="611" y="64"/>
                  </a:lnTo>
                  <a:lnTo>
                    <a:pt x="608" y="64"/>
                  </a:lnTo>
                  <a:lnTo>
                    <a:pt x="606" y="64"/>
                  </a:lnTo>
                  <a:lnTo>
                    <a:pt x="608" y="64"/>
                  </a:lnTo>
                  <a:lnTo>
                    <a:pt x="608" y="67"/>
                  </a:lnTo>
                  <a:lnTo>
                    <a:pt x="608" y="69"/>
                  </a:lnTo>
                  <a:lnTo>
                    <a:pt x="606" y="69"/>
                  </a:lnTo>
                  <a:lnTo>
                    <a:pt x="606" y="72"/>
                  </a:lnTo>
                  <a:lnTo>
                    <a:pt x="603" y="72"/>
                  </a:lnTo>
                  <a:lnTo>
                    <a:pt x="601" y="72"/>
                  </a:lnTo>
                  <a:lnTo>
                    <a:pt x="601" y="74"/>
                  </a:lnTo>
                  <a:lnTo>
                    <a:pt x="598" y="77"/>
                  </a:lnTo>
                  <a:lnTo>
                    <a:pt x="595" y="77"/>
                  </a:lnTo>
                  <a:lnTo>
                    <a:pt x="595" y="80"/>
                  </a:lnTo>
                  <a:lnTo>
                    <a:pt x="593" y="80"/>
                  </a:lnTo>
                  <a:lnTo>
                    <a:pt x="593" y="77"/>
                  </a:lnTo>
                  <a:lnTo>
                    <a:pt x="590" y="77"/>
                  </a:lnTo>
                  <a:lnTo>
                    <a:pt x="590" y="74"/>
                  </a:lnTo>
                  <a:lnTo>
                    <a:pt x="588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5" y="85"/>
                  </a:lnTo>
                  <a:lnTo>
                    <a:pt x="585" y="87"/>
                  </a:lnTo>
                  <a:lnTo>
                    <a:pt x="583" y="90"/>
                  </a:lnTo>
                  <a:lnTo>
                    <a:pt x="580" y="90"/>
                  </a:lnTo>
                  <a:lnTo>
                    <a:pt x="577" y="92"/>
                  </a:lnTo>
                  <a:lnTo>
                    <a:pt x="575" y="92"/>
                  </a:lnTo>
                  <a:lnTo>
                    <a:pt x="572" y="90"/>
                  </a:lnTo>
                  <a:lnTo>
                    <a:pt x="572" y="87"/>
                  </a:lnTo>
                  <a:lnTo>
                    <a:pt x="570" y="85"/>
                  </a:lnTo>
                  <a:lnTo>
                    <a:pt x="567" y="85"/>
                  </a:lnTo>
                  <a:lnTo>
                    <a:pt x="567" y="82"/>
                  </a:lnTo>
                  <a:lnTo>
                    <a:pt x="564" y="82"/>
                  </a:lnTo>
                  <a:lnTo>
                    <a:pt x="562" y="82"/>
                  </a:lnTo>
                  <a:lnTo>
                    <a:pt x="562" y="85"/>
                  </a:lnTo>
                  <a:lnTo>
                    <a:pt x="562" y="87"/>
                  </a:lnTo>
                  <a:lnTo>
                    <a:pt x="562" y="90"/>
                  </a:lnTo>
                  <a:lnTo>
                    <a:pt x="562" y="92"/>
                  </a:lnTo>
                  <a:lnTo>
                    <a:pt x="559" y="92"/>
                  </a:lnTo>
                  <a:lnTo>
                    <a:pt x="559" y="90"/>
                  </a:lnTo>
                  <a:lnTo>
                    <a:pt x="559" y="92"/>
                  </a:lnTo>
                  <a:lnTo>
                    <a:pt x="557" y="92"/>
                  </a:lnTo>
                  <a:lnTo>
                    <a:pt x="557" y="90"/>
                  </a:lnTo>
                  <a:lnTo>
                    <a:pt x="554" y="90"/>
                  </a:lnTo>
                  <a:lnTo>
                    <a:pt x="557" y="90"/>
                  </a:lnTo>
                  <a:lnTo>
                    <a:pt x="557" y="87"/>
                  </a:lnTo>
                  <a:lnTo>
                    <a:pt x="554" y="87"/>
                  </a:lnTo>
                  <a:lnTo>
                    <a:pt x="552" y="87"/>
                  </a:lnTo>
                  <a:lnTo>
                    <a:pt x="552" y="90"/>
                  </a:lnTo>
                  <a:lnTo>
                    <a:pt x="549" y="90"/>
                  </a:lnTo>
                  <a:lnTo>
                    <a:pt x="546" y="90"/>
                  </a:lnTo>
                  <a:lnTo>
                    <a:pt x="546" y="92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1" y="95"/>
                  </a:lnTo>
                  <a:lnTo>
                    <a:pt x="541" y="92"/>
                  </a:lnTo>
                  <a:lnTo>
                    <a:pt x="539" y="92"/>
                  </a:lnTo>
                  <a:lnTo>
                    <a:pt x="539" y="95"/>
                  </a:lnTo>
                  <a:lnTo>
                    <a:pt x="536" y="95"/>
                  </a:lnTo>
                  <a:lnTo>
                    <a:pt x="536" y="98"/>
                  </a:lnTo>
                  <a:lnTo>
                    <a:pt x="534" y="98"/>
                  </a:lnTo>
                  <a:lnTo>
                    <a:pt x="531" y="98"/>
                  </a:lnTo>
                  <a:lnTo>
                    <a:pt x="531" y="100"/>
                  </a:lnTo>
                  <a:lnTo>
                    <a:pt x="528" y="100"/>
                  </a:lnTo>
                  <a:lnTo>
                    <a:pt x="526" y="100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103"/>
                  </a:lnTo>
                  <a:lnTo>
                    <a:pt x="518" y="103"/>
                  </a:lnTo>
                  <a:lnTo>
                    <a:pt x="518" y="105"/>
                  </a:lnTo>
                  <a:lnTo>
                    <a:pt x="516" y="105"/>
                  </a:lnTo>
                  <a:lnTo>
                    <a:pt x="513" y="105"/>
                  </a:lnTo>
                  <a:lnTo>
                    <a:pt x="513" y="103"/>
                  </a:lnTo>
                  <a:lnTo>
                    <a:pt x="510" y="103"/>
                  </a:lnTo>
                  <a:lnTo>
                    <a:pt x="508" y="103"/>
                  </a:lnTo>
                  <a:lnTo>
                    <a:pt x="505" y="103"/>
                  </a:lnTo>
                  <a:lnTo>
                    <a:pt x="505" y="100"/>
                  </a:lnTo>
                  <a:lnTo>
                    <a:pt x="505" y="98"/>
                  </a:lnTo>
                  <a:lnTo>
                    <a:pt x="503" y="98"/>
                  </a:lnTo>
                  <a:lnTo>
                    <a:pt x="500" y="98"/>
                  </a:lnTo>
                  <a:lnTo>
                    <a:pt x="497" y="98"/>
                  </a:lnTo>
                  <a:lnTo>
                    <a:pt x="495" y="98"/>
                  </a:lnTo>
                  <a:lnTo>
                    <a:pt x="492" y="98"/>
                  </a:lnTo>
                  <a:lnTo>
                    <a:pt x="490" y="95"/>
                  </a:lnTo>
                  <a:lnTo>
                    <a:pt x="487" y="92"/>
                  </a:lnTo>
                  <a:lnTo>
                    <a:pt x="485" y="92"/>
                  </a:lnTo>
                  <a:lnTo>
                    <a:pt x="487" y="95"/>
                  </a:lnTo>
                  <a:lnTo>
                    <a:pt x="487" y="98"/>
                  </a:lnTo>
                  <a:lnTo>
                    <a:pt x="485" y="100"/>
                  </a:lnTo>
                  <a:lnTo>
                    <a:pt x="485" y="103"/>
                  </a:lnTo>
                  <a:lnTo>
                    <a:pt x="485" y="105"/>
                  </a:lnTo>
                  <a:lnTo>
                    <a:pt x="485" y="108"/>
                  </a:lnTo>
                  <a:lnTo>
                    <a:pt x="485" y="110"/>
                  </a:lnTo>
                  <a:lnTo>
                    <a:pt x="482" y="110"/>
                  </a:lnTo>
                  <a:lnTo>
                    <a:pt x="482" y="113"/>
                  </a:lnTo>
                  <a:lnTo>
                    <a:pt x="482" y="116"/>
                  </a:lnTo>
                  <a:lnTo>
                    <a:pt x="482" y="118"/>
                  </a:lnTo>
                  <a:lnTo>
                    <a:pt x="479" y="121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77" y="123"/>
                  </a:lnTo>
                  <a:lnTo>
                    <a:pt x="477" y="126"/>
                  </a:lnTo>
                  <a:lnTo>
                    <a:pt x="474" y="129"/>
                  </a:lnTo>
                  <a:lnTo>
                    <a:pt x="474" y="131"/>
                  </a:lnTo>
                  <a:lnTo>
                    <a:pt x="474" y="134"/>
                  </a:lnTo>
                  <a:lnTo>
                    <a:pt x="474" y="136"/>
                  </a:lnTo>
                  <a:lnTo>
                    <a:pt x="472" y="139"/>
                  </a:lnTo>
                  <a:lnTo>
                    <a:pt x="472" y="141"/>
                  </a:lnTo>
                  <a:lnTo>
                    <a:pt x="469" y="141"/>
                  </a:lnTo>
                  <a:lnTo>
                    <a:pt x="467" y="141"/>
                  </a:lnTo>
                  <a:lnTo>
                    <a:pt x="464" y="141"/>
                  </a:lnTo>
                  <a:lnTo>
                    <a:pt x="461" y="141"/>
                  </a:lnTo>
                  <a:lnTo>
                    <a:pt x="459" y="144"/>
                  </a:lnTo>
                  <a:lnTo>
                    <a:pt x="456" y="144"/>
                  </a:lnTo>
                  <a:lnTo>
                    <a:pt x="456" y="141"/>
                  </a:lnTo>
                  <a:lnTo>
                    <a:pt x="454" y="141"/>
                  </a:lnTo>
                  <a:lnTo>
                    <a:pt x="454" y="139"/>
                  </a:lnTo>
                  <a:lnTo>
                    <a:pt x="451" y="139"/>
                  </a:lnTo>
                  <a:lnTo>
                    <a:pt x="448" y="136"/>
                  </a:lnTo>
                  <a:lnTo>
                    <a:pt x="446" y="136"/>
                  </a:lnTo>
                  <a:lnTo>
                    <a:pt x="446" y="139"/>
                  </a:lnTo>
                  <a:lnTo>
                    <a:pt x="443" y="139"/>
                  </a:lnTo>
                  <a:lnTo>
                    <a:pt x="441" y="139"/>
                  </a:lnTo>
                  <a:lnTo>
                    <a:pt x="441" y="136"/>
                  </a:lnTo>
                  <a:lnTo>
                    <a:pt x="438" y="136"/>
                  </a:lnTo>
                  <a:lnTo>
                    <a:pt x="438" y="134"/>
                  </a:lnTo>
                  <a:lnTo>
                    <a:pt x="436" y="134"/>
                  </a:lnTo>
                  <a:lnTo>
                    <a:pt x="433" y="134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5" y="134"/>
                  </a:lnTo>
                  <a:lnTo>
                    <a:pt x="423" y="134"/>
                  </a:lnTo>
                  <a:lnTo>
                    <a:pt x="420" y="136"/>
                  </a:lnTo>
                  <a:lnTo>
                    <a:pt x="418" y="136"/>
                  </a:lnTo>
                  <a:lnTo>
                    <a:pt x="418" y="139"/>
                  </a:lnTo>
                  <a:lnTo>
                    <a:pt x="415" y="139"/>
                  </a:lnTo>
                  <a:lnTo>
                    <a:pt x="412" y="136"/>
                  </a:lnTo>
                  <a:lnTo>
                    <a:pt x="410" y="134"/>
                  </a:lnTo>
                  <a:lnTo>
                    <a:pt x="407" y="134"/>
                  </a:lnTo>
                  <a:lnTo>
                    <a:pt x="405" y="134"/>
                  </a:lnTo>
                  <a:lnTo>
                    <a:pt x="402" y="136"/>
                  </a:lnTo>
                  <a:lnTo>
                    <a:pt x="399" y="136"/>
                  </a:lnTo>
                  <a:lnTo>
                    <a:pt x="397" y="134"/>
                  </a:lnTo>
                  <a:lnTo>
                    <a:pt x="394" y="134"/>
                  </a:lnTo>
                  <a:lnTo>
                    <a:pt x="392" y="134"/>
                  </a:lnTo>
                  <a:lnTo>
                    <a:pt x="389" y="134"/>
                  </a:lnTo>
                  <a:lnTo>
                    <a:pt x="387" y="13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30" name="Rectangle 38"/>
            <p:cNvSpPr>
              <a:spLocks noChangeArrowheads="1"/>
            </p:cNvSpPr>
            <p:nvPr/>
          </p:nvSpPr>
          <p:spPr bwMode="auto">
            <a:xfrm>
              <a:off x="2986" y="1731"/>
              <a:ext cx="2" cy="3"/>
            </a:xfrm>
            <a:prstGeom prst="rect">
              <a:avLst/>
            </a:prstGeom>
            <a:noFill/>
            <a:ln w="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8731" name="Freeform 39"/>
            <p:cNvSpPr>
              <a:spLocks/>
            </p:cNvSpPr>
            <p:nvPr/>
          </p:nvSpPr>
          <p:spPr bwMode="auto">
            <a:xfrm>
              <a:off x="2627" y="1071"/>
              <a:ext cx="242" cy="307"/>
            </a:xfrm>
            <a:custGeom>
              <a:avLst/>
              <a:gdLst>
                <a:gd name="T0" fmla="*/ 181 w 242"/>
                <a:gd name="T1" fmla="*/ 222 h 307"/>
                <a:gd name="T2" fmla="*/ 175 w 242"/>
                <a:gd name="T3" fmla="*/ 237 h 307"/>
                <a:gd name="T4" fmla="*/ 170 w 242"/>
                <a:gd name="T5" fmla="*/ 256 h 307"/>
                <a:gd name="T6" fmla="*/ 165 w 242"/>
                <a:gd name="T7" fmla="*/ 271 h 307"/>
                <a:gd name="T8" fmla="*/ 155 w 242"/>
                <a:gd name="T9" fmla="*/ 281 h 307"/>
                <a:gd name="T10" fmla="*/ 147 w 242"/>
                <a:gd name="T11" fmla="*/ 294 h 307"/>
                <a:gd name="T12" fmla="*/ 142 w 242"/>
                <a:gd name="T13" fmla="*/ 299 h 307"/>
                <a:gd name="T14" fmla="*/ 134 w 242"/>
                <a:gd name="T15" fmla="*/ 302 h 307"/>
                <a:gd name="T16" fmla="*/ 126 w 242"/>
                <a:gd name="T17" fmla="*/ 305 h 307"/>
                <a:gd name="T18" fmla="*/ 116 w 242"/>
                <a:gd name="T19" fmla="*/ 305 h 307"/>
                <a:gd name="T20" fmla="*/ 103 w 242"/>
                <a:gd name="T21" fmla="*/ 302 h 307"/>
                <a:gd name="T22" fmla="*/ 98 w 242"/>
                <a:gd name="T23" fmla="*/ 297 h 307"/>
                <a:gd name="T24" fmla="*/ 88 w 242"/>
                <a:gd name="T25" fmla="*/ 286 h 307"/>
                <a:gd name="T26" fmla="*/ 72 w 242"/>
                <a:gd name="T27" fmla="*/ 286 h 307"/>
                <a:gd name="T28" fmla="*/ 52 w 242"/>
                <a:gd name="T29" fmla="*/ 286 h 307"/>
                <a:gd name="T30" fmla="*/ 39 w 242"/>
                <a:gd name="T31" fmla="*/ 276 h 307"/>
                <a:gd name="T32" fmla="*/ 28 w 242"/>
                <a:gd name="T33" fmla="*/ 266 h 307"/>
                <a:gd name="T34" fmla="*/ 18 w 242"/>
                <a:gd name="T35" fmla="*/ 256 h 307"/>
                <a:gd name="T36" fmla="*/ 5 w 242"/>
                <a:gd name="T37" fmla="*/ 245 h 307"/>
                <a:gd name="T38" fmla="*/ 3 w 242"/>
                <a:gd name="T39" fmla="*/ 237 h 307"/>
                <a:gd name="T40" fmla="*/ 5 w 242"/>
                <a:gd name="T41" fmla="*/ 225 h 307"/>
                <a:gd name="T42" fmla="*/ 16 w 242"/>
                <a:gd name="T43" fmla="*/ 214 h 307"/>
                <a:gd name="T44" fmla="*/ 28 w 242"/>
                <a:gd name="T45" fmla="*/ 204 h 307"/>
                <a:gd name="T46" fmla="*/ 36 w 242"/>
                <a:gd name="T47" fmla="*/ 191 h 307"/>
                <a:gd name="T48" fmla="*/ 39 w 242"/>
                <a:gd name="T49" fmla="*/ 173 h 307"/>
                <a:gd name="T50" fmla="*/ 49 w 242"/>
                <a:gd name="T51" fmla="*/ 163 h 307"/>
                <a:gd name="T52" fmla="*/ 65 w 242"/>
                <a:gd name="T53" fmla="*/ 160 h 307"/>
                <a:gd name="T54" fmla="*/ 83 w 242"/>
                <a:gd name="T55" fmla="*/ 158 h 307"/>
                <a:gd name="T56" fmla="*/ 90 w 242"/>
                <a:gd name="T57" fmla="*/ 145 h 307"/>
                <a:gd name="T58" fmla="*/ 101 w 242"/>
                <a:gd name="T59" fmla="*/ 134 h 307"/>
                <a:gd name="T60" fmla="*/ 106 w 242"/>
                <a:gd name="T61" fmla="*/ 119 h 307"/>
                <a:gd name="T62" fmla="*/ 116 w 242"/>
                <a:gd name="T63" fmla="*/ 109 h 307"/>
                <a:gd name="T64" fmla="*/ 126 w 242"/>
                <a:gd name="T65" fmla="*/ 98 h 307"/>
                <a:gd name="T66" fmla="*/ 139 w 242"/>
                <a:gd name="T67" fmla="*/ 88 h 307"/>
                <a:gd name="T68" fmla="*/ 147 w 242"/>
                <a:gd name="T69" fmla="*/ 75 h 307"/>
                <a:gd name="T70" fmla="*/ 152 w 242"/>
                <a:gd name="T71" fmla="*/ 60 h 307"/>
                <a:gd name="T72" fmla="*/ 165 w 242"/>
                <a:gd name="T73" fmla="*/ 52 h 307"/>
                <a:gd name="T74" fmla="*/ 175 w 242"/>
                <a:gd name="T75" fmla="*/ 42 h 307"/>
                <a:gd name="T76" fmla="*/ 186 w 242"/>
                <a:gd name="T77" fmla="*/ 29 h 307"/>
                <a:gd name="T78" fmla="*/ 196 w 242"/>
                <a:gd name="T79" fmla="*/ 16 h 307"/>
                <a:gd name="T80" fmla="*/ 209 w 242"/>
                <a:gd name="T81" fmla="*/ 5 h 307"/>
                <a:gd name="T82" fmla="*/ 224 w 242"/>
                <a:gd name="T83" fmla="*/ 0 h 307"/>
                <a:gd name="T84" fmla="*/ 232 w 242"/>
                <a:gd name="T85" fmla="*/ 13 h 307"/>
                <a:gd name="T86" fmla="*/ 237 w 242"/>
                <a:gd name="T87" fmla="*/ 29 h 307"/>
                <a:gd name="T88" fmla="*/ 235 w 242"/>
                <a:gd name="T89" fmla="*/ 47 h 307"/>
                <a:gd name="T90" fmla="*/ 242 w 242"/>
                <a:gd name="T91" fmla="*/ 60 h 307"/>
                <a:gd name="T92" fmla="*/ 237 w 242"/>
                <a:gd name="T93" fmla="*/ 65 h 307"/>
                <a:gd name="T94" fmla="*/ 237 w 242"/>
                <a:gd name="T95" fmla="*/ 67 h 307"/>
                <a:gd name="T96" fmla="*/ 232 w 242"/>
                <a:gd name="T97" fmla="*/ 83 h 307"/>
                <a:gd name="T98" fmla="*/ 224 w 242"/>
                <a:gd name="T99" fmla="*/ 96 h 307"/>
                <a:gd name="T100" fmla="*/ 222 w 242"/>
                <a:gd name="T101" fmla="*/ 114 h 307"/>
                <a:gd name="T102" fmla="*/ 217 w 242"/>
                <a:gd name="T103" fmla="*/ 119 h 307"/>
                <a:gd name="T104" fmla="*/ 206 w 242"/>
                <a:gd name="T105" fmla="*/ 132 h 307"/>
                <a:gd name="T106" fmla="*/ 196 w 242"/>
                <a:gd name="T107" fmla="*/ 142 h 307"/>
                <a:gd name="T108" fmla="*/ 186 w 242"/>
                <a:gd name="T109" fmla="*/ 155 h 307"/>
                <a:gd name="T110" fmla="*/ 183 w 242"/>
                <a:gd name="T111" fmla="*/ 173 h 307"/>
                <a:gd name="T112" fmla="*/ 181 w 242"/>
                <a:gd name="T113" fmla="*/ 191 h 307"/>
                <a:gd name="T114" fmla="*/ 181 w 242"/>
                <a:gd name="T115" fmla="*/ 209 h 30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42"/>
                <a:gd name="T175" fmla="*/ 0 h 307"/>
                <a:gd name="T176" fmla="*/ 242 w 242"/>
                <a:gd name="T177" fmla="*/ 307 h 30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42" h="307">
                  <a:moveTo>
                    <a:pt x="181" y="209"/>
                  </a:moveTo>
                  <a:lnTo>
                    <a:pt x="181" y="212"/>
                  </a:lnTo>
                  <a:lnTo>
                    <a:pt x="181" y="214"/>
                  </a:lnTo>
                  <a:lnTo>
                    <a:pt x="181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3" y="222"/>
                  </a:lnTo>
                  <a:lnTo>
                    <a:pt x="181" y="222"/>
                  </a:lnTo>
                  <a:lnTo>
                    <a:pt x="181" y="225"/>
                  </a:lnTo>
                  <a:lnTo>
                    <a:pt x="181" y="227"/>
                  </a:lnTo>
                  <a:lnTo>
                    <a:pt x="178" y="227"/>
                  </a:lnTo>
                  <a:lnTo>
                    <a:pt x="178" y="230"/>
                  </a:lnTo>
                  <a:lnTo>
                    <a:pt x="178" y="232"/>
                  </a:lnTo>
                  <a:lnTo>
                    <a:pt x="178" y="235"/>
                  </a:lnTo>
                  <a:lnTo>
                    <a:pt x="175" y="235"/>
                  </a:lnTo>
                  <a:lnTo>
                    <a:pt x="175" y="237"/>
                  </a:lnTo>
                  <a:lnTo>
                    <a:pt x="175" y="240"/>
                  </a:lnTo>
                  <a:lnTo>
                    <a:pt x="175" y="243"/>
                  </a:lnTo>
                  <a:lnTo>
                    <a:pt x="175" y="245"/>
                  </a:lnTo>
                  <a:lnTo>
                    <a:pt x="173" y="245"/>
                  </a:lnTo>
                  <a:lnTo>
                    <a:pt x="173" y="248"/>
                  </a:lnTo>
                  <a:lnTo>
                    <a:pt x="170" y="250"/>
                  </a:lnTo>
                  <a:lnTo>
                    <a:pt x="170" y="253"/>
                  </a:lnTo>
                  <a:lnTo>
                    <a:pt x="170" y="256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68" y="266"/>
                  </a:lnTo>
                  <a:lnTo>
                    <a:pt x="168" y="268"/>
                  </a:lnTo>
                  <a:lnTo>
                    <a:pt x="165" y="268"/>
                  </a:lnTo>
                  <a:lnTo>
                    <a:pt x="165" y="271"/>
                  </a:lnTo>
                  <a:lnTo>
                    <a:pt x="163" y="271"/>
                  </a:lnTo>
                  <a:lnTo>
                    <a:pt x="160" y="271"/>
                  </a:lnTo>
                  <a:lnTo>
                    <a:pt x="160" y="274"/>
                  </a:lnTo>
                  <a:lnTo>
                    <a:pt x="157" y="274"/>
                  </a:lnTo>
                  <a:lnTo>
                    <a:pt x="157" y="276"/>
                  </a:lnTo>
                  <a:lnTo>
                    <a:pt x="157" y="279"/>
                  </a:lnTo>
                  <a:lnTo>
                    <a:pt x="155" y="279"/>
                  </a:lnTo>
                  <a:lnTo>
                    <a:pt x="155" y="281"/>
                  </a:lnTo>
                  <a:lnTo>
                    <a:pt x="155" y="284"/>
                  </a:lnTo>
                  <a:lnTo>
                    <a:pt x="152" y="284"/>
                  </a:lnTo>
                  <a:lnTo>
                    <a:pt x="152" y="286"/>
                  </a:lnTo>
                  <a:lnTo>
                    <a:pt x="150" y="286"/>
                  </a:lnTo>
                  <a:lnTo>
                    <a:pt x="150" y="289"/>
                  </a:lnTo>
                  <a:lnTo>
                    <a:pt x="147" y="289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7"/>
                  </a:lnTo>
                  <a:lnTo>
                    <a:pt x="144" y="297"/>
                  </a:lnTo>
                  <a:lnTo>
                    <a:pt x="144" y="299"/>
                  </a:lnTo>
                  <a:lnTo>
                    <a:pt x="144" y="297"/>
                  </a:lnTo>
                  <a:lnTo>
                    <a:pt x="142" y="297"/>
                  </a:lnTo>
                  <a:lnTo>
                    <a:pt x="139" y="297"/>
                  </a:lnTo>
                  <a:lnTo>
                    <a:pt x="139" y="299"/>
                  </a:lnTo>
                  <a:lnTo>
                    <a:pt x="142" y="299"/>
                  </a:lnTo>
                  <a:lnTo>
                    <a:pt x="139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2" y="305"/>
                  </a:lnTo>
                  <a:lnTo>
                    <a:pt x="132" y="307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6" y="305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9" y="302"/>
                  </a:lnTo>
                  <a:lnTo>
                    <a:pt x="116" y="302"/>
                  </a:lnTo>
                  <a:lnTo>
                    <a:pt x="116" y="305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1" y="302"/>
                  </a:lnTo>
                  <a:lnTo>
                    <a:pt x="108" y="302"/>
                  </a:lnTo>
                  <a:lnTo>
                    <a:pt x="106" y="302"/>
                  </a:lnTo>
                  <a:lnTo>
                    <a:pt x="103" y="302"/>
                  </a:lnTo>
                  <a:lnTo>
                    <a:pt x="101" y="302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3" y="297"/>
                  </a:lnTo>
                  <a:lnTo>
                    <a:pt x="101" y="297"/>
                  </a:lnTo>
                  <a:lnTo>
                    <a:pt x="101" y="294"/>
                  </a:lnTo>
                  <a:lnTo>
                    <a:pt x="98" y="294"/>
                  </a:lnTo>
                  <a:lnTo>
                    <a:pt x="98" y="297"/>
                  </a:lnTo>
                  <a:lnTo>
                    <a:pt x="95" y="297"/>
                  </a:lnTo>
                  <a:lnTo>
                    <a:pt x="93" y="297"/>
                  </a:lnTo>
                  <a:lnTo>
                    <a:pt x="93" y="294"/>
                  </a:lnTo>
                  <a:lnTo>
                    <a:pt x="93" y="292"/>
                  </a:lnTo>
                  <a:lnTo>
                    <a:pt x="93" y="289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8" y="286"/>
                  </a:lnTo>
                  <a:lnTo>
                    <a:pt x="85" y="286"/>
                  </a:lnTo>
                  <a:lnTo>
                    <a:pt x="83" y="286"/>
                  </a:lnTo>
                  <a:lnTo>
                    <a:pt x="80" y="286"/>
                  </a:lnTo>
                  <a:lnTo>
                    <a:pt x="80" y="289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6"/>
                  </a:lnTo>
                  <a:lnTo>
                    <a:pt x="70" y="286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2" y="289"/>
                  </a:lnTo>
                  <a:lnTo>
                    <a:pt x="59" y="289"/>
                  </a:lnTo>
                  <a:lnTo>
                    <a:pt x="57" y="289"/>
                  </a:lnTo>
                  <a:lnTo>
                    <a:pt x="54" y="286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4"/>
                  </a:lnTo>
                  <a:lnTo>
                    <a:pt x="44" y="284"/>
                  </a:lnTo>
                  <a:lnTo>
                    <a:pt x="44" y="281"/>
                  </a:lnTo>
                  <a:lnTo>
                    <a:pt x="41" y="281"/>
                  </a:lnTo>
                  <a:lnTo>
                    <a:pt x="41" y="279"/>
                  </a:lnTo>
                  <a:lnTo>
                    <a:pt x="39" y="279"/>
                  </a:lnTo>
                  <a:lnTo>
                    <a:pt x="39" y="276"/>
                  </a:lnTo>
                  <a:lnTo>
                    <a:pt x="36" y="276"/>
                  </a:lnTo>
                  <a:lnTo>
                    <a:pt x="36" y="274"/>
                  </a:lnTo>
                  <a:lnTo>
                    <a:pt x="34" y="274"/>
                  </a:lnTo>
                  <a:lnTo>
                    <a:pt x="34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6" y="263"/>
                  </a:lnTo>
                  <a:lnTo>
                    <a:pt x="23" y="263"/>
                  </a:lnTo>
                  <a:lnTo>
                    <a:pt x="23" y="261"/>
                  </a:lnTo>
                  <a:lnTo>
                    <a:pt x="21" y="261"/>
                  </a:lnTo>
                  <a:lnTo>
                    <a:pt x="21" y="258"/>
                  </a:lnTo>
                  <a:lnTo>
                    <a:pt x="18" y="258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3" y="253"/>
                  </a:lnTo>
                  <a:lnTo>
                    <a:pt x="10" y="253"/>
                  </a:lnTo>
                  <a:lnTo>
                    <a:pt x="10" y="250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3" y="240"/>
                  </a:lnTo>
                  <a:lnTo>
                    <a:pt x="3" y="237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3" y="230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5" y="225"/>
                  </a:lnTo>
                  <a:lnTo>
                    <a:pt x="5" y="222"/>
                  </a:lnTo>
                  <a:lnTo>
                    <a:pt x="8" y="222"/>
                  </a:lnTo>
                  <a:lnTo>
                    <a:pt x="8" y="219"/>
                  </a:lnTo>
                  <a:lnTo>
                    <a:pt x="10" y="219"/>
                  </a:lnTo>
                  <a:lnTo>
                    <a:pt x="10" y="217"/>
                  </a:lnTo>
                  <a:lnTo>
                    <a:pt x="13" y="217"/>
                  </a:lnTo>
                  <a:lnTo>
                    <a:pt x="13" y="214"/>
                  </a:lnTo>
                  <a:lnTo>
                    <a:pt x="16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21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7"/>
                  </a:lnTo>
                  <a:lnTo>
                    <a:pt x="28" y="207"/>
                  </a:lnTo>
                  <a:lnTo>
                    <a:pt x="28" y="204"/>
                  </a:lnTo>
                  <a:lnTo>
                    <a:pt x="31" y="204"/>
                  </a:lnTo>
                  <a:lnTo>
                    <a:pt x="31" y="201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1"/>
                  </a:lnTo>
                  <a:lnTo>
                    <a:pt x="36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6" y="165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49" y="160"/>
                  </a:lnTo>
                  <a:lnTo>
                    <a:pt x="52" y="160"/>
                  </a:lnTo>
                  <a:lnTo>
                    <a:pt x="54" y="160"/>
                  </a:lnTo>
                  <a:lnTo>
                    <a:pt x="57" y="160"/>
                  </a:lnTo>
                  <a:lnTo>
                    <a:pt x="59" y="158"/>
                  </a:lnTo>
                  <a:lnTo>
                    <a:pt x="62" y="158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0" y="158"/>
                  </a:lnTo>
                  <a:lnTo>
                    <a:pt x="83" y="158"/>
                  </a:lnTo>
                  <a:lnTo>
                    <a:pt x="83" y="155"/>
                  </a:lnTo>
                  <a:lnTo>
                    <a:pt x="85" y="155"/>
                  </a:lnTo>
                  <a:lnTo>
                    <a:pt x="85" y="152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8" y="147"/>
                  </a:lnTo>
                  <a:lnTo>
                    <a:pt x="90" y="147"/>
                  </a:lnTo>
                  <a:lnTo>
                    <a:pt x="90" y="145"/>
                  </a:lnTo>
                  <a:lnTo>
                    <a:pt x="90" y="142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8" y="137"/>
                  </a:lnTo>
                  <a:lnTo>
                    <a:pt x="98" y="134"/>
                  </a:lnTo>
                  <a:lnTo>
                    <a:pt x="101" y="134"/>
                  </a:lnTo>
                  <a:lnTo>
                    <a:pt x="101" y="132"/>
                  </a:lnTo>
                  <a:lnTo>
                    <a:pt x="101" y="129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3" y="121"/>
                  </a:lnTo>
                  <a:lnTo>
                    <a:pt x="106" y="121"/>
                  </a:lnTo>
                  <a:lnTo>
                    <a:pt x="106" y="119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11" y="116"/>
                  </a:lnTo>
                  <a:lnTo>
                    <a:pt x="114" y="116"/>
                  </a:lnTo>
                  <a:lnTo>
                    <a:pt x="114" y="114"/>
                  </a:lnTo>
                  <a:lnTo>
                    <a:pt x="116" y="114"/>
                  </a:lnTo>
                  <a:lnTo>
                    <a:pt x="116" y="111"/>
                  </a:lnTo>
                  <a:lnTo>
                    <a:pt x="116" y="109"/>
                  </a:lnTo>
                  <a:lnTo>
                    <a:pt x="119" y="109"/>
                  </a:lnTo>
                  <a:lnTo>
                    <a:pt x="119" y="106"/>
                  </a:lnTo>
                  <a:lnTo>
                    <a:pt x="121" y="106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4" y="101"/>
                  </a:lnTo>
                  <a:lnTo>
                    <a:pt x="126" y="101"/>
                  </a:lnTo>
                  <a:lnTo>
                    <a:pt x="126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2" y="93"/>
                  </a:lnTo>
                  <a:lnTo>
                    <a:pt x="134" y="91"/>
                  </a:lnTo>
                  <a:lnTo>
                    <a:pt x="137" y="91"/>
                  </a:lnTo>
                  <a:lnTo>
                    <a:pt x="137" y="88"/>
                  </a:lnTo>
                  <a:lnTo>
                    <a:pt x="139" y="88"/>
                  </a:lnTo>
                  <a:lnTo>
                    <a:pt x="139" y="85"/>
                  </a:lnTo>
                  <a:lnTo>
                    <a:pt x="142" y="85"/>
                  </a:lnTo>
                  <a:lnTo>
                    <a:pt x="142" y="83"/>
                  </a:lnTo>
                  <a:lnTo>
                    <a:pt x="144" y="83"/>
                  </a:lnTo>
                  <a:lnTo>
                    <a:pt x="144" y="80"/>
                  </a:lnTo>
                  <a:lnTo>
                    <a:pt x="147" y="80"/>
                  </a:lnTo>
                  <a:lnTo>
                    <a:pt x="147" y="78"/>
                  </a:lnTo>
                  <a:lnTo>
                    <a:pt x="147" y="75"/>
                  </a:lnTo>
                  <a:lnTo>
                    <a:pt x="150" y="75"/>
                  </a:lnTo>
                  <a:lnTo>
                    <a:pt x="150" y="72"/>
                  </a:lnTo>
                  <a:lnTo>
                    <a:pt x="150" y="70"/>
                  </a:lnTo>
                  <a:lnTo>
                    <a:pt x="150" y="67"/>
                  </a:lnTo>
                  <a:lnTo>
                    <a:pt x="150" y="65"/>
                  </a:lnTo>
                  <a:lnTo>
                    <a:pt x="152" y="65"/>
                  </a:lnTo>
                  <a:lnTo>
                    <a:pt x="152" y="62"/>
                  </a:lnTo>
                  <a:lnTo>
                    <a:pt x="152" y="60"/>
                  </a:lnTo>
                  <a:lnTo>
                    <a:pt x="155" y="60"/>
                  </a:lnTo>
                  <a:lnTo>
                    <a:pt x="155" y="57"/>
                  </a:lnTo>
                  <a:lnTo>
                    <a:pt x="157" y="57"/>
                  </a:lnTo>
                  <a:lnTo>
                    <a:pt x="160" y="57"/>
                  </a:lnTo>
                  <a:lnTo>
                    <a:pt x="163" y="57"/>
                  </a:lnTo>
                  <a:lnTo>
                    <a:pt x="163" y="54"/>
                  </a:lnTo>
                  <a:lnTo>
                    <a:pt x="165" y="54"/>
                  </a:lnTo>
                  <a:lnTo>
                    <a:pt x="165" y="52"/>
                  </a:lnTo>
                  <a:lnTo>
                    <a:pt x="168" y="52"/>
                  </a:lnTo>
                  <a:lnTo>
                    <a:pt x="168" y="49"/>
                  </a:lnTo>
                  <a:lnTo>
                    <a:pt x="170" y="49"/>
                  </a:lnTo>
                  <a:lnTo>
                    <a:pt x="170" y="47"/>
                  </a:lnTo>
                  <a:lnTo>
                    <a:pt x="173" y="47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78" y="39"/>
                  </a:lnTo>
                  <a:lnTo>
                    <a:pt x="181" y="39"/>
                  </a:lnTo>
                  <a:lnTo>
                    <a:pt x="181" y="36"/>
                  </a:lnTo>
                  <a:lnTo>
                    <a:pt x="183" y="36"/>
                  </a:lnTo>
                  <a:lnTo>
                    <a:pt x="183" y="34"/>
                  </a:lnTo>
                  <a:lnTo>
                    <a:pt x="186" y="31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8" y="26"/>
                  </a:lnTo>
                  <a:lnTo>
                    <a:pt x="191" y="23"/>
                  </a:lnTo>
                  <a:lnTo>
                    <a:pt x="191" y="21"/>
                  </a:lnTo>
                  <a:lnTo>
                    <a:pt x="193" y="21"/>
                  </a:lnTo>
                  <a:lnTo>
                    <a:pt x="193" y="18"/>
                  </a:lnTo>
                  <a:lnTo>
                    <a:pt x="196" y="18"/>
                  </a:lnTo>
                  <a:lnTo>
                    <a:pt x="196" y="16"/>
                  </a:lnTo>
                  <a:lnTo>
                    <a:pt x="199" y="13"/>
                  </a:lnTo>
                  <a:lnTo>
                    <a:pt x="199" y="11"/>
                  </a:lnTo>
                  <a:lnTo>
                    <a:pt x="201" y="11"/>
                  </a:lnTo>
                  <a:lnTo>
                    <a:pt x="201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9" y="8"/>
                  </a:lnTo>
                  <a:lnTo>
                    <a:pt x="209" y="5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3"/>
                  </a:lnTo>
                  <a:lnTo>
                    <a:pt x="217" y="3"/>
                  </a:lnTo>
                  <a:lnTo>
                    <a:pt x="219" y="3"/>
                  </a:lnTo>
                  <a:lnTo>
                    <a:pt x="222" y="3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0" y="3"/>
                  </a:lnTo>
                  <a:lnTo>
                    <a:pt x="230" y="5"/>
                  </a:lnTo>
                  <a:lnTo>
                    <a:pt x="230" y="8"/>
                  </a:lnTo>
                  <a:lnTo>
                    <a:pt x="232" y="8"/>
                  </a:lnTo>
                  <a:lnTo>
                    <a:pt x="232" y="11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2" y="18"/>
                  </a:lnTo>
                  <a:lnTo>
                    <a:pt x="232" y="21"/>
                  </a:lnTo>
                  <a:lnTo>
                    <a:pt x="235" y="21"/>
                  </a:lnTo>
                  <a:lnTo>
                    <a:pt x="235" y="23"/>
                  </a:lnTo>
                  <a:lnTo>
                    <a:pt x="235" y="26"/>
                  </a:lnTo>
                  <a:lnTo>
                    <a:pt x="237" y="26"/>
                  </a:lnTo>
                  <a:lnTo>
                    <a:pt x="237" y="29"/>
                  </a:lnTo>
                  <a:lnTo>
                    <a:pt x="237" y="31"/>
                  </a:lnTo>
                  <a:lnTo>
                    <a:pt x="237" y="34"/>
                  </a:lnTo>
                  <a:lnTo>
                    <a:pt x="235" y="34"/>
                  </a:lnTo>
                  <a:lnTo>
                    <a:pt x="235" y="36"/>
                  </a:lnTo>
                  <a:lnTo>
                    <a:pt x="235" y="39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5" y="47"/>
                  </a:lnTo>
                  <a:lnTo>
                    <a:pt x="237" y="47"/>
                  </a:lnTo>
                  <a:lnTo>
                    <a:pt x="237" y="49"/>
                  </a:lnTo>
                  <a:lnTo>
                    <a:pt x="237" y="52"/>
                  </a:lnTo>
                  <a:lnTo>
                    <a:pt x="237" y="54"/>
                  </a:lnTo>
                  <a:lnTo>
                    <a:pt x="237" y="57"/>
                  </a:lnTo>
                  <a:lnTo>
                    <a:pt x="240" y="57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2" y="62"/>
                  </a:lnTo>
                  <a:lnTo>
                    <a:pt x="242" y="65"/>
                  </a:lnTo>
                  <a:lnTo>
                    <a:pt x="240" y="65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37" y="65"/>
                  </a:lnTo>
                  <a:lnTo>
                    <a:pt x="237" y="62"/>
                  </a:lnTo>
                  <a:lnTo>
                    <a:pt x="237" y="65"/>
                  </a:lnTo>
                  <a:lnTo>
                    <a:pt x="235" y="65"/>
                  </a:lnTo>
                  <a:lnTo>
                    <a:pt x="237" y="62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7" y="65"/>
                  </a:lnTo>
                  <a:lnTo>
                    <a:pt x="237" y="67"/>
                  </a:lnTo>
                  <a:lnTo>
                    <a:pt x="235" y="67"/>
                  </a:lnTo>
                  <a:lnTo>
                    <a:pt x="235" y="70"/>
                  </a:lnTo>
                  <a:lnTo>
                    <a:pt x="235" y="72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5" y="80"/>
                  </a:lnTo>
                  <a:lnTo>
                    <a:pt x="235" y="83"/>
                  </a:lnTo>
                  <a:lnTo>
                    <a:pt x="232" y="83"/>
                  </a:lnTo>
                  <a:lnTo>
                    <a:pt x="232" y="85"/>
                  </a:lnTo>
                  <a:lnTo>
                    <a:pt x="232" y="88"/>
                  </a:lnTo>
                  <a:lnTo>
                    <a:pt x="230" y="88"/>
                  </a:lnTo>
                  <a:lnTo>
                    <a:pt x="227" y="88"/>
                  </a:lnTo>
                  <a:lnTo>
                    <a:pt x="227" y="91"/>
                  </a:lnTo>
                  <a:lnTo>
                    <a:pt x="227" y="93"/>
                  </a:lnTo>
                  <a:lnTo>
                    <a:pt x="224" y="93"/>
                  </a:lnTo>
                  <a:lnTo>
                    <a:pt x="224" y="96"/>
                  </a:lnTo>
                  <a:lnTo>
                    <a:pt x="224" y="98"/>
                  </a:lnTo>
                  <a:lnTo>
                    <a:pt x="224" y="101"/>
                  </a:lnTo>
                  <a:lnTo>
                    <a:pt x="224" y="103"/>
                  </a:lnTo>
                  <a:lnTo>
                    <a:pt x="224" y="106"/>
                  </a:lnTo>
                  <a:lnTo>
                    <a:pt x="224" y="109"/>
                  </a:lnTo>
                  <a:lnTo>
                    <a:pt x="224" y="111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4"/>
                  </a:lnTo>
                  <a:lnTo>
                    <a:pt x="219" y="114"/>
                  </a:lnTo>
                  <a:lnTo>
                    <a:pt x="219" y="116"/>
                  </a:lnTo>
                  <a:lnTo>
                    <a:pt x="217" y="116"/>
                  </a:lnTo>
                  <a:lnTo>
                    <a:pt x="217" y="119"/>
                  </a:lnTo>
                  <a:lnTo>
                    <a:pt x="214" y="119"/>
                  </a:lnTo>
                  <a:lnTo>
                    <a:pt x="214" y="121"/>
                  </a:lnTo>
                  <a:lnTo>
                    <a:pt x="212" y="124"/>
                  </a:lnTo>
                  <a:lnTo>
                    <a:pt x="209" y="124"/>
                  </a:lnTo>
                  <a:lnTo>
                    <a:pt x="209" y="127"/>
                  </a:lnTo>
                  <a:lnTo>
                    <a:pt x="209" y="129"/>
                  </a:lnTo>
                  <a:lnTo>
                    <a:pt x="206" y="129"/>
                  </a:lnTo>
                  <a:lnTo>
                    <a:pt x="206" y="132"/>
                  </a:lnTo>
                  <a:lnTo>
                    <a:pt x="204" y="132"/>
                  </a:lnTo>
                  <a:lnTo>
                    <a:pt x="204" y="134"/>
                  </a:lnTo>
                  <a:lnTo>
                    <a:pt x="201" y="134"/>
                  </a:lnTo>
                  <a:lnTo>
                    <a:pt x="201" y="137"/>
                  </a:lnTo>
                  <a:lnTo>
                    <a:pt x="199" y="137"/>
                  </a:lnTo>
                  <a:lnTo>
                    <a:pt x="199" y="140"/>
                  </a:lnTo>
                  <a:lnTo>
                    <a:pt x="196" y="140"/>
                  </a:lnTo>
                  <a:lnTo>
                    <a:pt x="196" y="142"/>
                  </a:lnTo>
                  <a:lnTo>
                    <a:pt x="193" y="142"/>
                  </a:lnTo>
                  <a:lnTo>
                    <a:pt x="193" y="145"/>
                  </a:lnTo>
                  <a:lnTo>
                    <a:pt x="191" y="147"/>
                  </a:lnTo>
                  <a:lnTo>
                    <a:pt x="191" y="150"/>
                  </a:lnTo>
                  <a:lnTo>
                    <a:pt x="188" y="150"/>
                  </a:lnTo>
                  <a:lnTo>
                    <a:pt x="188" y="152"/>
                  </a:lnTo>
                  <a:lnTo>
                    <a:pt x="188" y="155"/>
                  </a:lnTo>
                  <a:lnTo>
                    <a:pt x="186" y="155"/>
                  </a:lnTo>
                  <a:lnTo>
                    <a:pt x="186" y="158"/>
                  </a:lnTo>
                  <a:lnTo>
                    <a:pt x="186" y="160"/>
                  </a:lnTo>
                  <a:lnTo>
                    <a:pt x="183" y="160"/>
                  </a:lnTo>
                  <a:lnTo>
                    <a:pt x="183" y="163"/>
                  </a:lnTo>
                  <a:lnTo>
                    <a:pt x="183" y="165"/>
                  </a:lnTo>
                  <a:lnTo>
                    <a:pt x="183" y="168"/>
                  </a:lnTo>
                  <a:lnTo>
                    <a:pt x="183" y="170"/>
                  </a:lnTo>
                  <a:lnTo>
                    <a:pt x="183" y="173"/>
                  </a:lnTo>
                  <a:lnTo>
                    <a:pt x="181" y="173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1" y="186"/>
                  </a:lnTo>
                  <a:lnTo>
                    <a:pt x="181" y="189"/>
                  </a:lnTo>
                  <a:lnTo>
                    <a:pt x="181" y="191"/>
                  </a:lnTo>
                  <a:lnTo>
                    <a:pt x="181" y="194"/>
                  </a:lnTo>
                  <a:lnTo>
                    <a:pt x="181" y="196"/>
                  </a:lnTo>
                  <a:lnTo>
                    <a:pt x="181" y="199"/>
                  </a:lnTo>
                  <a:lnTo>
                    <a:pt x="181" y="201"/>
                  </a:lnTo>
                  <a:lnTo>
                    <a:pt x="181" y="204"/>
                  </a:lnTo>
                  <a:lnTo>
                    <a:pt x="178" y="207"/>
                  </a:lnTo>
                  <a:lnTo>
                    <a:pt x="181" y="207"/>
                  </a:lnTo>
                  <a:lnTo>
                    <a:pt x="181" y="20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32" name="Freeform 40"/>
            <p:cNvSpPr>
              <a:spLocks noEditPoints="1"/>
            </p:cNvSpPr>
            <p:nvPr/>
          </p:nvSpPr>
          <p:spPr bwMode="auto">
            <a:xfrm>
              <a:off x="4639" y="1399"/>
              <a:ext cx="1090" cy="740"/>
            </a:xfrm>
            <a:custGeom>
              <a:avLst/>
              <a:gdLst>
                <a:gd name="T0" fmla="*/ 1049 w 1090"/>
                <a:gd name="T1" fmla="*/ 201 h 740"/>
                <a:gd name="T2" fmla="*/ 1047 w 1090"/>
                <a:gd name="T3" fmla="*/ 152 h 740"/>
                <a:gd name="T4" fmla="*/ 1090 w 1090"/>
                <a:gd name="T5" fmla="*/ 191 h 740"/>
                <a:gd name="T6" fmla="*/ 23 w 1090"/>
                <a:gd name="T7" fmla="*/ 165 h 740"/>
                <a:gd name="T8" fmla="*/ 69 w 1090"/>
                <a:gd name="T9" fmla="*/ 139 h 740"/>
                <a:gd name="T10" fmla="*/ 118 w 1090"/>
                <a:gd name="T11" fmla="*/ 167 h 740"/>
                <a:gd name="T12" fmla="*/ 165 w 1090"/>
                <a:gd name="T13" fmla="*/ 152 h 740"/>
                <a:gd name="T14" fmla="*/ 219 w 1090"/>
                <a:gd name="T15" fmla="*/ 134 h 740"/>
                <a:gd name="T16" fmla="*/ 268 w 1090"/>
                <a:gd name="T17" fmla="*/ 108 h 740"/>
                <a:gd name="T18" fmla="*/ 319 w 1090"/>
                <a:gd name="T19" fmla="*/ 85 h 740"/>
                <a:gd name="T20" fmla="*/ 368 w 1090"/>
                <a:gd name="T21" fmla="*/ 56 h 740"/>
                <a:gd name="T22" fmla="*/ 412 w 1090"/>
                <a:gd name="T23" fmla="*/ 23 h 740"/>
                <a:gd name="T24" fmla="*/ 469 w 1090"/>
                <a:gd name="T25" fmla="*/ 7 h 740"/>
                <a:gd name="T26" fmla="*/ 520 w 1090"/>
                <a:gd name="T27" fmla="*/ 5 h 740"/>
                <a:gd name="T28" fmla="*/ 569 w 1090"/>
                <a:gd name="T29" fmla="*/ 33 h 740"/>
                <a:gd name="T30" fmla="*/ 603 w 1090"/>
                <a:gd name="T31" fmla="*/ 51 h 740"/>
                <a:gd name="T32" fmla="*/ 652 w 1090"/>
                <a:gd name="T33" fmla="*/ 72 h 740"/>
                <a:gd name="T34" fmla="*/ 709 w 1090"/>
                <a:gd name="T35" fmla="*/ 77 h 740"/>
                <a:gd name="T36" fmla="*/ 763 w 1090"/>
                <a:gd name="T37" fmla="*/ 64 h 740"/>
                <a:gd name="T38" fmla="*/ 802 w 1090"/>
                <a:gd name="T39" fmla="*/ 33 h 740"/>
                <a:gd name="T40" fmla="*/ 840 w 1090"/>
                <a:gd name="T41" fmla="*/ 23 h 740"/>
                <a:gd name="T42" fmla="*/ 874 w 1090"/>
                <a:gd name="T43" fmla="*/ 62 h 740"/>
                <a:gd name="T44" fmla="*/ 907 w 1090"/>
                <a:gd name="T45" fmla="*/ 95 h 740"/>
                <a:gd name="T46" fmla="*/ 943 w 1090"/>
                <a:gd name="T47" fmla="*/ 105 h 740"/>
                <a:gd name="T48" fmla="*/ 974 w 1090"/>
                <a:gd name="T49" fmla="*/ 111 h 740"/>
                <a:gd name="T50" fmla="*/ 1018 w 1090"/>
                <a:gd name="T51" fmla="*/ 126 h 740"/>
                <a:gd name="T52" fmla="*/ 1021 w 1090"/>
                <a:gd name="T53" fmla="*/ 185 h 740"/>
                <a:gd name="T54" fmla="*/ 977 w 1090"/>
                <a:gd name="T55" fmla="*/ 201 h 740"/>
                <a:gd name="T56" fmla="*/ 954 w 1090"/>
                <a:gd name="T57" fmla="*/ 237 h 740"/>
                <a:gd name="T58" fmla="*/ 905 w 1090"/>
                <a:gd name="T59" fmla="*/ 263 h 740"/>
                <a:gd name="T60" fmla="*/ 869 w 1090"/>
                <a:gd name="T61" fmla="*/ 304 h 740"/>
                <a:gd name="T62" fmla="*/ 827 w 1090"/>
                <a:gd name="T63" fmla="*/ 345 h 740"/>
                <a:gd name="T64" fmla="*/ 783 w 1090"/>
                <a:gd name="T65" fmla="*/ 374 h 740"/>
                <a:gd name="T66" fmla="*/ 742 w 1090"/>
                <a:gd name="T67" fmla="*/ 397 h 740"/>
                <a:gd name="T68" fmla="*/ 693 w 1090"/>
                <a:gd name="T69" fmla="*/ 433 h 740"/>
                <a:gd name="T70" fmla="*/ 655 w 1090"/>
                <a:gd name="T71" fmla="*/ 474 h 740"/>
                <a:gd name="T72" fmla="*/ 613 w 1090"/>
                <a:gd name="T73" fmla="*/ 523 h 740"/>
                <a:gd name="T74" fmla="*/ 559 w 1090"/>
                <a:gd name="T75" fmla="*/ 577 h 740"/>
                <a:gd name="T76" fmla="*/ 520 w 1090"/>
                <a:gd name="T77" fmla="*/ 608 h 740"/>
                <a:gd name="T78" fmla="*/ 459 w 1090"/>
                <a:gd name="T79" fmla="*/ 603 h 740"/>
                <a:gd name="T80" fmla="*/ 407 w 1090"/>
                <a:gd name="T81" fmla="*/ 624 h 740"/>
                <a:gd name="T82" fmla="*/ 361 w 1090"/>
                <a:gd name="T83" fmla="*/ 655 h 740"/>
                <a:gd name="T84" fmla="*/ 314 w 1090"/>
                <a:gd name="T85" fmla="*/ 686 h 740"/>
                <a:gd name="T86" fmla="*/ 270 w 1090"/>
                <a:gd name="T87" fmla="*/ 719 h 740"/>
                <a:gd name="T88" fmla="*/ 214 w 1090"/>
                <a:gd name="T89" fmla="*/ 737 h 740"/>
                <a:gd name="T90" fmla="*/ 162 w 1090"/>
                <a:gd name="T91" fmla="*/ 729 h 740"/>
                <a:gd name="T92" fmla="*/ 110 w 1090"/>
                <a:gd name="T93" fmla="*/ 717 h 740"/>
                <a:gd name="T94" fmla="*/ 69 w 1090"/>
                <a:gd name="T95" fmla="*/ 717 h 740"/>
                <a:gd name="T96" fmla="*/ 67 w 1090"/>
                <a:gd name="T97" fmla="*/ 673 h 740"/>
                <a:gd name="T98" fmla="*/ 56 w 1090"/>
                <a:gd name="T99" fmla="*/ 624 h 740"/>
                <a:gd name="T100" fmla="*/ 90 w 1090"/>
                <a:gd name="T101" fmla="*/ 582 h 740"/>
                <a:gd name="T102" fmla="*/ 121 w 1090"/>
                <a:gd name="T103" fmla="*/ 546 h 740"/>
                <a:gd name="T104" fmla="*/ 162 w 1090"/>
                <a:gd name="T105" fmla="*/ 510 h 740"/>
                <a:gd name="T106" fmla="*/ 196 w 1090"/>
                <a:gd name="T107" fmla="*/ 487 h 740"/>
                <a:gd name="T108" fmla="*/ 167 w 1090"/>
                <a:gd name="T109" fmla="*/ 448 h 740"/>
                <a:gd name="T110" fmla="*/ 136 w 1090"/>
                <a:gd name="T111" fmla="*/ 410 h 740"/>
                <a:gd name="T112" fmla="*/ 100 w 1090"/>
                <a:gd name="T113" fmla="*/ 371 h 740"/>
                <a:gd name="T114" fmla="*/ 56 w 1090"/>
                <a:gd name="T115" fmla="*/ 340 h 740"/>
                <a:gd name="T116" fmla="*/ 61 w 1090"/>
                <a:gd name="T117" fmla="*/ 299 h 740"/>
                <a:gd name="T118" fmla="*/ 59 w 1090"/>
                <a:gd name="T119" fmla="*/ 281 h 740"/>
                <a:gd name="T120" fmla="*/ 28 w 1090"/>
                <a:gd name="T121" fmla="*/ 240 h 740"/>
                <a:gd name="T122" fmla="*/ 5 w 1090"/>
                <a:gd name="T123" fmla="*/ 191 h 74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90"/>
                <a:gd name="T187" fmla="*/ 0 h 740"/>
                <a:gd name="T188" fmla="*/ 1090 w 1090"/>
                <a:gd name="T189" fmla="*/ 740 h 74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90" h="740">
                  <a:moveTo>
                    <a:pt x="72" y="737"/>
                  </a:moveTo>
                  <a:lnTo>
                    <a:pt x="69" y="737"/>
                  </a:lnTo>
                  <a:lnTo>
                    <a:pt x="69" y="735"/>
                  </a:lnTo>
                  <a:lnTo>
                    <a:pt x="67" y="735"/>
                  </a:lnTo>
                  <a:lnTo>
                    <a:pt x="64" y="735"/>
                  </a:lnTo>
                  <a:lnTo>
                    <a:pt x="67" y="735"/>
                  </a:lnTo>
                  <a:lnTo>
                    <a:pt x="67" y="732"/>
                  </a:lnTo>
                  <a:lnTo>
                    <a:pt x="69" y="732"/>
                  </a:lnTo>
                  <a:lnTo>
                    <a:pt x="72" y="735"/>
                  </a:lnTo>
                  <a:lnTo>
                    <a:pt x="69" y="735"/>
                  </a:lnTo>
                  <a:lnTo>
                    <a:pt x="72" y="735"/>
                  </a:lnTo>
                  <a:lnTo>
                    <a:pt x="72" y="737"/>
                  </a:lnTo>
                  <a:close/>
                  <a:moveTo>
                    <a:pt x="1067" y="214"/>
                  </a:moveTo>
                  <a:lnTo>
                    <a:pt x="1067" y="211"/>
                  </a:lnTo>
                  <a:lnTo>
                    <a:pt x="1065" y="211"/>
                  </a:lnTo>
                  <a:lnTo>
                    <a:pt x="1062" y="211"/>
                  </a:lnTo>
                  <a:lnTo>
                    <a:pt x="1059" y="211"/>
                  </a:lnTo>
                  <a:lnTo>
                    <a:pt x="1059" y="209"/>
                  </a:lnTo>
                  <a:lnTo>
                    <a:pt x="1057" y="209"/>
                  </a:lnTo>
                  <a:lnTo>
                    <a:pt x="1054" y="209"/>
                  </a:lnTo>
                  <a:lnTo>
                    <a:pt x="1052" y="209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49" y="203"/>
                  </a:lnTo>
                  <a:lnTo>
                    <a:pt x="1049" y="201"/>
                  </a:lnTo>
                  <a:lnTo>
                    <a:pt x="1047" y="201"/>
                  </a:lnTo>
                  <a:lnTo>
                    <a:pt x="1044" y="198"/>
                  </a:lnTo>
                  <a:lnTo>
                    <a:pt x="1041" y="198"/>
                  </a:lnTo>
                  <a:lnTo>
                    <a:pt x="1041" y="196"/>
                  </a:lnTo>
                  <a:lnTo>
                    <a:pt x="1039" y="196"/>
                  </a:lnTo>
                  <a:lnTo>
                    <a:pt x="1036" y="193"/>
                  </a:lnTo>
                  <a:lnTo>
                    <a:pt x="1036" y="191"/>
                  </a:lnTo>
                  <a:lnTo>
                    <a:pt x="1036" y="188"/>
                  </a:lnTo>
                  <a:lnTo>
                    <a:pt x="1036" y="185"/>
                  </a:lnTo>
                  <a:lnTo>
                    <a:pt x="1034" y="183"/>
                  </a:lnTo>
                  <a:lnTo>
                    <a:pt x="1034" y="180"/>
                  </a:lnTo>
                  <a:lnTo>
                    <a:pt x="1034" y="178"/>
                  </a:lnTo>
                  <a:lnTo>
                    <a:pt x="1034" y="175"/>
                  </a:lnTo>
                  <a:lnTo>
                    <a:pt x="1034" y="172"/>
                  </a:lnTo>
                  <a:lnTo>
                    <a:pt x="1034" y="170"/>
                  </a:lnTo>
                  <a:lnTo>
                    <a:pt x="1034" y="167"/>
                  </a:lnTo>
                  <a:lnTo>
                    <a:pt x="1034" y="165"/>
                  </a:lnTo>
                  <a:lnTo>
                    <a:pt x="1036" y="165"/>
                  </a:lnTo>
                  <a:lnTo>
                    <a:pt x="1036" y="162"/>
                  </a:lnTo>
                  <a:lnTo>
                    <a:pt x="1036" y="160"/>
                  </a:lnTo>
                  <a:lnTo>
                    <a:pt x="1039" y="160"/>
                  </a:lnTo>
                  <a:lnTo>
                    <a:pt x="1039" y="157"/>
                  </a:lnTo>
                  <a:lnTo>
                    <a:pt x="1041" y="157"/>
                  </a:lnTo>
                  <a:lnTo>
                    <a:pt x="1041" y="154"/>
                  </a:lnTo>
                  <a:lnTo>
                    <a:pt x="1044" y="154"/>
                  </a:lnTo>
                  <a:lnTo>
                    <a:pt x="1047" y="154"/>
                  </a:lnTo>
                  <a:lnTo>
                    <a:pt x="1047" y="152"/>
                  </a:lnTo>
                  <a:lnTo>
                    <a:pt x="1049" y="152"/>
                  </a:lnTo>
                  <a:lnTo>
                    <a:pt x="1052" y="152"/>
                  </a:lnTo>
                  <a:lnTo>
                    <a:pt x="1054" y="152"/>
                  </a:lnTo>
                  <a:lnTo>
                    <a:pt x="1057" y="152"/>
                  </a:lnTo>
                  <a:lnTo>
                    <a:pt x="1059" y="152"/>
                  </a:lnTo>
                  <a:lnTo>
                    <a:pt x="1062" y="152"/>
                  </a:lnTo>
                  <a:lnTo>
                    <a:pt x="1065" y="154"/>
                  </a:lnTo>
                  <a:lnTo>
                    <a:pt x="1067" y="154"/>
                  </a:lnTo>
                  <a:lnTo>
                    <a:pt x="1067" y="157"/>
                  </a:lnTo>
                  <a:lnTo>
                    <a:pt x="1070" y="157"/>
                  </a:lnTo>
                  <a:lnTo>
                    <a:pt x="1072" y="157"/>
                  </a:lnTo>
                  <a:lnTo>
                    <a:pt x="1075" y="160"/>
                  </a:lnTo>
                  <a:lnTo>
                    <a:pt x="1077" y="160"/>
                  </a:lnTo>
                  <a:lnTo>
                    <a:pt x="1077" y="162"/>
                  </a:lnTo>
                  <a:lnTo>
                    <a:pt x="1080" y="165"/>
                  </a:lnTo>
                  <a:lnTo>
                    <a:pt x="1083" y="167"/>
                  </a:lnTo>
                  <a:lnTo>
                    <a:pt x="1083" y="170"/>
                  </a:lnTo>
                  <a:lnTo>
                    <a:pt x="1085" y="170"/>
                  </a:lnTo>
                  <a:lnTo>
                    <a:pt x="1085" y="172"/>
                  </a:lnTo>
                  <a:lnTo>
                    <a:pt x="1085" y="175"/>
                  </a:lnTo>
                  <a:lnTo>
                    <a:pt x="1088" y="175"/>
                  </a:lnTo>
                  <a:lnTo>
                    <a:pt x="1088" y="178"/>
                  </a:lnTo>
                  <a:lnTo>
                    <a:pt x="1088" y="180"/>
                  </a:lnTo>
                  <a:lnTo>
                    <a:pt x="1090" y="183"/>
                  </a:lnTo>
                  <a:lnTo>
                    <a:pt x="1090" y="185"/>
                  </a:lnTo>
                  <a:lnTo>
                    <a:pt x="1090" y="188"/>
                  </a:lnTo>
                  <a:lnTo>
                    <a:pt x="1090" y="191"/>
                  </a:lnTo>
                  <a:lnTo>
                    <a:pt x="1090" y="193"/>
                  </a:lnTo>
                  <a:lnTo>
                    <a:pt x="1090" y="196"/>
                  </a:lnTo>
                  <a:lnTo>
                    <a:pt x="1090" y="198"/>
                  </a:lnTo>
                  <a:lnTo>
                    <a:pt x="1090" y="201"/>
                  </a:lnTo>
                  <a:lnTo>
                    <a:pt x="1088" y="201"/>
                  </a:lnTo>
                  <a:lnTo>
                    <a:pt x="1088" y="203"/>
                  </a:lnTo>
                  <a:lnTo>
                    <a:pt x="1085" y="203"/>
                  </a:lnTo>
                  <a:lnTo>
                    <a:pt x="1083" y="206"/>
                  </a:lnTo>
                  <a:lnTo>
                    <a:pt x="1080" y="206"/>
                  </a:lnTo>
                  <a:lnTo>
                    <a:pt x="1077" y="206"/>
                  </a:lnTo>
                  <a:lnTo>
                    <a:pt x="1075" y="206"/>
                  </a:lnTo>
                  <a:lnTo>
                    <a:pt x="1072" y="206"/>
                  </a:lnTo>
                  <a:lnTo>
                    <a:pt x="1072" y="209"/>
                  </a:lnTo>
                  <a:lnTo>
                    <a:pt x="1072" y="211"/>
                  </a:lnTo>
                  <a:lnTo>
                    <a:pt x="1070" y="211"/>
                  </a:lnTo>
                  <a:lnTo>
                    <a:pt x="1070" y="214"/>
                  </a:lnTo>
                  <a:lnTo>
                    <a:pt x="1067" y="214"/>
                  </a:lnTo>
                  <a:close/>
                  <a:moveTo>
                    <a:pt x="2" y="175"/>
                  </a:moveTo>
                  <a:lnTo>
                    <a:pt x="5" y="172"/>
                  </a:lnTo>
                  <a:lnTo>
                    <a:pt x="7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2" y="170"/>
                  </a:lnTo>
                  <a:lnTo>
                    <a:pt x="15" y="167"/>
                  </a:lnTo>
                  <a:lnTo>
                    <a:pt x="18" y="167"/>
                  </a:lnTo>
                  <a:lnTo>
                    <a:pt x="20" y="165"/>
                  </a:lnTo>
                  <a:lnTo>
                    <a:pt x="23" y="165"/>
                  </a:lnTo>
                  <a:lnTo>
                    <a:pt x="25" y="162"/>
                  </a:lnTo>
                  <a:lnTo>
                    <a:pt x="28" y="162"/>
                  </a:lnTo>
                  <a:lnTo>
                    <a:pt x="28" y="160"/>
                  </a:lnTo>
                  <a:lnTo>
                    <a:pt x="30" y="157"/>
                  </a:lnTo>
                  <a:lnTo>
                    <a:pt x="33" y="157"/>
                  </a:lnTo>
                  <a:lnTo>
                    <a:pt x="33" y="154"/>
                  </a:lnTo>
                  <a:lnTo>
                    <a:pt x="36" y="152"/>
                  </a:lnTo>
                  <a:lnTo>
                    <a:pt x="38" y="152"/>
                  </a:lnTo>
                  <a:lnTo>
                    <a:pt x="41" y="152"/>
                  </a:lnTo>
                  <a:lnTo>
                    <a:pt x="41" y="149"/>
                  </a:lnTo>
                  <a:lnTo>
                    <a:pt x="43" y="149"/>
                  </a:lnTo>
                  <a:lnTo>
                    <a:pt x="46" y="147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51" y="144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2"/>
                  </a:lnTo>
                  <a:lnTo>
                    <a:pt x="56" y="139"/>
                  </a:lnTo>
                  <a:lnTo>
                    <a:pt x="59" y="139"/>
                  </a:lnTo>
                  <a:lnTo>
                    <a:pt x="59" y="136"/>
                  </a:lnTo>
                  <a:lnTo>
                    <a:pt x="61" y="136"/>
                  </a:lnTo>
                  <a:lnTo>
                    <a:pt x="64" y="136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9" y="136"/>
                  </a:lnTo>
                  <a:lnTo>
                    <a:pt x="69" y="139"/>
                  </a:lnTo>
                  <a:lnTo>
                    <a:pt x="72" y="139"/>
                  </a:lnTo>
                  <a:lnTo>
                    <a:pt x="74" y="142"/>
                  </a:lnTo>
                  <a:lnTo>
                    <a:pt x="77" y="144"/>
                  </a:lnTo>
                  <a:lnTo>
                    <a:pt x="77" y="147"/>
                  </a:lnTo>
                  <a:lnTo>
                    <a:pt x="79" y="147"/>
                  </a:lnTo>
                  <a:lnTo>
                    <a:pt x="79" y="149"/>
                  </a:lnTo>
                  <a:lnTo>
                    <a:pt x="82" y="152"/>
                  </a:lnTo>
                  <a:lnTo>
                    <a:pt x="85" y="154"/>
                  </a:lnTo>
                  <a:lnTo>
                    <a:pt x="87" y="157"/>
                  </a:lnTo>
                  <a:lnTo>
                    <a:pt x="90" y="157"/>
                  </a:lnTo>
                  <a:lnTo>
                    <a:pt x="90" y="160"/>
                  </a:lnTo>
                  <a:lnTo>
                    <a:pt x="92" y="160"/>
                  </a:lnTo>
                  <a:lnTo>
                    <a:pt x="92" y="162"/>
                  </a:lnTo>
                  <a:lnTo>
                    <a:pt x="95" y="162"/>
                  </a:lnTo>
                  <a:lnTo>
                    <a:pt x="98" y="162"/>
                  </a:lnTo>
                  <a:lnTo>
                    <a:pt x="98" y="165"/>
                  </a:lnTo>
                  <a:lnTo>
                    <a:pt x="100" y="165"/>
                  </a:lnTo>
                  <a:lnTo>
                    <a:pt x="103" y="165"/>
                  </a:lnTo>
                  <a:lnTo>
                    <a:pt x="103" y="167"/>
                  </a:lnTo>
                  <a:lnTo>
                    <a:pt x="105" y="167"/>
                  </a:lnTo>
                  <a:lnTo>
                    <a:pt x="108" y="167"/>
                  </a:lnTo>
                  <a:lnTo>
                    <a:pt x="110" y="167"/>
                  </a:lnTo>
                  <a:lnTo>
                    <a:pt x="113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6" y="167"/>
                  </a:lnTo>
                  <a:lnTo>
                    <a:pt x="118" y="167"/>
                  </a:lnTo>
                  <a:lnTo>
                    <a:pt x="118" y="170"/>
                  </a:lnTo>
                  <a:lnTo>
                    <a:pt x="121" y="170"/>
                  </a:lnTo>
                  <a:lnTo>
                    <a:pt x="123" y="170"/>
                  </a:lnTo>
                  <a:lnTo>
                    <a:pt x="126" y="170"/>
                  </a:lnTo>
                  <a:lnTo>
                    <a:pt x="126" y="167"/>
                  </a:lnTo>
                  <a:lnTo>
                    <a:pt x="128" y="167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1" y="162"/>
                  </a:lnTo>
                  <a:lnTo>
                    <a:pt x="144" y="162"/>
                  </a:lnTo>
                  <a:lnTo>
                    <a:pt x="147" y="162"/>
                  </a:lnTo>
                  <a:lnTo>
                    <a:pt x="147" y="165"/>
                  </a:lnTo>
                  <a:lnTo>
                    <a:pt x="149" y="165"/>
                  </a:lnTo>
                  <a:lnTo>
                    <a:pt x="149" y="162"/>
                  </a:lnTo>
                  <a:lnTo>
                    <a:pt x="152" y="162"/>
                  </a:lnTo>
                  <a:lnTo>
                    <a:pt x="154" y="162"/>
                  </a:lnTo>
                  <a:lnTo>
                    <a:pt x="157" y="162"/>
                  </a:lnTo>
                  <a:lnTo>
                    <a:pt x="157" y="160"/>
                  </a:lnTo>
                  <a:lnTo>
                    <a:pt x="159" y="160"/>
                  </a:lnTo>
                  <a:lnTo>
                    <a:pt x="162" y="157"/>
                  </a:lnTo>
                  <a:lnTo>
                    <a:pt x="162" y="154"/>
                  </a:lnTo>
                  <a:lnTo>
                    <a:pt x="165" y="154"/>
                  </a:lnTo>
                  <a:lnTo>
                    <a:pt x="165" y="152"/>
                  </a:lnTo>
                  <a:lnTo>
                    <a:pt x="167" y="152"/>
                  </a:lnTo>
                  <a:lnTo>
                    <a:pt x="167" y="149"/>
                  </a:lnTo>
                  <a:lnTo>
                    <a:pt x="170" y="149"/>
                  </a:lnTo>
                  <a:lnTo>
                    <a:pt x="170" y="147"/>
                  </a:lnTo>
                  <a:lnTo>
                    <a:pt x="172" y="147"/>
                  </a:lnTo>
                  <a:lnTo>
                    <a:pt x="172" y="144"/>
                  </a:lnTo>
                  <a:lnTo>
                    <a:pt x="175" y="144"/>
                  </a:lnTo>
                  <a:lnTo>
                    <a:pt x="177" y="144"/>
                  </a:lnTo>
                  <a:lnTo>
                    <a:pt x="177" y="142"/>
                  </a:lnTo>
                  <a:lnTo>
                    <a:pt x="180" y="142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2"/>
                  </a:lnTo>
                  <a:lnTo>
                    <a:pt x="190" y="142"/>
                  </a:lnTo>
                  <a:lnTo>
                    <a:pt x="193" y="142"/>
                  </a:lnTo>
                  <a:lnTo>
                    <a:pt x="196" y="142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3" y="139"/>
                  </a:lnTo>
                  <a:lnTo>
                    <a:pt x="206" y="139"/>
                  </a:lnTo>
                  <a:lnTo>
                    <a:pt x="208" y="139"/>
                  </a:lnTo>
                  <a:lnTo>
                    <a:pt x="208" y="136"/>
                  </a:lnTo>
                  <a:lnTo>
                    <a:pt x="211" y="136"/>
                  </a:lnTo>
                  <a:lnTo>
                    <a:pt x="214" y="134"/>
                  </a:lnTo>
                  <a:lnTo>
                    <a:pt x="216" y="134"/>
                  </a:lnTo>
                  <a:lnTo>
                    <a:pt x="219" y="134"/>
                  </a:lnTo>
                  <a:lnTo>
                    <a:pt x="221" y="134"/>
                  </a:lnTo>
                  <a:lnTo>
                    <a:pt x="224" y="134"/>
                  </a:lnTo>
                  <a:lnTo>
                    <a:pt x="224" y="131"/>
                  </a:lnTo>
                  <a:lnTo>
                    <a:pt x="226" y="131"/>
                  </a:lnTo>
                  <a:lnTo>
                    <a:pt x="226" y="129"/>
                  </a:lnTo>
                  <a:lnTo>
                    <a:pt x="229" y="129"/>
                  </a:lnTo>
                  <a:lnTo>
                    <a:pt x="229" y="126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3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42" y="123"/>
                  </a:lnTo>
                  <a:lnTo>
                    <a:pt x="245" y="123"/>
                  </a:lnTo>
                  <a:lnTo>
                    <a:pt x="245" y="121"/>
                  </a:lnTo>
                  <a:lnTo>
                    <a:pt x="247" y="121"/>
                  </a:lnTo>
                  <a:lnTo>
                    <a:pt x="250" y="118"/>
                  </a:lnTo>
                  <a:lnTo>
                    <a:pt x="252" y="118"/>
                  </a:lnTo>
                  <a:lnTo>
                    <a:pt x="255" y="118"/>
                  </a:lnTo>
                  <a:lnTo>
                    <a:pt x="255" y="116"/>
                  </a:lnTo>
                  <a:lnTo>
                    <a:pt x="257" y="116"/>
                  </a:lnTo>
                  <a:lnTo>
                    <a:pt x="260" y="113"/>
                  </a:lnTo>
                  <a:lnTo>
                    <a:pt x="263" y="113"/>
                  </a:lnTo>
                  <a:lnTo>
                    <a:pt x="263" y="111"/>
                  </a:lnTo>
                  <a:lnTo>
                    <a:pt x="265" y="111"/>
                  </a:lnTo>
                  <a:lnTo>
                    <a:pt x="265" y="108"/>
                  </a:lnTo>
                  <a:lnTo>
                    <a:pt x="268" y="108"/>
                  </a:lnTo>
                  <a:lnTo>
                    <a:pt x="268" y="105"/>
                  </a:lnTo>
                  <a:lnTo>
                    <a:pt x="270" y="105"/>
                  </a:lnTo>
                  <a:lnTo>
                    <a:pt x="273" y="103"/>
                  </a:lnTo>
                  <a:lnTo>
                    <a:pt x="275" y="103"/>
                  </a:lnTo>
                  <a:lnTo>
                    <a:pt x="275" y="100"/>
                  </a:lnTo>
                  <a:lnTo>
                    <a:pt x="278" y="100"/>
                  </a:lnTo>
                  <a:lnTo>
                    <a:pt x="281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1" y="95"/>
                  </a:lnTo>
                  <a:lnTo>
                    <a:pt x="291" y="93"/>
                  </a:lnTo>
                  <a:lnTo>
                    <a:pt x="294" y="93"/>
                  </a:lnTo>
                  <a:lnTo>
                    <a:pt x="296" y="90"/>
                  </a:lnTo>
                  <a:lnTo>
                    <a:pt x="299" y="90"/>
                  </a:lnTo>
                  <a:lnTo>
                    <a:pt x="299" y="87"/>
                  </a:lnTo>
                  <a:lnTo>
                    <a:pt x="301" y="87"/>
                  </a:lnTo>
                  <a:lnTo>
                    <a:pt x="304" y="87"/>
                  </a:lnTo>
                  <a:lnTo>
                    <a:pt x="306" y="85"/>
                  </a:lnTo>
                  <a:lnTo>
                    <a:pt x="309" y="85"/>
                  </a:lnTo>
                  <a:lnTo>
                    <a:pt x="312" y="85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7" y="82"/>
                  </a:lnTo>
                  <a:lnTo>
                    <a:pt x="317" y="85"/>
                  </a:lnTo>
                  <a:lnTo>
                    <a:pt x="319" y="85"/>
                  </a:lnTo>
                  <a:lnTo>
                    <a:pt x="319" y="82"/>
                  </a:lnTo>
                  <a:lnTo>
                    <a:pt x="322" y="82"/>
                  </a:lnTo>
                  <a:lnTo>
                    <a:pt x="324" y="82"/>
                  </a:lnTo>
                  <a:lnTo>
                    <a:pt x="327" y="82"/>
                  </a:lnTo>
                  <a:lnTo>
                    <a:pt x="330" y="82"/>
                  </a:lnTo>
                  <a:lnTo>
                    <a:pt x="330" y="80"/>
                  </a:lnTo>
                  <a:lnTo>
                    <a:pt x="332" y="80"/>
                  </a:lnTo>
                  <a:lnTo>
                    <a:pt x="332" y="77"/>
                  </a:lnTo>
                  <a:lnTo>
                    <a:pt x="335" y="77"/>
                  </a:lnTo>
                  <a:lnTo>
                    <a:pt x="335" y="75"/>
                  </a:lnTo>
                  <a:lnTo>
                    <a:pt x="337" y="75"/>
                  </a:lnTo>
                  <a:lnTo>
                    <a:pt x="340" y="75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3" y="67"/>
                  </a:lnTo>
                  <a:lnTo>
                    <a:pt x="355" y="67"/>
                  </a:lnTo>
                  <a:lnTo>
                    <a:pt x="355" y="64"/>
                  </a:lnTo>
                  <a:lnTo>
                    <a:pt x="358" y="64"/>
                  </a:lnTo>
                  <a:lnTo>
                    <a:pt x="358" y="62"/>
                  </a:lnTo>
                  <a:lnTo>
                    <a:pt x="361" y="62"/>
                  </a:lnTo>
                  <a:lnTo>
                    <a:pt x="361" y="59"/>
                  </a:lnTo>
                  <a:lnTo>
                    <a:pt x="363" y="59"/>
                  </a:lnTo>
                  <a:lnTo>
                    <a:pt x="366" y="56"/>
                  </a:lnTo>
                  <a:lnTo>
                    <a:pt x="368" y="56"/>
                  </a:lnTo>
                  <a:lnTo>
                    <a:pt x="368" y="54"/>
                  </a:lnTo>
                  <a:lnTo>
                    <a:pt x="371" y="54"/>
                  </a:lnTo>
                  <a:lnTo>
                    <a:pt x="373" y="54"/>
                  </a:lnTo>
                  <a:lnTo>
                    <a:pt x="373" y="51"/>
                  </a:lnTo>
                  <a:lnTo>
                    <a:pt x="376" y="51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6"/>
                  </a:lnTo>
                  <a:lnTo>
                    <a:pt x="384" y="44"/>
                  </a:lnTo>
                  <a:lnTo>
                    <a:pt x="386" y="44"/>
                  </a:lnTo>
                  <a:lnTo>
                    <a:pt x="386" y="41"/>
                  </a:lnTo>
                  <a:lnTo>
                    <a:pt x="389" y="41"/>
                  </a:lnTo>
                  <a:lnTo>
                    <a:pt x="389" y="38"/>
                  </a:lnTo>
                  <a:lnTo>
                    <a:pt x="392" y="38"/>
                  </a:lnTo>
                  <a:lnTo>
                    <a:pt x="392" y="36"/>
                  </a:lnTo>
                  <a:lnTo>
                    <a:pt x="394" y="36"/>
                  </a:lnTo>
                  <a:lnTo>
                    <a:pt x="394" y="33"/>
                  </a:lnTo>
                  <a:lnTo>
                    <a:pt x="397" y="33"/>
                  </a:lnTo>
                  <a:lnTo>
                    <a:pt x="397" y="31"/>
                  </a:lnTo>
                  <a:lnTo>
                    <a:pt x="399" y="31"/>
                  </a:lnTo>
                  <a:lnTo>
                    <a:pt x="402" y="28"/>
                  </a:lnTo>
                  <a:lnTo>
                    <a:pt x="404" y="28"/>
                  </a:lnTo>
                  <a:lnTo>
                    <a:pt x="404" y="26"/>
                  </a:lnTo>
                  <a:lnTo>
                    <a:pt x="407" y="26"/>
                  </a:lnTo>
                  <a:lnTo>
                    <a:pt x="410" y="26"/>
                  </a:lnTo>
                  <a:lnTo>
                    <a:pt x="412" y="26"/>
                  </a:lnTo>
                  <a:lnTo>
                    <a:pt x="412" y="23"/>
                  </a:lnTo>
                  <a:lnTo>
                    <a:pt x="415" y="23"/>
                  </a:lnTo>
                  <a:lnTo>
                    <a:pt x="417" y="23"/>
                  </a:lnTo>
                  <a:lnTo>
                    <a:pt x="420" y="23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5" y="20"/>
                  </a:lnTo>
                  <a:lnTo>
                    <a:pt x="428" y="20"/>
                  </a:lnTo>
                  <a:lnTo>
                    <a:pt x="430" y="20"/>
                  </a:lnTo>
                  <a:lnTo>
                    <a:pt x="430" y="18"/>
                  </a:lnTo>
                  <a:lnTo>
                    <a:pt x="433" y="18"/>
                  </a:lnTo>
                  <a:lnTo>
                    <a:pt x="435" y="15"/>
                  </a:lnTo>
                  <a:lnTo>
                    <a:pt x="438" y="15"/>
                  </a:lnTo>
                  <a:lnTo>
                    <a:pt x="438" y="13"/>
                  </a:lnTo>
                  <a:lnTo>
                    <a:pt x="441" y="13"/>
                  </a:lnTo>
                  <a:lnTo>
                    <a:pt x="443" y="13"/>
                  </a:lnTo>
                  <a:lnTo>
                    <a:pt x="443" y="10"/>
                  </a:lnTo>
                  <a:lnTo>
                    <a:pt x="446" y="10"/>
                  </a:lnTo>
                  <a:lnTo>
                    <a:pt x="448" y="10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3" y="7"/>
                  </a:lnTo>
                  <a:lnTo>
                    <a:pt x="456" y="7"/>
                  </a:lnTo>
                  <a:lnTo>
                    <a:pt x="459" y="7"/>
                  </a:lnTo>
                  <a:lnTo>
                    <a:pt x="461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1" y="5"/>
                  </a:lnTo>
                  <a:lnTo>
                    <a:pt x="474" y="5"/>
                  </a:lnTo>
                  <a:lnTo>
                    <a:pt x="477" y="7"/>
                  </a:lnTo>
                  <a:lnTo>
                    <a:pt x="479" y="7"/>
                  </a:lnTo>
                  <a:lnTo>
                    <a:pt x="479" y="5"/>
                  </a:lnTo>
                  <a:lnTo>
                    <a:pt x="482" y="5"/>
                  </a:lnTo>
                  <a:lnTo>
                    <a:pt x="484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2" y="5"/>
                  </a:lnTo>
                  <a:lnTo>
                    <a:pt x="495" y="5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5" y="2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5" y="0"/>
                  </a:lnTo>
                  <a:lnTo>
                    <a:pt x="515" y="2"/>
                  </a:lnTo>
                  <a:lnTo>
                    <a:pt x="515" y="0"/>
                  </a:lnTo>
                  <a:lnTo>
                    <a:pt x="518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5"/>
                  </a:lnTo>
                  <a:lnTo>
                    <a:pt x="523" y="5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28" y="10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8" y="15"/>
                  </a:lnTo>
                  <a:lnTo>
                    <a:pt x="538" y="18"/>
                  </a:lnTo>
                  <a:lnTo>
                    <a:pt x="541" y="18"/>
                  </a:lnTo>
                  <a:lnTo>
                    <a:pt x="541" y="20"/>
                  </a:lnTo>
                  <a:lnTo>
                    <a:pt x="544" y="20"/>
                  </a:lnTo>
                  <a:lnTo>
                    <a:pt x="546" y="23"/>
                  </a:lnTo>
                  <a:lnTo>
                    <a:pt x="549" y="23"/>
                  </a:lnTo>
                  <a:lnTo>
                    <a:pt x="549" y="26"/>
                  </a:lnTo>
                  <a:lnTo>
                    <a:pt x="551" y="26"/>
                  </a:lnTo>
                  <a:lnTo>
                    <a:pt x="554" y="26"/>
                  </a:lnTo>
                  <a:lnTo>
                    <a:pt x="554" y="28"/>
                  </a:lnTo>
                  <a:lnTo>
                    <a:pt x="557" y="28"/>
                  </a:lnTo>
                  <a:lnTo>
                    <a:pt x="557" y="31"/>
                  </a:lnTo>
                  <a:lnTo>
                    <a:pt x="559" y="31"/>
                  </a:lnTo>
                  <a:lnTo>
                    <a:pt x="562" y="31"/>
                  </a:lnTo>
                  <a:lnTo>
                    <a:pt x="564" y="31"/>
                  </a:lnTo>
                  <a:lnTo>
                    <a:pt x="564" y="33"/>
                  </a:lnTo>
                  <a:lnTo>
                    <a:pt x="567" y="33"/>
                  </a:lnTo>
                  <a:lnTo>
                    <a:pt x="569" y="33"/>
                  </a:lnTo>
                  <a:lnTo>
                    <a:pt x="569" y="31"/>
                  </a:lnTo>
                  <a:lnTo>
                    <a:pt x="572" y="31"/>
                  </a:lnTo>
                  <a:lnTo>
                    <a:pt x="575" y="31"/>
                  </a:lnTo>
                  <a:lnTo>
                    <a:pt x="575" y="28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7" y="33"/>
                  </a:lnTo>
                  <a:lnTo>
                    <a:pt x="580" y="33"/>
                  </a:lnTo>
                  <a:lnTo>
                    <a:pt x="582" y="33"/>
                  </a:lnTo>
                  <a:lnTo>
                    <a:pt x="585" y="33"/>
                  </a:lnTo>
                  <a:lnTo>
                    <a:pt x="585" y="36"/>
                  </a:lnTo>
                  <a:lnTo>
                    <a:pt x="587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5" y="36"/>
                  </a:lnTo>
                  <a:lnTo>
                    <a:pt x="595" y="38"/>
                  </a:lnTo>
                  <a:lnTo>
                    <a:pt x="598" y="38"/>
                  </a:lnTo>
                  <a:lnTo>
                    <a:pt x="598" y="41"/>
                  </a:lnTo>
                  <a:lnTo>
                    <a:pt x="598" y="44"/>
                  </a:lnTo>
                  <a:lnTo>
                    <a:pt x="600" y="44"/>
                  </a:lnTo>
                  <a:lnTo>
                    <a:pt x="600" y="46"/>
                  </a:lnTo>
                  <a:lnTo>
                    <a:pt x="603" y="46"/>
                  </a:lnTo>
                  <a:lnTo>
                    <a:pt x="603" y="49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6" y="54"/>
                  </a:lnTo>
                  <a:lnTo>
                    <a:pt x="608" y="54"/>
                  </a:lnTo>
                  <a:lnTo>
                    <a:pt x="608" y="56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3" y="59"/>
                  </a:lnTo>
                  <a:lnTo>
                    <a:pt x="613" y="62"/>
                  </a:lnTo>
                  <a:lnTo>
                    <a:pt x="616" y="62"/>
                  </a:lnTo>
                  <a:lnTo>
                    <a:pt x="616" y="64"/>
                  </a:lnTo>
                  <a:lnTo>
                    <a:pt x="618" y="64"/>
                  </a:lnTo>
                  <a:lnTo>
                    <a:pt x="618" y="67"/>
                  </a:lnTo>
                  <a:lnTo>
                    <a:pt x="621" y="67"/>
                  </a:lnTo>
                  <a:lnTo>
                    <a:pt x="621" y="69"/>
                  </a:lnTo>
                  <a:lnTo>
                    <a:pt x="621" y="72"/>
                  </a:lnTo>
                  <a:lnTo>
                    <a:pt x="624" y="72"/>
                  </a:lnTo>
                  <a:lnTo>
                    <a:pt x="626" y="72"/>
                  </a:lnTo>
                  <a:lnTo>
                    <a:pt x="629" y="72"/>
                  </a:lnTo>
                  <a:lnTo>
                    <a:pt x="631" y="72"/>
                  </a:lnTo>
                  <a:lnTo>
                    <a:pt x="634" y="72"/>
                  </a:lnTo>
                  <a:lnTo>
                    <a:pt x="636" y="72"/>
                  </a:lnTo>
                  <a:lnTo>
                    <a:pt x="639" y="72"/>
                  </a:lnTo>
                  <a:lnTo>
                    <a:pt x="642" y="72"/>
                  </a:lnTo>
                  <a:lnTo>
                    <a:pt x="644" y="72"/>
                  </a:lnTo>
                  <a:lnTo>
                    <a:pt x="647" y="72"/>
                  </a:lnTo>
                  <a:lnTo>
                    <a:pt x="649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7" y="72"/>
                  </a:lnTo>
                  <a:lnTo>
                    <a:pt x="660" y="75"/>
                  </a:lnTo>
                  <a:lnTo>
                    <a:pt x="662" y="75"/>
                  </a:lnTo>
                  <a:lnTo>
                    <a:pt x="665" y="75"/>
                  </a:lnTo>
                  <a:lnTo>
                    <a:pt x="667" y="75"/>
                  </a:lnTo>
                  <a:lnTo>
                    <a:pt x="670" y="75"/>
                  </a:lnTo>
                  <a:lnTo>
                    <a:pt x="673" y="75"/>
                  </a:lnTo>
                  <a:lnTo>
                    <a:pt x="675" y="75"/>
                  </a:lnTo>
                  <a:lnTo>
                    <a:pt x="675" y="77"/>
                  </a:lnTo>
                  <a:lnTo>
                    <a:pt x="678" y="77"/>
                  </a:lnTo>
                  <a:lnTo>
                    <a:pt x="680" y="77"/>
                  </a:lnTo>
                  <a:lnTo>
                    <a:pt x="680" y="75"/>
                  </a:lnTo>
                  <a:lnTo>
                    <a:pt x="683" y="75"/>
                  </a:lnTo>
                  <a:lnTo>
                    <a:pt x="685" y="75"/>
                  </a:lnTo>
                  <a:lnTo>
                    <a:pt x="685" y="77"/>
                  </a:lnTo>
                  <a:lnTo>
                    <a:pt x="688" y="77"/>
                  </a:lnTo>
                  <a:lnTo>
                    <a:pt x="691" y="77"/>
                  </a:lnTo>
                  <a:lnTo>
                    <a:pt x="693" y="77"/>
                  </a:lnTo>
                  <a:lnTo>
                    <a:pt x="696" y="77"/>
                  </a:lnTo>
                  <a:lnTo>
                    <a:pt x="698" y="77"/>
                  </a:lnTo>
                  <a:lnTo>
                    <a:pt x="701" y="77"/>
                  </a:lnTo>
                  <a:lnTo>
                    <a:pt x="704" y="77"/>
                  </a:lnTo>
                  <a:lnTo>
                    <a:pt x="706" y="77"/>
                  </a:lnTo>
                  <a:lnTo>
                    <a:pt x="709" y="77"/>
                  </a:lnTo>
                  <a:lnTo>
                    <a:pt x="709" y="80"/>
                  </a:lnTo>
                  <a:lnTo>
                    <a:pt x="711" y="80"/>
                  </a:lnTo>
                  <a:lnTo>
                    <a:pt x="711" y="77"/>
                  </a:lnTo>
                  <a:lnTo>
                    <a:pt x="714" y="77"/>
                  </a:lnTo>
                  <a:lnTo>
                    <a:pt x="716" y="77"/>
                  </a:lnTo>
                  <a:lnTo>
                    <a:pt x="719" y="77"/>
                  </a:lnTo>
                  <a:lnTo>
                    <a:pt x="722" y="77"/>
                  </a:lnTo>
                  <a:lnTo>
                    <a:pt x="724" y="77"/>
                  </a:lnTo>
                  <a:lnTo>
                    <a:pt x="724" y="75"/>
                  </a:lnTo>
                  <a:lnTo>
                    <a:pt x="727" y="75"/>
                  </a:lnTo>
                  <a:lnTo>
                    <a:pt x="729" y="75"/>
                  </a:lnTo>
                  <a:lnTo>
                    <a:pt x="732" y="75"/>
                  </a:lnTo>
                  <a:lnTo>
                    <a:pt x="734" y="75"/>
                  </a:lnTo>
                  <a:lnTo>
                    <a:pt x="737" y="75"/>
                  </a:lnTo>
                  <a:lnTo>
                    <a:pt x="740" y="75"/>
                  </a:lnTo>
                  <a:lnTo>
                    <a:pt x="742" y="75"/>
                  </a:lnTo>
                  <a:lnTo>
                    <a:pt x="745" y="75"/>
                  </a:lnTo>
                  <a:lnTo>
                    <a:pt x="745" y="72"/>
                  </a:lnTo>
                  <a:lnTo>
                    <a:pt x="747" y="72"/>
                  </a:lnTo>
                  <a:lnTo>
                    <a:pt x="750" y="72"/>
                  </a:lnTo>
                  <a:lnTo>
                    <a:pt x="753" y="69"/>
                  </a:lnTo>
                  <a:lnTo>
                    <a:pt x="755" y="69"/>
                  </a:lnTo>
                  <a:lnTo>
                    <a:pt x="758" y="69"/>
                  </a:lnTo>
                  <a:lnTo>
                    <a:pt x="760" y="69"/>
                  </a:lnTo>
                  <a:lnTo>
                    <a:pt x="760" y="67"/>
                  </a:lnTo>
                  <a:lnTo>
                    <a:pt x="763" y="67"/>
                  </a:lnTo>
                  <a:lnTo>
                    <a:pt x="763" y="64"/>
                  </a:lnTo>
                  <a:lnTo>
                    <a:pt x="765" y="64"/>
                  </a:lnTo>
                  <a:lnTo>
                    <a:pt x="765" y="62"/>
                  </a:lnTo>
                  <a:lnTo>
                    <a:pt x="768" y="62"/>
                  </a:lnTo>
                  <a:lnTo>
                    <a:pt x="771" y="62"/>
                  </a:lnTo>
                  <a:lnTo>
                    <a:pt x="771" y="59"/>
                  </a:lnTo>
                  <a:lnTo>
                    <a:pt x="773" y="59"/>
                  </a:lnTo>
                  <a:lnTo>
                    <a:pt x="773" y="56"/>
                  </a:lnTo>
                  <a:lnTo>
                    <a:pt x="776" y="56"/>
                  </a:lnTo>
                  <a:lnTo>
                    <a:pt x="776" y="54"/>
                  </a:lnTo>
                  <a:lnTo>
                    <a:pt x="778" y="54"/>
                  </a:lnTo>
                  <a:lnTo>
                    <a:pt x="778" y="51"/>
                  </a:lnTo>
                  <a:lnTo>
                    <a:pt x="781" y="51"/>
                  </a:lnTo>
                  <a:lnTo>
                    <a:pt x="781" y="49"/>
                  </a:lnTo>
                  <a:lnTo>
                    <a:pt x="783" y="49"/>
                  </a:lnTo>
                  <a:lnTo>
                    <a:pt x="783" y="46"/>
                  </a:lnTo>
                  <a:lnTo>
                    <a:pt x="786" y="46"/>
                  </a:lnTo>
                  <a:lnTo>
                    <a:pt x="786" y="44"/>
                  </a:lnTo>
                  <a:lnTo>
                    <a:pt x="789" y="44"/>
                  </a:lnTo>
                  <a:lnTo>
                    <a:pt x="789" y="41"/>
                  </a:lnTo>
                  <a:lnTo>
                    <a:pt x="791" y="41"/>
                  </a:lnTo>
                  <a:lnTo>
                    <a:pt x="791" y="38"/>
                  </a:lnTo>
                  <a:lnTo>
                    <a:pt x="794" y="38"/>
                  </a:lnTo>
                  <a:lnTo>
                    <a:pt x="794" y="36"/>
                  </a:lnTo>
                  <a:lnTo>
                    <a:pt x="796" y="36"/>
                  </a:lnTo>
                  <a:lnTo>
                    <a:pt x="799" y="36"/>
                  </a:lnTo>
                  <a:lnTo>
                    <a:pt x="799" y="33"/>
                  </a:lnTo>
                  <a:lnTo>
                    <a:pt x="802" y="33"/>
                  </a:lnTo>
                  <a:lnTo>
                    <a:pt x="804" y="33"/>
                  </a:lnTo>
                  <a:lnTo>
                    <a:pt x="804" y="31"/>
                  </a:lnTo>
                  <a:lnTo>
                    <a:pt x="807" y="31"/>
                  </a:lnTo>
                  <a:lnTo>
                    <a:pt x="807" y="28"/>
                  </a:lnTo>
                  <a:lnTo>
                    <a:pt x="809" y="28"/>
                  </a:lnTo>
                  <a:lnTo>
                    <a:pt x="812" y="28"/>
                  </a:lnTo>
                  <a:lnTo>
                    <a:pt x="812" y="26"/>
                  </a:lnTo>
                  <a:lnTo>
                    <a:pt x="812" y="23"/>
                  </a:lnTo>
                  <a:lnTo>
                    <a:pt x="814" y="23"/>
                  </a:lnTo>
                  <a:lnTo>
                    <a:pt x="817" y="23"/>
                  </a:lnTo>
                  <a:lnTo>
                    <a:pt x="817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2" y="20"/>
                  </a:lnTo>
                  <a:lnTo>
                    <a:pt x="822" y="23"/>
                  </a:lnTo>
                  <a:lnTo>
                    <a:pt x="825" y="23"/>
                  </a:lnTo>
                  <a:lnTo>
                    <a:pt x="825" y="26"/>
                  </a:lnTo>
                  <a:lnTo>
                    <a:pt x="827" y="26"/>
                  </a:lnTo>
                  <a:lnTo>
                    <a:pt x="830" y="26"/>
                  </a:lnTo>
                  <a:lnTo>
                    <a:pt x="832" y="26"/>
                  </a:lnTo>
                  <a:lnTo>
                    <a:pt x="835" y="26"/>
                  </a:lnTo>
                  <a:lnTo>
                    <a:pt x="835" y="23"/>
                  </a:lnTo>
                  <a:lnTo>
                    <a:pt x="838" y="23"/>
                  </a:lnTo>
                  <a:lnTo>
                    <a:pt x="840" y="23"/>
                  </a:lnTo>
                  <a:lnTo>
                    <a:pt x="843" y="23"/>
                  </a:lnTo>
                  <a:lnTo>
                    <a:pt x="845" y="23"/>
                  </a:lnTo>
                  <a:lnTo>
                    <a:pt x="845" y="26"/>
                  </a:lnTo>
                  <a:lnTo>
                    <a:pt x="848" y="26"/>
                  </a:lnTo>
                  <a:lnTo>
                    <a:pt x="848" y="28"/>
                  </a:lnTo>
                  <a:lnTo>
                    <a:pt x="851" y="28"/>
                  </a:lnTo>
                  <a:lnTo>
                    <a:pt x="851" y="31"/>
                  </a:lnTo>
                  <a:lnTo>
                    <a:pt x="853" y="31"/>
                  </a:lnTo>
                  <a:lnTo>
                    <a:pt x="853" y="33"/>
                  </a:lnTo>
                  <a:lnTo>
                    <a:pt x="856" y="33"/>
                  </a:lnTo>
                  <a:lnTo>
                    <a:pt x="856" y="36"/>
                  </a:lnTo>
                  <a:lnTo>
                    <a:pt x="856" y="38"/>
                  </a:lnTo>
                  <a:lnTo>
                    <a:pt x="858" y="38"/>
                  </a:lnTo>
                  <a:lnTo>
                    <a:pt x="858" y="41"/>
                  </a:lnTo>
                  <a:lnTo>
                    <a:pt x="858" y="44"/>
                  </a:lnTo>
                  <a:lnTo>
                    <a:pt x="858" y="46"/>
                  </a:lnTo>
                  <a:lnTo>
                    <a:pt x="861" y="46"/>
                  </a:lnTo>
                  <a:lnTo>
                    <a:pt x="861" y="49"/>
                  </a:lnTo>
                  <a:lnTo>
                    <a:pt x="863" y="49"/>
                  </a:lnTo>
                  <a:lnTo>
                    <a:pt x="863" y="51"/>
                  </a:lnTo>
                  <a:lnTo>
                    <a:pt x="866" y="54"/>
                  </a:lnTo>
                  <a:lnTo>
                    <a:pt x="866" y="56"/>
                  </a:lnTo>
                  <a:lnTo>
                    <a:pt x="869" y="56"/>
                  </a:lnTo>
                  <a:lnTo>
                    <a:pt x="871" y="56"/>
                  </a:lnTo>
                  <a:lnTo>
                    <a:pt x="871" y="59"/>
                  </a:lnTo>
                  <a:lnTo>
                    <a:pt x="874" y="59"/>
                  </a:lnTo>
                  <a:lnTo>
                    <a:pt x="874" y="62"/>
                  </a:lnTo>
                  <a:lnTo>
                    <a:pt x="876" y="62"/>
                  </a:lnTo>
                  <a:lnTo>
                    <a:pt x="876" y="64"/>
                  </a:lnTo>
                  <a:lnTo>
                    <a:pt x="879" y="67"/>
                  </a:lnTo>
                  <a:lnTo>
                    <a:pt x="879" y="69"/>
                  </a:lnTo>
                  <a:lnTo>
                    <a:pt x="881" y="69"/>
                  </a:lnTo>
                  <a:lnTo>
                    <a:pt x="881" y="72"/>
                  </a:lnTo>
                  <a:lnTo>
                    <a:pt x="884" y="72"/>
                  </a:lnTo>
                  <a:lnTo>
                    <a:pt x="884" y="75"/>
                  </a:lnTo>
                  <a:lnTo>
                    <a:pt x="884" y="77"/>
                  </a:lnTo>
                  <a:lnTo>
                    <a:pt x="887" y="77"/>
                  </a:lnTo>
                  <a:lnTo>
                    <a:pt x="887" y="80"/>
                  </a:lnTo>
                  <a:lnTo>
                    <a:pt x="889" y="80"/>
                  </a:lnTo>
                  <a:lnTo>
                    <a:pt x="889" y="82"/>
                  </a:lnTo>
                  <a:lnTo>
                    <a:pt x="892" y="82"/>
                  </a:lnTo>
                  <a:lnTo>
                    <a:pt x="894" y="82"/>
                  </a:lnTo>
                  <a:lnTo>
                    <a:pt x="894" y="85"/>
                  </a:lnTo>
                  <a:lnTo>
                    <a:pt x="897" y="85"/>
                  </a:lnTo>
                  <a:lnTo>
                    <a:pt x="897" y="87"/>
                  </a:lnTo>
                  <a:lnTo>
                    <a:pt x="900" y="87"/>
                  </a:lnTo>
                  <a:lnTo>
                    <a:pt x="900" y="90"/>
                  </a:lnTo>
                  <a:lnTo>
                    <a:pt x="902" y="90"/>
                  </a:lnTo>
                  <a:lnTo>
                    <a:pt x="902" y="93"/>
                  </a:lnTo>
                  <a:lnTo>
                    <a:pt x="905" y="93"/>
                  </a:lnTo>
                  <a:lnTo>
                    <a:pt x="907" y="93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10" y="95"/>
                  </a:lnTo>
                  <a:lnTo>
                    <a:pt x="910" y="98"/>
                  </a:lnTo>
                  <a:lnTo>
                    <a:pt x="910" y="95"/>
                  </a:lnTo>
                  <a:lnTo>
                    <a:pt x="912" y="95"/>
                  </a:lnTo>
                  <a:lnTo>
                    <a:pt x="915" y="95"/>
                  </a:lnTo>
                  <a:lnTo>
                    <a:pt x="915" y="98"/>
                  </a:lnTo>
                  <a:lnTo>
                    <a:pt x="918" y="98"/>
                  </a:lnTo>
                  <a:lnTo>
                    <a:pt x="920" y="98"/>
                  </a:lnTo>
                  <a:lnTo>
                    <a:pt x="920" y="95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5" y="98"/>
                  </a:lnTo>
                  <a:lnTo>
                    <a:pt x="928" y="100"/>
                  </a:lnTo>
                  <a:lnTo>
                    <a:pt x="925" y="100"/>
                  </a:lnTo>
                  <a:lnTo>
                    <a:pt x="928" y="100"/>
                  </a:lnTo>
                  <a:lnTo>
                    <a:pt x="930" y="100"/>
                  </a:lnTo>
                  <a:lnTo>
                    <a:pt x="930" y="103"/>
                  </a:lnTo>
                  <a:lnTo>
                    <a:pt x="933" y="103"/>
                  </a:lnTo>
                  <a:lnTo>
                    <a:pt x="936" y="103"/>
                  </a:lnTo>
                  <a:lnTo>
                    <a:pt x="938" y="103"/>
                  </a:lnTo>
                  <a:lnTo>
                    <a:pt x="938" y="105"/>
                  </a:lnTo>
                  <a:lnTo>
                    <a:pt x="941" y="105"/>
                  </a:lnTo>
                  <a:lnTo>
                    <a:pt x="943" y="105"/>
                  </a:lnTo>
                  <a:lnTo>
                    <a:pt x="943" y="108"/>
                  </a:lnTo>
                  <a:lnTo>
                    <a:pt x="946" y="108"/>
                  </a:lnTo>
                  <a:lnTo>
                    <a:pt x="946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4" y="108"/>
                  </a:lnTo>
                  <a:lnTo>
                    <a:pt x="956" y="108"/>
                  </a:lnTo>
                  <a:lnTo>
                    <a:pt x="956" y="105"/>
                  </a:lnTo>
                  <a:lnTo>
                    <a:pt x="959" y="105"/>
                  </a:lnTo>
                  <a:lnTo>
                    <a:pt x="961" y="105"/>
                  </a:lnTo>
                  <a:lnTo>
                    <a:pt x="961" y="108"/>
                  </a:lnTo>
                  <a:lnTo>
                    <a:pt x="964" y="108"/>
                  </a:lnTo>
                  <a:lnTo>
                    <a:pt x="964" y="105"/>
                  </a:lnTo>
                  <a:lnTo>
                    <a:pt x="967" y="105"/>
                  </a:lnTo>
                  <a:lnTo>
                    <a:pt x="967" y="108"/>
                  </a:lnTo>
                  <a:lnTo>
                    <a:pt x="969" y="108"/>
                  </a:lnTo>
                  <a:lnTo>
                    <a:pt x="969" y="111"/>
                  </a:lnTo>
                  <a:lnTo>
                    <a:pt x="972" y="111"/>
                  </a:lnTo>
                  <a:lnTo>
                    <a:pt x="974" y="111"/>
                  </a:lnTo>
                  <a:lnTo>
                    <a:pt x="977" y="111"/>
                  </a:lnTo>
                  <a:lnTo>
                    <a:pt x="979" y="111"/>
                  </a:lnTo>
                  <a:lnTo>
                    <a:pt x="979" y="113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5" y="111"/>
                  </a:lnTo>
                  <a:lnTo>
                    <a:pt x="987" y="111"/>
                  </a:lnTo>
                  <a:lnTo>
                    <a:pt x="990" y="111"/>
                  </a:lnTo>
                  <a:lnTo>
                    <a:pt x="992" y="111"/>
                  </a:lnTo>
                  <a:lnTo>
                    <a:pt x="995" y="111"/>
                  </a:lnTo>
                  <a:lnTo>
                    <a:pt x="995" y="113"/>
                  </a:lnTo>
                  <a:lnTo>
                    <a:pt x="998" y="113"/>
                  </a:lnTo>
                  <a:lnTo>
                    <a:pt x="1000" y="113"/>
                  </a:lnTo>
                  <a:lnTo>
                    <a:pt x="1003" y="113"/>
                  </a:lnTo>
                  <a:lnTo>
                    <a:pt x="1005" y="113"/>
                  </a:lnTo>
                  <a:lnTo>
                    <a:pt x="1008" y="113"/>
                  </a:lnTo>
                  <a:lnTo>
                    <a:pt x="1008" y="116"/>
                  </a:lnTo>
                  <a:lnTo>
                    <a:pt x="1010" y="116"/>
                  </a:lnTo>
                  <a:lnTo>
                    <a:pt x="1013" y="116"/>
                  </a:lnTo>
                  <a:lnTo>
                    <a:pt x="1013" y="118"/>
                  </a:lnTo>
                  <a:lnTo>
                    <a:pt x="1016" y="118"/>
                  </a:lnTo>
                  <a:lnTo>
                    <a:pt x="1016" y="121"/>
                  </a:lnTo>
                  <a:lnTo>
                    <a:pt x="1016" y="123"/>
                  </a:lnTo>
                  <a:lnTo>
                    <a:pt x="1018" y="123"/>
                  </a:lnTo>
                  <a:lnTo>
                    <a:pt x="1018" y="126"/>
                  </a:lnTo>
                  <a:lnTo>
                    <a:pt x="1018" y="129"/>
                  </a:lnTo>
                  <a:lnTo>
                    <a:pt x="1018" y="131"/>
                  </a:lnTo>
                  <a:lnTo>
                    <a:pt x="1018" y="134"/>
                  </a:lnTo>
                  <a:lnTo>
                    <a:pt x="1018" y="136"/>
                  </a:lnTo>
                  <a:lnTo>
                    <a:pt x="1018" y="139"/>
                  </a:lnTo>
                  <a:lnTo>
                    <a:pt x="1018" y="142"/>
                  </a:lnTo>
                  <a:lnTo>
                    <a:pt x="1018" y="144"/>
                  </a:lnTo>
                  <a:lnTo>
                    <a:pt x="1018" y="147"/>
                  </a:lnTo>
                  <a:lnTo>
                    <a:pt x="1018" y="149"/>
                  </a:lnTo>
                  <a:lnTo>
                    <a:pt x="1021" y="149"/>
                  </a:lnTo>
                  <a:lnTo>
                    <a:pt x="1021" y="152"/>
                  </a:lnTo>
                  <a:lnTo>
                    <a:pt x="1021" y="154"/>
                  </a:lnTo>
                  <a:lnTo>
                    <a:pt x="1021" y="157"/>
                  </a:lnTo>
                  <a:lnTo>
                    <a:pt x="1023" y="160"/>
                  </a:lnTo>
                  <a:lnTo>
                    <a:pt x="1023" y="162"/>
                  </a:lnTo>
                  <a:lnTo>
                    <a:pt x="1023" y="165"/>
                  </a:lnTo>
                  <a:lnTo>
                    <a:pt x="1023" y="167"/>
                  </a:lnTo>
                  <a:lnTo>
                    <a:pt x="1023" y="170"/>
                  </a:lnTo>
                  <a:lnTo>
                    <a:pt x="1023" y="172"/>
                  </a:lnTo>
                  <a:lnTo>
                    <a:pt x="1023" y="175"/>
                  </a:lnTo>
                  <a:lnTo>
                    <a:pt x="1023" y="178"/>
                  </a:lnTo>
                  <a:lnTo>
                    <a:pt x="1021" y="178"/>
                  </a:lnTo>
                  <a:lnTo>
                    <a:pt x="1021" y="180"/>
                  </a:lnTo>
                  <a:lnTo>
                    <a:pt x="1023" y="180"/>
                  </a:lnTo>
                  <a:lnTo>
                    <a:pt x="1021" y="180"/>
                  </a:lnTo>
                  <a:lnTo>
                    <a:pt x="1021" y="183"/>
                  </a:lnTo>
                  <a:lnTo>
                    <a:pt x="1021" y="185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6" y="188"/>
                  </a:lnTo>
                  <a:lnTo>
                    <a:pt x="1016" y="191"/>
                  </a:lnTo>
                  <a:lnTo>
                    <a:pt x="1013" y="191"/>
                  </a:lnTo>
                  <a:lnTo>
                    <a:pt x="1010" y="191"/>
                  </a:lnTo>
                  <a:lnTo>
                    <a:pt x="1010" y="193"/>
                  </a:lnTo>
                  <a:lnTo>
                    <a:pt x="1008" y="193"/>
                  </a:lnTo>
                  <a:lnTo>
                    <a:pt x="1005" y="193"/>
                  </a:lnTo>
                  <a:lnTo>
                    <a:pt x="1003" y="193"/>
                  </a:lnTo>
                  <a:lnTo>
                    <a:pt x="1000" y="193"/>
                  </a:lnTo>
                  <a:lnTo>
                    <a:pt x="1000" y="196"/>
                  </a:lnTo>
                  <a:lnTo>
                    <a:pt x="998" y="196"/>
                  </a:lnTo>
                  <a:lnTo>
                    <a:pt x="995" y="196"/>
                  </a:lnTo>
                  <a:lnTo>
                    <a:pt x="992" y="196"/>
                  </a:lnTo>
                  <a:lnTo>
                    <a:pt x="990" y="196"/>
                  </a:lnTo>
                  <a:lnTo>
                    <a:pt x="987" y="196"/>
                  </a:lnTo>
                  <a:lnTo>
                    <a:pt x="985" y="196"/>
                  </a:lnTo>
                  <a:lnTo>
                    <a:pt x="985" y="198"/>
                  </a:lnTo>
                  <a:lnTo>
                    <a:pt x="982" y="198"/>
                  </a:lnTo>
                  <a:lnTo>
                    <a:pt x="982" y="201"/>
                  </a:lnTo>
                  <a:lnTo>
                    <a:pt x="982" y="198"/>
                  </a:lnTo>
                  <a:lnTo>
                    <a:pt x="979" y="198"/>
                  </a:lnTo>
                  <a:lnTo>
                    <a:pt x="979" y="201"/>
                  </a:lnTo>
                  <a:lnTo>
                    <a:pt x="977" y="201"/>
                  </a:lnTo>
                  <a:lnTo>
                    <a:pt x="977" y="203"/>
                  </a:lnTo>
                  <a:lnTo>
                    <a:pt x="974" y="203"/>
                  </a:lnTo>
                  <a:lnTo>
                    <a:pt x="974" y="206"/>
                  </a:lnTo>
                  <a:lnTo>
                    <a:pt x="972" y="206"/>
                  </a:lnTo>
                  <a:lnTo>
                    <a:pt x="972" y="209"/>
                  </a:lnTo>
                  <a:lnTo>
                    <a:pt x="972" y="211"/>
                  </a:lnTo>
                  <a:lnTo>
                    <a:pt x="969" y="211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67" y="216"/>
                  </a:lnTo>
                  <a:lnTo>
                    <a:pt x="967" y="219"/>
                  </a:lnTo>
                  <a:lnTo>
                    <a:pt x="967" y="221"/>
                  </a:lnTo>
                  <a:lnTo>
                    <a:pt x="967" y="224"/>
                  </a:lnTo>
                  <a:lnTo>
                    <a:pt x="964" y="224"/>
                  </a:lnTo>
                  <a:lnTo>
                    <a:pt x="967" y="224"/>
                  </a:lnTo>
                  <a:lnTo>
                    <a:pt x="967" y="227"/>
                  </a:lnTo>
                  <a:lnTo>
                    <a:pt x="964" y="227"/>
                  </a:lnTo>
                  <a:lnTo>
                    <a:pt x="964" y="229"/>
                  </a:lnTo>
                  <a:lnTo>
                    <a:pt x="961" y="229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59" y="234"/>
                  </a:lnTo>
                  <a:lnTo>
                    <a:pt x="956" y="234"/>
                  </a:lnTo>
                  <a:lnTo>
                    <a:pt x="954" y="234"/>
                  </a:lnTo>
                  <a:lnTo>
                    <a:pt x="954" y="237"/>
                  </a:lnTo>
                  <a:lnTo>
                    <a:pt x="951" y="237"/>
                  </a:lnTo>
                  <a:lnTo>
                    <a:pt x="951" y="240"/>
                  </a:lnTo>
                  <a:lnTo>
                    <a:pt x="951" y="242"/>
                  </a:lnTo>
                  <a:lnTo>
                    <a:pt x="949" y="242"/>
                  </a:lnTo>
                  <a:lnTo>
                    <a:pt x="949" y="245"/>
                  </a:lnTo>
                  <a:lnTo>
                    <a:pt x="946" y="245"/>
                  </a:lnTo>
                  <a:lnTo>
                    <a:pt x="943" y="245"/>
                  </a:lnTo>
                  <a:lnTo>
                    <a:pt x="943" y="247"/>
                  </a:lnTo>
                  <a:lnTo>
                    <a:pt x="941" y="247"/>
                  </a:lnTo>
                  <a:lnTo>
                    <a:pt x="941" y="250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6" y="252"/>
                  </a:lnTo>
                  <a:lnTo>
                    <a:pt x="933" y="255"/>
                  </a:lnTo>
                  <a:lnTo>
                    <a:pt x="930" y="255"/>
                  </a:lnTo>
                  <a:lnTo>
                    <a:pt x="928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0" y="258"/>
                  </a:lnTo>
                  <a:lnTo>
                    <a:pt x="920" y="260"/>
                  </a:lnTo>
                  <a:lnTo>
                    <a:pt x="918" y="260"/>
                  </a:lnTo>
                  <a:lnTo>
                    <a:pt x="915" y="260"/>
                  </a:lnTo>
                  <a:lnTo>
                    <a:pt x="912" y="260"/>
                  </a:lnTo>
                  <a:lnTo>
                    <a:pt x="912" y="263"/>
                  </a:lnTo>
                  <a:lnTo>
                    <a:pt x="910" y="263"/>
                  </a:lnTo>
                  <a:lnTo>
                    <a:pt x="907" y="263"/>
                  </a:lnTo>
                  <a:lnTo>
                    <a:pt x="905" y="263"/>
                  </a:lnTo>
                  <a:lnTo>
                    <a:pt x="905" y="265"/>
                  </a:lnTo>
                  <a:lnTo>
                    <a:pt x="902" y="265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897" y="273"/>
                  </a:lnTo>
                  <a:lnTo>
                    <a:pt x="897" y="276"/>
                  </a:lnTo>
                  <a:lnTo>
                    <a:pt x="894" y="278"/>
                  </a:lnTo>
                  <a:lnTo>
                    <a:pt x="894" y="281"/>
                  </a:lnTo>
                  <a:lnTo>
                    <a:pt x="892" y="281"/>
                  </a:lnTo>
                  <a:lnTo>
                    <a:pt x="892" y="283"/>
                  </a:lnTo>
                  <a:lnTo>
                    <a:pt x="889" y="283"/>
                  </a:lnTo>
                  <a:lnTo>
                    <a:pt x="889" y="286"/>
                  </a:lnTo>
                  <a:lnTo>
                    <a:pt x="887" y="286"/>
                  </a:lnTo>
                  <a:lnTo>
                    <a:pt x="884" y="286"/>
                  </a:lnTo>
                  <a:lnTo>
                    <a:pt x="884" y="289"/>
                  </a:lnTo>
                  <a:lnTo>
                    <a:pt x="881" y="289"/>
                  </a:lnTo>
                  <a:lnTo>
                    <a:pt x="879" y="289"/>
                  </a:lnTo>
                  <a:lnTo>
                    <a:pt x="879" y="291"/>
                  </a:lnTo>
                  <a:lnTo>
                    <a:pt x="876" y="291"/>
                  </a:lnTo>
                  <a:lnTo>
                    <a:pt x="876" y="294"/>
                  </a:lnTo>
                  <a:lnTo>
                    <a:pt x="874" y="294"/>
                  </a:lnTo>
                  <a:lnTo>
                    <a:pt x="874" y="296"/>
                  </a:lnTo>
                  <a:lnTo>
                    <a:pt x="871" y="296"/>
                  </a:lnTo>
                  <a:lnTo>
                    <a:pt x="871" y="299"/>
                  </a:lnTo>
                  <a:lnTo>
                    <a:pt x="869" y="299"/>
                  </a:lnTo>
                  <a:lnTo>
                    <a:pt x="869" y="301"/>
                  </a:lnTo>
                  <a:lnTo>
                    <a:pt x="869" y="304"/>
                  </a:lnTo>
                  <a:lnTo>
                    <a:pt x="866" y="304"/>
                  </a:lnTo>
                  <a:lnTo>
                    <a:pt x="866" y="307"/>
                  </a:lnTo>
                  <a:lnTo>
                    <a:pt x="866" y="309"/>
                  </a:lnTo>
                  <a:lnTo>
                    <a:pt x="866" y="312"/>
                  </a:lnTo>
                  <a:lnTo>
                    <a:pt x="866" y="314"/>
                  </a:lnTo>
                  <a:lnTo>
                    <a:pt x="863" y="314"/>
                  </a:lnTo>
                  <a:lnTo>
                    <a:pt x="863" y="317"/>
                  </a:lnTo>
                  <a:lnTo>
                    <a:pt x="861" y="317"/>
                  </a:lnTo>
                  <a:lnTo>
                    <a:pt x="861" y="319"/>
                  </a:lnTo>
                  <a:lnTo>
                    <a:pt x="858" y="319"/>
                  </a:lnTo>
                  <a:lnTo>
                    <a:pt x="858" y="322"/>
                  </a:lnTo>
                  <a:lnTo>
                    <a:pt x="856" y="322"/>
                  </a:lnTo>
                  <a:lnTo>
                    <a:pt x="853" y="325"/>
                  </a:lnTo>
                  <a:lnTo>
                    <a:pt x="851" y="325"/>
                  </a:lnTo>
                  <a:lnTo>
                    <a:pt x="851" y="327"/>
                  </a:lnTo>
                  <a:lnTo>
                    <a:pt x="848" y="330"/>
                  </a:lnTo>
                  <a:lnTo>
                    <a:pt x="845" y="332"/>
                  </a:lnTo>
                  <a:lnTo>
                    <a:pt x="843" y="332"/>
                  </a:lnTo>
                  <a:lnTo>
                    <a:pt x="843" y="335"/>
                  </a:lnTo>
                  <a:lnTo>
                    <a:pt x="840" y="335"/>
                  </a:lnTo>
                  <a:lnTo>
                    <a:pt x="840" y="337"/>
                  </a:lnTo>
                  <a:lnTo>
                    <a:pt x="838" y="337"/>
                  </a:lnTo>
                  <a:lnTo>
                    <a:pt x="835" y="340"/>
                  </a:lnTo>
                  <a:lnTo>
                    <a:pt x="832" y="340"/>
                  </a:lnTo>
                  <a:lnTo>
                    <a:pt x="832" y="343"/>
                  </a:lnTo>
                  <a:lnTo>
                    <a:pt x="830" y="343"/>
                  </a:lnTo>
                  <a:lnTo>
                    <a:pt x="827" y="345"/>
                  </a:lnTo>
                  <a:lnTo>
                    <a:pt x="825" y="345"/>
                  </a:lnTo>
                  <a:lnTo>
                    <a:pt x="825" y="348"/>
                  </a:lnTo>
                  <a:lnTo>
                    <a:pt x="822" y="348"/>
                  </a:lnTo>
                  <a:lnTo>
                    <a:pt x="822" y="350"/>
                  </a:lnTo>
                  <a:lnTo>
                    <a:pt x="820" y="350"/>
                  </a:lnTo>
                  <a:lnTo>
                    <a:pt x="817" y="350"/>
                  </a:lnTo>
                  <a:lnTo>
                    <a:pt x="817" y="353"/>
                  </a:lnTo>
                  <a:lnTo>
                    <a:pt x="814" y="353"/>
                  </a:lnTo>
                  <a:lnTo>
                    <a:pt x="812" y="353"/>
                  </a:lnTo>
                  <a:lnTo>
                    <a:pt x="809" y="353"/>
                  </a:lnTo>
                  <a:lnTo>
                    <a:pt x="809" y="356"/>
                  </a:lnTo>
                  <a:lnTo>
                    <a:pt x="807" y="356"/>
                  </a:lnTo>
                  <a:lnTo>
                    <a:pt x="804" y="356"/>
                  </a:lnTo>
                  <a:lnTo>
                    <a:pt x="804" y="358"/>
                  </a:lnTo>
                  <a:lnTo>
                    <a:pt x="802" y="358"/>
                  </a:lnTo>
                  <a:lnTo>
                    <a:pt x="802" y="361"/>
                  </a:lnTo>
                  <a:lnTo>
                    <a:pt x="799" y="361"/>
                  </a:lnTo>
                  <a:lnTo>
                    <a:pt x="799" y="363"/>
                  </a:lnTo>
                  <a:lnTo>
                    <a:pt x="796" y="366"/>
                  </a:lnTo>
                  <a:lnTo>
                    <a:pt x="796" y="368"/>
                  </a:lnTo>
                  <a:lnTo>
                    <a:pt x="794" y="368"/>
                  </a:lnTo>
                  <a:lnTo>
                    <a:pt x="791" y="368"/>
                  </a:lnTo>
                  <a:lnTo>
                    <a:pt x="789" y="368"/>
                  </a:lnTo>
                  <a:lnTo>
                    <a:pt x="789" y="371"/>
                  </a:lnTo>
                  <a:lnTo>
                    <a:pt x="786" y="371"/>
                  </a:lnTo>
                  <a:lnTo>
                    <a:pt x="786" y="374"/>
                  </a:lnTo>
                  <a:lnTo>
                    <a:pt x="783" y="374"/>
                  </a:lnTo>
                  <a:lnTo>
                    <a:pt x="783" y="371"/>
                  </a:lnTo>
                  <a:lnTo>
                    <a:pt x="783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78" y="371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76" y="376"/>
                  </a:lnTo>
                  <a:lnTo>
                    <a:pt x="776" y="379"/>
                  </a:lnTo>
                  <a:lnTo>
                    <a:pt x="773" y="379"/>
                  </a:lnTo>
                  <a:lnTo>
                    <a:pt x="771" y="381"/>
                  </a:lnTo>
                  <a:lnTo>
                    <a:pt x="768" y="381"/>
                  </a:lnTo>
                  <a:lnTo>
                    <a:pt x="765" y="384"/>
                  </a:lnTo>
                  <a:lnTo>
                    <a:pt x="763" y="384"/>
                  </a:lnTo>
                  <a:lnTo>
                    <a:pt x="760" y="384"/>
                  </a:lnTo>
                  <a:lnTo>
                    <a:pt x="760" y="386"/>
                  </a:lnTo>
                  <a:lnTo>
                    <a:pt x="758" y="386"/>
                  </a:lnTo>
                  <a:lnTo>
                    <a:pt x="758" y="389"/>
                  </a:lnTo>
                  <a:lnTo>
                    <a:pt x="755" y="389"/>
                  </a:lnTo>
                  <a:lnTo>
                    <a:pt x="755" y="392"/>
                  </a:lnTo>
                  <a:lnTo>
                    <a:pt x="753" y="392"/>
                  </a:lnTo>
                  <a:lnTo>
                    <a:pt x="750" y="394"/>
                  </a:lnTo>
                  <a:lnTo>
                    <a:pt x="747" y="397"/>
                  </a:lnTo>
                  <a:lnTo>
                    <a:pt x="745" y="397"/>
                  </a:lnTo>
                  <a:lnTo>
                    <a:pt x="742" y="397"/>
                  </a:lnTo>
                  <a:lnTo>
                    <a:pt x="740" y="397"/>
                  </a:lnTo>
                  <a:lnTo>
                    <a:pt x="740" y="399"/>
                  </a:lnTo>
                  <a:lnTo>
                    <a:pt x="737" y="399"/>
                  </a:lnTo>
                  <a:lnTo>
                    <a:pt x="734" y="402"/>
                  </a:lnTo>
                  <a:lnTo>
                    <a:pt x="734" y="405"/>
                  </a:lnTo>
                  <a:lnTo>
                    <a:pt x="732" y="405"/>
                  </a:lnTo>
                  <a:lnTo>
                    <a:pt x="732" y="407"/>
                  </a:lnTo>
                  <a:lnTo>
                    <a:pt x="732" y="410"/>
                  </a:lnTo>
                  <a:lnTo>
                    <a:pt x="729" y="410"/>
                  </a:lnTo>
                  <a:lnTo>
                    <a:pt x="727" y="412"/>
                  </a:lnTo>
                  <a:lnTo>
                    <a:pt x="724" y="412"/>
                  </a:lnTo>
                  <a:lnTo>
                    <a:pt x="722" y="415"/>
                  </a:lnTo>
                  <a:lnTo>
                    <a:pt x="719" y="415"/>
                  </a:lnTo>
                  <a:lnTo>
                    <a:pt x="716" y="417"/>
                  </a:lnTo>
                  <a:lnTo>
                    <a:pt x="714" y="417"/>
                  </a:lnTo>
                  <a:lnTo>
                    <a:pt x="714" y="420"/>
                  </a:lnTo>
                  <a:lnTo>
                    <a:pt x="711" y="420"/>
                  </a:lnTo>
                  <a:lnTo>
                    <a:pt x="709" y="423"/>
                  </a:lnTo>
                  <a:lnTo>
                    <a:pt x="706" y="423"/>
                  </a:lnTo>
                  <a:lnTo>
                    <a:pt x="706" y="425"/>
                  </a:lnTo>
                  <a:lnTo>
                    <a:pt x="704" y="425"/>
                  </a:lnTo>
                  <a:lnTo>
                    <a:pt x="704" y="428"/>
                  </a:lnTo>
                  <a:lnTo>
                    <a:pt x="701" y="428"/>
                  </a:lnTo>
                  <a:lnTo>
                    <a:pt x="698" y="428"/>
                  </a:lnTo>
                  <a:lnTo>
                    <a:pt x="698" y="430"/>
                  </a:lnTo>
                  <a:lnTo>
                    <a:pt x="696" y="433"/>
                  </a:lnTo>
                  <a:lnTo>
                    <a:pt x="693" y="433"/>
                  </a:lnTo>
                  <a:lnTo>
                    <a:pt x="693" y="435"/>
                  </a:lnTo>
                  <a:lnTo>
                    <a:pt x="693" y="438"/>
                  </a:lnTo>
                  <a:lnTo>
                    <a:pt x="691" y="438"/>
                  </a:lnTo>
                  <a:lnTo>
                    <a:pt x="691" y="441"/>
                  </a:lnTo>
                  <a:lnTo>
                    <a:pt x="688" y="441"/>
                  </a:lnTo>
                  <a:lnTo>
                    <a:pt x="688" y="443"/>
                  </a:lnTo>
                  <a:lnTo>
                    <a:pt x="685" y="446"/>
                  </a:lnTo>
                  <a:lnTo>
                    <a:pt x="685" y="448"/>
                  </a:lnTo>
                  <a:lnTo>
                    <a:pt x="683" y="448"/>
                  </a:lnTo>
                  <a:lnTo>
                    <a:pt x="683" y="451"/>
                  </a:lnTo>
                  <a:lnTo>
                    <a:pt x="680" y="451"/>
                  </a:lnTo>
                  <a:lnTo>
                    <a:pt x="678" y="454"/>
                  </a:lnTo>
                  <a:lnTo>
                    <a:pt x="675" y="454"/>
                  </a:lnTo>
                  <a:lnTo>
                    <a:pt x="675" y="456"/>
                  </a:lnTo>
                  <a:lnTo>
                    <a:pt x="673" y="456"/>
                  </a:lnTo>
                  <a:lnTo>
                    <a:pt x="673" y="459"/>
                  </a:lnTo>
                  <a:lnTo>
                    <a:pt x="670" y="459"/>
                  </a:lnTo>
                  <a:lnTo>
                    <a:pt x="670" y="461"/>
                  </a:lnTo>
                  <a:lnTo>
                    <a:pt x="667" y="461"/>
                  </a:lnTo>
                  <a:lnTo>
                    <a:pt x="667" y="464"/>
                  </a:lnTo>
                  <a:lnTo>
                    <a:pt x="665" y="464"/>
                  </a:lnTo>
                  <a:lnTo>
                    <a:pt x="662" y="464"/>
                  </a:lnTo>
                  <a:lnTo>
                    <a:pt x="660" y="466"/>
                  </a:lnTo>
                  <a:lnTo>
                    <a:pt x="660" y="469"/>
                  </a:lnTo>
                  <a:lnTo>
                    <a:pt x="657" y="472"/>
                  </a:lnTo>
                  <a:lnTo>
                    <a:pt x="657" y="474"/>
                  </a:lnTo>
                  <a:lnTo>
                    <a:pt x="655" y="474"/>
                  </a:lnTo>
                  <a:lnTo>
                    <a:pt x="655" y="477"/>
                  </a:lnTo>
                  <a:lnTo>
                    <a:pt x="652" y="479"/>
                  </a:lnTo>
                  <a:lnTo>
                    <a:pt x="649" y="482"/>
                  </a:lnTo>
                  <a:lnTo>
                    <a:pt x="647" y="484"/>
                  </a:lnTo>
                  <a:lnTo>
                    <a:pt x="644" y="487"/>
                  </a:lnTo>
                  <a:lnTo>
                    <a:pt x="642" y="487"/>
                  </a:lnTo>
                  <a:lnTo>
                    <a:pt x="642" y="490"/>
                  </a:lnTo>
                  <a:lnTo>
                    <a:pt x="639" y="492"/>
                  </a:lnTo>
                  <a:lnTo>
                    <a:pt x="636" y="492"/>
                  </a:lnTo>
                  <a:lnTo>
                    <a:pt x="636" y="495"/>
                  </a:lnTo>
                  <a:lnTo>
                    <a:pt x="634" y="497"/>
                  </a:lnTo>
                  <a:lnTo>
                    <a:pt x="631" y="497"/>
                  </a:lnTo>
                  <a:lnTo>
                    <a:pt x="631" y="500"/>
                  </a:lnTo>
                  <a:lnTo>
                    <a:pt x="629" y="503"/>
                  </a:lnTo>
                  <a:lnTo>
                    <a:pt x="629" y="505"/>
                  </a:lnTo>
                  <a:lnTo>
                    <a:pt x="626" y="505"/>
                  </a:lnTo>
                  <a:lnTo>
                    <a:pt x="626" y="508"/>
                  </a:lnTo>
                  <a:lnTo>
                    <a:pt x="626" y="510"/>
                  </a:lnTo>
                  <a:lnTo>
                    <a:pt x="624" y="510"/>
                  </a:lnTo>
                  <a:lnTo>
                    <a:pt x="624" y="513"/>
                  </a:lnTo>
                  <a:lnTo>
                    <a:pt x="621" y="513"/>
                  </a:lnTo>
                  <a:lnTo>
                    <a:pt x="618" y="513"/>
                  </a:lnTo>
                  <a:lnTo>
                    <a:pt x="618" y="515"/>
                  </a:lnTo>
                  <a:lnTo>
                    <a:pt x="618" y="518"/>
                  </a:lnTo>
                  <a:lnTo>
                    <a:pt x="616" y="518"/>
                  </a:lnTo>
                  <a:lnTo>
                    <a:pt x="616" y="521"/>
                  </a:lnTo>
                  <a:lnTo>
                    <a:pt x="613" y="523"/>
                  </a:lnTo>
                  <a:lnTo>
                    <a:pt x="611" y="526"/>
                  </a:lnTo>
                  <a:lnTo>
                    <a:pt x="611" y="528"/>
                  </a:lnTo>
                  <a:lnTo>
                    <a:pt x="608" y="531"/>
                  </a:lnTo>
                  <a:lnTo>
                    <a:pt x="606" y="533"/>
                  </a:lnTo>
                  <a:lnTo>
                    <a:pt x="606" y="536"/>
                  </a:lnTo>
                  <a:lnTo>
                    <a:pt x="603" y="539"/>
                  </a:lnTo>
                  <a:lnTo>
                    <a:pt x="600" y="541"/>
                  </a:lnTo>
                  <a:lnTo>
                    <a:pt x="600" y="544"/>
                  </a:lnTo>
                  <a:lnTo>
                    <a:pt x="598" y="544"/>
                  </a:lnTo>
                  <a:lnTo>
                    <a:pt x="598" y="546"/>
                  </a:lnTo>
                  <a:lnTo>
                    <a:pt x="595" y="546"/>
                  </a:lnTo>
                  <a:lnTo>
                    <a:pt x="595" y="549"/>
                  </a:lnTo>
                  <a:lnTo>
                    <a:pt x="593" y="549"/>
                  </a:lnTo>
                  <a:lnTo>
                    <a:pt x="590" y="551"/>
                  </a:lnTo>
                  <a:lnTo>
                    <a:pt x="587" y="551"/>
                  </a:lnTo>
                  <a:lnTo>
                    <a:pt x="585" y="554"/>
                  </a:lnTo>
                  <a:lnTo>
                    <a:pt x="582" y="557"/>
                  </a:lnTo>
                  <a:lnTo>
                    <a:pt x="580" y="559"/>
                  </a:lnTo>
                  <a:lnTo>
                    <a:pt x="577" y="562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2" y="564"/>
                  </a:lnTo>
                  <a:lnTo>
                    <a:pt x="569" y="567"/>
                  </a:lnTo>
                  <a:lnTo>
                    <a:pt x="567" y="570"/>
                  </a:lnTo>
                  <a:lnTo>
                    <a:pt x="564" y="572"/>
                  </a:lnTo>
                  <a:lnTo>
                    <a:pt x="562" y="575"/>
                  </a:lnTo>
                  <a:lnTo>
                    <a:pt x="559" y="577"/>
                  </a:lnTo>
                  <a:lnTo>
                    <a:pt x="557" y="580"/>
                  </a:lnTo>
                  <a:lnTo>
                    <a:pt x="557" y="582"/>
                  </a:lnTo>
                  <a:lnTo>
                    <a:pt x="554" y="582"/>
                  </a:lnTo>
                  <a:lnTo>
                    <a:pt x="554" y="585"/>
                  </a:lnTo>
                  <a:lnTo>
                    <a:pt x="554" y="588"/>
                  </a:lnTo>
                  <a:lnTo>
                    <a:pt x="551" y="590"/>
                  </a:lnTo>
                  <a:lnTo>
                    <a:pt x="551" y="593"/>
                  </a:lnTo>
                  <a:lnTo>
                    <a:pt x="549" y="593"/>
                  </a:lnTo>
                  <a:lnTo>
                    <a:pt x="549" y="595"/>
                  </a:lnTo>
                  <a:lnTo>
                    <a:pt x="549" y="598"/>
                  </a:lnTo>
                  <a:lnTo>
                    <a:pt x="546" y="598"/>
                  </a:lnTo>
                  <a:lnTo>
                    <a:pt x="546" y="600"/>
                  </a:lnTo>
                  <a:lnTo>
                    <a:pt x="546" y="603"/>
                  </a:lnTo>
                  <a:lnTo>
                    <a:pt x="544" y="603"/>
                  </a:lnTo>
                  <a:lnTo>
                    <a:pt x="544" y="606"/>
                  </a:lnTo>
                  <a:lnTo>
                    <a:pt x="541" y="606"/>
                  </a:lnTo>
                  <a:lnTo>
                    <a:pt x="541" y="608"/>
                  </a:lnTo>
                  <a:lnTo>
                    <a:pt x="538" y="608"/>
                  </a:lnTo>
                  <a:lnTo>
                    <a:pt x="538" y="611"/>
                  </a:lnTo>
                  <a:lnTo>
                    <a:pt x="536" y="611"/>
                  </a:lnTo>
                  <a:lnTo>
                    <a:pt x="533" y="611"/>
                  </a:lnTo>
                  <a:lnTo>
                    <a:pt x="531" y="611"/>
                  </a:lnTo>
                  <a:lnTo>
                    <a:pt x="528" y="611"/>
                  </a:lnTo>
                  <a:lnTo>
                    <a:pt x="526" y="611"/>
                  </a:lnTo>
                  <a:lnTo>
                    <a:pt x="526" y="608"/>
                  </a:lnTo>
                  <a:lnTo>
                    <a:pt x="523" y="608"/>
                  </a:lnTo>
                  <a:lnTo>
                    <a:pt x="520" y="608"/>
                  </a:lnTo>
                  <a:lnTo>
                    <a:pt x="520" y="606"/>
                  </a:lnTo>
                  <a:lnTo>
                    <a:pt x="518" y="606"/>
                  </a:lnTo>
                  <a:lnTo>
                    <a:pt x="515" y="606"/>
                  </a:lnTo>
                  <a:lnTo>
                    <a:pt x="515" y="608"/>
                  </a:lnTo>
                  <a:lnTo>
                    <a:pt x="513" y="608"/>
                  </a:lnTo>
                  <a:lnTo>
                    <a:pt x="510" y="608"/>
                  </a:lnTo>
                  <a:lnTo>
                    <a:pt x="508" y="608"/>
                  </a:lnTo>
                  <a:lnTo>
                    <a:pt x="505" y="606"/>
                  </a:lnTo>
                  <a:lnTo>
                    <a:pt x="502" y="606"/>
                  </a:lnTo>
                  <a:lnTo>
                    <a:pt x="500" y="606"/>
                  </a:lnTo>
                  <a:lnTo>
                    <a:pt x="500" y="603"/>
                  </a:lnTo>
                  <a:lnTo>
                    <a:pt x="497" y="603"/>
                  </a:lnTo>
                  <a:lnTo>
                    <a:pt x="495" y="603"/>
                  </a:lnTo>
                  <a:lnTo>
                    <a:pt x="492" y="603"/>
                  </a:lnTo>
                  <a:lnTo>
                    <a:pt x="490" y="606"/>
                  </a:lnTo>
                  <a:lnTo>
                    <a:pt x="487" y="606"/>
                  </a:lnTo>
                  <a:lnTo>
                    <a:pt x="484" y="606"/>
                  </a:lnTo>
                  <a:lnTo>
                    <a:pt x="482" y="606"/>
                  </a:lnTo>
                  <a:lnTo>
                    <a:pt x="479" y="603"/>
                  </a:lnTo>
                  <a:lnTo>
                    <a:pt x="477" y="603"/>
                  </a:lnTo>
                  <a:lnTo>
                    <a:pt x="474" y="603"/>
                  </a:lnTo>
                  <a:lnTo>
                    <a:pt x="471" y="603"/>
                  </a:lnTo>
                  <a:lnTo>
                    <a:pt x="469" y="603"/>
                  </a:lnTo>
                  <a:lnTo>
                    <a:pt x="466" y="603"/>
                  </a:lnTo>
                  <a:lnTo>
                    <a:pt x="464" y="603"/>
                  </a:lnTo>
                  <a:lnTo>
                    <a:pt x="461" y="603"/>
                  </a:lnTo>
                  <a:lnTo>
                    <a:pt x="459" y="603"/>
                  </a:lnTo>
                  <a:lnTo>
                    <a:pt x="456" y="603"/>
                  </a:lnTo>
                  <a:lnTo>
                    <a:pt x="456" y="606"/>
                  </a:lnTo>
                  <a:lnTo>
                    <a:pt x="456" y="603"/>
                  </a:lnTo>
                  <a:lnTo>
                    <a:pt x="453" y="603"/>
                  </a:lnTo>
                  <a:lnTo>
                    <a:pt x="451" y="606"/>
                  </a:lnTo>
                  <a:lnTo>
                    <a:pt x="448" y="608"/>
                  </a:lnTo>
                  <a:lnTo>
                    <a:pt x="446" y="608"/>
                  </a:lnTo>
                  <a:lnTo>
                    <a:pt x="443" y="608"/>
                  </a:lnTo>
                  <a:lnTo>
                    <a:pt x="441" y="608"/>
                  </a:lnTo>
                  <a:lnTo>
                    <a:pt x="438" y="608"/>
                  </a:lnTo>
                  <a:lnTo>
                    <a:pt x="438" y="611"/>
                  </a:lnTo>
                  <a:lnTo>
                    <a:pt x="435" y="613"/>
                  </a:lnTo>
                  <a:lnTo>
                    <a:pt x="433" y="613"/>
                  </a:lnTo>
                  <a:lnTo>
                    <a:pt x="433" y="616"/>
                  </a:lnTo>
                  <a:lnTo>
                    <a:pt x="430" y="616"/>
                  </a:lnTo>
                  <a:lnTo>
                    <a:pt x="428" y="616"/>
                  </a:lnTo>
                  <a:lnTo>
                    <a:pt x="425" y="616"/>
                  </a:lnTo>
                  <a:lnTo>
                    <a:pt x="422" y="616"/>
                  </a:lnTo>
                  <a:lnTo>
                    <a:pt x="420" y="616"/>
                  </a:lnTo>
                  <a:lnTo>
                    <a:pt x="420" y="619"/>
                  </a:lnTo>
                  <a:lnTo>
                    <a:pt x="417" y="619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2" y="621"/>
                  </a:lnTo>
                  <a:lnTo>
                    <a:pt x="410" y="621"/>
                  </a:lnTo>
                  <a:lnTo>
                    <a:pt x="410" y="624"/>
                  </a:lnTo>
                  <a:lnTo>
                    <a:pt x="407" y="624"/>
                  </a:lnTo>
                  <a:lnTo>
                    <a:pt x="404" y="626"/>
                  </a:lnTo>
                  <a:lnTo>
                    <a:pt x="402" y="626"/>
                  </a:lnTo>
                  <a:lnTo>
                    <a:pt x="402" y="629"/>
                  </a:lnTo>
                  <a:lnTo>
                    <a:pt x="399" y="629"/>
                  </a:lnTo>
                  <a:lnTo>
                    <a:pt x="397" y="631"/>
                  </a:lnTo>
                  <a:lnTo>
                    <a:pt x="394" y="634"/>
                  </a:lnTo>
                  <a:lnTo>
                    <a:pt x="392" y="634"/>
                  </a:lnTo>
                  <a:lnTo>
                    <a:pt x="392" y="637"/>
                  </a:lnTo>
                  <a:lnTo>
                    <a:pt x="389" y="637"/>
                  </a:lnTo>
                  <a:lnTo>
                    <a:pt x="389" y="639"/>
                  </a:lnTo>
                  <a:lnTo>
                    <a:pt x="386" y="639"/>
                  </a:lnTo>
                  <a:lnTo>
                    <a:pt x="386" y="642"/>
                  </a:lnTo>
                  <a:lnTo>
                    <a:pt x="384" y="642"/>
                  </a:lnTo>
                  <a:lnTo>
                    <a:pt x="384" y="644"/>
                  </a:lnTo>
                  <a:lnTo>
                    <a:pt x="381" y="644"/>
                  </a:lnTo>
                  <a:lnTo>
                    <a:pt x="381" y="647"/>
                  </a:lnTo>
                  <a:lnTo>
                    <a:pt x="379" y="649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6" y="657"/>
                  </a:lnTo>
                  <a:lnTo>
                    <a:pt x="366" y="655"/>
                  </a:lnTo>
                  <a:lnTo>
                    <a:pt x="363" y="655"/>
                  </a:lnTo>
                  <a:lnTo>
                    <a:pt x="361" y="655"/>
                  </a:lnTo>
                  <a:lnTo>
                    <a:pt x="358" y="655"/>
                  </a:lnTo>
                  <a:lnTo>
                    <a:pt x="355" y="655"/>
                  </a:lnTo>
                  <a:lnTo>
                    <a:pt x="355" y="657"/>
                  </a:lnTo>
                  <a:lnTo>
                    <a:pt x="353" y="657"/>
                  </a:lnTo>
                  <a:lnTo>
                    <a:pt x="350" y="660"/>
                  </a:lnTo>
                  <a:lnTo>
                    <a:pt x="348" y="660"/>
                  </a:lnTo>
                  <a:lnTo>
                    <a:pt x="345" y="662"/>
                  </a:lnTo>
                  <a:lnTo>
                    <a:pt x="343" y="665"/>
                  </a:lnTo>
                  <a:lnTo>
                    <a:pt x="340" y="665"/>
                  </a:lnTo>
                  <a:lnTo>
                    <a:pt x="337" y="665"/>
                  </a:lnTo>
                  <a:lnTo>
                    <a:pt x="337" y="668"/>
                  </a:lnTo>
                  <a:lnTo>
                    <a:pt x="335" y="668"/>
                  </a:lnTo>
                  <a:lnTo>
                    <a:pt x="332" y="668"/>
                  </a:lnTo>
                  <a:lnTo>
                    <a:pt x="332" y="670"/>
                  </a:lnTo>
                  <a:lnTo>
                    <a:pt x="330" y="670"/>
                  </a:lnTo>
                  <a:lnTo>
                    <a:pt x="330" y="673"/>
                  </a:lnTo>
                  <a:lnTo>
                    <a:pt x="327" y="673"/>
                  </a:lnTo>
                  <a:lnTo>
                    <a:pt x="327" y="675"/>
                  </a:lnTo>
                  <a:lnTo>
                    <a:pt x="324" y="675"/>
                  </a:lnTo>
                  <a:lnTo>
                    <a:pt x="322" y="675"/>
                  </a:lnTo>
                  <a:lnTo>
                    <a:pt x="322" y="678"/>
                  </a:lnTo>
                  <a:lnTo>
                    <a:pt x="319" y="678"/>
                  </a:lnTo>
                  <a:lnTo>
                    <a:pt x="319" y="680"/>
                  </a:lnTo>
                  <a:lnTo>
                    <a:pt x="317" y="680"/>
                  </a:lnTo>
                  <a:lnTo>
                    <a:pt x="317" y="683"/>
                  </a:lnTo>
                  <a:lnTo>
                    <a:pt x="314" y="683"/>
                  </a:lnTo>
                  <a:lnTo>
                    <a:pt x="314" y="686"/>
                  </a:lnTo>
                  <a:lnTo>
                    <a:pt x="312" y="686"/>
                  </a:lnTo>
                  <a:lnTo>
                    <a:pt x="312" y="688"/>
                  </a:lnTo>
                  <a:lnTo>
                    <a:pt x="309" y="688"/>
                  </a:lnTo>
                  <a:lnTo>
                    <a:pt x="309" y="691"/>
                  </a:lnTo>
                  <a:lnTo>
                    <a:pt x="306" y="691"/>
                  </a:lnTo>
                  <a:lnTo>
                    <a:pt x="306" y="693"/>
                  </a:lnTo>
                  <a:lnTo>
                    <a:pt x="304" y="693"/>
                  </a:lnTo>
                  <a:lnTo>
                    <a:pt x="301" y="693"/>
                  </a:lnTo>
                  <a:lnTo>
                    <a:pt x="301" y="696"/>
                  </a:lnTo>
                  <a:lnTo>
                    <a:pt x="299" y="696"/>
                  </a:lnTo>
                  <a:lnTo>
                    <a:pt x="299" y="698"/>
                  </a:lnTo>
                  <a:lnTo>
                    <a:pt x="296" y="698"/>
                  </a:lnTo>
                  <a:lnTo>
                    <a:pt x="296" y="701"/>
                  </a:lnTo>
                  <a:lnTo>
                    <a:pt x="294" y="704"/>
                  </a:lnTo>
                  <a:lnTo>
                    <a:pt x="294" y="706"/>
                  </a:lnTo>
                  <a:lnTo>
                    <a:pt x="291" y="706"/>
                  </a:lnTo>
                  <a:lnTo>
                    <a:pt x="291" y="709"/>
                  </a:lnTo>
                  <a:lnTo>
                    <a:pt x="288" y="709"/>
                  </a:lnTo>
                  <a:lnTo>
                    <a:pt x="288" y="711"/>
                  </a:lnTo>
                  <a:lnTo>
                    <a:pt x="286" y="711"/>
                  </a:lnTo>
                  <a:lnTo>
                    <a:pt x="283" y="711"/>
                  </a:lnTo>
                  <a:lnTo>
                    <a:pt x="283" y="714"/>
                  </a:lnTo>
                  <a:lnTo>
                    <a:pt x="281" y="714"/>
                  </a:lnTo>
                  <a:lnTo>
                    <a:pt x="278" y="717"/>
                  </a:lnTo>
                  <a:lnTo>
                    <a:pt x="275" y="717"/>
                  </a:lnTo>
                  <a:lnTo>
                    <a:pt x="273" y="719"/>
                  </a:lnTo>
                  <a:lnTo>
                    <a:pt x="270" y="719"/>
                  </a:lnTo>
                  <a:lnTo>
                    <a:pt x="268" y="722"/>
                  </a:lnTo>
                  <a:lnTo>
                    <a:pt x="265" y="722"/>
                  </a:lnTo>
                  <a:lnTo>
                    <a:pt x="265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7"/>
                  </a:lnTo>
                  <a:lnTo>
                    <a:pt x="257" y="727"/>
                  </a:lnTo>
                  <a:lnTo>
                    <a:pt x="255" y="727"/>
                  </a:lnTo>
                  <a:lnTo>
                    <a:pt x="252" y="727"/>
                  </a:lnTo>
                  <a:lnTo>
                    <a:pt x="250" y="727"/>
                  </a:lnTo>
                  <a:lnTo>
                    <a:pt x="247" y="727"/>
                  </a:lnTo>
                  <a:lnTo>
                    <a:pt x="245" y="727"/>
                  </a:lnTo>
                  <a:lnTo>
                    <a:pt x="242" y="727"/>
                  </a:lnTo>
                  <a:lnTo>
                    <a:pt x="242" y="729"/>
                  </a:lnTo>
                  <a:lnTo>
                    <a:pt x="239" y="729"/>
                  </a:lnTo>
                  <a:lnTo>
                    <a:pt x="237" y="729"/>
                  </a:lnTo>
                  <a:lnTo>
                    <a:pt x="237" y="732"/>
                  </a:lnTo>
                  <a:lnTo>
                    <a:pt x="234" y="732"/>
                  </a:lnTo>
                  <a:lnTo>
                    <a:pt x="232" y="732"/>
                  </a:lnTo>
                  <a:lnTo>
                    <a:pt x="229" y="732"/>
                  </a:lnTo>
                  <a:lnTo>
                    <a:pt x="226" y="732"/>
                  </a:lnTo>
                  <a:lnTo>
                    <a:pt x="224" y="732"/>
                  </a:lnTo>
                  <a:lnTo>
                    <a:pt x="221" y="732"/>
                  </a:lnTo>
                  <a:lnTo>
                    <a:pt x="221" y="735"/>
                  </a:lnTo>
                  <a:lnTo>
                    <a:pt x="219" y="735"/>
                  </a:lnTo>
                  <a:lnTo>
                    <a:pt x="216" y="737"/>
                  </a:lnTo>
                  <a:lnTo>
                    <a:pt x="214" y="737"/>
                  </a:lnTo>
                  <a:lnTo>
                    <a:pt x="214" y="740"/>
                  </a:lnTo>
                  <a:lnTo>
                    <a:pt x="211" y="740"/>
                  </a:lnTo>
                  <a:lnTo>
                    <a:pt x="208" y="740"/>
                  </a:lnTo>
                  <a:lnTo>
                    <a:pt x="208" y="737"/>
                  </a:lnTo>
                  <a:lnTo>
                    <a:pt x="206" y="737"/>
                  </a:lnTo>
                  <a:lnTo>
                    <a:pt x="203" y="737"/>
                  </a:lnTo>
                  <a:lnTo>
                    <a:pt x="201" y="737"/>
                  </a:lnTo>
                  <a:lnTo>
                    <a:pt x="201" y="735"/>
                  </a:lnTo>
                  <a:lnTo>
                    <a:pt x="198" y="735"/>
                  </a:lnTo>
                  <a:lnTo>
                    <a:pt x="198" y="732"/>
                  </a:lnTo>
                  <a:lnTo>
                    <a:pt x="196" y="732"/>
                  </a:lnTo>
                  <a:lnTo>
                    <a:pt x="193" y="732"/>
                  </a:lnTo>
                  <a:lnTo>
                    <a:pt x="190" y="732"/>
                  </a:lnTo>
                  <a:lnTo>
                    <a:pt x="188" y="732"/>
                  </a:lnTo>
                  <a:lnTo>
                    <a:pt x="185" y="732"/>
                  </a:lnTo>
                  <a:lnTo>
                    <a:pt x="185" y="729"/>
                  </a:lnTo>
                  <a:lnTo>
                    <a:pt x="183" y="729"/>
                  </a:lnTo>
                  <a:lnTo>
                    <a:pt x="180" y="729"/>
                  </a:lnTo>
                  <a:lnTo>
                    <a:pt x="177" y="729"/>
                  </a:lnTo>
                  <a:lnTo>
                    <a:pt x="175" y="729"/>
                  </a:lnTo>
                  <a:lnTo>
                    <a:pt x="172" y="729"/>
                  </a:lnTo>
                  <a:lnTo>
                    <a:pt x="172" y="732"/>
                  </a:lnTo>
                  <a:lnTo>
                    <a:pt x="170" y="732"/>
                  </a:lnTo>
                  <a:lnTo>
                    <a:pt x="167" y="732"/>
                  </a:lnTo>
                  <a:lnTo>
                    <a:pt x="165" y="732"/>
                  </a:lnTo>
                  <a:lnTo>
                    <a:pt x="165" y="729"/>
                  </a:lnTo>
                  <a:lnTo>
                    <a:pt x="162" y="729"/>
                  </a:lnTo>
                  <a:lnTo>
                    <a:pt x="159" y="729"/>
                  </a:lnTo>
                  <a:lnTo>
                    <a:pt x="159" y="727"/>
                  </a:lnTo>
                  <a:lnTo>
                    <a:pt x="157" y="727"/>
                  </a:lnTo>
                  <a:lnTo>
                    <a:pt x="154" y="727"/>
                  </a:lnTo>
                  <a:lnTo>
                    <a:pt x="152" y="727"/>
                  </a:lnTo>
                  <a:lnTo>
                    <a:pt x="149" y="727"/>
                  </a:lnTo>
                  <a:lnTo>
                    <a:pt x="147" y="727"/>
                  </a:lnTo>
                  <a:lnTo>
                    <a:pt x="147" y="724"/>
                  </a:lnTo>
                  <a:lnTo>
                    <a:pt x="144" y="724"/>
                  </a:lnTo>
                  <a:lnTo>
                    <a:pt x="144" y="722"/>
                  </a:lnTo>
                  <a:lnTo>
                    <a:pt x="141" y="722"/>
                  </a:lnTo>
                  <a:lnTo>
                    <a:pt x="141" y="719"/>
                  </a:lnTo>
                  <a:lnTo>
                    <a:pt x="139" y="719"/>
                  </a:lnTo>
                  <a:lnTo>
                    <a:pt x="139" y="717"/>
                  </a:lnTo>
                  <a:lnTo>
                    <a:pt x="136" y="717"/>
                  </a:lnTo>
                  <a:lnTo>
                    <a:pt x="134" y="717"/>
                  </a:lnTo>
                  <a:lnTo>
                    <a:pt x="131" y="717"/>
                  </a:lnTo>
                  <a:lnTo>
                    <a:pt x="128" y="717"/>
                  </a:lnTo>
                  <a:lnTo>
                    <a:pt x="126" y="717"/>
                  </a:lnTo>
                  <a:lnTo>
                    <a:pt x="123" y="717"/>
                  </a:lnTo>
                  <a:lnTo>
                    <a:pt x="123" y="719"/>
                  </a:lnTo>
                  <a:lnTo>
                    <a:pt x="121" y="719"/>
                  </a:lnTo>
                  <a:lnTo>
                    <a:pt x="121" y="717"/>
                  </a:lnTo>
                  <a:lnTo>
                    <a:pt x="118" y="717"/>
                  </a:lnTo>
                  <a:lnTo>
                    <a:pt x="116" y="717"/>
                  </a:lnTo>
                  <a:lnTo>
                    <a:pt x="113" y="717"/>
                  </a:lnTo>
                  <a:lnTo>
                    <a:pt x="110" y="717"/>
                  </a:lnTo>
                  <a:lnTo>
                    <a:pt x="108" y="719"/>
                  </a:lnTo>
                  <a:lnTo>
                    <a:pt x="105" y="719"/>
                  </a:lnTo>
                  <a:lnTo>
                    <a:pt x="103" y="719"/>
                  </a:lnTo>
                  <a:lnTo>
                    <a:pt x="100" y="722"/>
                  </a:lnTo>
                  <a:lnTo>
                    <a:pt x="98" y="722"/>
                  </a:lnTo>
                  <a:lnTo>
                    <a:pt x="92" y="724"/>
                  </a:lnTo>
                  <a:lnTo>
                    <a:pt x="90" y="724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2" y="729"/>
                  </a:lnTo>
                  <a:lnTo>
                    <a:pt x="79" y="729"/>
                  </a:lnTo>
                  <a:lnTo>
                    <a:pt x="79" y="732"/>
                  </a:lnTo>
                  <a:lnTo>
                    <a:pt x="77" y="732"/>
                  </a:lnTo>
                  <a:lnTo>
                    <a:pt x="77" y="735"/>
                  </a:lnTo>
                  <a:lnTo>
                    <a:pt x="74" y="735"/>
                  </a:lnTo>
                  <a:lnTo>
                    <a:pt x="72" y="735"/>
                  </a:lnTo>
                  <a:lnTo>
                    <a:pt x="72" y="732"/>
                  </a:lnTo>
                  <a:lnTo>
                    <a:pt x="69" y="729"/>
                  </a:lnTo>
                  <a:lnTo>
                    <a:pt x="67" y="729"/>
                  </a:lnTo>
                  <a:lnTo>
                    <a:pt x="67" y="732"/>
                  </a:lnTo>
                  <a:lnTo>
                    <a:pt x="64" y="729"/>
                  </a:lnTo>
                  <a:lnTo>
                    <a:pt x="64" y="732"/>
                  </a:lnTo>
                  <a:lnTo>
                    <a:pt x="67" y="724"/>
                  </a:lnTo>
                  <a:lnTo>
                    <a:pt x="67" y="722"/>
                  </a:lnTo>
                  <a:lnTo>
                    <a:pt x="67" y="719"/>
                  </a:lnTo>
                  <a:lnTo>
                    <a:pt x="69" y="719"/>
                  </a:lnTo>
                  <a:lnTo>
                    <a:pt x="69" y="717"/>
                  </a:lnTo>
                  <a:lnTo>
                    <a:pt x="69" y="714"/>
                  </a:lnTo>
                  <a:lnTo>
                    <a:pt x="67" y="714"/>
                  </a:lnTo>
                  <a:lnTo>
                    <a:pt x="67" y="711"/>
                  </a:lnTo>
                  <a:lnTo>
                    <a:pt x="67" y="709"/>
                  </a:lnTo>
                  <a:lnTo>
                    <a:pt x="67" y="706"/>
                  </a:lnTo>
                  <a:lnTo>
                    <a:pt x="69" y="706"/>
                  </a:lnTo>
                  <a:lnTo>
                    <a:pt x="72" y="704"/>
                  </a:lnTo>
                  <a:lnTo>
                    <a:pt x="72" y="701"/>
                  </a:lnTo>
                  <a:lnTo>
                    <a:pt x="72" y="698"/>
                  </a:lnTo>
                  <a:lnTo>
                    <a:pt x="72" y="696"/>
                  </a:lnTo>
                  <a:lnTo>
                    <a:pt x="72" y="693"/>
                  </a:lnTo>
                  <a:lnTo>
                    <a:pt x="72" y="691"/>
                  </a:lnTo>
                  <a:lnTo>
                    <a:pt x="72" y="688"/>
                  </a:lnTo>
                  <a:lnTo>
                    <a:pt x="69" y="688"/>
                  </a:lnTo>
                  <a:lnTo>
                    <a:pt x="67" y="688"/>
                  </a:lnTo>
                  <a:lnTo>
                    <a:pt x="64" y="691"/>
                  </a:lnTo>
                  <a:lnTo>
                    <a:pt x="64" y="688"/>
                  </a:lnTo>
                  <a:lnTo>
                    <a:pt x="61" y="688"/>
                  </a:lnTo>
                  <a:lnTo>
                    <a:pt x="61" y="686"/>
                  </a:lnTo>
                  <a:lnTo>
                    <a:pt x="64" y="686"/>
                  </a:lnTo>
                  <a:lnTo>
                    <a:pt x="64" y="683"/>
                  </a:lnTo>
                  <a:lnTo>
                    <a:pt x="67" y="680"/>
                  </a:lnTo>
                  <a:lnTo>
                    <a:pt x="64" y="680"/>
                  </a:lnTo>
                  <a:lnTo>
                    <a:pt x="67" y="680"/>
                  </a:lnTo>
                  <a:lnTo>
                    <a:pt x="67" y="678"/>
                  </a:lnTo>
                  <a:lnTo>
                    <a:pt x="67" y="675"/>
                  </a:lnTo>
                  <a:lnTo>
                    <a:pt x="67" y="673"/>
                  </a:lnTo>
                  <a:lnTo>
                    <a:pt x="64" y="670"/>
                  </a:lnTo>
                  <a:lnTo>
                    <a:pt x="61" y="670"/>
                  </a:lnTo>
                  <a:lnTo>
                    <a:pt x="61" y="668"/>
                  </a:lnTo>
                  <a:lnTo>
                    <a:pt x="59" y="668"/>
                  </a:lnTo>
                  <a:lnTo>
                    <a:pt x="59" y="665"/>
                  </a:lnTo>
                  <a:lnTo>
                    <a:pt x="56" y="665"/>
                  </a:lnTo>
                  <a:lnTo>
                    <a:pt x="56" y="662"/>
                  </a:lnTo>
                  <a:lnTo>
                    <a:pt x="56" y="660"/>
                  </a:lnTo>
                  <a:lnTo>
                    <a:pt x="59" y="660"/>
                  </a:lnTo>
                  <a:lnTo>
                    <a:pt x="59" y="657"/>
                  </a:lnTo>
                  <a:lnTo>
                    <a:pt x="59" y="655"/>
                  </a:lnTo>
                  <a:lnTo>
                    <a:pt x="59" y="652"/>
                  </a:lnTo>
                  <a:lnTo>
                    <a:pt x="56" y="652"/>
                  </a:lnTo>
                  <a:lnTo>
                    <a:pt x="56" y="649"/>
                  </a:lnTo>
                  <a:lnTo>
                    <a:pt x="56" y="647"/>
                  </a:lnTo>
                  <a:lnTo>
                    <a:pt x="59" y="647"/>
                  </a:lnTo>
                  <a:lnTo>
                    <a:pt x="59" y="644"/>
                  </a:lnTo>
                  <a:lnTo>
                    <a:pt x="59" y="642"/>
                  </a:lnTo>
                  <a:lnTo>
                    <a:pt x="56" y="642"/>
                  </a:lnTo>
                  <a:lnTo>
                    <a:pt x="56" y="639"/>
                  </a:lnTo>
                  <a:lnTo>
                    <a:pt x="54" y="639"/>
                  </a:lnTo>
                  <a:lnTo>
                    <a:pt x="56" y="637"/>
                  </a:lnTo>
                  <a:lnTo>
                    <a:pt x="59" y="634"/>
                  </a:lnTo>
                  <a:lnTo>
                    <a:pt x="59" y="631"/>
                  </a:lnTo>
                  <a:lnTo>
                    <a:pt x="56" y="629"/>
                  </a:lnTo>
                  <a:lnTo>
                    <a:pt x="56" y="626"/>
                  </a:lnTo>
                  <a:lnTo>
                    <a:pt x="56" y="624"/>
                  </a:lnTo>
                  <a:lnTo>
                    <a:pt x="56" y="621"/>
                  </a:lnTo>
                  <a:lnTo>
                    <a:pt x="59" y="621"/>
                  </a:lnTo>
                  <a:lnTo>
                    <a:pt x="59" y="619"/>
                  </a:lnTo>
                  <a:lnTo>
                    <a:pt x="61" y="619"/>
                  </a:lnTo>
                  <a:lnTo>
                    <a:pt x="61" y="616"/>
                  </a:lnTo>
                  <a:lnTo>
                    <a:pt x="64" y="616"/>
                  </a:lnTo>
                  <a:lnTo>
                    <a:pt x="67" y="616"/>
                  </a:lnTo>
                  <a:lnTo>
                    <a:pt x="69" y="619"/>
                  </a:lnTo>
                  <a:lnTo>
                    <a:pt x="69" y="616"/>
                  </a:lnTo>
                  <a:lnTo>
                    <a:pt x="69" y="613"/>
                  </a:lnTo>
                  <a:lnTo>
                    <a:pt x="72" y="613"/>
                  </a:lnTo>
                  <a:lnTo>
                    <a:pt x="72" y="611"/>
                  </a:lnTo>
                  <a:lnTo>
                    <a:pt x="74" y="608"/>
                  </a:lnTo>
                  <a:lnTo>
                    <a:pt x="77" y="608"/>
                  </a:lnTo>
                  <a:lnTo>
                    <a:pt x="77" y="606"/>
                  </a:lnTo>
                  <a:lnTo>
                    <a:pt x="77" y="603"/>
                  </a:lnTo>
                  <a:lnTo>
                    <a:pt x="77" y="600"/>
                  </a:lnTo>
                  <a:lnTo>
                    <a:pt x="79" y="600"/>
                  </a:lnTo>
                  <a:lnTo>
                    <a:pt x="82" y="598"/>
                  </a:lnTo>
                  <a:lnTo>
                    <a:pt x="85" y="598"/>
                  </a:lnTo>
                  <a:lnTo>
                    <a:pt x="85" y="595"/>
                  </a:lnTo>
                  <a:lnTo>
                    <a:pt x="85" y="593"/>
                  </a:lnTo>
                  <a:lnTo>
                    <a:pt x="85" y="590"/>
                  </a:lnTo>
                  <a:lnTo>
                    <a:pt x="87" y="588"/>
                  </a:lnTo>
                  <a:lnTo>
                    <a:pt x="87" y="585"/>
                  </a:lnTo>
                  <a:lnTo>
                    <a:pt x="87" y="582"/>
                  </a:lnTo>
                  <a:lnTo>
                    <a:pt x="90" y="582"/>
                  </a:lnTo>
                  <a:lnTo>
                    <a:pt x="90" y="580"/>
                  </a:lnTo>
                  <a:lnTo>
                    <a:pt x="92" y="580"/>
                  </a:lnTo>
                  <a:lnTo>
                    <a:pt x="92" y="577"/>
                  </a:lnTo>
                  <a:lnTo>
                    <a:pt x="95" y="577"/>
                  </a:lnTo>
                  <a:lnTo>
                    <a:pt x="98" y="575"/>
                  </a:lnTo>
                  <a:lnTo>
                    <a:pt x="98" y="572"/>
                  </a:lnTo>
                  <a:lnTo>
                    <a:pt x="100" y="570"/>
                  </a:lnTo>
                  <a:lnTo>
                    <a:pt x="100" y="567"/>
                  </a:lnTo>
                  <a:lnTo>
                    <a:pt x="103" y="567"/>
                  </a:lnTo>
                  <a:lnTo>
                    <a:pt x="105" y="567"/>
                  </a:lnTo>
                  <a:lnTo>
                    <a:pt x="105" y="570"/>
                  </a:lnTo>
                  <a:lnTo>
                    <a:pt x="108" y="570"/>
                  </a:lnTo>
                  <a:lnTo>
                    <a:pt x="110" y="570"/>
                  </a:lnTo>
                  <a:lnTo>
                    <a:pt x="113" y="567"/>
                  </a:lnTo>
                  <a:lnTo>
                    <a:pt x="116" y="567"/>
                  </a:lnTo>
                  <a:lnTo>
                    <a:pt x="118" y="567"/>
                  </a:lnTo>
                  <a:lnTo>
                    <a:pt x="118" y="564"/>
                  </a:lnTo>
                  <a:lnTo>
                    <a:pt x="116" y="564"/>
                  </a:lnTo>
                  <a:lnTo>
                    <a:pt x="116" y="562"/>
                  </a:lnTo>
                  <a:lnTo>
                    <a:pt x="118" y="559"/>
                  </a:lnTo>
                  <a:lnTo>
                    <a:pt x="118" y="557"/>
                  </a:lnTo>
                  <a:lnTo>
                    <a:pt x="121" y="557"/>
                  </a:lnTo>
                  <a:lnTo>
                    <a:pt x="118" y="557"/>
                  </a:lnTo>
                  <a:lnTo>
                    <a:pt x="118" y="554"/>
                  </a:lnTo>
                  <a:lnTo>
                    <a:pt x="118" y="551"/>
                  </a:lnTo>
                  <a:lnTo>
                    <a:pt x="121" y="549"/>
                  </a:lnTo>
                  <a:lnTo>
                    <a:pt x="121" y="546"/>
                  </a:lnTo>
                  <a:lnTo>
                    <a:pt x="123" y="546"/>
                  </a:lnTo>
                  <a:lnTo>
                    <a:pt x="126" y="546"/>
                  </a:lnTo>
                  <a:lnTo>
                    <a:pt x="128" y="544"/>
                  </a:lnTo>
                  <a:lnTo>
                    <a:pt x="131" y="544"/>
                  </a:lnTo>
                  <a:lnTo>
                    <a:pt x="131" y="541"/>
                  </a:lnTo>
                  <a:lnTo>
                    <a:pt x="131" y="539"/>
                  </a:lnTo>
                  <a:lnTo>
                    <a:pt x="134" y="539"/>
                  </a:lnTo>
                  <a:lnTo>
                    <a:pt x="134" y="536"/>
                  </a:lnTo>
                  <a:lnTo>
                    <a:pt x="136" y="536"/>
                  </a:lnTo>
                  <a:lnTo>
                    <a:pt x="136" y="533"/>
                  </a:lnTo>
                  <a:lnTo>
                    <a:pt x="139" y="531"/>
                  </a:lnTo>
                  <a:lnTo>
                    <a:pt x="139" y="528"/>
                  </a:lnTo>
                  <a:lnTo>
                    <a:pt x="141" y="528"/>
                  </a:lnTo>
                  <a:lnTo>
                    <a:pt x="141" y="526"/>
                  </a:lnTo>
                  <a:lnTo>
                    <a:pt x="144" y="526"/>
                  </a:lnTo>
                  <a:lnTo>
                    <a:pt x="144" y="523"/>
                  </a:lnTo>
                  <a:lnTo>
                    <a:pt x="144" y="521"/>
                  </a:lnTo>
                  <a:lnTo>
                    <a:pt x="144" y="518"/>
                  </a:lnTo>
                  <a:lnTo>
                    <a:pt x="147" y="518"/>
                  </a:lnTo>
                  <a:lnTo>
                    <a:pt x="147" y="515"/>
                  </a:lnTo>
                  <a:lnTo>
                    <a:pt x="149" y="515"/>
                  </a:lnTo>
                  <a:lnTo>
                    <a:pt x="152" y="513"/>
                  </a:lnTo>
                  <a:lnTo>
                    <a:pt x="154" y="513"/>
                  </a:lnTo>
                  <a:lnTo>
                    <a:pt x="154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2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70" y="510"/>
                  </a:lnTo>
                  <a:lnTo>
                    <a:pt x="172" y="510"/>
                  </a:lnTo>
                  <a:lnTo>
                    <a:pt x="175" y="510"/>
                  </a:lnTo>
                  <a:lnTo>
                    <a:pt x="175" y="508"/>
                  </a:lnTo>
                  <a:lnTo>
                    <a:pt x="177" y="508"/>
                  </a:lnTo>
                  <a:lnTo>
                    <a:pt x="180" y="508"/>
                  </a:lnTo>
                  <a:lnTo>
                    <a:pt x="183" y="505"/>
                  </a:lnTo>
                  <a:lnTo>
                    <a:pt x="185" y="505"/>
                  </a:lnTo>
                  <a:lnTo>
                    <a:pt x="188" y="505"/>
                  </a:lnTo>
                  <a:lnTo>
                    <a:pt x="188" y="508"/>
                  </a:lnTo>
                  <a:lnTo>
                    <a:pt x="190" y="508"/>
                  </a:lnTo>
                  <a:lnTo>
                    <a:pt x="193" y="508"/>
                  </a:lnTo>
                  <a:lnTo>
                    <a:pt x="196" y="508"/>
                  </a:lnTo>
                  <a:lnTo>
                    <a:pt x="196" y="505"/>
                  </a:lnTo>
                  <a:lnTo>
                    <a:pt x="196" y="503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0" y="500"/>
                  </a:lnTo>
                  <a:lnTo>
                    <a:pt x="193" y="497"/>
                  </a:lnTo>
                  <a:lnTo>
                    <a:pt x="196" y="495"/>
                  </a:lnTo>
                  <a:lnTo>
                    <a:pt x="198" y="495"/>
                  </a:lnTo>
                  <a:lnTo>
                    <a:pt x="198" y="492"/>
                  </a:lnTo>
                  <a:lnTo>
                    <a:pt x="196" y="492"/>
                  </a:lnTo>
                  <a:lnTo>
                    <a:pt x="196" y="490"/>
                  </a:lnTo>
                  <a:lnTo>
                    <a:pt x="196" y="487"/>
                  </a:lnTo>
                  <a:lnTo>
                    <a:pt x="196" y="484"/>
                  </a:lnTo>
                  <a:lnTo>
                    <a:pt x="193" y="484"/>
                  </a:lnTo>
                  <a:lnTo>
                    <a:pt x="193" y="482"/>
                  </a:lnTo>
                  <a:lnTo>
                    <a:pt x="196" y="479"/>
                  </a:lnTo>
                  <a:lnTo>
                    <a:pt x="193" y="479"/>
                  </a:lnTo>
                  <a:lnTo>
                    <a:pt x="193" y="477"/>
                  </a:lnTo>
                  <a:lnTo>
                    <a:pt x="193" y="474"/>
                  </a:lnTo>
                  <a:lnTo>
                    <a:pt x="193" y="472"/>
                  </a:lnTo>
                  <a:lnTo>
                    <a:pt x="190" y="469"/>
                  </a:lnTo>
                  <a:lnTo>
                    <a:pt x="188" y="469"/>
                  </a:lnTo>
                  <a:lnTo>
                    <a:pt x="185" y="472"/>
                  </a:lnTo>
                  <a:lnTo>
                    <a:pt x="185" y="469"/>
                  </a:lnTo>
                  <a:lnTo>
                    <a:pt x="183" y="469"/>
                  </a:lnTo>
                  <a:lnTo>
                    <a:pt x="183" y="466"/>
                  </a:lnTo>
                  <a:lnTo>
                    <a:pt x="180" y="466"/>
                  </a:lnTo>
                  <a:lnTo>
                    <a:pt x="180" y="464"/>
                  </a:lnTo>
                  <a:lnTo>
                    <a:pt x="180" y="461"/>
                  </a:lnTo>
                  <a:lnTo>
                    <a:pt x="180" y="459"/>
                  </a:lnTo>
                  <a:lnTo>
                    <a:pt x="177" y="459"/>
                  </a:lnTo>
                  <a:lnTo>
                    <a:pt x="177" y="456"/>
                  </a:lnTo>
                  <a:lnTo>
                    <a:pt x="175" y="456"/>
                  </a:lnTo>
                  <a:lnTo>
                    <a:pt x="172" y="456"/>
                  </a:lnTo>
                  <a:lnTo>
                    <a:pt x="172" y="454"/>
                  </a:lnTo>
                  <a:lnTo>
                    <a:pt x="172" y="451"/>
                  </a:lnTo>
                  <a:lnTo>
                    <a:pt x="170" y="451"/>
                  </a:lnTo>
                  <a:lnTo>
                    <a:pt x="167" y="451"/>
                  </a:lnTo>
                  <a:lnTo>
                    <a:pt x="167" y="448"/>
                  </a:lnTo>
                  <a:lnTo>
                    <a:pt x="165" y="448"/>
                  </a:lnTo>
                  <a:lnTo>
                    <a:pt x="165" y="446"/>
                  </a:lnTo>
                  <a:lnTo>
                    <a:pt x="162" y="446"/>
                  </a:lnTo>
                  <a:lnTo>
                    <a:pt x="162" y="443"/>
                  </a:lnTo>
                  <a:lnTo>
                    <a:pt x="159" y="443"/>
                  </a:lnTo>
                  <a:lnTo>
                    <a:pt x="157" y="443"/>
                  </a:lnTo>
                  <a:lnTo>
                    <a:pt x="154" y="443"/>
                  </a:lnTo>
                  <a:lnTo>
                    <a:pt x="152" y="443"/>
                  </a:lnTo>
                  <a:lnTo>
                    <a:pt x="152" y="441"/>
                  </a:lnTo>
                  <a:lnTo>
                    <a:pt x="152" y="438"/>
                  </a:lnTo>
                  <a:lnTo>
                    <a:pt x="154" y="438"/>
                  </a:lnTo>
                  <a:lnTo>
                    <a:pt x="154" y="435"/>
                  </a:lnTo>
                  <a:lnTo>
                    <a:pt x="154" y="433"/>
                  </a:lnTo>
                  <a:lnTo>
                    <a:pt x="152" y="433"/>
                  </a:lnTo>
                  <a:lnTo>
                    <a:pt x="152" y="430"/>
                  </a:lnTo>
                  <a:lnTo>
                    <a:pt x="152" y="428"/>
                  </a:lnTo>
                  <a:lnTo>
                    <a:pt x="152" y="425"/>
                  </a:lnTo>
                  <a:lnTo>
                    <a:pt x="149" y="423"/>
                  </a:lnTo>
                  <a:lnTo>
                    <a:pt x="149" y="420"/>
                  </a:lnTo>
                  <a:lnTo>
                    <a:pt x="149" y="417"/>
                  </a:lnTo>
                  <a:lnTo>
                    <a:pt x="149" y="415"/>
                  </a:lnTo>
                  <a:lnTo>
                    <a:pt x="147" y="415"/>
                  </a:lnTo>
                  <a:lnTo>
                    <a:pt x="147" y="412"/>
                  </a:lnTo>
                  <a:lnTo>
                    <a:pt x="144" y="412"/>
                  </a:lnTo>
                  <a:lnTo>
                    <a:pt x="141" y="412"/>
                  </a:lnTo>
                  <a:lnTo>
                    <a:pt x="139" y="410"/>
                  </a:lnTo>
                  <a:lnTo>
                    <a:pt x="136" y="410"/>
                  </a:lnTo>
                  <a:lnTo>
                    <a:pt x="134" y="410"/>
                  </a:lnTo>
                  <a:lnTo>
                    <a:pt x="134" y="407"/>
                  </a:lnTo>
                  <a:lnTo>
                    <a:pt x="131" y="407"/>
                  </a:lnTo>
                  <a:lnTo>
                    <a:pt x="128" y="405"/>
                  </a:lnTo>
                  <a:lnTo>
                    <a:pt x="126" y="402"/>
                  </a:lnTo>
                  <a:lnTo>
                    <a:pt x="123" y="402"/>
                  </a:lnTo>
                  <a:lnTo>
                    <a:pt x="123" y="399"/>
                  </a:lnTo>
                  <a:lnTo>
                    <a:pt x="121" y="399"/>
                  </a:lnTo>
                  <a:lnTo>
                    <a:pt x="118" y="399"/>
                  </a:lnTo>
                  <a:lnTo>
                    <a:pt x="118" y="397"/>
                  </a:lnTo>
                  <a:lnTo>
                    <a:pt x="116" y="397"/>
                  </a:lnTo>
                  <a:lnTo>
                    <a:pt x="113" y="397"/>
                  </a:lnTo>
                  <a:lnTo>
                    <a:pt x="110" y="397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5" y="394"/>
                  </a:lnTo>
                  <a:lnTo>
                    <a:pt x="105" y="392"/>
                  </a:lnTo>
                  <a:lnTo>
                    <a:pt x="105" y="389"/>
                  </a:lnTo>
                  <a:lnTo>
                    <a:pt x="103" y="389"/>
                  </a:lnTo>
                  <a:lnTo>
                    <a:pt x="103" y="386"/>
                  </a:lnTo>
                  <a:lnTo>
                    <a:pt x="103" y="384"/>
                  </a:lnTo>
                  <a:lnTo>
                    <a:pt x="103" y="381"/>
                  </a:lnTo>
                  <a:lnTo>
                    <a:pt x="103" y="379"/>
                  </a:lnTo>
                  <a:lnTo>
                    <a:pt x="103" y="376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0" y="371"/>
                  </a:lnTo>
                  <a:lnTo>
                    <a:pt x="98" y="371"/>
                  </a:lnTo>
                  <a:lnTo>
                    <a:pt x="98" y="368"/>
                  </a:lnTo>
                  <a:lnTo>
                    <a:pt x="95" y="366"/>
                  </a:lnTo>
                  <a:lnTo>
                    <a:pt x="92" y="363"/>
                  </a:lnTo>
                  <a:lnTo>
                    <a:pt x="92" y="361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2" y="356"/>
                  </a:lnTo>
                  <a:lnTo>
                    <a:pt x="82" y="353"/>
                  </a:lnTo>
                  <a:lnTo>
                    <a:pt x="79" y="353"/>
                  </a:lnTo>
                  <a:lnTo>
                    <a:pt x="77" y="353"/>
                  </a:lnTo>
                  <a:lnTo>
                    <a:pt x="74" y="353"/>
                  </a:lnTo>
                  <a:lnTo>
                    <a:pt x="72" y="353"/>
                  </a:lnTo>
                  <a:lnTo>
                    <a:pt x="72" y="350"/>
                  </a:lnTo>
                  <a:lnTo>
                    <a:pt x="69" y="350"/>
                  </a:lnTo>
                  <a:lnTo>
                    <a:pt x="69" y="348"/>
                  </a:lnTo>
                  <a:lnTo>
                    <a:pt x="67" y="348"/>
                  </a:lnTo>
                  <a:lnTo>
                    <a:pt x="67" y="345"/>
                  </a:lnTo>
                  <a:lnTo>
                    <a:pt x="64" y="345"/>
                  </a:lnTo>
                  <a:lnTo>
                    <a:pt x="61" y="345"/>
                  </a:lnTo>
                  <a:lnTo>
                    <a:pt x="61" y="343"/>
                  </a:lnTo>
                  <a:lnTo>
                    <a:pt x="61" y="340"/>
                  </a:lnTo>
                  <a:lnTo>
                    <a:pt x="59" y="340"/>
                  </a:lnTo>
                  <a:lnTo>
                    <a:pt x="56" y="340"/>
                  </a:lnTo>
                  <a:lnTo>
                    <a:pt x="54" y="337"/>
                  </a:lnTo>
                  <a:lnTo>
                    <a:pt x="51" y="335"/>
                  </a:lnTo>
                  <a:lnTo>
                    <a:pt x="49" y="335"/>
                  </a:lnTo>
                  <a:lnTo>
                    <a:pt x="49" y="337"/>
                  </a:lnTo>
                  <a:lnTo>
                    <a:pt x="46" y="337"/>
                  </a:lnTo>
                  <a:lnTo>
                    <a:pt x="46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49" y="327"/>
                  </a:lnTo>
                  <a:lnTo>
                    <a:pt x="49" y="325"/>
                  </a:lnTo>
                  <a:lnTo>
                    <a:pt x="46" y="325"/>
                  </a:lnTo>
                  <a:lnTo>
                    <a:pt x="46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6" y="314"/>
                  </a:lnTo>
                  <a:lnTo>
                    <a:pt x="46" y="312"/>
                  </a:lnTo>
                  <a:lnTo>
                    <a:pt x="49" y="309"/>
                  </a:lnTo>
                  <a:lnTo>
                    <a:pt x="51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6" y="307"/>
                  </a:lnTo>
                  <a:lnTo>
                    <a:pt x="59" y="307"/>
                  </a:lnTo>
                  <a:lnTo>
                    <a:pt x="61" y="307"/>
                  </a:lnTo>
                  <a:lnTo>
                    <a:pt x="61" y="304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64" y="299"/>
                  </a:lnTo>
                  <a:lnTo>
                    <a:pt x="64" y="296"/>
                  </a:lnTo>
                  <a:lnTo>
                    <a:pt x="64" y="294"/>
                  </a:lnTo>
                  <a:lnTo>
                    <a:pt x="67" y="294"/>
                  </a:lnTo>
                  <a:lnTo>
                    <a:pt x="69" y="294"/>
                  </a:lnTo>
                  <a:lnTo>
                    <a:pt x="72" y="294"/>
                  </a:lnTo>
                  <a:lnTo>
                    <a:pt x="74" y="294"/>
                  </a:lnTo>
                  <a:lnTo>
                    <a:pt x="77" y="296"/>
                  </a:lnTo>
                  <a:lnTo>
                    <a:pt x="79" y="296"/>
                  </a:lnTo>
                  <a:lnTo>
                    <a:pt x="82" y="294"/>
                  </a:lnTo>
                  <a:lnTo>
                    <a:pt x="82" y="291"/>
                  </a:lnTo>
                  <a:lnTo>
                    <a:pt x="85" y="291"/>
                  </a:lnTo>
                  <a:lnTo>
                    <a:pt x="87" y="289"/>
                  </a:lnTo>
                  <a:lnTo>
                    <a:pt x="85" y="289"/>
                  </a:lnTo>
                  <a:lnTo>
                    <a:pt x="82" y="289"/>
                  </a:lnTo>
                  <a:lnTo>
                    <a:pt x="79" y="289"/>
                  </a:lnTo>
                  <a:lnTo>
                    <a:pt x="77" y="291"/>
                  </a:lnTo>
                  <a:lnTo>
                    <a:pt x="77" y="289"/>
                  </a:lnTo>
                  <a:lnTo>
                    <a:pt x="74" y="289"/>
                  </a:lnTo>
                  <a:lnTo>
                    <a:pt x="74" y="286"/>
                  </a:lnTo>
                  <a:lnTo>
                    <a:pt x="72" y="286"/>
                  </a:lnTo>
                  <a:lnTo>
                    <a:pt x="72" y="283"/>
                  </a:lnTo>
                  <a:lnTo>
                    <a:pt x="69" y="283"/>
                  </a:lnTo>
                  <a:lnTo>
                    <a:pt x="67" y="281"/>
                  </a:lnTo>
                  <a:lnTo>
                    <a:pt x="64" y="281"/>
                  </a:lnTo>
                  <a:lnTo>
                    <a:pt x="61" y="281"/>
                  </a:lnTo>
                  <a:lnTo>
                    <a:pt x="59" y="281"/>
                  </a:lnTo>
                  <a:lnTo>
                    <a:pt x="56" y="281"/>
                  </a:lnTo>
                  <a:lnTo>
                    <a:pt x="54" y="281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3" y="276"/>
                  </a:lnTo>
                  <a:lnTo>
                    <a:pt x="43" y="273"/>
                  </a:lnTo>
                  <a:lnTo>
                    <a:pt x="41" y="273"/>
                  </a:lnTo>
                  <a:lnTo>
                    <a:pt x="38" y="270"/>
                  </a:lnTo>
                  <a:lnTo>
                    <a:pt x="36" y="270"/>
                  </a:lnTo>
                  <a:lnTo>
                    <a:pt x="36" y="268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3" y="260"/>
                  </a:lnTo>
                  <a:lnTo>
                    <a:pt x="33" y="258"/>
                  </a:lnTo>
                  <a:lnTo>
                    <a:pt x="30" y="258"/>
                  </a:lnTo>
                  <a:lnTo>
                    <a:pt x="30" y="255"/>
                  </a:lnTo>
                  <a:lnTo>
                    <a:pt x="30" y="252"/>
                  </a:lnTo>
                  <a:lnTo>
                    <a:pt x="28" y="252"/>
                  </a:lnTo>
                  <a:lnTo>
                    <a:pt x="28" y="250"/>
                  </a:lnTo>
                  <a:lnTo>
                    <a:pt x="30" y="247"/>
                  </a:lnTo>
                  <a:lnTo>
                    <a:pt x="30" y="245"/>
                  </a:lnTo>
                  <a:lnTo>
                    <a:pt x="28" y="245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5" y="240"/>
                  </a:lnTo>
                  <a:lnTo>
                    <a:pt x="25" y="237"/>
                  </a:lnTo>
                  <a:lnTo>
                    <a:pt x="23" y="237"/>
                  </a:lnTo>
                  <a:lnTo>
                    <a:pt x="23" y="234"/>
                  </a:lnTo>
                  <a:lnTo>
                    <a:pt x="23" y="232"/>
                  </a:lnTo>
                  <a:lnTo>
                    <a:pt x="23" y="229"/>
                  </a:lnTo>
                  <a:lnTo>
                    <a:pt x="23" y="227"/>
                  </a:lnTo>
                  <a:lnTo>
                    <a:pt x="23" y="224"/>
                  </a:lnTo>
                  <a:lnTo>
                    <a:pt x="20" y="224"/>
                  </a:lnTo>
                  <a:lnTo>
                    <a:pt x="20" y="221"/>
                  </a:lnTo>
                  <a:lnTo>
                    <a:pt x="18" y="219"/>
                  </a:lnTo>
                  <a:lnTo>
                    <a:pt x="18" y="216"/>
                  </a:lnTo>
                  <a:lnTo>
                    <a:pt x="20" y="216"/>
                  </a:lnTo>
                  <a:lnTo>
                    <a:pt x="20" y="214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20" y="206"/>
                  </a:lnTo>
                  <a:lnTo>
                    <a:pt x="18" y="206"/>
                  </a:lnTo>
                  <a:lnTo>
                    <a:pt x="18" y="203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2" y="196"/>
                  </a:lnTo>
                  <a:lnTo>
                    <a:pt x="10" y="196"/>
                  </a:lnTo>
                  <a:lnTo>
                    <a:pt x="7" y="193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2" y="188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2" y="180"/>
                  </a:lnTo>
                  <a:lnTo>
                    <a:pt x="2" y="178"/>
                  </a:lnTo>
                  <a:lnTo>
                    <a:pt x="2" y="17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33" name="Freeform 41"/>
            <p:cNvSpPr>
              <a:spLocks/>
            </p:cNvSpPr>
            <p:nvPr/>
          </p:nvSpPr>
          <p:spPr bwMode="auto">
            <a:xfrm>
              <a:off x="4703" y="2131"/>
              <a:ext cx="8" cy="5"/>
            </a:xfrm>
            <a:custGeom>
              <a:avLst/>
              <a:gdLst>
                <a:gd name="T0" fmla="*/ 8 w 8"/>
                <a:gd name="T1" fmla="*/ 5 h 5"/>
                <a:gd name="T2" fmla="*/ 5 w 8"/>
                <a:gd name="T3" fmla="*/ 5 h 5"/>
                <a:gd name="T4" fmla="*/ 5 w 8"/>
                <a:gd name="T5" fmla="*/ 3 h 5"/>
                <a:gd name="T6" fmla="*/ 3 w 8"/>
                <a:gd name="T7" fmla="*/ 3 h 5"/>
                <a:gd name="T8" fmla="*/ 0 w 8"/>
                <a:gd name="T9" fmla="*/ 3 h 5"/>
                <a:gd name="T10" fmla="*/ 3 w 8"/>
                <a:gd name="T11" fmla="*/ 3 h 5"/>
                <a:gd name="T12" fmla="*/ 3 w 8"/>
                <a:gd name="T13" fmla="*/ 0 h 5"/>
                <a:gd name="T14" fmla="*/ 5 w 8"/>
                <a:gd name="T15" fmla="*/ 0 h 5"/>
                <a:gd name="T16" fmla="*/ 8 w 8"/>
                <a:gd name="T17" fmla="*/ 3 h 5"/>
                <a:gd name="T18" fmla="*/ 5 w 8"/>
                <a:gd name="T19" fmla="*/ 3 h 5"/>
                <a:gd name="T20" fmla="*/ 8 w 8"/>
                <a:gd name="T21" fmla="*/ 3 h 5"/>
                <a:gd name="T22" fmla="*/ 8 w 8"/>
                <a:gd name="T23" fmla="*/ 5 h 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5"/>
                <a:gd name="T38" fmla="*/ 8 w 8"/>
                <a:gd name="T39" fmla="*/ 5 h 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5" y="3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34" name="Freeform 42"/>
            <p:cNvSpPr>
              <a:spLocks/>
            </p:cNvSpPr>
            <p:nvPr/>
          </p:nvSpPr>
          <p:spPr bwMode="auto">
            <a:xfrm>
              <a:off x="5673" y="1551"/>
              <a:ext cx="56" cy="62"/>
            </a:xfrm>
            <a:custGeom>
              <a:avLst/>
              <a:gdLst>
                <a:gd name="T0" fmla="*/ 33 w 56"/>
                <a:gd name="T1" fmla="*/ 59 h 62"/>
                <a:gd name="T2" fmla="*/ 28 w 56"/>
                <a:gd name="T3" fmla="*/ 59 h 62"/>
                <a:gd name="T4" fmla="*/ 25 w 56"/>
                <a:gd name="T5" fmla="*/ 57 h 62"/>
                <a:gd name="T6" fmla="*/ 20 w 56"/>
                <a:gd name="T7" fmla="*/ 57 h 62"/>
                <a:gd name="T8" fmla="*/ 18 w 56"/>
                <a:gd name="T9" fmla="*/ 54 h 62"/>
                <a:gd name="T10" fmla="*/ 18 w 56"/>
                <a:gd name="T11" fmla="*/ 54 h 62"/>
                <a:gd name="T12" fmla="*/ 15 w 56"/>
                <a:gd name="T13" fmla="*/ 51 h 62"/>
                <a:gd name="T14" fmla="*/ 13 w 56"/>
                <a:gd name="T15" fmla="*/ 49 h 62"/>
                <a:gd name="T16" fmla="*/ 7 w 56"/>
                <a:gd name="T17" fmla="*/ 46 h 62"/>
                <a:gd name="T18" fmla="*/ 5 w 56"/>
                <a:gd name="T19" fmla="*/ 44 h 62"/>
                <a:gd name="T20" fmla="*/ 2 w 56"/>
                <a:gd name="T21" fmla="*/ 39 h 62"/>
                <a:gd name="T22" fmla="*/ 2 w 56"/>
                <a:gd name="T23" fmla="*/ 33 h 62"/>
                <a:gd name="T24" fmla="*/ 0 w 56"/>
                <a:gd name="T25" fmla="*/ 28 h 62"/>
                <a:gd name="T26" fmla="*/ 0 w 56"/>
                <a:gd name="T27" fmla="*/ 23 h 62"/>
                <a:gd name="T28" fmla="*/ 0 w 56"/>
                <a:gd name="T29" fmla="*/ 18 h 62"/>
                <a:gd name="T30" fmla="*/ 0 w 56"/>
                <a:gd name="T31" fmla="*/ 13 h 62"/>
                <a:gd name="T32" fmla="*/ 2 w 56"/>
                <a:gd name="T33" fmla="*/ 10 h 62"/>
                <a:gd name="T34" fmla="*/ 5 w 56"/>
                <a:gd name="T35" fmla="*/ 8 h 62"/>
                <a:gd name="T36" fmla="*/ 7 w 56"/>
                <a:gd name="T37" fmla="*/ 5 h 62"/>
                <a:gd name="T38" fmla="*/ 10 w 56"/>
                <a:gd name="T39" fmla="*/ 2 h 62"/>
                <a:gd name="T40" fmla="*/ 13 w 56"/>
                <a:gd name="T41" fmla="*/ 0 h 62"/>
                <a:gd name="T42" fmla="*/ 18 w 56"/>
                <a:gd name="T43" fmla="*/ 0 h 62"/>
                <a:gd name="T44" fmla="*/ 23 w 56"/>
                <a:gd name="T45" fmla="*/ 0 h 62"/>
                <a:gd name="T46" fmla="*/ 28 w 56"/>
                <a:gd name="T47" fmla="*/ 0 h 62"/>
                <a:gd name="T48" fmla="*/ 33 w 56"/>
                <a:gd name="T49" fmla="*/ 2 h 62"/>
                <a:gd name="T50" fmla="*/ 36 w 56"/>
                <a:gd name="T51" fmla="*/ 5 h 62"/>
                <a:gd name="T52" fmla="*/ 41 w 56"/>
                <a:gd name="T53" fmla="*/ 8 h 62"/>
                <a:gd name="T54" fmla="*/ 43 w 56"/>
                <a:gd name="T55" fmla="*/ 10 h 62"/>
                <a:gd name="T56" fmla="*/ 49 w 56"/>
                <a:gd name="T57" fmla="*/ 15 h 62"/>
                <a:gd name="T58" fmla="*/ 51 w 56"/>
                <a:gd name="T59" fmla="*/ 18 h 62"/>
                <a:gd name="T60" fmla="*/ 51 w 56"/>
                <a:gd name="T61" fmla="*/ 23 h 62"/>
                <a:gd name="T62" fmla="*/ 54 w 56"/>
                <a:gd name="T63" fmla="*/ 26 h 62"/>
                <a:gd name="T64" fmla="*/ 56 w 56"/>
                <a:gd name="T65" fmla="*/ 31 h 62"/>
                <a:gd name="T66" fmla="*/ 56 w 56"/>
                <a:gd name="T67" fmla="*/ 36 h 62"/>
                <a:gd name="T68" fmla="*/ 56 w 56"/>
                <a:gd name="T69" fmla="*/ 41 h 62"/>
                <a:gd name="T70" fmla="*/ 56 w 56"/>
                <a:gd name="T71" fmla="*/ 46 h 62"/>
                <a:gd name="T72" fmla="*/ 54 w 56"/>
                <a:gd name="T73" fmla="*/ 49 h 62"/>
                <a:gd name="T74" fmla="*/ 51 w 56"/>
                <a:gd name="T75" fmla="*/ 51 h 62"/>
                <a:gd name="T76" fmla="*/ 46 w 56"/>
                <a:gd name="T77" fmla="*/ 54 h 62"/>
                <a:gd name="T78" fmla="*/ 41 w 56"/>
                <a:gd name="T79" fmla="*/ 54 h 62"/>
                <a:gd name="T80" fmla="*/ 38 w 56"/>
                <a:gd name="T81" fmla="*/ 57 h 62"/>
                <a:gd name="T82" fmla="*/ 36 w 56"/>
                <a:gd name="T83" fmla="*/ 59 h 62"/>
                <a:gd name="T84" fmla="*/ 33 w 56"/>
                <a:gd name="T85" fmla="*/ 62 h 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6"/>
                <a:gd name="T130" fmla="*/ 0 h 62"/>
                <a:gd name="T131" fmla="*/ 56 w 56"/>
                <a:gd name="T132" fmla="*/ 62 h 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6" h="62">
                  <a:moveTo>
                    <a:pt x="33" y="62"/>
                  </a:moveTo>
                  <a:lnTo>
                    <a:pt x="33" y="59"/>
                  </a:lnTo>
                  <a:lnTo>
                    <a:pt x="31" y="59"/>
                  </a:lnTo>
                  <a:lnTo>
                    <a:pt x="28" y="59"/>
                  </a:lnTo>
                  <a:lnTo>
                    <a:pt x="25" y="59"/>
                  </a:lnTo>
                  <a:lnTo>
                    <a:pt x="25" y="57"/>
                  </a:lnTo>
                  <a:lnTo>
                    <a:pt x="23" y="57"/>
                  </a:lnTo>
                  <a:lnTo>
                    <a:pt x="20" y="57"/>
                  </a:lnTo>
                  <a:lnTo>
                    <a:pt x="18" y="57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5" y="51"/>
                  </a:lnTo>
                  <a:lnTo>
                    <a:pt x="15" y="49"/>
                  </a:lnTo>
                  <a:lnTo>
                    <a:pt x="13" y="49"/>
                  </a:lnTo>
                  <a:lnTo>
                    <a:pt x="10" y="46"/>
                  </a:lnTo>
                  <a:lnTo>
                    <a:pt x="7" y="46"/>
                  </a:lnTo>
                  <a:lnTo>
                    <a:pt x="7" y="44"/>
                  </a:lnTo>
                  <a:lnTo>
                    <a:pt x="5" y="44"/>
                  </a:lnTo>
                  <a:lnTo>
                    <a:pt x="2" y="41"/>
                  </a:lnTo>
                  <a:lnTo>
                    <a:pt x="2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5" y="8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5"/>
                  </a:lnTo>
                  <a:lnTo>
                    <a:pt x="36" y="5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8"/>
                  </a:lnTo>
                  <a:lnTo>
                    <a:pt x="43" y="10"/>
                  </a:lnTo>
                  <a:lnTo>
                    <a:pt x="46" y="13"/>
                  </a:lnTo>
                  <a:lnTo>
                    <a:pt x="49" y="15"/>
                  </a:lnTo>
                  <a:lnTo>
                    <a:pt x="49" y="18"/>
                  </a:lnTo>
                  <a:lnTo>
                    <a:pt x="51" y="18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4" y="23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6" y="31"/>
                  </a:lnTo>
                  <a:lnTo>
                    <a:pt x="56" y="33"/>
                  </a:lnTo>
                  <a:lnTo>
                    <a:pt x="56" y="36"/>
                  </a:lnTo>
                  <a:lnTo>
                    <a:pt x="56" y="39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6"/>
                  </a:lnTo>
                  <a:lnTo>
                    <a:pt x="56" y="49"/>
                  </a:lnTo>
                  <a:lnTo>
                    <a:pt x="54" y="49"/>
                  </a:lnTo>
                  <a:lnTo>
                    <a:pt x="54" y="51"/>
                  </a:lnTo>
                  <a:lnTo>
                    <a:pt x="51" y="51"/>
                  </a:lnTo>
                  <a:lnTo>
                    <a:pt x="49" y="54"/>
                  </a:lnTo>
                  <a:lnTo>
                    <a:pt x="46" y="54"/>
                  </a:lnTo>
                  <a:lnTo>
                    <a:pt x="43" y="54"/>
                  </a:lnTo>
                  <a:lnTo>
                    <a:pt x="41" y="54"/>
                  </a:lnTo>
                  <a:lnTo>
                    <a:pt x="38" y="54"/>
                  </a:lnTo>
                  <a:lnTo>
                    <a:pt x="38" y="57"/>
                  </a:lnTo>
                  <a:lnTo>
                    <a:pt x="38" y="59"/>
                  </a:lnTo>
                  <a:lnTo>
                    <a:pt x="36" y="59"/>
                  </a:lnTo>
                  <a:lnTo>
                    <a:pt x="36" y="62"/>
                  </a:lnTo>
                  <a:lnTo>
                    <a:pt x="33" y="62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35" name="Freeform 43"/>
            <p:cNvSpPr>
              <a:spLocks/>
            </p:cNvSpPr>
            <p:nvPr/>
          </p:nvSpPr>
          <p:spPr bwMode="auto">
            <a:xfrm>
              <a:off x="4641" y="1399"/>
              <a:ext cx="1021" cy="644"/>
            </a:xfrm>
            <a:custGeom>
              <a:avLst/>
              <a:gdLst>
                <a:gd name="T0" fmla="*/ 34 w 1021"/>
                <a:gd name="T1" fmla="*/ 152 h 644"/>
                <a:gd name="T2" fmla="*/ 62 w 1021"/>
                <a:gd name="T3" fmla="*/ 139 h 644"/>
                <a:gd name="T4" fmla="*/ 93 w 1021"/>
                <a:gd name="T5" fmla="*/ 162 h 644"/>
                <a:gd name="T6" fmla="*/ 124 w 1021"/>
                <a:gd name="T7" fmla="*/ 170 h 644"/>
                <a:gd name="T8" fmla="*/ 155 w 1021"/>
                <a:gd name="T9" fmla="*/ 162 h 644"/>
                <a:gd name="T10" fmla="*/ 181 w 1021"/>
                <a:gd name="T11" fmla="*/ 142 h 644"/>
                <a:gd name="T12" fmla="*/ 219 w 1021"/>
                <a:gd name="T13" fmla="*/ 134 h 644"/>
                <a:gd name="T14" fmla="*/ 250 w 1021"/>
                <a:gd name="T15" fmla="*/ 118 h 644"/>
                <a:gd name="T16" fmla="*/ 281 w 1021"/>
                <a:gd name="T17" fmla="*/ 98 h 644"/>
                <a:gd name="T18" fmla="*/ 315 w 1021"/>
                <a:gd name="T19" fmla="*/ 82 h 644"/>
                <a:gd name="T20" fmla="*/ 343 w 1021"/>
                <a:gd name="T21" fmla="*/ 69 h 644"/>
                <a:gd name="T22" fmla="*/ 374 w 1021"/>
                <a:gd name="T23" fmla="*/ 51 h 644"/>
                <a:gd name="T24" fmla="*/ 402 w 1021"/>
                <a:gd name="T25" fmla="*/ 28 h 644"/>
                <a:gd name="T26" fmla="*/ 436 w 1021"/>
                <a:gd name="T27" fmla="*/ 15 h 644"/>
                <a:gd name="T28" fmla="*/ 469 w 1021"/>
                <a:gd name="T29" fmla="*/ 5 h 644"/>
                <a:gd name="T30" fmla="*/ 511 w 1021"/>
                <a:gd name="T31" fmla="*/ 2 h 644"/>
                <a:gd name="T32" fmla="*/ 536 w 1021"/>
                <a:gd name="T33" fmla="*/ 15 h 644"/>
                <a:gd name="T34" fmla="*/ 565 w 1021"/>
                <a:gd name="T35" fmla="*/ 33 h 644"/>
                <a:gd name="T36" fmla="*/ 591 w 1021"/>
                <a:gd name="T37" fmla="*/ 36 h 644"/>
                <a:gd name="T38" fmla="*/ 609 w 1021"/>
                <a:gd name="T39" fmla="*/ 59 h 644"/>
                <a:gd name="T40" fmla="*/ 640 w 1021"/>
                <a:gd name="T41" fmla="*/ 72 h 644"/>
                <a:gd name="T42" fmla="*/ 676 w 1021"/>
                <a:gd name="T43" fmla="*/ 77 h 644"/>
                <a:gd name="T44" fmla="*/ 709 w 1021"/>
                <a:gd name="T45" fmla="*/ 77 h 644"/>
                <a:gd name="T46" fmla="*/ 748 w 1021"/>
                <a:gd name="T47" fmla="*/ 72 h 644"/>
                <a:gd name="T48" fmla="*/ 776 w 1021"/>
                <a:gd name="T49" fmla="*/ 54 h 644"/>
                <a:gd name="T50" fmla="*/ 800 w 1021"/>
                <a:gd name="T51" fmla="*/ 33 h 644"/>
                <a:gd name="T52" fmla="*/ 820 w 1021"/>
                <a:gd name="T53" fmla="*/ 20 h 644"/>
                <a:gd name="T54" fmla="*/ 849 w 1021"/>
                <a:gd name="T55" fmla="*/ 31 h 644"/>
                <a:gd name="T56" fmla="*/ 869 w 1021"/>
                <a:gd name="T57" fmla="*/ 56 h 644"/>
                <a:gd name="T58" fmla="*/ 890 w 1021"/>
                <a:gd name="T59" fmla="*/ 82 h 644"/>
                <a:gd name="T60" fmla="*/ 908 w 1021"/>
                <a:gd name="T61" fmla="*/ 98 h 644"/>
                <a:gd name="T62" fmla="*/ 928 w 1021"/>
                <a:gd name="T63" fmla="*/ 103 h 644"/>
                <a:gd name="T64" fmla="*/ 949 w 1021"/>
                <a:gd name="T65" fmla="*/ 108 h 644"/>
                <a:gd name="T66" fmla="*/ 975 w 1021"/>
                <a:gd name="T67" fmla="*/ 111 h 644"/>
                <a:gd name="T68" fmla="*/ 1006 w 1021"/>
                <a:gd name="T69" fmla="*/ 113 h 644"/>
                <a:gd name="T70" fmla="*/ 1016 w 1021"/>
                <a:gd name="T71" fmla="*/ 147 h 644"/>
                <a:gd name="T72" fmla="*/ 1019 w 1021"/>
                <a:gd name="T73" fmla="*/ 180 h 644"/>
                <a:gd name="T74" fmla="*/ 996 w 1021"/>
                <a:gd name="T75" fmla="*/ 196 h 644"/>
                <a:gd name="T76" fmla="*/ 970 w 1021"/>
                <a:gd name="T77" fmla="*/ 209 h 644"/>
                <a:gd name="T78" fmla="*/ 959 w 1021"/>
                <a:gd name="T79" fmla="*/ 232 h 644"/>
                <a:gd name="T80" fmla="*/ 936 w 1021"/>
                <a:gd name="T81" fmla="*/ 252 h 644"/>
                <a:gd name="T82" fmla="*/ 900 w 1021"/>
                <a:gd name="T83" fmla="*/ 265 h 644"/>
                <a:gd name="T84" fmla="*/ 874 w 1021"/>
                <a:gd name="T85" fmla="*/ 291 h 644"/>
                <a:gd name="T86" fmla="*/ 859 w 1021"/>
                <a:gd name="T87" fmla="*/ 319 h 644"/>
                <a:gd name="T88" fmla="*/ 828 w 1021"/>
                <a:gd name="T89" fmla="*/ 343 h 644"/>
                <a:gd name="T90" fmla="*/ 800 w 1021"/>
                <a:gd name="T91" fmla="*/ 361 h 644"/>
                <a:gd name="T92" fmla="*/ 779 w 1021"/>
                <a:gd name="T93" fmla="*/ 371 h 644"/>
                <a:gd name="T94" fmla="*/ 751 w 1021"/>
                <a:gd name="T95" fmla="*/ 392 h 644"/>
                <a:gd name="T96" fmla="*/ 717 w 1021"/>
                <a:gd name="T97" fmla="*/ 415 h 644"/>
                <a:gd name="T98" fmla="*/ 689 w 1021"/>
                <a:gd name="T99" fmla="*/ 438 h 644"/>
                <a:gd name="T100" fmla="*/ 665 w 1021"/>
                <a:gd name="T101" fmla="*/ 464 h 644"/>
                <a:gd name="T102" fmla="*/ 634 w 1021"/>
                <a:gd name="T103" fmla="*/ 495 h 644"/>
                <a:gd name="T104" fmla="*/ 611 w 1021"/>
                <a:gd name="T105" fmla="*/ 523 h 644"/>
                <a:gd name="T106" fmla="*/ 580 w 1021"/>
                <a:gd name="T107" fmla="*/ 557 h 644"/>
                <a:gd name="T108" fmla="*/ 549 w 1021"/>
                <a:gd name="T109" fmla="*/ 593 h 644"/>
                <a:gd name="T110" fmla="*/ 524 w 1021"/>
                <a:gd name="T111" fmla="*/ 611 h 644"/>
                <a:gd name="T112" fmla="*/ 490 w 1021"/>
                <a:gd name="T113" fmla="*/ 603 h 644"/>
                <a:gd name="T114" fmla="*/ 451 w 1021"/>
                <a:gd name="T115" fmla="*/ 603 h 644"/>
                <a:gd name="T116" fmla="*/ 415 w 1021"/>
                <a:gd name="T117" fmla="*/ 619 h 644"/>
                <a:gd name="T118" fmla="*/ 384 w 1021"/>
                <a:gd name="T119" fmla="*/ 639 h 64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21"/>
                <a:gd name="T181" fmla="*/ 0 h 644"/>
                <a:gd name="T182" fmla="*/ 1021 w 1021"/>
                <a:gd name="T183" fmla="*/ 644 h 64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21" h="644">
                  <a:moveTo>
                    <a:pt x="0" y="175"/>
                  </a:moveTo>
                  <a:lnTo>
                    <a:pt x="3" y="172"/>
                  </a:lnTo>
                  <a:lnTo>
                    <a:pt x="5" y="172"/>
                  </a:lnTo>
                  <a:lnTo>
                    <a:pt x="8" y="172"/>
                  </a:lnTo>
                  <a:lnTo>
                    <a:pt x="8" y="170"/>
                  </a:lnTo>
                  <a:lnTo>
                    <a:pt x="10" y="170"/>
                  </a:lnTo>
                  <a:lnTo>
                    <a:pt x="13" y="167"/>
                  </a:lnTo>
                  <a:lnTo>
                    <a:pt x="16" y="167"/>
                  </a:lnTo>
                  <a:lnTo>
                    <a:pt x="18" y="165"/>
                  </a:lnTo>
                  <a:lnTo>
                    <a:pt x="21" y="165"/>
                  </a:lnTo>
                  <a:lnTo>
                    <a:pt x="23" y="162"/>
                  </a:lnTo>
                  <a:lnTo>
                    <a:pt x="26" y="162"/>
                  </a:lnTo>
                  <a:lnTo>
                    <a:pt x="26" y="160"/>
                  </a:lnTo>
                  <a:lnTo>
                    <a:pt x="28" y="157"/>
                  </a:lnTo>
                  <a:lnTo>
                    <a:pt x="31" y="157"/>
                  </a:lnTo>
                  <a:lnTo>
                    <a:pt x="31" y="154"/>
                  </a:lnTo>
                  <a:lnTo>
                    <a:pt x="34" y="152"/>
                  </a:lnTo>
                  <a:lnTo>
                    <a:pt x="36" y="152"/>
                  </a:lnTo>
                  <a:lnTo>
                    <a:pt x="39" y="152"/>
                  </a:lnTo>
                  <a:lnTo>
                    <a:pt x="39" y="149"/>
                  </a:lnTo>
                  <a:lnTo>
                    <a:pt x="41" y="149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39"/>
                  </a:lnTo>
                  <a:lnTo>
                    <a:pt x="57" y="139"/>
                  </a:lnTo>
                  <a:lnTo>
                    <a:pt x="57" y="136"/>
                  </a:lnTo>
                  <a:lnTo>
                    <a:pt x="59" y="136"/>
                  </a:lnTo>
                  <a:lnTo>
                    <a:pt x="62" y="136"/>
                  </a:lnTo>
                  <a:lnTo>
                    <a:pt x="62" y="139"/>
                  </a:lnTo>
                  <a:lnTo>
                    <a:pt x="65" y="139"/>
                  </a:lnTo>
                  <a:lnTo>
                    <a:pt x="67" y="136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2" y="142"/>
                  </a:lnTo>
                  <a:lnTo>
                    <a:pt x="75" y="144"/>
                  </a:lnTo>
                  <a:lnTo>
                    <a:pt x="75" y="147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80" y="152"/>
                  </a:lnTo>
                  <a:lnTo>
                    <a:pt x="83" y="154"/>
                  </a:lnTo>
                  <a:lnTo>
                    <a:pt x="85" y="157"/>
                  </a:lnTo>
                  <a:lnTo>
                    <a:pt x="88" y="157"/>
                  </a:lnTo>
                  <a:lnTo>
                    <a:pt x="88" y="160"/>
                  </a:lnTo>
                  <a:lnTo>
                    <a:pt x="90" y="160"/>
                  </a:lnTo>
                  <a:lnTo>
                    <a:pt x="90" y="162"/>
                  </a:lnTo>
                  <a:lnTo>
                    <a:pt x="93" y="162"/>
                  </a:lnTo>
                  <a:lnTo>
                    <a:pt x="96" y="162"/>
                  </a:lnTo>
                  <a:lnTo>
                    <a:pt x="96" y="165"/>
                  </a:lnTo>
                  <a:lnTo>
                    <a:pt x="98" y="165"/>
                  </a:lnTo>
                  <a:lnTo>
                    <a:pt x="101" y="165"/>
                  </a:lnTo>
                  <a:lnTo>
                    <a:pt x="101" y="167"/>
                  </a:lnTo>
                  <a:lnTo>
                    <a:pt x="103" y="167"/>
                  </a:lnTo>
                  <a:lnTo>
                    <a:pt x="106" y="167"/>
                  </a:lnTo>
                  <a:lnTo>
                    <a:pt x="108" y="167"/>
                  </a:lnTo>
                  <a:lnTo>
                    <a:pt x="111" y="167"/>
                  </a:lnTo>
                  <a:lnTo>
                    <a:pt x="114" y="167"/>
                  </a:lnTo>
                  <a:lnTo>
                    <a:pt x="114" y="170"/>
                  </a:lnTo>
                  <a:lnTo>
                    <a:pt x="114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9" y="170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4" y="167"/>
                  </a:lnTo>
                  <a:lnTo>
                    <a:pt x="126" y="167"/>
                  </a:lnTo>
                  <a:lnTo>
                    <a:pt x="129" y="167"/>
                  </a:lnTo>
                  <a:lnTo>
                    <a:pt x="129" y="165"/>
                  </a:lnTo>
                  <a:lnTo>
                    <a:pt x="132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2" y="162"/>
                  </a:lnTo>
                  <a:lnTo>
                    <a:pt x="145" y="162"/>
                  </a:lnTo>
                  <a:lnTo>
                    <a:pt x="145" y="165"/>
                  </a:lnTo>
                  <a:lnTo>
                    <a:pt x="147" y="165"/>
                  </a:lnTo>
                  <a:lnTo>
                    <a:pt x="147" y="162"/>
                  </a:lnTo>
                  <a:lnTo>
                    <a:pt x="150" y="162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57"/>
                  </a:lnTo>
                  <a:lnTo>
                    <a:pt x="160" y="154"/>
                  </a:lnTo>
                  <a:lnTo>
                    <a:pt x="163" y="154"/>
                  </a:lnTo>
                  <a:lnTo>
                    <a:pt x="163" y="152"/>
                  </a:lnTo>
                  <a:lnTo>
                    <a:pt x="165" y="152"/>
                  </a:lnTo>
                  <a:lnTo>
                    <a:pt x="165" y="149"/>
                  </a:lnTo>
                  <a:lnTo>
                    <a:pt x="168" y="149"/>
                  </a:lnTo>
                  <a:lnTo>
                    <a:pt x="168" y="147"/>
                  </a:lnTo>
                  <a:lnTo>
                    <a:pt x="170" y="147"/>
                  </a:lnTo>
                  <a:lnTo>
                    <a:pt x="170" y="144"/>
                  </a:lnTo>
                  <a:lnTo>
                    <a:pt x="173" y="144"/>
                  </a:lnTo>
                  <a:lnTo>
                    <a:pt x="175" y="144"/>
                  </a:lnTo>
                  <a:lnTo>
                    <a:pt x="175" y="142"/>
                  </a:lnTo>
                  <a:lnTo>
                    <a:pt x="178" y="142"/>
                  </a:lnTo>
                  <a:lnTo>
                    <a:pt x="181" y="142"/>
                  </a:lnTo>
                  <a:lnTo>
                    <a:pt x="183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91" y="142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4" y="139"/>
                  </a:lnTo>
                  <a:lnTo>
                    <a:pt x="206" y="139"/>
                  </a:lnTo>
                  <a:lnTo>
                    <a:pt x="206" y="136"/>
                  </a:lnTo>
                  <a:lnTo>
                    <a:pt x="209" y="136"/>
                  </a:lnTo>
                  <a:lnTo>
                    <a:pt x="212" y="134"/>
                  </a:lnTo>
                  <a:lnTo>
                    <a:pt x="214" y="134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2" y="134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7" y="129"/>
                  </a:lnTo>
                  <a:lnTo>
                    <a:pt x="227" y="126"/>
                  </a:lnTo>
                  <a:lnTo>
                    <a:pt x="230" y="126"/>
                  </a:lnTo>
                  <a:lnTo>
                    <a:pt x="232" y="126"/>
                  </a:lnTo>
                  <a:lnTo>
                    <a:pt x="232" y="123"/>
                  </a:lnTo>
                  <a:lnTo>
                    <a:pt x="235" y="123"/>
                  </a:lnTo>
                  <a:lnTo>
                    <a:pt x="237" y="123"/>
                  </a:lnTo>
                  <a:lnTo>
                    <a:pt x="240" y="123"/>
                  </a:lnTo>
                  <a:lnTo>
                    <a:pt x="243" y="123"/>
                  </a:lnTo>
                  <a:lnTo>
                    <a:pt x="243" y="121"/>
                  </a:lnTo>
                  <a:lnTo>
                    <a:pt x="245" y="121"/>
                  </a:lnTo>
                  <a:lnTo>
                    <a:pt x="248" y="118"/>
                  </a:lnTo>
                  <a:lnTo>
                    <a:pt x="250" y="118"/>
                  </a:lnTo>
                  <a:lnTo>
                    <a:pt x="253" y="118"/>
                  </a:lnTo>
                  <a:lnTo>
                    <a:pt x="253" y="116"/>
                  </a:lnTo>
                  <a:lnTo>
                    <a:pt x="255" y="116"/>
                  </a:lnTo>
                  <a:lnTo>
                    <a:pt x="258" y="113"/>
                  </a:lnTo>
                  <a:lnTo>
                    <a:pt x="261" y="113"/>
                  </a:lnTo>
                  <a:lnTo>
                    <a:pt x="261" y="111"/>
                  </a:lnTo>
                  <a:lnTo>
                    <a:pt x="263" y="111"/>
                  </a:lnTo>
                  <a:lnTo>
                    <a:pt x="263" y="108"/>
                  </a:lnTo>
                  <a:lnTo>
                    <a:pt x="266" y="108"/>
                  </a:lnTo>
                  <a:lnTo>
                    <a:pt x="266" y="105"/>
                  </a:lnTo>
                  <a:lnTo>
                    <a:pt x="268" y="105"/>
                  </a:lnTo>
                  <a:lnTo>
                    <a:pt x="271" y="103"/>
                  </a:lnTo>
                  <a:lnTo>
                    <a:pt x="273" y="103"/>
                  </a:lnTo>
                  <a:lnTo>
                    <a:pt x="273" y="100"/>
                  </a:lnTo>
                  <a:lnTo>
                    <a:pt x="276" y="100"/>
                  </a:lnTo>
                  <a:lnTo>
                    <a:pt x="279" y="98"/>
                  </a:lnTo>
                  <a:lnTo>
                    <a:pt x="281" y="98"/>
                  </a:lnTo>
                  <a:lnTo>
                    <a:pt x="284" y="98"/>
                  </a:lnTo>
                  <a:lnTo>
                    <a:pt x="284" y="95"/>
                  </a:lnTo>
                  <a:lnTo>
                    <a:pt x="286" y="95"/>
                  </a:lnTo>
                  <a:lnTo>
                    <a:pt x="289" y="95"/>
                  </a:lnTo>
                  <a:lnTo>
                    <a:pt x="289" y="93"/>
                  </a:lnTo>
                  <a:lnTo>
                    <a:pt x="292" y="93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87"/>
                  </a:lnTo>
                  <a:lnTo>
                    <a:pt x="299" y="87"/>
                  </a:lnTo>
                  <a:lnTo>
                    <a:pt x="302" y="87"/>
                  </a:lnTo>
                  <a:lnTo>
                    <a:pt x="304" y="85"/>
                  </a:lnTo>
                  <a:lnTo>
                    <a:pt x="307" y="85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2" y="82"/>
                  </a:lnTo>
                  <a:lnTo>
                    <a:pt x="315" y="82"/>
                  </a:lnTo>
                  <a:lnTo>
                    <a:pt x="315" y="85"/>
                  </a:lnTo>
                  <a:lnTo>
                    <a:pt x="317" y="85"/>
                  </a:lnTo>
                  <a:lnTo>
                    <a:pt x="317" y="82"/>
                  </a:lnTo>
                  <a:lnTo>
                    <a:pt x="320" y="82"/>
                  </a:lnTo>
                  <a:lnTo>
                    <a:pt x="322" y="82"/>
                  </a:lnTo>
                  <a:lnTo>
                    <a:pt x="325" y="82"/>
                  </a:lnTo>
                  <a:lnTo>
                    <a:pt x="328" y="82"/>
                  </a:lnTo>
                  <a:lnTo>
                    <a:pt x="328" y="80"/>
                  </a:lnTo>
                  <a:lnTo>
                    <a:pt x="330" y="80"/>
                  </a:lnTo>
                  <a:lnTo>
                    <a:pt x="330" y="77"/>
                  </a:lnTo>
                  <a:lnTo>
                    <a:pt x="333" y="77"/>
                  </a:lnTo>
                  <a:lnTo>
                    <a:pt x="333" y="75"/>
                  </a:lnTo>
                  <a:lnTo>
                    <a:pt x="335" y="75"/>
                  </a:lnTo>
                  <a:lnTo>
                    <a:pt x="338" y="75"/>
                  </a:lnTo>
                  <a:lnTo>
                    <a:pt x="341" y="72"/>
                  </a:lnTo>
                  <a:lnTo>
                    <a:pt x="343" y="72"/>
                  </a:lnTo>
                  <a:lnTo>
                    <a:pt x="343" y="69"/>
                  </a:lnTo>
                  <a:lnTo>
                    <a:pt x="346" y="69"/>
                  </a:lnTo>
                  <a:lnTo>
                    <a:pt x="348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9" y="62"/>
                  </a:lnTo>
                  <a:lnTo>
                    <a:pt x="359" y="59"/>
                  </a:lnTo>
                  <a:lnTo>
                    <a:pt x="361" y="59"/>
                  </a:lnTo>
                  <a:lnTo>
                    <a:pt x="364" y="56"/>
                  </a:lnTo>
                  <a:lnTo>
                    <a:pt x="366" y="56"/>
                  </a:lnTo>
                  <a:lnTo>
                    <a:pt x="366" y="54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1"/>
                  </a:lnTo>
                  <a:lnTo>
                    <a:pt x="374" y="51"/>
                  </a:lnTo>
                  <a:lnTo>
                    <a:pt x="374" y="49"/>
                  </a:lnTo>
                  <a:lnTo>
                    <a:pt x="377" y="49"/>
                  </a:lnTo>
                  <a:lnTo>
                    <a:pt x="379" y="46"/>
                  </a:lnTo>
                  <a:lnTo>
                    <a:pt x="382" y="44"/>
                  </a:lnTo>
                  <a:lnTo>
                    <a:pt x="384" y="44"/>
                  </a:lnTo>
                  <a:lnTo>
                    <a:pt x="384" y="41"/>
                  </a:lnTo>
                  <a:lnTo>
                    <a:pt x="387" y="41"/>
                  </a:lnTo>
                  <a:lnTo>
                    <a:pt x="387" y="38"/>
                  </a:lnTo>
                  <a:lnTo>
                    <a:pt x="390" y="38"/>
                  </a:lnTo>
                  <a:lnTo>
                    <a:pt x="390" y="36"/>
                  </a:lnTo>
                  <a:lnTo>
                    <a:pt x="392" y="36"/>
                  </a:lnTo>
                  <a:lnTo>
                    <a:pt x="392" y="33"/>
                  </a:lnTo>
                  <a:lnTo>
                    <a:pt x="395" y="33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2" y="26"/>
                  </a:lnTo>
                  <a:lnTo>
                    <a:pt x="405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3"/>
                  </a:lnTo>
                  <a:lnTo>
                    <a:pt x="413" y="23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3" y="20"/>
                  </a:lnTo>
                  <a:lnTo>
                    <a:pt x="426" y="20"/>
                  </a:lnTo>
                  <a:lnTo>
                    <a:pt x="428" y="20"/>
                  </a:lnTo>
                  <a:lnTo>
                    <a:pt x="428" y="18"/>
                  </a:lnTo>
                  <a:lnTo>
                    <a:pt x="431" y="18"/>
                  </a:lnTo>
                  <a:lnTo>
                    <a:pt x="433" y="15"/>
                  </a:lnTo>
                  <a:lnTo>
                    <a:pt x="436" y="15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0"/>
                  </a:lnTo>
                  <a:lnTo>
                    <a:pt x="444" y="10"/>
                  </a:lnTo>
                  <a:lnTo>
                    <a:pt x="446" y="10"/>
                  </a:lnTo>
                  <a:lnTo>
                    <a:pt x="446" y="7"/>
                  </a:lnTo>
                  <a:lnTo>
                    <a:pt x="449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7" y="7"/>
                  </a:lnTo>
                  <a:lnTo>
                    <a:pt x="459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7" y="7"/>
                  </a:lnTo>
                  <a:lnTo>
                    <a:pt x="469" y="7"/>
                  </a:lnTo>
                  <a:lnTo>
                    <a:pt x="469" y="5"/>
                  </a:lnTo>
                  <a:lnTo>
                    <a:pt x="472" y="5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7" y="5"/>
                  </a:lnTo>
                  <a:lnTo>
                    <a:pt x="480" y="5"/>
                  </a:lnTo>
                  <a:lnTo>
                    <a:pt x="482" y="5"/>
                  </a:lnTo>
                  <a:lnTo>
                    <a:pt x="485" y="5"/>
                  </a:lnTo>
                  <a:lnTo>
                    <a:pt x="488" y="5"/>
                  </a:lnTo>
                  <a:lnTo>
                    <a:pt x="490" y="5"/>
                  </a:lnTo>
                  <a:lnTo>
                    <a:pt x="493" y="5"/>
                  </a:lnTo>
                  <a:lnTo>
                    <a:pt x="495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3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11" y="2"/>
                  </a:lnTo>
                  <a:lnTo>
                    <a:pt x="511" y="0"/>
                  </a:lnTo>
                  <a:lnTo>
                    <a:pt x="513" y="0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5"/>
                  </a:lnTo>
                  <a:lnTo>
                    <a:pt x="521" y="5"/>
                  </a:lnTo>
                  <a:lnTo>
                    <a:pt x="524" y="7"/>
                  </a:lnTo>
                  <a:lnTo>
                    <a:pt x="526" y="7"/>
                  </a:lnTo>
                  <a:lnTo>
                    <a:pt x="526" y="10"/>
                  </a:lnTo>
                  <a:lnTo>
                    <a:pt x="529" y="10"/>
                  </a:lnTo>
                  <a:lnTo>
                    <a:pt x="531" y="10"/>
                  </a:lnTo>
                  <a:lnTo>
                    <a:pt x="534" y="13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8"/>
                  </a:lnTo>
                  <a:lnTo>
                    <a:pt x="539" y="18"/>
                  </a:lnTo>
                  <a:lnTo>
                    <a:pt x="539" y="20"/>
                  </a:lnTo>
                  <a:lnTo>
                    <a:pt x="542" y="20"/>
                  </a:lnTo>
                  <a:lnTo>
                    <a:pt x="544" y="23"/>
                  </a:lnTo>
                  <a:lnTo>
                    <a:pt x="547" y="23"/>
                  </a:lnTo>
                  <a:lnTo>
                    <a:pt x="547" y="26"/>
                  </a:lnTo>
                  <a:lnTo>
                    <a:pt x="549" y="26"/>
                  </a:lnTo>
                  <a:lnTo>
                    <a:pt x="552" y="26"/>
                  </a:lnTo>
                  <a:lnTo>
                    <a:pt x="552" y="28"/>
                  </a:lnTo>
                  <a:lnTo>
                    <a:pt x="555" y="28"/>
                  </a:lnTo>
                  <a:lnTo>
                    <a:pt x="555" y="31"/>
                  </a:lnTo>
                  <a:lnTo>
                    <a:pt x="557" y="31"/>
                  </a:lnTo>
                  <a:lnTo>
                    <a:pt x="560" y="31"/>
                  </a:lnTo>
                  <a:lnTo>
                    <a:pt x="562" y="31"/>
                  </a:lnTo>
                  <a:lnTo>
                    <a:pt x="562" y="33"/>
                  </a:lnTo>
                  <a:lnTo>
                    <a:pt x="565" y="33"/>
                  </a:lnTo>
                  <a:lnTo>
                    <a:pt x="567" y="33"/>
                  </a:lnTo>
                  <a:lnTo>
                    <a:pt x="567" y="31"/>
                  </a:lnTo>
                  <a:lnTo>
                    <a:pt x="570" y="31"/>
                  </a:lnTo>
                  <a:lnTo>
                    <a:pt x="573" y="31"/>
                  </a:lnTo>
                  <a:lnTo>
                    <a:pt x="573" y="28"/>
                  </a:lnTo>
                  <a:lnTo>
                    <a:pt x="573" y="31"/>
                  </a:lnTo>
                  <a:lnTo>
                    <a:pt x="575" y="31"/>
                  </a:lnTo>
                  <a:lnTo>
                    <a:pt x="575" y="33"/>
                  </a:lnTo>
                  <a:lnTo>
                    <a:pt x="578" y="33"/>
                  </a:lnTo>
                  <a:lnTo>
                    <a:pt x="580" y="33"/>
                  </a:lnTo>
                  <a:lnTo>
                    <a:pt x="583" y="33"/>
                  </a:lnTo>
                  <a:lnTo>
                    <a:pt x="583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6" y="38"/>
                  </a:lnTo>
                  <a:lnTo>
                    <a:pt x="596" y="41"/>
                  </a:lnTo>
                  <a:lnTo>
                    <a:pt x="596" y="44"/>
                  </a:lnTo>
                  <a:lnTo>
                    <a:pt x="598" y="44"/>
                  </a:lnTo>
                  <a:lnTo>
                    <a:pt x="598" y="46"/>
                  </a:lnTo>
                  <a:lnTo>
                    <a:pt x="601" y="46"/>
                  </a:lnTo>
                  <a:lnTo>
                    <a:pt x="601" y="49"/>
                  </a:lnTo>
                  <a:lnTo>
                    <a:pt x="601" y="51"/>
                  </a:lnTo>
                  <a:lnTo>
                    <a:pt x="604" y="51"/>
                  </a:lnTo>
                  <a:lnTo>
                    <a:pt x="604" y="54"/>
                  </a:lnTo>
                  <a:lnTo>
                    <a:pt x="606" y="54"/>
                  </a:lnTo>
                  <a:lnTo>
                    <a:pt x="606" y="56"/>
                  </a:lnTo>
                  <a:lnTo>
                    <a:pt x="609" y="56"/>
                  </a:lnTo>
                  <a:lnTo>
                    <a:pt x="609" y="59"/>
                  </a:lnTo>
                  <a:lnTo>
                    <a:pt x="611" y="59"/>
                  </a:lnTo>
                  <a:lnTo>
                    <a:pt x="611" y="62"/>
                  </a:lnTo>
                  <a:lnTo>
                    <a:pt x="614" y="62"/>
                  </a:lnTo>
                  <a:lnTo>
                    <a:pt x="614" y="64"/>
                  </a:lnTo>
                  <a:lnTo>
                    <a:pt x="616" y="64"/>
                  </a:lnTo>
                  <a:lnTo>
                    <a:pt x="616" y="67"/>
                  </a:lnTo>
                  <a:lnTo>
                    <a:pt x="619" y="67"/>
                  </a:lnTo>
                  <a:lnTo>
                    <a:pt x="619" y="69"/>
                  </a:lnTo>
                  <a:lnTo>
                    <a:pt x="619" y="72"/>
                  </a:lnTo>
                  <a:lnTo>
                    <a:pt x="622" y="72"/>
                  </a:lnTo>
                  <a:lnTo>
                    <a:pt x="624" y="72"/>
                  </a:lnTo>
                  <a:lnTo>
                    <a:pt x="627" y="72"/>
                  </a:lnTo>
                  <a:lnTo>
                    <a:pt x="629" y="72"/>
                  </a:lnTo>
                  <a:lnTo>
                    <a:pt x="632" y="72"/>
                  </a:lnTo>
                  <a:lnTo>
                    <a:pt x="634" y="72"/>
                  </a:lnTo>
                  <a:lnTo>
                    <a:pt x="637" y="72"/>
                  </a:lnTo>
                  <a:lnTo>
                    <a:pt x="640" y="72"/>
                  </a:lnTo>
                  <a:lnTo>
                    <a:pt x="642" y="72"/>
                  </a:lnTo>
                  <a:lnTo>
                    <a:pt x="645" y="72"/>
                  </a:lnTo>
                  <a:lnTo>
                    <a:pt x="647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5" y="72"/>
                  </a:lnTo>
                  <a:lnTo>
                    <a:pt x="658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5" y="75"/>
                  </a:lnTo>
                  <a:lnTo>
                    <a:pt x="668" y="75"/>
                  </a:lnTo>
                  <a:lnTo>
                    <a:pt x="671" y="75"/>
                  </a:lnTo>
                  <a:lnTo>
                    <a:pt x="673" y="75"/>
                  </a:lnTo>
                  <a:lnTo>
                    <a:pt x="673" y="77"/>
                  </a:lnTo>
                  <a:lnTo>
                    <a:pt x="676" y="77"/>
                  </a:lnTo>
                  <a:lnTo>
                    <a:pt x="678" y="77"/>
                  </a:lnTo>
                  <a:lnTo>
                    <a:pt x="678" y="75"/>
                  </a:lnTo>
                  <a:lnTo>
                    <a:pt x="681" y="75"/>
                  </a:lnTo>
                  <a:lnTo>
                    <a:pt x="683" y="75"/>
                  </a:lnTo>
                  <a:lnTo>
                    <a:pt x="683" y="77"/>
                  </a:lnTo>
                  <a:lnTo>
                    <a:pt x="686" y="77"/>
                  </a:lnTo>
                  <a:lnTo>
                    <a:pt x="689" y="77"/>
                  </a:lnTo>
                  <a:lnTo>
                    <a:pt x="691" y="77"/>
                  </a:lnTo>
                  <a:lnTo>
                    <a:pt x="694" y="77"/>
                  </a:lnTo>
                  <a:lnTo>
                    <a:pt x="696" y="77"/>
                  </a:lnTo>
                  <a:lnTo>
                    <a:pt x="699" y="77"/>
                  </a:lnTo>
                  <a:lnTo>
                    <a:pt x="702" y="77"/>
                  </a:lnTo>
                  <a:lnTo>
                    <a:pt x="704" y="77"/>
                  </a:lnTo>
                  <a:lnTo>
                    <a:pt x="707" y="77"/>
                  </a:lnTo>
                  <a:lnTo>
                    <a:pt x="707" y="80"/>
                  </a:lnTo>
                  <a:lnTo>
                    <a:pt x="709" y="80"/>
                  </a:lnTo>
                  <a:lnTo>
                    <a:pt x="709" y="77"/>
                  </a:lnTo>
                  <a:lnTo>
                    <a:pt x="712" y="77"/>
                  </a:lnTo>
                  <a:lnTo>
                    <a:pt x="714" y="77"/>
                  </a:lnTo>
                  <a:lnTo>
                    <a:pt x="717" y="77"/>
                  </a:lnTo>
                  <a:lnTo>
                    <a:pt x="720" y="77"/>
                  </a:lnTo>
                  <a:lnTo>
                    <a:pt x="722" y="77"/>
                  </a:lnTo>
                  <a:lnTo>
                    <a:pt x="722" y="75"/>
                  </a:lnTo>
                  <a:lnTo>
                    <a:pt x="725" y="75"/>
                  </a:lnTo>
                  <a:lnTo>
                    <a:pt x="727" y="75"/>
                  </a:lnTo>
                  <a:lnTo>
                    <a:pt x="730" y="75"/>
                  </a:lnTo>
                  <a:lnTo>
                    <a:pt x="732" y="75"/>
                  </a:lnTo>
                  <a:lnTo>
                    <a:pt x="735" y="75"/>
                  </a:lnTo>
                  <a:lnTo>
                    <a:pt x="738" y="75"/>
                  </a:lnTo>
                  <a:lnTo>
                    <a:pt x="740" y="75"/>
                  </a:lnTo>
                  <a:lnTo>
                    <a:pt x="743" y="75"/>
                  </a:lnTo>
                  <a:lnTo>
                    <a:pt x="743" y="72"/>
                  </a:lnTo>
                  <a:lnTo>
                    <a:pt x="745" y="72"/>
                  </a:lnTo>
                  <a:lnTo>
                    <a:pt x="748" y="72"/>
                  </a:lnTo>
                  <a:lnTo>
                    <a:pt x="751" y="69"/>
                  </a:lnTo>
                  <a:lnTo>
                    <a:pt x="753" y="69"/>
                  </a:lnTo>
                  <a:lnTo>
                    <a:pt x="756" y="69"/>
                  </a:lnTo>
                  <a:lnTo>
                    <a:pt x="758" y="69"/>
                  </a:lnTo>
                  <a:lnTo>
                    <a:pt x="758" y="67"/>
                  </a:lnTo>
                  <a:lnTo>
                    <a:pt x="761" y="67"/>
                  </a:lnTo>
                  <a:lnTo>
                    <a:pt x="761" y="64"/>
                  </a:lnTo>
                  <a:lnTo>
                    <a:pt x="763" y="64"/>
                  </a:lnTo>
                  <a:lnTo>
                    <a:pt x="763" y="62"/>
                  </a:lnTo>
                  <a:lnTo>
                    <a:pt x="766" y="62"/>
                  </a:lnTo>
                  <a:lnTo>
                    <a:pt x="769" y="62"/>
                  </a:lnTo>
                  <a:lnTo>
                    <a:pt x="769" y="59"/>
                  </a:lnTo>
                  <a:lnTo>
                    <a:pt x="771" y="59"/>
                  </a:lnTo>
                  <a:lnTo>
                    <a:pt x="771" y="56"/>
                  </a:lnTo>
                  <a:lnTo>
                    <a:pt x="774" y="56"/>
                  </a:lnTo>
                  <a:lnTo>
                    <a:pt x="774" y="54"/>
                  </a:lnTo>
                  <a:lnTo>
                    <a:pt x="776" y="54"/>
                  </a:lnTo>
                  <a:lnTo>
                    <a:pt x="776" y="51"/>
                  </a:lnTo>
                  <a:lnTo>
                    <a:pt x="779" y="51"/>
                  </a:lnTo>
                  <a:lnTo>
                    <a:pt x="779" y="49"/>
                  </a:lnTo>
                  <a:lnTo>
                    <a:pt x="781" y="49"/>
                  </a:lnTo>
                  <a:lnTo>
                    <a:pt x="781" y="46"/>
                  </a:lnTo>
                  <a:lnTo>
                    <a:pt x="784" y="46"/>
                  </a:lnTo>
                  <a:lnTo>
                    <a:pt x="784" y="44"/>
                  </a:lnTo>
                  <a:lnTo>
                    <a:pt x="787" y="44"/>
                  </a:lnTo>
                  <a:lnTo>
                    <a:pt x="787" y="41"/>
                  </a:lnTo>
                  <a:lnTo>
                    <a:pt x="789" y="41"/>
                  </a:lnTo>
                  <a:lnTo>
                    <a:pt x="789" y="38"/>
                  </a:lnTo>
                  <a:lnTo>
                    <a:pt x="792" y="38"/>
                  </a:lnTo>
                  <a:lnTo>
                    <a:pt x="792" y="36"/>
                  </a:lnTo>
                  <a:lnTo>
                    <a:pt x="794" y="36"/>
                  </a:lnTo>
                  <a:lnTo>
                    <a:pt x="797" y="36"/>
                  </a:lnTo>
                  <a:lnTo>
                    <a:pt x="797" y="33"/>
                  </a:lnTo>
                  <a:lnTo>
                    <a:pt x="800" y="33"/>
                  </a:lnTo>
                  <a:lnTo>
                    <a:pt x="802" y="33"/>
                  </a:lnTo>
                  <a:lnTo>
                    <a:pt x="802" y="31"/>
                  </a:lnTo>
                  <a:lnTo>
                    <a:pt x="805" y="31"/>
                  </a:lnTo>
                  <a:lnTo>
                    <a:pt x="805" y="28"/>
                  </a:lnTo>
                  <a:lnTo>
                    <a:pt x="807" y="28"/>
                  </a:lnTo>
                  <a:lnTo>
                    <a:pt x="810" y="28"/>
                  </a:lnTo>
                  <a:lnTo>
                    <a:pt x="810" y="26"/>
                  </a:lnTo>
                  <a:lnTo>
                    <a:pt x="810" y="23"/>
                  </a:lnTo>
                  <a:lnTo>
                    <a:pt x="812" y="23"/>
                  </a:lnTo>
                  <a:lnTo>
                    <a:pt x="815" y="23"/>
                  </a:lnTo>
                  <a:lnTo>
                    <a:pt x="815" y="20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3" y="23"/>
                  </a:lnTo>
                  <a:lnTo>
                    <a:pt x="823" y="26"/>
                  </a:lnTo>
                  <a:lnTo>
                    <a:pt x="825" y="26"/>
                  </a:lnTo>
                  <a:lnTo>
                    <a:pt x="828" y="26"/>
                  </a:lnTo>
                  <a:lnTo>
                    <a:pt x="830" y="26"/>
                  </a:lnTo>
                  <a:lnTo>
                    <a:pt x="833" y="26"/>
                  </a:lnTo>
                  <a:lnTo>
                    <a:pt x="833" y="23"/>
                  </a:lnTo>
                  <a:lnTo>
                    <a:pt x="836" y="23"/>
                  </a:lnTo>
                  <a:lnTo>
                    <a:pt x="838" y="23"/>
                  </a:lnTo>
                  <a:lnTo>
                    <a:pt x="841" y="23"/>
                  </a:lnTo>
                  <a:lnTo>
                    <a:pt x="843" y="23"/>
                  </a:lnTo>
                  <a:lnTo>
                    <a:pt x="843" y="26"/>
                  </a:lnTo>
                  <a:lnTo>
                    <a:pt x="846" y="26"/>
                  </a:lnTo>
                  <a:lnTo>
                    <a:pt x="846" y="28"/>
                  </a:lnTo>
                  <a:lnTo>
                    <a:pt x="849" y="28"/>
                  </a:lnTo>
                  <a:lnTo>
                    <a:pt x="849" y="31"/>
                  </a:lnTo>
                  <a:lnTo>
                    <a:pt x="851" y="31"/>
                  </a:lnTo>
                  <a:lnTo>
                    <a:pt x="851" y="33"/>
                  </a:lnTo>
                  <a:lnTo>
                    <a:pt x="854" y="33"/>
                  </a:lnTo>
                  <a:lnTo>
                    <a:pt x="854" y="36"/>
                  </a:lnTo>
                  <a:lnTo>
                    <a:pt x="854" y="38"/>
                  </a:lnTo>
                  <a:lnTo>
                    <a:pt x="856" y="38"/>
                  </a:lnTo>
                  <a:lnTo>
                    <a:pt x="856" y="41"/>
                  </a:lnTo>
                  <a:lnTo>
                    <a:pt x="856" y="44"/>
                  </a:lnTo>
                  <a:lnTo>
                    <a:pt x="856" y="46"/>
                  </a:lnTo>
                  <a:lnTo>
                    <a:pt x="859" y="46"/>
                  </a:lnTo>
                  <a:lnTo>
                    <a:pt x="859" y="49"/>
                  </a:lnTo>
                  <a:lnTo>
                    <a:pt x="861" y="49"/>
                  </a:lnTo>
                  <a:lnTo>
                    <a:pt x="861" y="51"/>
                  </a:lnTo>
                  <a:lnTo>
                    <a:pt x="864" y="54"/>
                  </a:lnTo>
                  <a:lnTo>
                    <a:pt x="864" y="56"/>
                  </a:lnTo>
                  <a:lnTo>
                    <a:pt x="867" y="56"/>
                  </a:lnTo>
                  <a:lnTo>
                    <a:pt x="869" y="56"/>
                  </a:lnTo>
                  <a:lnTo>
                    <a:pt x="869" y="59"/>
                  </a:lnTo>
                  <a:lnTo>
                    <a:pt x="872" y="59"/>
                  </a:lnTo>
                  <a:lnTo>
                    <a:pt x="872" y="62"/>
                  </a:lnTo>
                  <a:lnTo>
                    <a:pt x="874" y="62"/>
                  </a:lnTo>
                  <a:lnTo>
                    <a:pt x="874" y="64"/>
                  </a:lnTo>
                  <a:lnTo>
                    <a:pt x="877" y="67"/>
                  </a:lnTo>
                  <a:lnTo>
                    <a:pt x="877" y="69"/>
                  </a:lnTo>
                  <a:lnTo>
                    <a:pt x="879" y="69"/>
                  </a:lnTo>
                  <a:lnTo>
                    <a:pt x="879" y="72"/>
                  </a:lnTo>
                  <a:lnTo>
                    <a:pt x="882" y="72"/>
                  </a:lnTo>
                  <a:lnTo>
                    <a:pt x="882" y="75"/>
                  </a:lnTo>
                  <a:lnTo>
                    <a:pt x="882" y="77"/>
                  </a:lnTo>
                  <a:lnTo>
                    <a:pt x="885" y="77"/>
                  </a:lnTo>
                  <a:lnTo>
                    <a:pt x="885" y="80"/>
                  </a:lnTo>
                  <a:lnTo>
                    <a:pt x="887" y="80"/>
                  </a:lnTo>
                  <a:lnTo>
                    <a:pt x="887" y="82"/>
                  </a:lnTo>
                  <a:lnTo>
                    <a:pt x="890" y="82"/>
                  </a:lnTo>
                  <a:lnTo>
                    <a:pt x="892" y="82"/>
                  </a:lnTo>
                  <a:lnTo>
                    <a:pt x="892" y="85"/>
                  </a:lnTo>
                  <a:lnTo>
                    <a:pt x="895" y="85"/>
                  </a:lnTo>
                  <a:lnTo>
                    <a:pt x="895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900" y="90"/>
                  </a:lnTo>
                  <a:lnTo>
                    <a:pt x="900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8" y="95"/>
                  </a:lnTo>
                  <a:lnTo>
                    <a:pt x="908" y="98"/>
                  </a:lnTo>
                  <a:lnTo>
                    <a:pt x="908" y="95"/>
                  </a:lnTo>
                  <a:lnTo>
                    <a:pt x="910" y="95"/>
                  </a:lnTo>
                  <a:lnTo>
                    <a:pt x="913" y="95"/>
                  </a:lnTo>
                  <a:lnTo>
                    <a:pt x="913" y="98"/>
                  </a:lnTo>
                  <a:lnTo>
                    <a:pt x="916" y="98"/>
                  </a:lnTo>
                  <a:lnTo>
                    <a:pt x="918" y="98"/>
                  </a:lnTo>
                  <a:lnTo>
                    <a:pt x="918" y="95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3" y="98"/>
                  </a:lnTo>
                  <a:lnTo>
                    <a:pt x="926" y="100"/>
                  </a:lnTo>
                  <a:lnTo>
                    <a:pt x="923" y="100"/>
                  </a:lnTo>
                  <a:lnTo>
                    <a:pt x="926" y="100"/>
                  </a:lnTo>
                  <a:lnTo>
                    <a:pt x="928" y="100"/>
                  </a:lnTo>
                  <a:lnTo>
                    <a:pt x="928" y="103"/>
                  </a:lnTo>
                  <a:lnTo>
                    <a:pt x="931" y="103"/>
                  </a:lnTo>
                  <a:lnTo>
                    <a:pt x="934" y="103"/>
                  </a:lnTo>
                  <a:lnTo>
                    <a:pt x="936" y="103"/>
                  </a:lnTo>
                  <a:lnTo>
                    <a:pt x="936" y="105"/>
                  </a:lnTo>
                  <a:lnTo>
                    <a:pt x="939" y="105"/>
                  </a:lnTo>
                  <a:lnTo>
                    <a:pt x="941" y="105"/>
                  </a:lnTo>
                  <a:lnTo>
                    <a:pt x="941" y="108"/>
                  </a:lnTo>
                  <a:lnTo>
                    <a:pt x="944" y="108"/>
                  </a:lnTo>
                  <a:lnTo>
                    <a:pt x="944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2" y="108"/>
                  </a:lnTo>
                  <a:lnTo>
                    <a:pt x="954" y="108"/>
                  </a:lnTo>
                  <a:lnTo>
                    <a:pt x="954" y="105"/>
                  </a:lnTo>
                  <a:lnTo>
                    <a:pt x="957" y="105"/>
                  </a:lnTo>
                  <a:lnTo>
                    <a:pt x="959" y="105"/>
                  </a:lnTo>
                  <a:lnTo>
                    <a:pt x="959" y="108"/>
                  </a:lnTo>
                  <a:lnTo>
                    <a:pt x="962" y="108"/>
                  </a:lnTo>
                  <a:lnTo>
                    <a:pt x="962" y="105"/>
                  </a:lnTo>
                  <a:lnTo>
                    <a:pt x="965" y="105"/>
                  </a:lnTo>
                  <a:lnTo>
                    <a:pt x="965" y="108"/>
                  </a:lnTo>
                  <a:lnTo>
                    <a:pt x="967" y="108"/>
                  </a:lnTo>
                  <a:lnTo>
                    <a:pt x="967" y="111"/>
                  </a:lnTo>
                  <a:lnTo>
                    <a:pt x="970" y="111"/>
                  </a:lnTo>
                  <a:lnTo>
                    <a:pt x="972" y="111"/>
                  </a:lnTo>
                  <a:lnTo>
                    <a:pt x="975" y="111"/>
                  </a:lnTo>
                  <a:lnTo>
                    <a:pt x="977" y="111"/>
                  </a:lnTo>
                  <a:lnTo>
                    <a:pt x="977" y="113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3" y="111"/>
                  </a:lnTo>
                  <a:lnTo>
                    <a:pt x="985" y="111"/>
                  </a:lnTo>
                  <a:lnTo>
                    <a:pt x="988" y="111"/>
                  </a:lnTo>
                  <a:lnTo>
                    <a:pt x="990" y="111"/>
                  </a:lnTo>
                  <a:lnTo>
                    <a:pt x="993" y="111"/>
                  </a:lnTo>
                  <a:lnTo>
                    <a:pt x="993" y="113"/>
                  </a:lnTo>
                  <a:lnTo>
                    <a:pt x="996" y="113"/>
                  </a:lnTo>
                  <a:lnTo>
                    <a:pt x="998" y="113"/>
                  </a:lnTo>
                  <a:lnTo>
                    <a:pt x="1001" y="113"/>
                  </a:lnTo>
                  <a:lnTo>
                    <a:pt x="1003" y="113"/>
                  </a:lnTo>
                  <a:lnTo>
                    <a:pt x="1006" y="113"/>
                  </a:lnTo>
                  <a:lnTo>
                    <a:pt x="1006" y="116"/>
                  </a:lnTo>
                  <a:lnTo>
                    <a:pt x="1008" y="116"/>
                  </a:lnTo>
                  <a:lnTo>
                    <a:pt x="1011" y="116"/>
                  </a:lnTo>
                  <a:lnTo>
                    <a:pt x="1011" y="118"/>
                  </a:lnTo>
                  <a:lnTo>
                    <a:pt x="1014" y="118"/>
                  </a:lnTo>
                  <a:lnTo>
                    <a:pt x="1014" y="121"/>
                  </a:lnTo>
                  <a:lnTo>
                    <a:pt x="1014" y="123"/>
                  </a:lnTo>
                  <a:lnTo>
                    <a:pt x="1016" y="123"/>
                  </a:lnTo>
                  <a:lnTo>
                    <a:pt x="1016" y="126"/>
                  </a:lnTo>
                  <a:lnTo>
                    <a:pt x="1016" y="129"/>
                  </a:lnTo>
                  <a:lnTo>
                    <a:pt x="1016" y="131"/>
                  </a:lnTo>
                  <a:lnTo>
                    <a:pt x="1016" y="134"/>
                  </a:lnTo>
                  <a:lnTo>
                    <a:pt x="1016" y="136"/>
                  </a:lnTo>
                  <a:lnTo>
                    <a:pt x="1016" y="139"/>
                  </a:lnTo>
                  <a:lnTo>
                    <a:pt x="1016" y="142"/>
                  </a:lnTo>
                  <a:lnTo>
                    <a:pt x="1016" y="144"/>
                  </a:lnTo>
                  <a:lnTo>
                    <a:pt x="1016" y="147"/>
                  </a:lnTo>
                  <a:lnTo>
                    <a:pt x="1016" y="149"/>
                  </a:lnTo>
                  <a:lnTo>
                    <a:pt x="1019" y="149"/>
                  </a:lnTo>
                  <a:lnTo>
                    <a:pt x="1019" y="152"/>
                  </a:lnTo>
                  <a:lnTo>
                    <a:pt x="1019" y="154"/>
                  </a:lnTo>
                  <a:lnTo>
                    <a:pt x="1019" y="157"/>
                  </a:lnTo>
                  <a:lnTo>
                    <a:pt x="1021" y="160"/>
                  </a:lnTo>
                  <a:lnTo>
                    <a:pt x="1021" y="162"/>
                  </a:lnTo>
                  <a:lnTo>
                    <a:pt x="1021" y="165"/>
                  </a:lnTo>
                  <a:lnTo>
                    <a:pt x="1021" y="167"/>
                  </a:lnTo>
                  <a:lnTo>
                    <a:pt x="1021" y="170"/>
                  </a:lnTo>
                  <a:lnTo>
                    <a:pt x="1021" y="172"/>
                  </a:lnTo>
                  <a:lnTo>
                    <a:pt x="1021" y="175"/>
                  </a:lnTo>
                  <a:lnTo>
                    <a:pt x="1021" y="178"/>
                  </a:lnTo>
                  <a:lnTo>
                    <a:pt x="1019" y="178"/>
                  </a:lnTo>
                  <a:lnTo>
                    <a:pt x="1019" y="180"/>
                  </a:lnTo>
                  <a:lnTo>
                    <a:pt x="1021" y="180"/>
                  </a:lnTo>
                  <a:lnTo>
                    <a:pt x="1019" y="180"/>
                  </a:lnTo>
                  <a:lnTo>
                    <a:pt x="1019" y="183"/>
                  </a:lnTo>
                  <a:lnTo>
                    <a:pt x="1019" y="185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4" y="188"/>
                  </a:lnTo>
                  <a:lnTo>
                    <a:pt x="1014" y="191"/>
                  </a:lnTo>
                  <a:lnTo>
                    <a:pt x="1011" y="191"/>
                  </a:lnTo>
                  <a:lnTo>
                    <a:pt x="1008" y="191"/>
                  </a:lnTo>
                  <a:lnTo>
                    <a:pt x="1008" y="193"/>
                  </a:lnTo>
                  <a:lnTo>
                    <a:pt x="1006" y="193"/>
                  </a:lnTo>
                  <a:lnTo>
                    <a:pt x="1003" y="193"/>
                  </a:lnTo>
                  <a:lnTo>
                    <a:pt x="1001" y="193"/>
                  </a:lnTo>
                  <a:lnTo>
                    <a:pt x="998" y="193"/>
                  </a:lnTo>
                  <a:lnTo>
                    <a:pt x="998" y="196"/>
                  </a:lnTo>
                  <a:lnTo>
                    <a:pt x="996" y="196"/>
                  </a:lnTo>
                  <a:lnTo>
                    <a:pt x="993" y="196"/>
                  </a:lnTo>
                  <a:lnTo>
                    <a:pt x="990" y="196"/>
                  </a:lnTo>
                  <a:lnTo>
                    <a:pt x="988" y="196"/>
                  </a:lnTo>
                  <a:lnTo>
                    <a:pt x="985" y="196"/>
                  </a:lnTo>
                  <a:lnTo>
                    <a:pt x="983" y="196"/>
                  </a:lnTo>
                  <a:lnTo>
                    <a:pt x="983" y="198"/>
                  </a:lnTo>
                  <a:lnTo>
                    <a:pt x="980" y="198"/>
                  </a:lnTo>
                  <a:lnTo>
                    <a:pt x="980" y="201"/>
                  </a:lnTo>
                  <a:lnTo>
                    <a:pt x="980" y="198"/>
                  </a:lnTo>
                  <a:lnTo>
                    <a:pt x="977" y="198"/>
                  </a:lnTo>
                  <a:lnTo>
                    <a:pt x="977" y="201"/>
                  </a:lnTo>
                  <a:lnTo>
                    <a:pt x="975" y="201"/>
                  </a:lnTo>
                  <a:lnTo>
                    <a:pt x="975" y="203"/>
                  </a:lnTo>
                  <a:lnTo>
                    <a:pt x="972" y="203"/>
                  </a:lnTo>
                  <a:lnTo>
                    <a:pt x="972" y="206"/>
                  </a:lnTo>
                  <a:lnTo>
                    <a:pt x="970" y="206"/>
                  </a:lnTo>
                  <a:lnTo>
                    <a:pt x="970" y="209"/>
                  </a:lnTo>
                  <a:lnTo>
                    <a:pt x="970" y="211"/>
                  </a:lnTo>
                  <a:lnTo>
                    <a:pt x="967" y="211"/>
                  </a:lnTo>
                  <a:lnTo>
                    <a:pt x="967" y="214"/>
                  </a:lnTo>
                  <a:lnTo>
                    <a:pt x="967" y="216"/>
                  </a:lnTo>
                  <a:lnTo>
                    <a:pt x="965" y="216"/>
                  </a:lnTo>
                  <a:lnTo>
                    <a:pt x="965" y="219"/>
                  </a:lnTo>
                  <a:lnTo>
                    <a:pt x="965" y="221"/>
                  </a:lnTo>
                  <a:lnTo>
                    <a:pt x="965" y="224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5" y="227"/>
                  </a:lnTo>
                  <a:lnTo>
                    <a:pt x="962" y="227"/>
                  </a:lnTo>
                  <a:lnTo>
                    <a:pt x="962" y="229"/>
                  </a:lnTo>
                  <a:lnTo>
                    <a:pt x="959" y="229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7" y="234"/>
                  </a:lnTo>
                  <a:lnTo>
                    <a:pt x="954" y="234"/>
                  </a:lnTo>
                  <a:lnTo>
                    <a:pt x="952" y="234"/>
                  </a:lnTo>
                  <a:lnTo>
                    <a:pt x="952" y="237"/>
                  </a:lnTo>
                  <a:lnTo>
                    <a:pt x="949" y="237"/>
                  </a:lnTo>
                  <a:lnTo>
                    <a:pt x="949" y="240"/>
                  </a:lnTo>
                  <a:lnTo>
                    <a:pt x="949" y="242"/>
                  </a:lnTo>
                  <a:lnTo>
                    <a:pt x="947" y="242"/>
                  </a:lnTo>
                  <a:lnTo>
                    <a:pt x="947" y="245"/>
                  </a:lnTo>
                  <a:lnTo>
                    <a:pt x="944" y="245"/>
                  </a:lnTo>
                  <a:lnTo>
                    <a:pt x="941" y="245"/>
                  </a:lnTo>
                  <a:lnTo>
                    <a:pt x="941" y="247"/>
                  </a:lnTo>
                  <a:lnTo>
                    <a:pt x="939" y="247"/>
                  </a:lnTo>
                  <a:lnTo>
                    <a:pt x="939" y="250"/>
                  </a:lnTo>
                  <a:lnTo>
                    <a:pt x="936" y="250"/>
                  </a:lnTo>
                  <a:lnTo>
                    <a:pt x="936" y="252"/>
                  </a:lnTo>
                  <a:lnTo>
                    <a:pt x="934" y="252"/>
                  </a:lnTo>
                  <a:lnTo>
                    <a:pt x="931" y="255"/>
                  </a:lnTo>
                  <a:lnTo>
                    <a:pt x="928" y="255"/>
                  </a:lnTo>
                  <a:lnTo>
                    <a:pt x="926" y="258"/>
                  </a:lnTo>
                  <a:lnTo>
                    <a:pt x="923" y="258"/>
                  </a:lnTo>
                  <a:lnTo>
                    <a:pt x="921" y="258"/>
                  </a:lnTo>
                  <a:lnTo>
                    <a:pt x="918" y="258"/>
                  </a:lnTo>
                  <a:lnTo>
                    <a:pt x="918" y="260"/>
                  </a:lnTo>
                  <a:lnTo>
                    <a:pt x="916" y="260"/>
                  </a:lnTo>
                  <a:lnTo>
                    <a:pt x="913" y="260"/>
                  </a:lnTo>
                  <a:lnTo>
                    <a:pt x="910" y="260"/>
                  </a:lnTo>
                  <a:lnTo>
                    <a:pt x="910" y="263"/>
                  </a:lnTo>
                  <a:lnTo>
                    <a:pt x="908" y="263"/>
                  </a:lnTo>
                  <a:lnTo>
                    <a:pt x="905" y="263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0" y="265"/>
                  </a:lnTo>
                  <a:lnTo>
                    <a:pt x="898" y="268"/>
                  </a:lnTo>
                  <a:lnTo>
                    <a:pt x="898" y="270"/>
                  </a:lnTo>
                  <a:lnTo>
                    <a:pt x="895" y="273"/>
                  </a:lnTo>
                  <a:lnTo>
                    <a:pt x="895" y="276"/>
                  </a:lnTo>
                  <a:lnTo>
                    <a:pt x="892" y="278"/>
                  </a:lnTo>
                  <a:lnTo>
                    <a:pt x="892" y="281"/>
                  </a:lnTo>
                  <a:lnTo>
                    <a:pt x="890" y="281"/>
                  </a:lnTo>
                  <a:lnTo>
                    <a:pt x="890" y="283"/>
                  </a:lnTo>
                  <a:lnTo>
                    <a:pt x="887" y="283"/>
                  </a:lnTo>
                  <a:lnTo>
                    <a:pt x="887" y="286"/>
                  </a:lnTo>
                  <a:lnTo>
                    <a:pt x="885" y="286"/>
                  </a:lnTo>
                  <a:lnTo>
                    <a:pt x="882" y="286"/>
                  </a:lnTo>
                  <a:lnTo>
                    <a:pt x="882" y="289"/>
                  </a:lnTo>
                  <a:lnTo>
                    <a:pt x="879" y="289"/>
                  </a:lnTo>
                  <a:lnTo>
                    <a:pt x="877" y="289"/>
                  </a:lnTo>
                  <a:lnTo>
                    <a:pt x="877" y="291"/>
                  </a:lnTo>
                  <a:lnTo>
                    <a:pt x="874" y="291"/>
                  </a:lnTo>
                  <a:lnTo>
                    <a:pt x="874" y="294"/>
                  </a:lnTo>
                  <a:lnTo>
                    <a:pt x="872" y="294"/>
                  </a:lnTo>
                  <a:lnTo>
                    <a:pt x="872" y="296"/>
                  </a:lnTo>
                  <a:lnTo>
                    <a:pt x="869" y="296"/>
                  </a:lnTo>
                  <a:lnTo>
                    <a:pt x="869" y="299"/>
                  </a:lnTo>
                  <a:lnTo>
                    <a:pt x="867" y="299"/>
                  </a:lnTo>
                  <a:lnTo>
                    <a:pt x="867" y="301"/>
                  </a:lnTo>
                  <a:lnTo>
                    <a:pt x="867" y="304"/>
                  </a:lnTo>
                  <a:lnTo>
                    <a:pt x="864" y="304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4" y="312"/>
                  </a:lnTo>
                  <a:lnTo>
                    <a:pt x="864" y="314"/>
                  </a:lnTo>
                  <a:lnTo>
                    <a:pt x="861" y="314"/>
                  </a:lnTo>
                  <a:lnTo>
                    <a:pt x="861" y="317"/>
                  </a:lnTo>
                  <a:lnTo>
                    <a:pt x="859" y="317"/>
                  </a:lnTo>
                  <a:lnTo>
                    <a:pt x="859" y="319"/>
                  </a:lnTo>
                  <a:lnTo>
                    <a:pt x="856" y="319"/>
                  </a:lnTo>
                  <a:lnTo>
                    <a:pt x="856" y="322"/>
                  </a:lnTo>
                  <a:lnTo>
                    <a:pt x="854" y="322"/>
                  </a:lnTo>
                  <a:lnTo>
                    <a:pt x="851" y="325"/>
                  </a:lnTo>
                  <a:lnTo>
                    <a:pt x="849" y="325"/>
                  </a:lnTo>
                  <a:lnTo>
                    <a:pt x="849" y="327"/>
                  </a:lnTo>
                  <a:lnTo>
                    <a:pt x="846" y="330"/>
                  </a:lnTo>
                  <a:lnTo>
                    <a:pt x="843" y="332"/>
                  </a:lnTo>
                  <a:lnTo>
                    <a:pt x="841" y="332"/>
                  </a:lnTo>
                  <a:lnTo>
                    <a:pt x="841" y="335"/>
                  </a:lnTo>
                  <a:lnTo>
                    <a:pt x="838" y="335"/>
                  </a:lnTo>
                  <a:lnTo>
                    <a:pt x="838" y="337"/>
                  </a:lnTo>
                  <a:lnTo>
                    <a:pt x="836" y="337"/>
                  </a:lnTo>
                  <a:lnTo>
                    <a:pt x="833" y="340"/>
                  </a:lnTo>
                  <a:lnTo>
                    <a:pt x="830" y="340"/>
                  </a:lnTo>
                  <a:lnTo>
                    <a:pt x="830" y="343"/>
                  </a:lnTo>
                  <a:lnTo>
                    <a:pt x="828" y="343"/>
                  </a:lnTo>
                  <a:lnTo>
                    <a:pt x="825" y="345"/>
                  </a:lnTo>
                  <a:lnTo>
                    <a:pt x="823" y="345"/>
                  </a:lnTo>
                  <a:lnTo>
                    <a:pt x="823" y="348"/>
                  </a:lnTo>
                  <a:lnTo>
                    <a:pt x="820" y="348"/>
                  </a:lnTo>
                  <a:lnTo>
                    <a:pt x="820" y="350"/>
                  </a:lnTo>
                  <a:lnTo>
                    <a:pt x="818" y="350"/>
                  </a:lnTo>
                  <a:lnTo>
                    <a:pt x="815" y="350"/>
                  </a:lnTo>
                  <a:lnTo>
                    <a:pt x="815" y="353"/>
                  </a:lnTo>
                  <a:lnTo>
                    <a:pt x="812" y="353"/>
                  </a:lnTo>
                  <a:lnTo>
                    <a:pt x="810" y="353"/>
                  </a:lnTo>
                  <a:lnTo>
                    <a:pt x="807" y="353"/>
                  </a:lnTo>
                  <a:lnTo>
                    <a:pt x="807" y="356"/>
                  </a:lnTo>
                  <a:lnTo>
                    <a:pt x="805" y="356"/>
                  </a:lnTo>
                  <a:lnTo>
                    <a:pt x="802" y="356"/>
                  </a:lnTo>
                  <a:lnTo>
                    <a:pt x="802" y="358"/>
                  </a:lnTo>
                  <a:lnTo>
                    <a:pt x="800" y="358"/>
                  </a:lnTo>
                  <a:lnTo>
                    <a:pt x="800" y="361"/>
                  </a:lnTo>
                  <a:lnTo>
                    <a:pt x="797" y="361"/>
                  </a:lnTo>
                  <a:lnTo>
                    <a:pt x="797" y="363"/>
                  </a:lnTo>
                  <a:lnTo>
                    <a:pt x="794" y="366"/>
                  </a:lnTo>
                  <a:lnTo>
                    <a:pt x="794" y="368"/>
                  </a:lnTo>
                  <a:lnTo>
                    <a:pt x="792" y="368"/>
                  </a:lnTo>
                  <a:lnTo>
                    <a:pt x="789" y="368"/>
                  </a:lnTo>
                  <a:lnTo>
                    <a:pt x="787" y="368"/>
                  </a:lnTo>
                  <a:lnTo>
                    <a:pt x="787" y="371"/>
                  </a:lnTo>
                  <a:lnTo>
                    <a:pt x="784" y="371"/>
                  </a:lnTo>
                  <a:lnTo>
                    <a:pt x="784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6" y="371"/>
                  </a:lnTo>
                  <a:lnTo>
                    <a:pt x="776" y="374"/>
                  </a:lnTo>
                  <a:lnTo>
                    <a:pt x="776" y="376"/>
                  </a:lnTo>
                  <a:lnTo>
                    <a:pt x="774" y="376"/>
                  </a:lnTo>
                  <a:lnTo>
                    <a:pt x="774" y="379"/>
                  </a:lnTo>
                  <a:lnTo>
                    <a:pt x="771" y="379"/>
                  </a:lnTo>
                  <a:lnTo>
                    <a:pt x="769" y="381"/>
                  </a:lnTo>
                  <a:lnTo>
                    <a:pt x="766" y="381"/>
                  </a:lnTo>
                  <a:lnTo>
                    <a:pt x="763" y="384"/>
                  </a:lnTo>
                  <a:lnTo>
                    <a:pt x="761" y="384"/>
                  </a:lnTo>
                  <a:lnTo>
                    <a:pt x="758" y="384"/>
                  </a:lnTo>
                  <a:lnTo>
                    <a:pt x="758" y="386"/>
                  </a:lnTo>
                  <a:lnTo>
                    <a:pt x="756" y="386"/>
                  </a:lnTo>
                  <a:lnTo>
                    <a:pt x="756" y="389"/>
                  </a:lnTo>
                  <a:lnTo>
                    <a:pt x="753" y="389"/>
                  </a:lnTo>
                  <a:lnTo>
                    <a:pt x="753" y="392"/>
                  </a:lnTo>
                  <a:lnTo>
                    <a:pt x="751" y="392"/>
                  </a:lnTo>
                  <a:lnTo>
                    <a:pt x="748" y="394"/>
                  </a:lnTo>
                  <a:lnTo>
                    <a:pt x="745" y="397"/>
                  </a:lnTo>
                  <a:lnTo>
                    <a:pt x="743" y="397"/>
                  </a:lnTo>
                  <a:lnTo>
                    <a:pt x="740" y="397"/>
                  </a:lnTo>
                  <a:lnTo>
                    <a:pt x="738" y="397"/>
                  </a:lnTo>
                  <a:lnTo>
                    <a:pt x="738" y="399"/>
                  </a:lnTo>
                  <a:lnTo>
                    <a:pt x="735" y="399"/>
                  </a:lnTo>
                  <a:lnTo>
                    <a:pt x="732" y="402"/>
                  </a:lnTo>
                  <a:lnTo>
                    <a:pt x="732" y="405"/>
                  </a:lnTo>
                  <a:lnTo>
                    <a:pt x="730" y="405"/>
                  </a:lnTo>
                  <a:lnTo>
                    <a:pt x="730" y="407"/>
                  </a:lnTo>
                  <a:lnTo>
                    <a:pt x="730" y="410"/>
                  </a:lnTo>
                  <a:lnTo>
                    <a:pt x="727" y="410"/>
                  </a:lnTo>
                  <a:lnTo>
                    <a:pt x="725" y="412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17" y="415"/>
                  </a:lnTo>
                  <a:lnTo>
                    <a:pt x="714" y="417"/>
                  </a:lnTo>
                  <a:lnTo>
                    <a:pt x="712" y="417"/>
                  </a:lnTo>
                  <a:lnTo>
                    <a:pt x="712" y="420"/>
                  </a:lnTo>
                  <a:lnTo>
                    <a:pt x="709" y="420"/>
                  </a:lnTo>
                  <a:lnTo>
                    <a:pt x="707" y="423"/>
                  </a:lnTo>
                  <a:lnTo>
                    <a:pt x="704" y="423"/>
                  </a:lnTo>
                  <a:lnTo>
                    <a:pt x="704" y="425"/>
                  </a:lnTo>
                  <a:lnTo>
                    <a:pt x="702" y="425"/>
                  </a:lnTo>
                  <a:lnTo>
                    <a:pt x="702" y="428"/>
                  </a:lnTo>
                  <a:lnTo>
                    <a:pt x="699" y="428"/>
                  </a:lnTo>
                  <a:lnTo>
                    <a:pt x="696" y="428"/>
                  </a:lnTo>
                  <a:lnTo>
                    <a:pt x="696" y="430"/>
                  </a:lnTo>
                  <a:lnTo>
                    <a:pt x="694" y="433"/>
                  </a:lnTo>
                  <a:lnTo>
                    <a:pt x="691" y="433"/>
                  </a:lnTo>
                  <a:lnTo>
                    <a:pt x="691" y="435"/>
                  </a:lnTo>
                  <a:lnTo>
                    <a:pt x="691" y="438"/>
                  </a:lnTo>
                  <a:lnTo>
                    <a:pt x="689" y="438"/>
                  </a:lnTo>
                  <a:lnTo>
                    <a:pt x="689" y="441"/>
                  </a:lnTo>
                  <a:lnTo>
                    <a:pt x="686" y="441"/>
                  </a:lnTo>
                  <a:lnTo>
                    <a:pt x="686" y="443"/>
                  </a:lnTo>
                  <a:lnTo>
                    <a:pt x="683" y="446"/>
                  </a:lnTo>
                  <a:lnTo>
                    <a:pt x="683" y="448"/>
                  </a:lnTo>
                  <a:lnTo>
                    <a:pt x="681" y="448"/>
                  </a:lnTo>
                  <a:lnTo>
                    <a:pt x="681" y="451"/>
                  </a:lnTo>
                  <a:lnTo>
                    <a:pt x="678" y="451"/>
                  </a:lnTo>
                  <a:lnTo>
                    <a:pt x="676" y="454"/>
                  </a:lnTo>
                  <a:lnTo>
                    <a:pt x="673" y="454"/>
                  </a:lnTo>
                  <a:lnTo>
                    <a:pt x="673" y="456"/>
                  </a:lnTo>
                  <a:lnTo>
                    <a:pt x="671" y="456"/>
                  </a:lnTo>
                  <a:lnTo>
                    <a:pt x="671" y="459"/>
                  </a:lnTo>
                  <a:lnTo>
                    <a:pt x="668" y="459"/>
                  </a:lnTo>
                  <a:lnTo>
                    <a:pt x="668" y="461"/>
                  </a:lnTo>
                  <a:lnTo>
                    <a:pt x="665" y="461"/>
                  </a:lnTo>
                  <a:lnTo>
                    <a:pt x="665" y="464"/>
                  </a:lnTo>
                  <a:lnTo>
                    <a:pt x="663" y="464"/>
                  </a:lnTo>
                  <a:lnTo>
                    <a:pt x="660" y="464"/>
                  </a:lnTo>
                  <a:lnTo>
                    <a:pt x="658" y="466"/>
                  </a:lnTo>
                  <a:lnTo>
                    <a:pt x="658" y="469"/>
                  </a:lnTo>
                  <a:lnTo>
                    <a:pt x="655" y="472"/>
                  </a:lnTo>
                  <a:lnTo>
                    <a:pt x="655" y="474"/>
                  </a:lnTo>
                  <a:lnTo>
                    <a:pt x="653" y="474"/>
                  </a:lnTo>
                  <a:lnTo>
                    <a:pt x="653" y="477"/>
                  </a:lnTo>
                  <a:lnTo>
                    <a:pt x="650" y="479"/>
                  </a:lnTo>
                  <a:lnTo>
                    <a:pt x="647" y="482"/>
                  </a:lnTo>
                  <a:lnTo>
                    <a:pt x="645" y="484"/>
                  </a:lnTo>
                  <a:lnTo>
                    <a:pt x="642" y="487"/>
                  </a:lnTo>
                  <a:lnTo>
                    <a:pt x="640" y="487"/>
                  </a:lnTo>
                  <a:lnTo>
                    <a:pt x="640" y="490"/>
                  </a:lnTo>
                  <a:lnTo>
                    <a:pt x="637" y="492"/>
                  </a:lnTo>
                  <a:lnTo>
                    <a:pt x="634" y="492"/>
                  </a:lnTo>
                  <a:lnTo>
                    <a:pt x="634" y="495"/>
                  </a:lnTo>
                  <a:lnTo>
                    <a:pt x="632" y="497"/>
                  </a:lnTo>
                  <a:lnTo>
                    <a:pt x="629" y="497"/>
                  </a:lnTo>
                  <a:lnTo>
                    <a:pt x="629" y="500"/>
                  </a:lnTo>
                  <a:lnTo>
                    <a:pt x="627" y="503"/>
                  </a:lnTo>
                  <a:lnTo>
                    <a:pt x="627" y="505"/>
                  </a:lnTo>
                  <a:lnTo>
                    <a:pt x="624" y="505"/>
                  </a:lnTo>
                  <a:lnTo>
                    <a:pt x="624" y="508"/>
                  </a:lnTo>
                  <a:lnTo>
                    <a:pt x="624" y="510"/>
                  </a:lnTo>
                  <a:lnTo>
                    <a:pt x="622" y="510"/>
                  </a:lnTo>
                  <a:lnTo>
                    <a:pt x="622" y="513"/>
                  </a:lnTo>
                  <a:lnTo>
                    <a:pt x="619" y="513"/>
                  </a:lnTo>
                  <a:lnTo>
                    <a:pt x="616" y="513"/>
                  </a:lnTo>
                  <a:lnTo>
                    <a:pt x="616" y="515"/>
                  </a:lnTo>
                  <a:lnTo>
                    <a:pt x="616" y="518"/>
                  </a:lnTo>
                  <a:lnTo>
                    <a:pt x="614" y="518"/>
                  </a:lnTo>
                  <a:lnTo>
                    <a:pt x="614" y="521"/>
                  </a:lnTo>
                  <a:lnTo>
                    <a:pt x="611" y="523"/>
                  </a:lnTo>
                  <a:lnTo>
                    <a:pt x="609" y="526"/>
                  </a:lnTo>
                  <a:lnTo>
                    <a:pt x="609" y="528"/>
                  </a:lnTo>
                  <a:lnTo>
                    <a:pt x="606" y="531"/>
                  </a:lnTo>
                  <a:lnTo>
                    <a:pt x="604" y="533"/>
                  </a:lnTo>
                  <a:lnTo>
                    <a:pt x="604" y="536"/>
                  </a:lnTo>
                  <a:lnTo>
                    <a:pt x="601" y="539"/>
                  </a:lnTo>
                  <a:lnTo>
                    <a:pt x="598" y="541"/>
                  </a:lnTo>
                  <a:lnTo>
                    <a:pt x="598" y="544"/>
                  </a:lnTo>
                  <a:lnTo>
                    <a:pt x="596" y="544"/>
                  </a:lnTo>
                  <a:lnTo>
                    <a:pt x="596" y="546"/>
                  </a:lnTo>
                  <a:lnTo>
                    <a:pt x="593" y="546"/>
                  </a:lnTo>
                  <a:lnTo>
                    <a:pt x="593" y="549"/>
                  </a:lnTo>
                  <a:lnTo>
                    <a:pt x="591" y="549"/>
                  </a:lnTo>
                  <a:lnTo>
                    <a:pt x="588" y="551"/>
                  </a:lnTo>
                  <a:lnTo>
                    <a:pt x="585" y="551"/>
                  </a:lnTo>
                  <a:lnTo>
                    <a:pt x="583" y="554"/>
                  </a:lnTo>
                  <a:lnTo>
                    <a:pt x="580" y="557"/>
                  </a:lnTo>
                  <a:lnTo>
                    <a:pt x="578" y="559"/>
                  </a:lnTo>
                  <a:lnTo>
                    <a:pt x="575" y="562"/>
                  </a:lnTo>
                  <a:lnTo>
                    <a:pt x="573" y="562"/>
                  </a:lnTo>
                  <a:lnTo>
                    <a:pt x="573" y="564"/>
                  </a:lnTo>
                  <a:lnTo>
                    <a:pt x="570" y="564"/>
                  </a:lnTo>
                  <a:lnTo>
                    <a:pt x="567" y="567"/>
                  </a:lnTo>
                  <a:lnTo>
                    <a:pt x="565" y="570"/>
                  </a:lnTo>
                  <a:lnTo>
                    <a:pt x="562" y="572"/>
                  </a:lnTo>
                  <a:lnTo>
                    <a:pt x="560" y="575"/>
                  </a:lnTo>
                  <a:lnTo>
                    <a:pt x="557" y="577"/>
                  </a:lnTo>
                  <a:lnTo>
                    <a:pt x="555" y="580"/>
                  </a:lnTo>
                  <a:lnTo>
                    <a:pt x="555" y="582"/>
                  </a:lnTo>
                  <a:lnTo>
                    <a:pt x="552" y="582"/>
                  </a:lnTo>
                  <a:lnTo>
                    <a:pt x="552" y="585"/>
                  </a:lnTo>
                  <a:lnTo>
                    <a:pt x="552" y="588"/>
                  </a:lnTo>
                  <a:lnTo>
                    <a:pt x="549" y="590"/>
                  </a:lnTo>
                  <a:lnTo>
                    <a:pt x="549" y="593"/>
                  </a:lnTo>
                  <a:lnTo>
                    <a:pt x="547" y="593"/>
                  </a:lnTo>
                  <a:lnTo>
                    <a:pt x="547" y="595"/>
                  </a:lnTo>
                  <a:lnTo>
                    <a:pt x="547" y="598"/>
                  </a:lnTo>
                  <a:lnTo>
                    <a:pt x="544" y="598"/>
                  </a:lnTo>
                  <a:lnTo>
                    <a:pt x="544" y="600"/>
                  </a:lnTo>
                  <a:lnTo>
                    <a:pt x="544" y="603"/>
                  </a:lnTo>
                  <a:lnTo>
                    <a:pt x="542" y="603"/>
                  </a:lnTo>
                  <a:lnTo>
                    <a:pt x="542" y="606"/>
                  </a:lnTo>
                  <a:lnTo>
                    <a:pt x="539" y="606"/>
                  </a:lnTo>
                  <a:lnTo>
                    <a:pt x="539" y="608"/>
                  </a:lnTo>
                  <a:lnTo>
                    <a:pt x="536" y="608"/>
                  </a:lnTo>
                  <a:lnTo>
                    <a:pt x="536" y="611"/>
                  </a:lnTo>
                  <a:lnTo>
                    <a:pt x="534" y="611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6" y="611"/>
                  </a:lnTo>
                  <a:lnTo>
                    <a:pt x="524" y="611"/>
                  </a:lnTo>
                  <a:lnTo>
                    <a:pt x="524" y="608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8" y="606"/>
                  </a:lnTo>
                  <a:lnTo>
                    <a:pt x="516" y="606"/>
                  </a:lnTo>
                  <a:lnTo>
                    <a:pt x="513" y="606"/>
                  </a:lnTo>
                  <a:lnTo>
                    <a:pt x="513" y="608"/>
                  </a:lnTo>
                  <a:lnTo>
                    <a:pt x="511" y="608"/>
                  </a:lnTo>
                  <a:lnTo>
                    <a:pt x="508" y="608"/>
                  </a:lnTo>
                  <a:lnTo>
                    <a:pt x="506" y="608"/>
                  </a:lnTo>
                  <a:lnTo>
                    <a:pt x="503" y="606"/>
                  </a:lnTo>
                  <a:lnTo>
                    <a:pt x="500" y="606"/>
                  </a:lnTo>
                  <a:lnTo>
                    <a:pt x="498" y="606"/>
                  </a:lnTo>
                  <a:lnTo>
                    <a:pt x="498" y="603"/>
                  </a:lnTo>
                  <a:lnTo>
                    <a:pt x="495" y="603"/>
                  </a:lnTo>
                  <a:lnTo>
                    <a:pt x="493" y="603"/>
                  </a:lnTo>
                  <a:lnTo>
                    <a:pt x="490" y="603"/>
                  </a:lnTo>
                  <a:lnTo>
                    <a:pt x="488" y="606"/>
                  </a:lnTo>
                  <a:lnTo>
                    <a:pt x="485" y="606"/>
                  </a:lnTo>
                  <a:lnTo>
                    <a:pt x="482" y="606"/>
                  </a:lnTo>
                  <a:lnTo>
                    <a:pt x="480" y="606"/>
                  </a:lnTo>
                  <a:lnTo>
                    <a:pt x="477" y="603"/>
                  </a:lnTo>
                  <a:lnTo>
                    <a:pt x="475" y="603"/>
                  </a:lnTo>
                  <a:lnTo>
                    <a:pt x="472" y="603"/>
                  </a:lnTo>
                  <a:lnTo>
                    <a:pt x="469" y="603"/>
                  </a:lnTo>
                  <a:lnTo>
                    <a:pt x="467" y="603"/>
                  </a:lnTo>
                  <a:lnTo>
                    <a:pt x="464" y="603"/>
                  </a:lnTo>
                  <a:lnTo>
                    <a:pt x="462" y="603"/>
                  </a:lnTo>
                  <a:lnTo>
                    <a:pt x="459" y="603"/>
                  </a:lnTo>
                  <a:lnTo>
                    <a:pt x="457" y="603"/>
                  </a:lnTo>
                  <a:lnTo>
                    <a:pt x="454" y="603"/>
                  </a:lnTo>
                  <a:lnTo>
                    <a:pt x="454" y="606"/>
                  </a:lnTo>
                  <a:lnTo>
                    <a:pt x="454" y="603"/>
                  </a:lnTo>
                  <a:lnTo>
                    <a:pt x="451" y="603"/>
                  </a:lnTo>
                  <a:lnTo>
                    <a:pt x="449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1" y="608"/>
                  </a:lnTo>
                  <a:lnTo>
                    <a:pt x="439" y="608"/>
                  </a:lnTo>
                  <a:lnTo>
                    <a:pt x="436" y="608"/>
                  </a:lnTo>
                  <a:lnTo>
                    <a:pt x="436" y="611"/>
                  </a:lnTo>
                  <a:lnTo>
                    <a:pt x="433" y="613"/>
                  </a:lnTo>
                  <a:lnTo>
                    <a:pt x="431" y="613"/>
                  </a:lnTo>
                  <a:lnTo>
                    <a:pt x="431" y="616"/>
                  </a:lnTo>
                  <a:lnTo>
                    <a:pt x="428" y="616"/>
                  </a:lnTo>
                  <a:lnTo>
                    <a:pt x="426" y="616"/>
                  </a:lnTo>
                  <a:lnTo>
                    <a:pt x="423" y="616"/>
                  </a:lnTo>
                  <a:lnTo>
                    <a:pt x="420" y="616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5" y="619"/>
                  </a:lnTo>
                  <a:lnTo>
                    <a:pt x="413" y="619"/>
                  </a:lnTo>
                  <a:lnTo>
                    <a:pt x="413" y="621"/>
                  </a:lnTo>
                  <a:lnTo>
                    <a:pt x="410" y="621"/>
                  </a:lnTo>
                  <a:lnTo>
                    <a:pt x="408" y="621"/>
                  </a:lnTo>
                  <a:lnTo>
                    <a:pt x="408" y="624"/>
                  </a:lnTo>
                  <a:lnTo>
                    <a:pt x="405" y="624"/>
                  </a:lnTo>
                  <a:lnTo>
                    <a:pt x="402" y="626"/>
                  </a:lnTo>
                  <a:lnTo>
                    <a:pt x="400" y="626"/>
                  </a:lnTo>
                  <a:lnTo>
                    <a:pt x="400" y="629"/>
                  </a:lnTo>
                  <a:lnTo>
                    <a:pt x="397" y="629"/>
                  </a:lnTo>
                  <a:lnTo>
                    <a:pt x="395" y="631"/>
                  </a:lnTo>
                  <a:lnTo>
                    <a:pt x="392" y="634"/>
                  </a:lnTo>
                  <a:lnTo>
                    <a:pt x="390" y="634"/>
                  </a:lnTo>
                  <a:lnTo>
                    <a:pt x="390" y="637"/>
                  </a:lnTo>
                  <a:lnTo>
                    <a:pt x="387" y="637"/>
                  </a:lnTo>
                  <a:lnTo>
                    <a:pt x="387" y="639"/>
                  </a:lnTo>
                  <a:lnTo>
                    <a:pt x="384" y="639"/>
                  </a:lnTo>
                  <a:lnTo>
                    <a:pt x="384" y="642"/>
                  </a:lnTo>
                  <a:lnTo>
                    <a:pt x="382" y="642"/>
                  </a:lnTo>
                  <a:lnTo>
                    <a:pt x="382" y="644"/>
                  </a:lnTo>
                  <a:lnTo>
                    <a:pt x="379" y="64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36" name="Freeform 44"/>
            <p:cNvSpPr>
              <a:spLocks/>
            </p:cNvSpPr>
            <p:nvPr/>
          </p:nvSpPr>
          <p:spPr bwMode="auto">
            <a:xfrm>
              <a:off x="4639" y="1574"/>
              <a:ext cx="381" cy="565"/>
            </a:xfrm>
            <a:custGeom>
              <a:avLst/>
              <a:gdLst>
                <a:gd name="T0" fmla="*/ 368 w 381"/>
                <a:gd name="T1" fmla="*/ 482 h 565"/>
                <a:gd name="T2" fmla="*/ 350 w 381"/>
                <a:gd name="T3" fmla="*/ 485 h 565"/>
                <a:gd name="T4" fmla="*/ 332 w 381"/>
                <a:gd name="T5" fmla="*/ 495 h 565"/>
                <a:gd name="T6" fmla="*/ 319 w 381"/>
                <a:gd name="T7" fmla="*/ 505 h 565"/>
                <a:gd name="T8" fmla="*/ 306 w 381"/>
                <a:gd name="T9" fmla="*/ 516 h 565"/>
                <a:gd name="T10" fmla="*/ 294 w 381"/>
                <a:gd name="T11" fmla="*/ 529 h 565"/>
                <a:gd name="T12" fmla="*/ 281 w 381"/>
                <a:gd name="T13" fmla="*/ 539 h 565"/>
                <a:gd name="T14" fmla="*/ 260 w 381"/>
                <a:gd name="T15" fmla="*/ 549 h 565"/>
                <a:gd name="T16" fmla="*/ 242 w 381"/>
                <a:gd name="T17" fmla="*/ 554 h 565"/>
                <a:gd name="T18" fmla="*/ 221 w 381"/>
                <a:gd name="T19" fmla="*/ 557 h 565"/>
                <a:gd name="T20" fmla="*/ 206 w 381"/>
                <a:gd name="T21" fmla="*/ 562 h 565"/>
                <a:gd name="T22" fmla="*/ 188 w 381"/>
                <a:gd name="T23" fmla="*/ 557 h 565"/>
                <a:gd name="T24" fmla="*/ 170 w 381"/>
                <a:gd name="T25" fmla="*/ 557 h 565"/>
                <a:gd name="T26" fmla="*/ 152 w 381"/>
                <a:gd name="T27" fmla="*/ 552 h 565"/>
                <a:gd name="T28" fmla="*/ 139 w 381"/>
                <a:gd name="T29" fmla="*/ 542 h 565"/>
                <a:gd name="T30" fmla="*/ 121 w 381"/>
                <a:gd name="T31" fmla="*/ 542 h 565"/>
                <a:gd name="T32" fmla="*/ 98 w 381"/>
                <a:gd name="T33" fmla="*/ 547 h 565"/>
                <a:gd name="T34" fmla="*/ 77 w 381"/>
                <a:gd name="T35" fmla="*/ 560 h 565"/>
                <a:gd name="T36" fmla="*/ 67 w 381"/>
                <a:gd name="T37" fmla="*/ 549 h 565"/>
                <a:gd name="T38" fmla="*/ 67 w 381"/>
                <a:gd name="T39" fmla="*/ 531 h 565"/>
                <a:gd name="T40" fmla="*/ 69 w 381"/>
                <a:gd name="T41" fmla="*/ 513 h 565"/>
                <a:gd name="T42" fmla="*/ 64 w 381"/>
                <a:gd name="T43" fmla="*/ 505 h 565"/>
                <a:gd name="T44" fmla="*/ 59 w 381"/>
                <a:gd name="T45" fmla="*/ 490 h 565"/>
                <a:gd name="T46" fmla="*/ 56 w 381"/>
                <a:gd name="T47" fmla="*/ 474 h 565"/>
                <a:gd name="T48" fmla="*/ 59 w 381"/>
                <a:gd name="T49" fmla="*/ 459 h 565"/>
                <a:gd name="T50" fmla="*/ 61 w 381"/>
                <a:gd name="T51" fmla="*/ 441 h 565"/>
                <a:gd name="T52" fmla="*/ 77 w 381"/>
                <a:gd name="T53" fmla="*/ 433 h 565"/>
                <a:gd name="T54" fmla="*/ 85 w 381"/>
                <a:gd name="T55" fmla="*/ 415 h 565"/>
                <a:gd name="T56" fmla="*/ 98 w 381"/>
                <a:gd name="T57" fmla="*/ 400 h 565"/>
                <a:gd name="T58" fmla="*/ 113 w 381"/>
                <a:gd name="T59" fmla="*/ 392 h 565"/>
                <a:gd name="T60" fmla="*/ 118 w 381"/>
                <a:gd name="T61" fmla="*/ 382 h 565"/>
                <a:gd name="T62" fmla="*/ 131 w 381"/>
                <a:gd name="T63" fmla="*/ 366 h 565"/>
                <a:gd name="T64" fmla="*/ 141 w 381"/>
                <a:gd name="T65" fmla="*/ 351 h 565"/>
                <a:gd name="T66" fmla="*/ 154 w 381"/>
                <a:gd name="T67" fmla="*/ 338 h 565"/>
                <a:gd name="T68" fmla="*/ 175 w 381"/>
                <a:gd name="T69" fmla="*/ 335 h 565"/>
                <a:gd name="T70" fmla="*/ 193 w 381"/>
                <a:gd name="T71" fmla="*/ 333 h 565"/>
                <a:gd name="T72" fmla="*/ 198 w 381"/>
                <a:gd name="T73" fmla="*/ 320 h 565"/>
                <a:gd name="T74" fmla="*/ 193 w 381"/>
                <a:gd name="T75" fmla="*/ 304 h 565"/>
                <a:gd name="T76" fmla="*/ 183 w 381"/>
                <a:gd name="T77" fmla="*/ 291 h 565"/>
                <a:gd name="T78" fmla="*/ 172 w 381"/>
                <a:gd name="T79" fmla="*/ 279 h 565"/>
                <a:gd name="T80" fmla="*/ 159 w 381"/>
                <a:gd name="T81" fmla="*/ 268 h 565"/>
                <a:gd name="T82" fmla="*/ 152 w 381"/>
                <a:gd name="T83" fmla="*/ 258 h 565"/>
                <a:gd name="T84" fmla="*/ 147 w 381"/>
                <a:gd name="T85" fmla="*/ 237 h 565"/>
                <a:gd name="T86" fmla="*/ 126 w 381"/>
                <a:gd name="T87" fmla="*/ 227 h 565"/>
                <a:gd name="T88" fmla="*/ 110 w 381"/>
                <a:gd name="T89" fmla="*/ 219 h 565"/>
                <a:gd name="T90" fmla="*/ 103 w 381"/>
                <a:gd name="T91" fmla="*/ 204 h 565"/>
                <a:gd name="T92" fmla="*/ 92 w 381"/>
                <a:gd name="T93" fmla="*/ 186 h 565"/>
                <a:gd name="T94" fmla="*/ 77 w 381"/>
                <a:gd name="T95" fmla="*/ 178 h 565"/>
                <a:gd name="T96" fmla="*/ 61 w 381"/>
                <a:gd name="T97" fmla="*/ 170 h 565"/>
                <a:gd name="T98" fmla="*/ 46 w 381"/>
                <a:gd name="T99" fmla="*/ 162 h 565"/>
                <a:gd name="T100" fmla="*/ 49 w 381"/>
                <a:gd name="T101" fmla="*/ 144 h 565"/>
                <a:gd name="T102" fmla="*/ 59 w 381"/>
                <a:gd name="T103" fmla="*/ 132 h 565"/>
                <a:gd name="T104" fmla="*/ 69 w 381"/>
                <a:gd name="T105" fmla="*/ 119 h 565"/>
                <a:gd name="T106" fmla="*/ 85 w 381"/>
                <a:gd name="T107" fmla="*/ 114 h 565"/>
                <a:gd name="T108" fmla="*/ 69 w 381"/>
                <a:gd name="T109" fmla="*/ 108 h 565"/>
                <a:gd name="T110" fmla="*/ 51 w 381"/>
                <a:gd name="T111" fmla="*/ 101 h 565"/>
                <a:gd name="T112" fmla="*/ 36 w 381"/>
                <a:gd name="T113" fmla="*/ 90 h 565"/>
                <a:gd name="T114" fmla="*/ 30 w 381"/>
                <a:gd name="T115" fmla="*/ 72 h 565"/>
                <a:gd name="T116" fmla="*/ 23 w 381"/>
                <a:gd name="T117" fmla="*/ 57 h 565"/>
                <a:gd name="T118" fmla="*/ 20 w 381"/>
                <a:gd name="T119" fmla="*/ 39 h 565"/>
                <a:gd name="T120" fmla="*/ 12 w 381"/>
                <a:gd name="T121" fmla="*/ 21 h 565"/>
                <a:gd name="T122" fmla="*/ 0 w 381"/>
                <a:gd name="T123" fmla="*/ 5 h 5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81"/>
                <a:gd name="T187" fmla="*/ 0 h 565"/>
                <a:gd name="T188" fmla="*/ 381 w 381"/>
                <a:gd name="T189" fmla="*/ 565 h 5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81" h="565">
                  <a:moveTo>
                    <a:pt x="381" y="469"/>
                  </a:moveTo>
                  <a:lnTo>
                    <a:pt x="381" y="472"/>
                  </a:lnTo>
                  <a:lnTo>
                    <a:pt x="379" y="474"/>
                  </a:lnTo>
                  <a:lnTo>
                    <a:pt x="379" y="477"/>
                  </a:lnTo>
                  <a:lnTo>
                    <a:pt x="376" y="477"/>
                  </a:lnTo>
                  <a:lnTo>
                    <a:pt x="373" y="480"/>
                  </a:lnTo>
                  <a:lnTo>
                    <a:pt x="371" y="480"/>
                  </a:lnTo>
                  <a:lnTo>
                    <a:pt x="368" y="480"/>
                  </a:lnTo>
                  <a:lnTo>
                    <a:pt x="368" y="482"/>
                  </a:lnTo>
                  <a:lnTo>
                    <a:pt x="366" y="482"/>
                  </a:lnTo>
                  <a:lnTo>
                    <a:pt x="366" y="480"/>
                  </a:lnTo>
                  <a:lnTo>
                    <a:pt x="363" y="480"/>
                  </a:lnTo>
                  <a:lnTo>
                    <a:pt x="361" y="480"/>
                  </a:lnTo>
                  <a:lnTo>
                    <a:pt x="358" y="480"/>
                  </a:lnTo>
                  <a:lnTo>
                    <a:pt x="355" y="480"/>
                  </a:lnTo>
                  <a:lnTo>
                    <a:pt x="355" y="482"/>
                  </a:lnTo>
                  <a:lnTo>
                    <a:pt x="353" y="482"/>
                  </a:lnTo>
                  <a:lnTo>
                    <a:pt x="350" y="485"/>
                  </a:lnTo>
                  <a:lnTo>
                    <a:pt x="348" y="485"/>
                  </a:lnTo>
                  <a:lnTo>
                    <a:pt x="345" y="487"/>
                  </a:lnTo>
                  <a:lnTo>
                    <a:pt x="343" y="490"/>
                  </a:lnTo>
                  <a:lnTo>
                    <a:pt x="340" y="490"/>
                  </a:lnTo>
                  <a:lnTo>
                    <a:pt x="337" y="490"/>
                  </a:lnTo>
                  <a:lnTo>
                    <a:pt x="337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32" y="495"/>
                  </a:lnTo>
                  <a:lnTo>
                    <a:pt x="330" y="495"/>
                  </a:lnTo>
                  <a:lnTo>
                    <a:pt x="330" y="498"/>
                  </a:lnTo>
                  <a:lnTo>
                    <a:pt x="327" y="498"/>
                  </a:lnTo>
                  <a:lnTo>
                    <a:pt x="327" y="500"/>
                  </a:lnTo>
                  <a:lnTo>
                    <a:pt x="324" y="500"/>
                  </a:lnTo>
                  <a:lnTo>
                    <a:pt x="322" y="500"/>
                  </a:lnTo>
                  <a:lnTo>
                    <a:pt x="322" y="503"/>
                  </a:lnTo>
                  <a:lnTo>
                    <a:pt x="319" y="503"/>
                  </a:lnTo>
                  <a:lnTo>
                    <a:pt x="319" y="505"/>
                  </a:lnTo>
                  <a:lnTo>
                    <a:pt x="317" y="505"/>
                  </a:lnTo>
                  <a:lnTo>
                    <a:pt x="317" y="508"/>
                  </a:lnTo>
                  <a:lnTo>
                    <a:pt x="314" y="508"/>
                  </a:lnTo>
                  <a:lnTo>
                    <a:pt x="314" y="511"/>
                  </a:lnTo>
                  <a:lnTo>
                    <a:pt x="312" y="511"/>
                  </a:lnTo>
                  <a:lnTo>
                    <a:pt x="312" y="513"/>
                  </a:lnTo>
                  <a:lnTo>
                    <a:pt x="309" y="513"/>
                  </a:lnTo>
                  <a:lnTo>
                    <a:pt x="309" y="516"/>
                  </a:lnTo>
                  <a:lnTo>
                    <a:pt x="306" y="516"/>
                  </a:lnTo>
                  <a:lnTo>
                    <a:pt x="306" y="518"/>
                  </a:lnTo>
                  <a:lnTo>
                    <a:pt x="304" y="518"/>
                  </a:lnTo>
                  <a:lnTo>
                    <a:pt x="301" y="518"/>
                  </a:lnTo>
                  <a:lnTo>
                    <a:pt x="301" y="521"/>
                  </a:lnTo>
                  <a:lnTo>
                    <a:pt x="299" y="521"/>
                  </a:lnTo>
                  <a:lnTo>
                    <a:pt x="299" y="523"/>
                  </a:lnTo>
                  <a:lnTo>
                    <a:pt x="296" y="523"/>
                  </a:lnTo>
                  <a:lnTo>
                    <a:pt x="296" y="526"/>
                  </a:lnTo>
                  <a:lnTo>
                    <a:pt x="294" y="529"/>
                  </a:lnTo>
                  <a:lnTo>
                    <a:pt x="294" y="531"/>
                  </a:lnTo>
                  <a:lnTo>
                    <a:pt x="291" y="531"/>
                  </a:lnTo>
                  <a:lnTo>
                    <a:pt x="291" y="534"/>
                  </a:lnTo>
                  <a:lnTo>
                    <a:pt x="288" y="534"/>
                  </a:lnTo>
                  <a:lnTo>
                    <a:pt x="288" y="536"/>
                  </a:lnTo>
                  <a:lnTo>
                    <a:pt x="286" y="536"/>
                  </a:lnTo>
                  <a:lnTo>
                    <a:pt x="283" y="536"/>
                  </a:lnTo>
                  <a:lnTo>
                    <a:pt x="283" y="539"/>
                  </a:lnTo>
                  <a:lnTo>
                    <a:pt x="281" y="539"/>
                  </a:lnTo>
                  <a:lnTo>
                    <a:pt x="278" y="542"/>
                  </a:lnTo>
                  <a:lnTo>
                    <a:pt x="275" y="542"/>
                  </a:lnTo>
                  <a:lnTo>
                    <a:pt x="273" y="544"/>
                  </a:lnTo>
                  <a:lnTo>
                    <a:pt x="270" y="544"/>
                  </a:lnTo>
                  <a:lnTo>
                    <a:pt x="268" y="547"/>
                  </a:lnTo>
                  <a:lnTo>
                    <a:pt x="265" y="547"/>
                  </a:lnTo>
                  <a:lnTo>
                    <a:pt x="265" y="549"/>
                  </a:lnTo>
                  <a:lnTo>
                    <a:pt x="263" y="549"/>
                  </a:lnTo>
                  <a:lnTo>
                    <a:pt x="260" y="549"/>
                  </a:lnTo>
                  <a:lnTo>
                    <a:pt x="260" y="552"/>
                  </a:lnTo>
                  <a:lnTo>
                    <a:pt x="257" y="552"/>
                  </a:lnTo>
                  <a:lnTo>
                    <a:pt x="255" y="552"/>
                  </a:lnTo>
                  <a:lnTo>
                    <a:pt x="252" y="552"/>
                  </a:lnTo>
                  <a:lnTo>
                    <a:pt x="250" y="552"/>
                  </a:lnTo>
                  <a:lnTo>
                    <a:pt x="247" y="552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2" y="554"/>
                  </a:lnTo>
                  <a:lnTo>
                    <a:pt x="239" y="554"/>
                  </a:lnTo>
                  <a:lnTo>
                    <a:pt x="237" y="554"/>
                  </a:lnTo>
                  <a:lnTo>
                    <a:pt x="237" y="557"/>
                  </a:lnTo>
                  <a:lnTo>
                    <a:pt x="234" y="557"/>
                  </a:lnTo>
                  <a:lnTo>
                    <a:pt x="232" y="557"/>
                  </a:lnTo>
                  <a:lnTo>
                    <a:pt x="229" y="557"/>
                  </a:lnTo>
                  <a:lnTo>
                    <a:pt x="226" y="557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21" y="560"/>
                  </a:lnTo>
                  <a:lnTo>
                    <a:pt x="219" y="560"/>
                  </a:lnTo>
                  <a:lnTo>
                    <a:pt x="216" y="562"/>
                  </a:lnTo>
                  <a:lnTo>
                    <a:pt x="214" y="562"/>
                  </a:lnTo>
                  <a:lnTo>
                    <a:pt x="214" y="565"/>
                  </a:lnTo>
                  <a:lnTo>
                    <a:pt x="211" y="565"/>
                  </a:lnTo>
                  <a:lnTo>
                    <a:pt x="208" y="565"/>
                  </a:lnTo>
                  <a:lnTo>
                    <a:pt x="208" y="562"/>
                  </a:lnTo>
                  <a:lnTo>
                    <a:pt x="206" y="562"/>
                  </a:lnTo>
                  <a:lnTo>
                    <a:pt x="203" y="562"/>
                  </a:lnTo>
                  <a:lnTo>
                    <a:pt x="201" y="562"/>
                  </a:lnTo>
                  <a:lnTo>
                    <a:pt x="201" y="560"/>
                  </a:lnTo>
                  <a:lnTo>
                    <a:pt x="198" y="560"/>
                  </a:lnTo>
                  <a:lnTo>
                    <a:pt x="198" y="557"/>
                  </a:lnTo>
                  <a:lnTo>
                    <a:pt x="196" y="557"/>
                  </a:lnTo>
                  <a:lnTo>
                    <a:pt x="193" y="557"/>
                  </a:lnTo>
                  <a:lnTo>
                    <a:pt x="190" y="557"/>
                  </a:lnTo>
                  <a:lnTo>
                    <a:pt x="188" y="557"/>
                  </a:lnTo>
                  <a:lnTo>
                    <a:pt x="185" y="557"/>
                  </a:lnTo>
                  <a:lnTo>
                    <a:pt x="185" y="554"/>
                  </a:lnTo>
                  <a:lnTo>
                    <a:pt x="183" y="554"/>
                  </a:lnTo>
                  <a:lnTo>
                    <a:pt x="180" y="554"/>
                  </a:lnTo>
                  <a:lnTo>
                    <a:pt x="177" y="554"/>
                  </a:lnTo>
                  <a:lnTo>
                    <a:pt x="175" y="554"/>
                  </a:lnTo>
                  <a:lnTo>
                    <a:pt x="172" y="554"/>
                  </a:lnTo>
                  <a:lnTo>
                    <a:pt x="172" y="557"/>
                  </a:lnTo>
                  <a:lnTo>
                    <a:pt x="170" y="557"/>
                  </a:lnTo>
                  <a:lnTo>
                    <a:pt x="167" y="557"/>
                  </a:lnTo>
                  <a:lnTo>
                    <a:pt x="165" y="557"/>
                  </a:lnTo>
                  <a:lnTo>
                    <a:pt x="165" y="554"/>
                  </a:lnTo>
                  <a:lnTo>
                    <a:pt x="162" y="554"/>
                  </a:lnTo>
                  <a:lnTo>
                    <a:pt x="159" y="554"/>
                  </a:lnTo>
                  <a:lnTo>
                    <a:pt x="159" y="552"/>
                  </a:lnTo>
                  <a:lnTo>
                    <a:pt x="157" y="552"/>
                  </a:lnTo>
                  <a:lnTo>
                    <a:pt x="154" y="552"/>
                  </a:lnTo>
                  <a:lnTo>
                    <a:pt x="152" y="552"/>
                  </a:lnTo>
                  <a:lnTo>
                    <a:pt x="149" y="552"/>
                  </a:lnTo>
                  <a:lnTo>
                    <a:pt x="147" y="552"/>
                  </a:lnTo>
                  <a:lnTo>
                    <a:pt x="147" y="549"/>
                  </a:lnTo>
                  <a:lnTo>
                    <a:pt x="144" y="549"/>
                  </a:lnTo>
                  <a:lnTo>
                    <a:pt x="144" y="547"/>
                  </a:lnTo>
                  <a:lnTo>
                    <a:pt x="141" y="547"/>
                  </a:lnTo>
                  <a:lnTo>
                    <a:pt x="141" y="544"/>
                  </a:lnTo>
                  <a:lnTo>
                    <a:pt x="139" y="544"/>
                  </a:lnTo>
                  <a:lnTo>
                    <a:pt x="139" y="542"/>
                  </a:lnTo>
                  <a:lnTo>
                    <a:pt x="136" y="542"/>
                  </a:lnTo>
                  <a:lnTo>
                    <a:pt x="134" y="542"/>
                  </a:lnTo>
                  <a:lnTo>
                    <a:pt x="131" y="542"/>
                  </a:lnTo>
                  <a:lnTo>
                    <a:pt x="128" y="542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3" y="544"/>
                  </a:lnTo>
                  <a:lnTo>
                    <a:pt x="121" y="544"/>
                  </a:lnTo>
                  <a:lnTo>
                    <a:pt x="121" y="542"/>
                  </a:lnTo>
                  <a:lnTo>
                    <a:pt x="118" y="542"/>
                  </a:lnTo>
                  <a:lnTo>
                    <a:pt x="116" y="542"/>
                  </a:lnTo>
                  <a:lnTo>
                    <a:pt x="113" y="542"/>
                  </a:lnTo>
                  <a:lnTo>
                    <a:pt x="110" y="542"/>
                  </a:lnTo>
                  <a:lnTo>
                    <a:pt x="108" y="544"/>
                  </a:lnTo>
                  <a:lnTo>
                    <a:pt x="105" y="544"/>
                  </a:lnTo>
                  <a:lnTo>
                    <a:pt x="103" y="544"/>
                  </a:lnTo>
                  <a:lnTo>
                    <a:pt x="100" y="547"/>
                  </a:lnTo>
                  <a:lnTo>
                    <a:pt x="98" y="547"/>
                  </a:lnTo>
                  <a:lnTo>
                    <a:pt x="92" y="549"/>
                  </a:lnTo>
                  <a:lnTo>
                    <a:pt x="90" y="549"/>
                  </a:lnTo>
                  <a:lnTo>
                    <a:pt x="87" y="552"/>
                  </a:lnTo>
                  <a:lnTo>
                    <a:pt x="85" y="552"/>
                  </a:lnTo>
                  <a:lnTo>
                    <a:pt x="82" y="554"/>
                  </a:lnTo>
                  <a:lnTo>
                    <a:pt x="79" y="554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60"/>
                  </a:lnTo>
                  <a:lnTo>
                    <a:pt x="74" y="560"/>
                  </a:lnTo>
                  <a:lnTo>
                    <a:pt x="72" y="560"/>
                  </a:lnTo>
                  <a:lnTo>
                    <a:pt x="72" y="557"/>
                  </a:lnTo>
                  <a:lnTo>
                    <a:pt x="69" y="554"/>
                  </a:lnTo>
                  <a:lnTo>
                    <a:pt x="67" y="554"/>
                  </a:lnTo>
                  <a:lnTo>
                    <a:pt x="67" y="557"/>
                  </a:lnTo>
                  <a:lnTo>
                    <a:pt x="64" y="554"/>
                  </a:lnTo>
                  <a:lnTo>
                    <a:pt x="64" y="557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9" y="544"/>
                  </a:lnTo>
                  <a:lnTo>
                    <a:pt x="69" y="542"/>
                  </a:lnTo>
                  <a:lnTo>
                    <a:pt x="69" y="539"/>
                  </a:lnTo>
                  <a:lnTo>
                    <a:pt x="67" y="539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1"/>
                  </a:lnTo>
                  <a:lnTo>
                    <a:pt x="69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2" y="523"/>
                  </a:lnTo>
                  <a:lnTo>
                    <a:pt x="72" y="521"/>
                  </a:lnTo>
                  <a:lnTo>
                    <a:pt x="72" y="518"/>
                  </a:lnTo>
                  <a:lnTo>
                    <a:pt x="72" y="516"/>
                  </a:lnTo>
                  <a:lnTo>
                    <a:pt x="72" y="513"/>
                  </a:lnTo>
                  <a:lnTo>
                    <a:pt x="69" y="513"/>
                  </a:lnTo>
                  <a:lnTo>
                    <a:pt x="67" y="513"/>
                  </a:lnTo>
                  <a:lnTo>
                    <a:pt x="64" y="516"/>
                  </a:lnTo>
                  <a:lnTo>
                    <a:pt x="64" y="513"/>
                  </a:lnTo>
                  <a:lnTo>
                    <a:pt x="61" y="513"/>
                  </a:lnTo>
                  <a:lnTo>
                    <a:pt x="61" y="511"/>
                  </a:lnTo>
                  <a:lnTo>
                    <a:pt x="64" y="511"/>
                  </a:lnTo>
                  <a:lnTo>
                    <a:pt x="64" y="508"/>
                  </a:lnTo>
                  <a:lnTo>
                    <a:pt x="67" y="505"/>
                  </a:lnTo>
                  <a:lnTo>
                    <a:pt x="64" y="505"/>
                  </a:lnTo>
                  <a:lnTo>
                    <a:pt x="67" y="505"/>
                  </a:lnTo>
                  <a:lnTo>
                    <a:pt x="67" y="503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4" y="495"/>
                  </a:lnTo>
                  <a:lnTo>
                    <a:pt x="61" y="495"/>
                  </a:lnTo>
                  <a:lnTo>
                    <a:pt x="61" y="493"/>
                  </a:lnTo>
                  <a:lnTo>
                    <a:pt x="59" y="493"/>
                  </a:lnTo>
                  <a:lnTo>
                    <a:pt x="59" y="490"/>
                  </a:lnTo>
                  <a:lnTo>
                    <a:pt x="56" y="490"/>
                  </a:lnTo>
                  <a:lnTo>
                    <a:pt x="56" y="487"/>
                  </a:lnTo>
                  <a:lnTo>
                    <a:pt x="56" y="485"/>
                  </a:lnTo>
                  <a:lnTo>
                    <a:pt x="59" y="485"/>
                  </a:lnTo>
                  <a:lnTo>
                    <a:pt x="59" y="482"/>
                  </a:lnTo>
                  <a:lnTo>
                    <a:pt x="59" y="480"/>
                  </a:lnTo>
                  <a:lnTo>
                    <a:pt x="59" y="477"/>
                  </a:lnTo>
                  <a:lnTo>
                    <a:pt x="56" y="477"/>
                  </a:lnTo>
                  <a:lnTo>
                    <a:pt x="56" y="474"/>
                  </a:lnTo>
                  <a:lnTo>
                    <a:pt x="56" y="472"/>
                  </a:lnTo>
                  <a:lnTo>
                    <a:pt x="59" y="472"/>
                  </a:lnTo>
                  <a:lnTo>
                    <a:pt x="59" y="469"/>
                  </a:lnTo>
                  <a:lnTo>
                    <a:pt x="59" y="467"/>
                  </a:lnTo>
                  <a:lnTo>
                    <a:pt x="56" y="467"/>
                  </a:lnTo>
                  <a:lnTo>
                    <a:pt x="56" y="464"/>
                  </a:lnTo>
                  <a:lnTo>
                    <a:pt x="54" y="464"/>
                  </a:lnTo>
                  <a:lnTo>
                    <a:pt x="56" y="462"/>
                  </a:lnTo>
                  <a:lnTo>
                    <a:pt x="59" y="459"/>
                  </a:lnTo>
                  <a:lnTo>
                    <a:pt x="59" y="456"/>
                  </a:lnTo>
                  <a:lnTo>
                    <a:pt x="56" y="454"/>
                  </a:lnTo>
                  <a:lnTo>
                    <a:pt x="56" y="451"/>
                  </a:lnTo>
                  <a:lnTo>
                    <a:pt x="56" y="449"/>
                  </a:lnTo>
                  <a:lnTo>
                    <a:pt x="56" y="446"/>
                  </a:lnTo>
                  <a:lnTo>
                    <a:pt x="59" y="446"/>
                  </a:lnTo>
                  <a:lnTo>
                    <a:pt x="59" y="444"/>
                  </a:lnTo>
                  <a:lnTo>
                    <a:pt x="61" y="444"/>
                  </a:lnTo>
                  <a:lnTo>
                    <a:pt x="61" y="441"/>
                  </a:lnTo>
                  <a:lnTo>
                    <a:pt x="64" y="441"/>
                  </a:lnTo>
                  <a:lnTo>
                    <a:pt x="67" y="441"/>
                  </a:lnTo>
                  <a:lnTo>
                    <a:pt x="69" y="444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72" y="438"/>
                  </a:lnTo>
                  <a:lnTo>
                    <a:pt x="72" y="436"/>
                  </a:lnTo>
                  <a:lnTo>
                    <a:pt x="74" y="433"/>
                  </a:lnTo>
                  <a:lnTo>
                    <a:pt x="77" y="433"/>
                  </a:lnTo>
                  <a:lnTo>
                    <a:pt x="77" y="431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9" y="425"/>
                  </a:lnTo>
                  <a:lnTo>
                    <a:pt x="82" y="423"/>
                  </a:lnTo>
                  <a:lnTo>
                    <a:pt x="85" y="423"/>
                  </a:lnTo>
                  <a:lnTo>
                    <a:pt x="85" y="420"/>
                  </a:lnTo>
                  <a:lnTo>
                    <a:pt x="85" y="418"/>
                  </a:lnTo>
                  <a:lnTo>
                    <a:pt x="85" y="415"/>
                  </a:lnTo>
                  <a:lnTo>
                    <a:pt x="87" y="413"/>
                  </a:lnTo>
                  <a:lnTo>
                    <a:pt x="87" y="410"/>
                  </a:lnTo>
                  <a:lnTo>
                    <a:pt x="87" y="407"/>
                  </a:lnTo>
                  <a:lnTo>
                    <a:pt x="90" y="407"/>
                  </a:lnTo>
                  <a:lnTo>
                    <a:pt x="90" y="405"/>
                  </a:lnTo>
                  <a:lnTo>
                    <a:pt x="92" y="405"/>
                  </a:lnTo>
                  <a:lnTo>
                    <a:pt x="92" y="402"/>
                  </a:lnTo>
                  <a:lnTo>
                    <a:pt x="95" y="402"/>
                  </a:lnTo>
                  <a:lnTo>
                    <a:pt x="98" y="400"/>
                  </a:lnTo>
                  <a:lnTo>
                    <a:pt x="98" y="397"/>
                  </a:lnTo>
                  <a:lnTo>
                    <a:pt x="100" y="395"/>
                  </a:lnTo>
                  <a:lnTo>
                    <a:pt x="100" y="392"/>
                  </a:lnTo>
                  <a:lnTo>
                    <a:pt x="103" y="392"/>
                  </a:lnTo>
                  <a:lnTo>
                    <a:pt x="105" y="392"/>
                  </a:lnTo>
                  <a:lnTo>
                    <a:pt x="105" y="395"/>
                  </a:lnTo>
                  <a:lnTo>
                    <a:pt x="108" y="395"/>
                  </a:lnTo>
                  <a:lnTo>
                    <a:pt x="110" y="395"/>
                  </a:lnTo>
                  <a:lnTo>
                    <a:pt x="113" y="392"/>
                  </a:lnTo>
                  <a:lnTo>
                    <a:pt x="116" y="392"/>
                  </a:lnTo>
                  <a:lnTo>
                    <a:pt x="118" y="392"/>
                  </a:lnTo>
                  <a:lnTo>
                    <a:pt x="118" y="389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8" y="384"/>
                  </a:lnTo>
                  <a:lnTo>
                    <a:pt x="118" y="382"/>
                  </a:lnTo>
                  <a:lnTo>
                    <a:pt x="121" y="382"/>
                  </a:lnTo>
                  <a:lnTo>
                    <a:pt x="118" y="382"/>
                  </a:lnTo>
                  <a:lnTo>
                    <a:pt x="118" y="379"/>
                  </a:lnTo>
                  <a:lnTo>
                    <a:pt x="118" y="376"/>
                  </a:lnTo>
                  <a:lnTo>
                    <a:pt x="121" y="374"/>
                  </a:lnTo>
                  <a:lnTo>
                    <a:pt x="121" y="371"/>
                  </a:lnTo>
                  <a:lnTo>
                    <a:pt x="123" y="371"/>
                  </a:lnTo>
                  <a:lnTo>
                    <a:pt x="126" y="371"/>
                  </a:lnTo>
                  <a:lnTo>
                    <a:pt x="128" y="369"/>
                  </a:lnTo>
                  <a:lnTo>
                    <a:pt x="131" y="369"/>
                  </a:lnTo>
                  <a:lnTo>
                    <a:pt x="131" y="366"/>
                  </a:lnTo>
                  <a:lnTo>
                    <a:pt x="131" y="364"/>
                  </a:lnTo>
                  <a:lnTo>
                    <a:pt x="134" y="364"/>
                  </a:lnTo>
                  <a:lnTo>
                    <a:pt x="134" y="361"/>
                  </a:lnTo>
                  <a:lnTo>
                    <a:pt x="136" y="361"/>
                  </a:lnTo>
                  <a:lnTo>
                    <a:pt x="136" y="358"/>
                  </a:lnTo>
                  <a:lnTo>
                    <a:pt x="139" y="356"/>
                  </a:lnTo>
                  <a:lnTo>
                    <a:pt x="139" y="353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44" y="351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4" y="343"/>
                  </a:lnTo>
                  <a:lnTo>
                    <a:pt x="147" y="343"/>
                  </a:lnTo>
                  <a:lnTo>
                    <a:pt x="147" y="340"/>
                  </a:lnTo>
                  <a:lnTo>
                    <a:pt x="149" y="340"/>
                  </a:lnTo>
                  <a:lnTo>
                    <a:pt x="152" y="338"/>
                  </a:lnTo>
                  <a:lnTo>
                    <a:pt x="154" y="338"/>
                  </a:lnTo>
                  <a:lnTo>
                    <a:pt x="154" y="335"/>
                  </a:lnTo>
                  <a:lnTo>
                    <a:pt x="157" y="335"/>
                  </a:lnTo>
                  <a:lnTo>
                    <a:pt x="159" y="335"/>
                  </a:lnTo>
                  <a:lnTo>
                    <a:pt x="162" y="335"/>
                  </a:lnTo>
                  <a:lnTo>
                    <a:pt x="165" y="335"/>
                  </a:lnTo>
                  <a:lnTo>
                    <a:pt x="167" y="335"/>
                  </a:lnTo>
                  <a:lnTo>
                    <a:pt x="170" y="335"/>
                  </a:lnTo>
                  <a:lnTo>
                    <a:pt x="172" y="335"/>
                  </a:lnTo>
                  <a:lnTo>
                    <a:pt x="175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80" y="333"/>
                  </a:lnTo>
                  <a:lnTo>
                    <a:pt x="183" y="330"/>
                  </a:lnTo>
                  <a:lnTo>
                    <a:pt x="185" y="330"/>
                  </a:lnTo>
                  <a:lnTo>
                    <a:pt x="188" y="330"/>
                  </a:lnTo>
                  <a:lnTo>
                    <a:pt x="188" y="333"/>
                  </a:lnTo>
                  <a:lnTo>
                    <a:pt x="190" y="333"/>
                  </a:lnTo>
                  <a:lnTo>
                    <a:pt x="193" y="333"/>
                  </a:lnTo>
                  <a:lnTo>
                    <a:pt x="196" y="333"/>
                  </a:lnTo>
                  <a:lnTo>
                    <a:pt x="196" y="330"/>
                  </a:lnTo>
                  <a:lnTo>
                    <a:pt x="196" y="328"/>
                  </a:lnTo>
                  <a:lnTo>
                    <a:pt x="196" y="325"/>
                  </a:lnTo>
                  <a:lnTo>
                    <a:pt x="193" y="325"/>
                  </a:lnTo>
                  <a:lnTo>
                    <a:pt x="190" y="325"/>
                  </a:lnTo>
                  <a:lnTo>
                    <a:pt x="193" y="322"/>
                  </a:lnTo>
                  <a:lnTo>
                    <a:pt x="196" y="320"/>
                  </a:lnTo>
                  <a:lnTo>
                    <a:pt x="198" y="320"/>
                  </a:lnTo>
                  <a:lnTo>
                    <a:pt x="198" y="317"/>
                  </a:lnTo>
                  <a:lnTo>
                    <a:pt x="196" y="317"/>
                  </a:lnTo>
                  <a:lnTo>
                    <a:pt x="196" y="315"/>
                  </a:lnTo>
                  <a:lnTo>
                    <a:pt x="196" y="312"/>
                  </a:lnTo>
                  <a:lnTo>
                    <a:pt x="196" y="309"/>
                  </a:lnTo>
                  <a:lnTo>
                    <a:pt x="193" y="309"/>
                  </a:lnTo>
                  <a:lnTo>
                    <a:pt x="193" y="307"/>
                  </a:lnTo>
                  <a:lnTo>
                    <a:pt x="196" y="304"/>
                  </a:lnTo>
                  <a:lnTo>
                    <a:pt x="193" y="304"/>
                  </a:lnTo>
                  <a:lnTo>
                    <a:pt x="193" y="302"/>
                  </a:lnTo>
                  <a:lnTo>
                    <a:pt x="193" y="299"/>
                  </a:lnTo>
                  <a:lnTo>
                    <a:pt x="193" y="297"/>
                  </a:lnTo>
                  <a:lnTo>
                    <a:pt x="190" y="294"/>
                  </a:lnTo>
                  <a:lnTo>
                    <a:pt x="188" y="294"/>
                  </a:lnTo>
                  <a:lnTo>
                    <a:pt x="185" y="297"/>
                  </a:lnTo>
                  <a:lnTo>
                    <a:pt x="185" y="294"/>
                  </a:lnTo>
                  <a:lnTo>
                    <a:pt x="183" y="294"/>
                  </a:lnTo>
                  <a:lnTo>
                    <a:pt x="183" y="291"/>
                  </a:lnTo>
                  <a:lnTo>
                    <a:pt x="180" y="291"/>
                  </a:lnTo>
                  <a:lnTo>
                    <a:pt x="180" y="289"/>
                  </a:lnTo>
                  <a:lnTo>
                    <a:pt x="180" y="286"/>
                  </a:lnTo>
                  <a:lnTo>
                    <a:pt x="180" y="284"/>
                  </a:lnTo>
                  <a:lnTo>
                    <a:pt x="177" y="284"/>
                  </a:lnTo>
                  <a:lnTo>
                    <a:pt x="177" y="281"/>
                  </a:lnTo>
                  <a:lnTo>
                    <a:pt x="175" y="281"/>
                  </a:lnTo>
                  <a:lnTo>
                    <a:pt x="172" y="281"/>
                  </a:lnTo>
                  <a:lnTo>
                    <a:pt x="172" y="279"/>
                  </a:lnTo>
                  <a:lnTo>
                    <a:pt x="172" y="276"/>
                  </a:lnTo>
                  <a:lnTo>
                    <a:pt x="170" y="276"/>
                  </a:lnTo>
                  <a:lnTo>
                    <a:pt x="167" y="276"/>
                  </a:lnTo>
                  <a:lnTo>
                    <a:pt x="167" y="273"/>
                  </a:lnTo>
                  <a:lnTo>
                    <a:pt x="165" y="273"/>
                  </a:lnTo>
                  <a:lnTo>
                    <a:pt x="165" y="271"/>
                  </a:lnTo>
                  <a:lnTo>
                    <a:pt x="162" y="271"/>
                  </a:lnTo>
                  <a:lnTo>
                    <a:pt x="162" y="268"/>
                  </a:lnTo>
                  <a:lnTo>
                    <a:pt x="159" y="268"/>
                  </a:lnTo>
                  <a:lnTo>
                    <a:pt x="157" y="268"/>
                  </a:lnTo>
                  <a:lnTo>
                    <a:pt x="154" y="268"/>
                  </a:lnTo>
                  <a:lnTo>
                    <a:pt x="152" y="268"/>
                  </a:lnTo>
                  <a:lnTo>
                    <a:pt x="152" y="266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4" y="260"/>
                  </a:lnTo>
                  <a:lnTo>
                    <a:pt x="154" y="258"/>
                  </a:lnTo>
                  <a:lnTo>
                    <a:pt x="152" y="258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2" y="250"/>
                  </a:lnTo>
                  <a:lnTo>
                    <a:pt x="149" y="248"/>
                  </a:lnTo>
                  <a:lnTo>
                    <a:pt x="149" y="245"/>
                  </a:lnTo>
                  <a:lnTo>
                    <a:pt x="149" y="242"/>
                  </a:lnTo>
                  <a:lnTo>
                    <a:pt x="149" y="240"/>
                  </a:lnTo>
                  <a:lnTo>
                    <a:pt x="147" y="240"/>
                  </a:lnTo>
                  <a:lnTo>
                    <a:pt x="147" y="237"/>
                  </a:lnTo>
                  <a:lnTo>
                    <a:pt x="144" y="237"/>
                  </a:lnTo>
                  <a:lnTo>
                    <a:pt x="141" y="237"/>
                  </a:lnTo>
                  <a:lnTo>
                    <a:pt x="139" y="235"/>
                  </a:lnTo>
                  <a:lnTo>
                    <a:pt x="136" y="235"/>
                  </a:lnTo>
                  <a:lnTo>
                    <a:pt x="134" y="235"/>
                  </a:lnTo>
                  <a:lnTo>
                    <a:pt x="134" y="232"/>
                  </a:lnTo>
                  <a:lnTo>
                    <a:pt x="131" y="232"/>
                  </a:lnTo>
                  <a:lnTo>
                    <a:pt x="128" y="230"/>
                  </a:lnTo>
                  <a:lnTo>
                    <a:pt x="126" y="227"/>
                  </a:lnTo>
                  <a:lnTo>
                    <a:pt x="123" y="227"/>
                  </a:lnTo>
                  <a:lnTo>
                    <a:pt x="123" y="224"/>
                  </a:lnTo>
                  <a:lnTo>
                    <a:pt x="121" y="224"/>
                  </a:lnTo>
                  <a:lnTo>
                    <a:pt x="118" y="224"/>
                  </a:lnTo>
                  <a:lnTo>
                    <a:pt x="118" y="222"/>
                  </a:lnTo>
                  <a:lnTo>
                    <a:pt x="116" y="222"/>
                  </a:lnTo>
                  <a:lnTo>
                    <a:pt x="113" y="222"/>
                  </a:lnTo>
                  <a:lnTo>
                    <a:pt x="110" y="222"/>
                  </a:lnTo>
                  <a:lnTo>
                    <a:pt x="110" y="219"/>
                  </a:lnTo>
                  <a:lnTo>
                    <a:pt x="108" y="219"/>
                  </a:lnTo>
                  <a:lnTo>
                    <a:pt x="105" y="219"/>
                  </a:lnTo>
                  <a:lnTo>
                    <a:pt x="105" y="217"/>
                  </a:lnTo>
                  <a:lnTo>
                    <a:pt x="105" y="214"/>
                  </a:lnTo>
                  <a:lnTo>
                    <a:pt x="103" y="214"/>
                  </a:lnTo>
                  <a:lnTo>
                    <a:pt x="103" y="211"/>
                  </a:lnTo>
                  <a:lnTo>
                    <a:pt x="103" y="209"/>
                  </a:lnTo>
                  <a:lnTo>
                    <a:pt x="103" y="206"/>
                  </a:lnTo>
                  <a:lnTo>
                    <a:pt x="103" y="204"/>
                  </a:lnTo>
                  <a:lnTo>
                    <a:pt x="103" y="201"/>
                  </a:lnTo>
                  <a:lnTo>
                    <a:pt x="100" y="201"/>
                  </a:lnTo>
                  <a:lnTo>
                    <a:pt x="100" y="199"/>
                  </a:lnTo>
                  <a:lnTo>
                    <a:pt x="100" y="196"/>
                  </a:lnTo>
                  <a:lnTo>
                    <a:pt x="98" y="196"/>
                  </a:lnTo>
                  <a:lnTo>
                    <a:pt x="98" y="193"/>
                  </a:lnTo>
                  <a:lnTo>
                    <a:pt x="95" y="191"/>
                  </a:lnTo>
                  <a:lnTo>
                    <a:pt x="92" y="188"/>
                  </a:lnTo>
                  <a:lnTo>
                    <a:pt x="92" y="186"/>
                  </a:lnTo>
                  <a:lnTo>
                    <a:pt x="90" y="186"/>
                  </a:lnTo>
                  <a:lnTo>
                    <a:pt x="90" y="183"/>
                  </a:lnTo>
                  <a:lnTo>
                    <a:pt x="90" y="181"/>
                  </a:lnTo>
                  <a:lnTo>
                    <a:pt x="87" y="181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2" y="178"/>
                  </a:lnTo>
                  <a:lnTo>
                    <a:pt x="79" y="178"/>
                  </a:lnTo>
                  <a:lnTo>
                    <a:pt x="77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69" y="175"/>
                  </a:lnTo>
                  <a:lnTo>
                    <a:pt x="69" y="173"/>
                  </a:lnTo>
                  <a:lnTo>
                    <a:pt x="67" y="173"/>
                  </a:lnTo>
                  <a:lnTo>
                    <a:pt x="67" y="170"/>
                  </a:lnTo>
                  <a:lnTo>
                    <a:pt x="64" y="170"/>
                  </a:lnTo>
                  <a:lnTo>
                    <a:pt x="61" y="170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6" y="165"/>
                  </a:lnTo>
                  <a:lnTo>
                    <a:pt x="54" y="162"/>
                  </a:lnTo>
                  <a:lnTo>
                    <a:pt x="51" y="160"/>
                  </a:lnTo>
                  <a:lnTo>
                    <a:pt x="49" y="160"/>
                  </a:lnTo>
                  <a:lnTo>
                    <a:pt x="49" y="162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49" y="155"/>
                  </a:lnTo>
                  <a:lnTo>
                    <a:pt x="49" y="152"/>
                  </a:lnTo>
                  <a:lnTo>
                    <a:pt x="49" y="150"/>
                  </a:lnTo>
                  <a:lnTo>
                    <a:pt x="46" y="150"/>
                  </a:lnTo>
                  <a:lnTo>
                    <a:pt x="46" y="147"/>
                  </a:lnTo>
                  <a:lnTo>
                    <a:pt x="49" y="144"/>
                  </a:lnTo>
                  <a:lnTo>
                    <a:pt x="49" y="142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9" y="134"/>
                  </a:lnTo>
                  <a:lnTo>
                    <a:pt x="51" y="134"/>
                  </a:lnTo>
                  <a:lnTo>
                    <a:pt x="54" y="134"/>
                  </a:lnTo>
                  <a:lnTo>
                    <a:pt x="54" y="132"/>
                  </a:lnTo>
                  <a:lnTo>
                    <a:pt x="56" y="132"/>
                  </a:lnTo>
                  <a:lnTo>
                    <a:pt x="59" y="132"/>
                  </a:lnTo>
                  <a:lnTo>
                    <a:pt x="61" y="132"/>
                  </a:lnTo>
                  <a:lnTo>
                    <a:pt x="61" y="129"/>
                  </a:lnTo>
                  <a:lnTo>
                    <a:pt x="61" y="126"/>
                  </a:lnTo>
                  <a:lnTo>
                    <a:pt x="61" y="124"/>
                  </a:lnTo>
                  <a:lnTo>
                    <a:pt x="64" y="124"/>
                  </a:lnTo>
                  <a:lnTo>
                    <a:pt x="64" y="121"/>
                  </a:lnTo>
                  <a:lnTo>
                    <a:pt x="64" y="119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72" y="119"/>
                  </a:lnTo>
                  <a:lnTo>
                    <a:pt x="74" y="119"/>
                  </a:lnTo>
                  <a:lnTo>
                    <a:pt x="77" y="121"/>
                  </a:lnTo>
                  <a:lnTo>
                    <a:pt x="79" y="121"/>
                  </a:lnTo>
                  <a:lnTo>
                    <a:pt x="82" y="119"/>
                  </a:lnTo>
                  <a:lnTo>
                    <a:pt x="82" y="116"/>
                  </a:lnTo>
                  <a:lnTo>
                    <a:pt x="85" y="116"/>
                  </a:lnTo>
                  <a:lnTo>
                    <a:pt x="87" y="114"/>
                  </a:lnTo>
                  <a:lnTo>
                    <a:pt x="85" y="114"/>
                  </a:lnTo>
                  <a:lnTo>
                    <a:pt x="82" y="114"/>
                  </a:lnTo>
                  <a:lnTo>
                    <a:pt x="79" y="114"/>
                  </a:lnTo>
                  <a:lnTo>
                    <a:pt x="77" y="116"/>
                  </a:lnTo>
                  <a:lnTo>
                    <a:pt x="77" y="114"/>
                  </a:lnTo>
                  <a:lnTo>
                    <a:pt x="74" y="114"/>
                  </a:lnTo>
                  <a:lnTo>
                    <a:pt x="74" y="111"/>
                  </a:lnTo>
                  <a:lnTo>
                    <a:pt x="72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4" y="106"/>
                  </a:lnTo>
                  <a:lnTo>
                    <a:pt x="61" y="106"/>
                  </a:lnTo>
                  <a:lnTo>
                    <a:pt x="59" y="106"/>
                  </a:lnTo>
                  <a:lnTo>
                    <a:pt x="56" y="106"/>
                  </a:lnTo>
                  <a:lnTo>
                    <a:pt x="54" y="106"/>
                  </a:lnTo>
                  <a:lnTo>
                    <a:pt x="54" y="103"/>
                  </a:lnTo>
                  <a:lnTo>
                    <a:pt x="51" y="103"/>
                  </a:lnTo>
                  <a:lnTo>
                    <a:pt x="51" y="101"/>
                  </a:lnTo>
                  <a:lnTo>
                    <a:pt x="49" y="101"/>
                  </a:lnTo>
                  <a:lnTo>
                    <a:pt x="46" y="101"/>
                  </a:lnTo>
                  <a:lnTo>
                    <a:pt x="43" y="101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38" y="95"/>
                  </a:lnTo>
                  <a:lnTo>
                    <a:pt x="36" y="95"/>
                  </a:lnTo>
                  <a:lnTo>
                    <a:pt x="36" y="93"/>
                  </a:lnTo>
                  <a:lnTo>
                    <a:pt x="36" y="90"/>
                  </a:lnTo>
                  <a:lnTo>
                    <a:pt x="36" y="88"/>
                  </a:lnTo>
                  <a:lnTo>
                    <a:pt x="33" y="85"/>
                  </a:lnTo>
                  <a:lnTo>
                    <a:pt x="33" y="83"/>
                  </a:lnTo>
                  <a:lnTo>
                    <a:pt x="30" y="83"/>
                  </a:lnTo>
                  <a:lnTo>
                    <a:pt x="30" y="80"/>
                  </a:lnTo>
                  <a:lnTo>
                    <a:pt x="30" y="77"/>
                  </a:lnTo>
                  <a:lnTo>
                    <a:pt x="28" y="77"/>
                  </a:lnTo>
                  <a:lnTo>
                    <a:pt x="28" y="75"/>
                  </a:lnTo>
                  <a:lnTo>
                    <a:pt x="30" y="72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67"/>
                  </a:lnTo>
                  <a:lnTo>
                    <a:pt x="28" y="65"/>
                  </a:lnTo>
                  <a:lnTo>
                    <a:pt x="25" y="65"/>
                  </a:lnTo>
                  <a:lnTo>
                    <a:pt x="25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49"/>
                  </a:lnTo>
                  <a:lnTo>
                    <a:pt x="20" y="49"/>
                  </a:lnTo>
                  <a:lnTo>
                    <a:pt x="20" y="46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0" y="41"/>
                  </a:lnTo>
                  <a:lnTo>
                    <a:pt x="20" y="39"/>
                  </a:lnTo>
                  <a:lnTo>
                    <a:pt x="20" y="36"/>
                  </a:lnTo>
                  <a:lnTo>
                    <a:pt x="20" y="34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5" y="16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676" name="TextBox 47"/>
          <p:cNvSpPr txBox="1">
            <a:spLocks noChangeArrowheads="1"/>
          </p:cNvSpPr>
          <p:nvPr/>
        </p:nvSpPr>
        <p:spPr bwMode="auto">
          <a:xfrm>
            <a:off x="7696200" y="24384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Lautem</a:t>
            </a:r>
          </a:p>
          <a:p>
            <a:pPr algn="ctr"/>
            <a:r>
              <a:rPr lang="en-US" sz="1600">
                <a:latin typeface="Calibri" pitchFamily="34" charset="0"/>
              </a:rPr>
              <a:t>7%</a:t>
            </a:r>
          </a:p>
        </p:txBody>
      </p:sp>
      <p:sp>
        <p:nvSpPr>
          <p:cNvPr id="28677" name="TextBox 48"/>
          <p:cNvSpPr txBox="1">
            <a:spLocks noChangeArrowheads="1"/>
          </p:cNvSpPr>
          <p:nvPr/>
        </p:nvSpPr>
        <p:spPr bwMode="auto">
          <a:xfrm>
            <a:off x="4473575" y="3813175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Manufahi</a:t>
            </a:r>
          </a:p>
          <a:p>
            <a:pPr algn="ctr"/>
            <a:r>
              <a:rPr lang="en-US" sz="1600">
                <a:latin typeface="Calibri" pitchFamily="34" charset="0"/>
              </a:rPr>
              <a:t>8%</a:t>
            </a:r>
          </a:p>
        </p:txBody>
      </p:sp>
      <p:sp>
        <p:nvSpPr>
          <p:cNvPr id="28678" name="TextBox 49"/>
          <p:cNvSpPr txBox="1">
            <a:spLocks noChangeArrowheads="1"/>
          </p:cNvSpPr>
          <p:nvPr/>
        </p:nvSpPr>
        <p:spPr bwMode="auto">
          <a:xfrm>
            <a:off x="3368675" y="3235325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Ermera</a:t>
            </a:r>
          </a:p>
          <a:p>
            <a:pPr algn="ctr"/>
            <a:r>
              <a:rPr lang="en-US" sz="1600">
                <a:latin typeface="Calibri" pitchFamily="34" charset="0"/>
              </a:rPr>
              <a:t>5%</a:t>
            </a:r>
          </a:p>
        </p:txBody>
      </p:sp>
      <p:sp>
        <p:nvSpPr>
          <p:cNvPr id="28679" name="TextBox 50"/>
          <p:cNvSpPr txBox="1">
            <a:spLocks noChangeArrowheads="1"/>
          </p:cNvSpPr>
          <p:nvPr/>
        </p:nvSpPr>
        <p:spPr bwMode="auto">
          <a:xfrm>
            <a:off x="2971800" y="2362200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Liquiçá</a:t>
            </a:r>
          </a:p>
          <a:p>
            <a:pPr algn="ctr"/>
            <a:r>
              <a:rPr lang="en-US" sz="1600">
                <a:latin typeface="Calibri" pitchFamily="34" charset="0"/>
              </a:rPr>
              <a:t>6%</a:t>
            </a:r>
          </a:p>
        </p:txBody>
      </p:sp>
      <p:sp>
        <p:nvSpPr>
          <p:cNvPr id="28680" name="TextBox 51"/>
          <p:cNvSpPr txBox="1">
            <a:spLocks noChangeArrowheads="1"/>
          </p:cNvSpPr>
          <p:nvPr/>
        </p:nvSpPr>
        <p:spPr bwMode="auto">
          <a:xfrm>
            <a:off x="4724400" y="1981200"/>
            <a:ext cx="685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Dili</a:t>
            </a:r>
          </a:p>
          <a:p>
            <a:pPr algn="ctr"/>
            <a:r>
              <a:rPr lang="en-US" sz="1600">
                <a:latin typeface="Calibri" pitchFamily="34" charset="0"/>
              </a:rPr>
              <a:t>2%</a:t>
            </a:r>
          </a:p>
        </p:txBody>
      </p:sp>
      <p:sp>
        <p:nvSpPr>
          <p:cNvPr id="28681" name="TextBox 52"/>
          <p:cNvSpPr txBox="1">
            <a:spLocks noChangeArrowheads="1"/>
          </p:cNvSpPr>
          <p:nvPr/>
        </p:nvSpPr>
        <p:spPr bwMode="auto">
          <a:xfrm>
            <a:off x="4343400" y="2895600"/>
            <a:ext cx="609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Aileu</a:t>
            </a:r>
          </a:p>
          <a:p>
            <a:pPr algn="ctr"/>
            <a:r>
              <a:rPr lang="en-US" sz="1600">
                <a:latin typeface="Calibri" pitchFamily="34" charset="0"/>
              </a:rPr>
              <a:t>5%</a:t>
            </a:r>
          </a:p>
        </p:txBody>
      </p:sp>
      <p:sp>
        <p:nvSpPr>
          <p:cNvPr id="28682" name="TextBox 53"/>
          <p:cNvSpPr txBox="1">
            <a:spLocks noChangeArrowheads="1"/>
          </p:cNvSpPr>
          <p:nvPr/>
        </p:nvSpPr>
        <p:spPr bwMode="auto">
          <a:xfrm>
            <a:off x="4876800" y="28194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Manatuto</a:t>
            </a:r>
          </a:p>
          <a:p>
            <a:pPr algn="ctr"/>
            <a:r>
              <a:rPr lang="en-US" sz="1600">
                <a:latin typeface="Calibri" pitchFamily="34" charset="0"/>
              </a:rPr>
              <a:t>9%</a:t>
            </a:r>
          </a:p>
        </p:txBody>
      </p:sp>
      <p:sp>
        <p:nvSpPr>
          <p:cNvPr id="28683" name="TextBox 54"/>
          <p:cNvSpPr txBox="1">
            <a:spLocks noChangeArrowheads="1"/>
          </p:cNvSpPr>
          <p:nvPr/>
        </p:nvSpPr>
        <p:spPr bwMode="auto">
          <a:xfrm>
            <a:off x="6019800" y="25908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Baucau</a:t>
            </a:r>
          </a:p>
          <a:p>
            <a:pPr algn="ctr"/>
            <a:r>
              <a:rPr lang="en-US" sz="1600">
                <a:latin typeface="Calibri" pitchFamily="34" charset="0"/>
              </a:rPr>
              <a:t>6%</a:t>
            </a:r>
          </a:p>
        </p:txBody>
      </p:sp>
      <p:sp>
        <p:nvSpPr>
          <p:cNvPr id="28684" name="TextBox 55"/>
          <p:cNvSpPr txBox="1">
            <a:spLocks noChangeArrowheads="1"/>
          </p:cNvSpPr>
          <p:nvPr/>
        </p:nvSpPr>
        <p:spPr bwMode="auto">
          <a:xfrm>
            <a:off x="5943600" y="3276600"/>
            <a:ext cx="1295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Viqueque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10%</a:t>
            </a:r>
          </a:p>
        </p:txBody>
      </p:sp>
      <p:cxnSp>
        <p:nvCxnSpPr>
          <p:cNvPr id="58" name="Straight Connector 57"/>
          <p:cNvCxnSpPr/>
          <p:nvPr/>
        </p:nvCxnSpPr>
        <p:spPr>
          <a:xfrm>
            <a:off x="4419600" y="2057400"/>
            <a:ext cx="385763" cy="1158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4428332" y="2429669"/>
            <a:ext cx="547687" cy="269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7" name="TextBox 68"/>
          <p:cNvSpPr txBox="1">
            <a:spLocks noChangeArrowheads="1"/>
          </p:cNvSpPr>
          <p:nvPr/>
        </p:nvSpPr>
        <p:spPr bwMode="auto">
          <a:xfrm>
            <a:off x="533400" y="4572000"/>
            <a:ext cx="914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Oecussi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16%</a:t>
            </a:r>
          </a:p>
        </p:txBody>
      </p:sp>
      <p:sp>
        <p:nvSpPr>
          <p:cNvPr id="28688" name="TextBox 69"/>
          <p:cNvSpPr txBox="1">
            <a:spLocks noChangeArrowheads="1"/>
          </p:cNvSpPr>
          <p:nvPr/>
        </p:nvSpPr>
        <p:spPr bwMode="auto">
          <a:xfrm>
            <a:off x="2819400" y="45720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Covalima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10%</a:t>
            </a:r>
          </a:p>
        </p:txBody>
      </p:sp>
      <p:sp>
        <p:nvSpPr>
          <p:cNvPr id="28689" name="TextBox 70"/>
          <p:cNvSpPr txBox="1">
            <a:spLocks noChangeArrowheads="1"/>
          </p:cNvSpPr>
          <p:nvPr/>
        </p:nvSpPr>
        <p:spPr bwMode="auto">
          <a:xfrm>
            <a:off x="2743200" y="3657600"/>
            <a:ext cx="1066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Bobonaro</a:t>
            </a:r>
          </a:p>
          <a:p>
            <a:pPr algn="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11%</a:t>
            </a:r>
          </a:p>
        </p:txBody>
      </p:sp>
      <p:sp>
        <p:nvSpPr>
          <p:cNvPr id="28690" name="TextBox 71"/>
          <p:cNvSpPr txBox="1">
            <a:spLocks noChangeArrowheads="1"/>
          </p:cNvSpPr>
          <p:nvPr/>
        </p:nvSpPr>
        <p:spPr bwMode="auto">
          <a:xfrm>
            <a:off x="4191000" y="4572000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Ainaro</a:t>
            </a:r>
          </a:p>
          <a:p>
            <a:pPr algn="ctr"/>
            <a:r>
              <a:rPr lang="en-US" sz="1600">
                <a:latin typeface="Calibri" pitchFamily="34" charset="0"/>
              </a:rPr>
              <a:t>8%</a:t>
            </a:r>
          </a:p>
        </p:txBody>
      </p:sp>
      <p:cxnSp>
        <p:nvCxnSpPr>
          <p:cNvPr id="74" name="Straight Connector 73"/>
          <p:cNvCxnSpPr/>
          <p:nvPr/>
        </p:nvCxnSpPr>
        <p:spPr>
          <a:xfrm rot="16200000" flipH="1">
            <a:off x="4343400" y="4495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6200000" flipH="1">
            <a:off x="3429000" y="2971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57200" y="1752600"/>
            <a:ext cx="16002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Timor-Leste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7%</a:t>
            </a:r>
            <a:endParaRPr lang="en-US" sz="2000" b="1" dirty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8694" name="Text Box 45"/>
          <p:cNvSpPr txBox="1">
            <a:spLocks noChangeArrowheads="1"/>
          </p:cNvSpPr>
          <p:nvPr/>
        </p:nvSpPr>
        <p:spPr bwMode="auto">
          <a:xfrm>
            <a:off x="5715000" y="5638800"/>
            <a:ext cx="3276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women age 15-19 who are mothers or pregnant with their first child</a:t>
            </a:r>
          </a:p>
        </p:txBody>
      </p:sp>
      <p:grpSp>
        <p:nvGrpSpPr>
          <p:cNvPr id="28695" name="Group 62"/>
          <p:cNvGrpSpPr>
            <a:grpSpLocks/>
          </p:cNvGrpSpPr>
          <p:nvPr/>
        </p:nvGrpSpPr>
        <p:grpSpPr bwMode="auto">
          <a:xfrm>
            <a:off x="-633413" y="3910013"/>
            <a:ext cx="3981451" cy="3711575"/>
            <a:chOff x="-606426" y="3898900"/>
            <a:chExt cx="3981451" cy="3711575"/>
          </a:xfrm>
        </p:grpSpPr>
        <p:sp>
          <p:nvSpPr>
            <p:cNvPr id="28696" name="Freeform 6"/>
            <p:cNvSpPr>
              <a:spLocks/>
            </p:cNvSpPr>
            <p:nvPr/>
          </p:nvSpPr>
          <p:spPr bwMode="auto">
            <a:xfrm>
              <a:off x="-606426" y="3898900"/>
              <a:ext cx="3981451" cy="3711575"/>
            </a:xfrm>
            <a:custGeom>
              <a:avLst/>
              <a:gdLst>
                <a:gd name="T0" fmla="*/ 48 w 2508"/>
                <a:gd name="T1" fmla="*/ 1926 h 2338"/>
                <a:gd name="T2" fmla="*/ 96 w 2508"/>
                <a:gd name="T3" fmla="*/ 1857 h 2338"/>
                <a:gd name="T4" fmla="*/ 81 w 2508"/>
                <a:gd name="T5" fmla="*/ 1801 h 2338"/>
                <a:gd name="T6" fmla="*/ 0 w 2508"/>
                <a:gd name="T7" fmla="*/ 1085 h 2338"/>
                <a:gd name="T8" fmla="*/ 75 w 2508"/>
                <a:gd name="T9" fmla="*/ 1010 h 2338"/>
                <a:gd name="T10" fmla="*/ 142 w 2508"/>
                <a:gd name="T11" fmla="*/ 966 h 2338"/>
                <a:gd name="T12" fmla="*/ 163 w 2508"/>
                <a:gd name="T13" fmla="*/ 893 h 2338"/>
                <a:gd name="T14" fmla="*/ 248 w 2508"/>
                <a:gd name="T15" fmla="*/ 860 h 2338"/>
                <a:gd name="T16" fmla="*/ 322 w 2508"/>
                <a:gd name="T17" fmla="*/ 816 h 2338"/>
                <a:gd name="T18" fmla="*/ 384 w 2508"/>
                <a:gd name="T19" fmla="*/ 762 h 2338"/>
                <a:gd name="T20" fmla="*/ 447 w 2508"/>
                <a:gd name="T21" fmla="*/ 687 h 2338"/>
                <a:gd name="T22" fmla="*/ 511 w 2508"/>
                <a:gd name="T23" fmla="*/ 639 h 2338"/>
                <a:gd name="T24" fmla="*/ 563 w 2508"/>
                <a:gd name="T25" fmla="*/ 653 h 2338"/>
                <a:gd name="T26" fmla="*/ 626 w 2508"/>
                <a:gd name="T27" fmla="*/ 687 h 2338"/>
                <a:gd name="T28" fmla="*/ 683 w 2508"/>
                <a:gd name="T29" fmla="*/ 752 h 2338"/>
                <a:gd name="T30" fmla="*/ 755 w 2508"/>
                <a:gd name="T31" fmla="*/ 779 h 2338"/>
                <a:gd name="T32" fmla="*/ 797 w 2508"/>
                <a:gd name="T33" fmla="*/ 724 h 2338"/>
                <a:gd name="T34" fmla="*/ 870 w 2508"/>
                <a:gd name="T35" fmla="*/ 681 h 2338"/>
                <a:gd name="T36" fmla="*/ 941 w 2508"/>
                <a:gd name="T37" fmla="*/ 722 h 2338"/>
                <a:gd name="T38" fmla="*/ 970 w 2508"/>
                <a:gd name="T39" fmla="*/ 795 h 2338"/>
                <a:gd name="T40" fmla="*/ 981 w 2508"/>
                <a:gd name="T41" fmla="*/ 877 h 2338"/>
                <a:gd name="T42" fmla="*/ 1044 w 2508"/>
                <a:gd name="T43" fmla="*/ 893 h 2338"/>
                <a:gd name="T44" fmla="*/ 1104 w 2508"/>
                <a:gd name="T45" fmla="*/ 856 h 2338"/>
                <a:gd name="T46" fmla="*/ 1110 w 2508"/>
                <a:gd name="T47" fmla="*/ 776 h 2338"/>
                <a:gd name="T48" fmla="*/ 1152 w 2508"/>
                <a:gd name="T49" fmla="*/ 714 h 2338"/>
                <a:gd name="T50" fmla="*/ 1171 w 2508"/>
                <a:gd name="T51" fmla="*/ 666 h 2338"/>
                <a:gd name="T52" fmla="*/ 1244 w 2508"/>
                <a:gd name="T53" fmla="*/ 624 h 2338"/>
                <a:gd name="T54" fmla="*/ 1286 w 2508"/>
                <a:gd name="T55" fmla="*/ 560 h 2338"/>
                <a:gd name="T56" fmla="*/ 1292 w 2508"/>
                <a:gd name="T57" fmla="*/ 484 h 2338"/>
                <a:gd name="T58" fmla="*/ 1317 w 2508"/>
                <a:gd name="T59" fmla="*/ 397 h 2338"/>
                <a:gd name="T60" fmla="*/ 1371 w 2508"/>
                <a:gd name="T61" fmla="*/ 382 h 2338"/>
                <a:gd name="T62" fmla="*/ 1452 w 2508"/>
                <a:gd name="T63" fmla="*/ 376 h 2338"/>
                <a:gd name="T64" fmla="*/ 1490 w 2508"/>
                <a:gd name="T65" fmla="*/ 347 h 2338"/>
                <a:gd name="T66" fmla="*/ 1603 w 2508"/>
                <a:gd name="T67" fmla="*/ 284 h 2338"/>
                <a:gd name="T68" fmla="*/ 1670 w 2508"/>
                <a:gd name="T69" fmla="*/ 234 h 2338"/>
                <a:gd name="T70" fmla="*/ 1709 w 2508"/>
                <a:gd name="T71" fmla="*/ 165 h 2338"/>
                <a:gd name="T72" fmla="*/ 1772 w 2508"/>
                <a:gd name="T73" fmla="*/ 155 h 2338"/>
                <a:gd name="T74" fmla="*/ 1841 w 2508"/>
                <a:gd name="T75" fmla="*/ 100 h 2338"/>
                <a:gd name="T76" fmla="*/ 1935 w 2508"/>
                <a:gd name="T77" fmla="*/ 86 h 2338"/>
                <a:gd name="T78" fmla="*/ 1966 w 2508"/>
                <a:gd name="T79" fmla="*/ 52 h 2338"/>
                <a:gd name="T80" fmla="*/ 2045 w 2508"/>
                <a:gd name="T81" fmla="*/ 23 h 2338"/>
                <a:gd name="T82" fmla="*/ 2108 w 2508"/>
                <a:gd name="T83" fmla="*/ 0 h 2338"/>
                <a:gd name="T84" fmla="*/ 2083 w 2508"/>
                <a:gd name="T85" fmla="*/ 73 h 2338"/>
                <a:gd name="T86" fmla="*/ 2097 w 2508"/>
                <a:gd name="T87" fmla="*/ 146 h 2338"/>
                <a:gd name="T88" fmla="*/ 2162 w 2508"/>
                <a:gd name="T89" fmla="*/ 171 h 2338"/>
                <a:gd name="T90" fmla="*/ 2225 w 2508"/>
                <a:gd name="T91" fmla="*/ 142 h 2338"/>
                <a:gd name="T92" fmla="*/ 2302 w 2508"/>
                <a:gd name="T93" fmla="*/ 107 h 2338"/>
                <a:gd name="T94" fmla="*/ 2358 w 2508"/>
                <a:gd name="T95" fmla="*/ 40 h 2338"/>
                <a:gd name="T96" fmla="*/ 2410 w 2508"/>
                <a:gd name="T97" fmla="*/ 44 h 2338"/>
                <a:gd name="T98" fmla="*/ 2502 w 2508"/>
                <a:gd name="T99" fmla="*/ 107 h 2338"/>
                <a:gd name="T100" fmla="*/ 2494 w 2508"/>
                <a:gd name="T101" fmla="*/ 213 h 2338"/>
                <a:gd name="T102" fmla="*/ 2486 w 2508"/>
                <a:gd name="T103" fmla="*/ 303 h 2338"/>
                <a:gd name="T104" fmla="*/ 2417 w 2508"/>
                <a:gd name="T105" fmla="*/ 351 h 2338"/>
                <a:gd name="T106" fmla="*/ 2344 w 2508"/>
                <a:gd name="T107" fmla="*/ 399 h 2338"/>
                <a:gd name="T108" fmla="*/ 2254 w 2508"/>
                <a:gd name="T109" fmla="*/ 353 h 2338"/>
                <a:gd name="T110" fmla="*/ 2174 w 2508"/>
                <a:gd name="T111" fmla="*/ 365 h 2338"/>
                <a:gd name="T112" fmla="*/ 2164 w 2508"/>
                <a:gd name="T113" fmla="*/ 489 h 2338"/>
                <a:gd name="T114" fmla="*/ 2216 w 2508"/>
                <a:gd name="T115" fmla="*/ 574 h 2338"/>
                <a:gd name="T116" fmla="*/ 2273 w 2508"/>
                <a:gd name="T117" fmla="*/ 666 h 2338"/>
                <a:gd name="T118" fmla="*/ 2319 w 2508"/>
                <a:gd name="T119" fmla="*/ 747 h 23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08"/>
                <a:gd name="T181" fmla="*/ 0 h 2338"/>
                <a:gd name="T182" fmla="*/ 2508 w 2508"/>
                <a:gd name="T183" fmla="*/ 2338 h 23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08" h="2338">
                  <a:moveTo>
                    <a:pt x="109" y="2338"/>
                  </a:moveTo>
                  <a:lnTo>
                    <a:pt x="106" y="2337"/>
                  </a:lnTo>
                  <a:lnTo>
                    <a:pt x="102" y="2337"/>
                  </a:lnTo>
                  <a:lnTo>
                    <a:pt x="98" y="2338"/>
                  </a:lnTo>
                  <a:lnTo>
                    <a:pt x="0" y="2338"/>
                  </a:lnTo>
                  <a:lnTo>
                    <a:pt x="0" y="1937"/>
                  </a:lnTo>
                  <a:lnTo>
                    <a:pt x="2" y="1935"/>
                  </a:lnTo>
                  <a:lnTo>
                    <a:pt x="8" y="1931"/>
                  </a:lnTo>
                  <a:lnTo>
                    <a:pt x="10" y="1930"/>
                  </a:lnTo>
                  <a:lnTo>
                    <a:pt x="17" y="1930"/>
                  </a:lnTo>
                  <a:lnTo>
                    <a:pt x="17" y="1931"/>
                  </a:lnTo>
                  <a:lnTo>
                    <a:pt x="23" y="1931"/>
                  </a:lnTo>
                  <a:lnTo>
                    <a:pt x="29" y="1926"/>
                  </a:lnTo>
                  <a:lnTo>
                    <a:pt x="33" y="1924"/>
                  </a:lnTo>
                  <a:lnTo>
                    <a:pt x="42" y="1924"/>
                  </a:lnTo>
                  <a:lnTo>
                    <a:pt x="44" y="1926"/>
                  </a:lnTo>
                  <a:lnTo>
                    <a:pt x="48" y="1926"/>
                  </a:lnTo>
                  <a:lnTo>
                    <a:pt x="56" y="1918"/>
                  </a:lnTo>
                  <a:lnTo>
                    <a:pt x="67" y="1912"/>
                  </a:lnTo>
                  <a:lnTo>
                    <a:pt x="73" y="1906"/>
                  </a:lnTo>
                  <a:lnTo>
                    <a:pt x="73" y="1903"/>
                  </a:lnTo>
                  <a:lnTo>
                    <a:pt x="73" y="1901"/>
                  </a:lnTo>
                  <a:lnTo>
                    <a:pt x="73" y="1897"/>
                  </a:lnTo>
                  <a:lnTo>
                    <a:pt x="77" y="1895"/>
                  </a:lnTo>
                  <a:lnTo>
                    <a:pt x="77" y="1891"/>
                  </a:lnTo>
                  <a:lnTo>
                    <a:pt x="79" y="1887"/>
                  </a:lnTo>
                  <a:lnTo>
                    <a:pt x="83" y="1887"/>
                  </a:lnTo>
                  <a:lnTo>
                    <a:pt x="84" y="1887"/>
                  </a:lnTo>
                  <a:lnTo>
                    <a:pt x="88" y="1882"/>
                  </a:lnTo>
                  <a:lnTo>
                    <a:pt x="92" y="1880"/>
                  </a:lnTo>
                  <a:lnTo>
                    <a:pt x="94" y="1868"/>
                  </a:lnTo>
                  <a:lnTo>
                    <a:pt x="94" y="1866"/>
                  </a:lnTo>
                  <a:lnTo>
                    <a:pt x="94" y="1862"/>
                  </a:lnTo>
                  <a:lnTo>
                    <a:pt x="96" y="1857"/>
                  </a:lnTo>
                  <a:lnTo>
                    <a:pt x="98" y="1845"/>
                  </a:lnTo>
                  <a:lnTo>
                    <a:pt x="100" y="1843"/>
                  </a:lnTo>
                  <a:lnTo>
                    <a:pt x="106" y="1843"/>
                  </a:lnTo>
                  <a:lnTo>
                    <a:pt x="109" y="1841"/>
                  </a:lnTo>
                  <a:lnTo>
                    <a:pt x="109" y="1837"/>
                  </a:lnTo>
                  <a:lnTo>
                    <a:pt x="107" y="1835"/>
                  </a:lnTo>
                  <a:lnTo>
                    <a:pt x="109" y="1826"/>
                  </a:lnTo>
                  <a:lnTo>
                    <a:pt x="107" y="1822"/>
                  </a:lnTo>
                  <a:lnTo>
                    <a:pt x="104" y="1820"/>
                  </a:lnTo>
                  <a:lnTo>
                    <a:pt x="104" y="1816"/>
                  </a:lnTo>
                  <a:lnTo>
                    <a:pt x="100" y="1812"/>
                  </a:lnTo>
                  <a:lnTo>
                    <a:pt x="100" y="1810"/>
                  </a:lnTo>
                  <a:lnTo>
                    <a:pt x="96" y="1810"/>
                  </a:lnTo>
                  <a:lnTo>
                    <a:pt x="94" y="1807"/>
                  </a:lnTo>
                  <a:lnTo>
                    <a:pt x="90" y="1807"/>
                  </a:lnTo>
                  <a:lnTo>
                    <a:pt x="84" y="1801"/>
                  </a:lnTo>
                  <a:lnTo>
                    <a:pt x="81" y="1801"/>
                  </a:lnTo>
                  <a:lnTo>
                    <a:pt x="77" y="1799"/>
                  </a:lnTo>
                  <a:lnTo>
                    <a:pt x="73" y="1801"/>
                  </a:lnTo>
                  <a:lnTo>
                    <a:pt x="67" y="1799"/>
                  </a:lnTo>
                  <a:lnTo>
                    <a:pt x="65" y="1801"/>
                  </a:lnTo>
                  <a:lnTo>
                    <a:pt x="50" y="1799"/>
                  </a:lnTo>
                  <a:lnTo>
                    <a:pt x="46" y="1797"/>
                  </a:lnTo>
                  <a:lnTo>
                    <a:pt x="31" y="1797"/>
                  </a:lnTo>
                  <a:lnTo>
                    <a:pt x="29" y="1793"/>
                  </a:lnTo>
                  <a:lnTo>
                    <a:pt x="25" y="1793"/>
                  </a:lnTo>
                  <a:lnTo>
                    <a:pt x="23" y="1793"/>
                  </a:lnTo>
                  <a:lnTo>
                    <a:pt x="17" y="1793"/>
                  </a:lnTo>
                  <a:lnTo>
                    <a:pt x="15" y="1791"/>
                  </a:lnTo>
                  <a:lnTo>
                    <a:pt x="13" y="1786"/>
                  </a:lnTo>
                  <a:lnTo>
                    <a:pt x="8" y="1780"/>
                  </a:lnTo>
                  <a:lnTo>
                    <a:pt x="4" y="1778"/>
                  </a:lnTo>
                  <a:lnTo>
                    <a:pt x="0" y="1774"/>
                  </a:lnTo>
                  <a:lnTo>
                    <a:pt x="0" y="1085"/>
                  </a:lnTo>
                  <a:lnTo>
                    <a:pt x="4" y="1085"/>
                  </a:lnTo>
                  <a:lnTo>
                    <a:pt x="17" y="1071"/>
                  </a:lnTo>
                  <a:lnTo>
                    <a:pt x="23" y="1067"/>
                  </a:lnTo>
                  <a:lnTo>
                    <a:pt x="25" y="1062"/>
                  </a:lnTo>
                  <a:lnTo>
                    <a:pt x="27" y="1062"/>
                  </a:lnTo>
                  <a:lnTo>
                    <a:pt x="27" y="1058"/>
                  </a:lnTo>
                  <a:lnTo>
                    <a:pt x="33" y="1052"/>
                  </a:lnTo>
                  <a:lnTo>
                    <a:pt x="35" y="1046"/>
                  </a:lnTo>
                  <a:lnTo>
                    <a:pt x="42" y="1041"/>
                  </a:lnTo>
                  <a:lnTo>
                    <a:pt x="40" y="1035"/>
                  </a:lnTo>
                  <a:lnTo>
                    <a:pt x="44" y="1033"/>
                  </a:lnTo>
                  <a:lnTo>
                    <a:pt x="46" y="1035"/>
                  </a:lnTo>
                  <a:lnTo>
                    <a:pt x="44" y="1029"/>
                  </a:lnTo>
                  <a:lnTo>
                    <a:pt x="52" y="1023"/>
                  </a:lnTo>
                  <a:lnTo>
                    <a:pt x="54" y="1021"/>
                  </a:lnTo>
                  <a:lnTo>
                    <a:pt x="65" y="1021"/>
                  </a:lnTo>
                  <a:lnTo>
                    <a:pt x="75" y="1010"/>
                  </a:lnTo>
                  <a:lnTo>
                    <a:pt x="81" y="1008"/>
                  </a:lnTo>
                  <a:lnTo>
                    <a:pt x="88" y="1000"/>
                  </a:lnTo>
                  <a:lnTo>
                    <a:pt x="90" y="1000"/>
                  </a:lnTo>
                  <a:lnTo>
                    <a:pt x="94" y="996"/>
                  </a:lnTo>
                  <a:lnTo>
                    <a:pt x="96" y="996"/>
                  </a:lnTo>
                  <a:lnTo>
                    <a:pt x="98" y="996"/>
                  </a:lnTo>
                  <a:lnTo>
                    <a:pt x="111" y="996"/>
                  </a:lnTo>
                  <a:lnTo>
                    <a:pt x="117" y="993"/>
                  </a:lnTo>
                  <a:lnTo>
                    <a:pt x="123" y="991"/>
                  </a:lnTo>
                  <a:lnTo>
                    <a:pt x="127" y="991"/>
                  </a:lnTo>
                  <a:lnTo>
                    <a:pt x="131" y="989"/>
                  </a:lnTo>
                  <a:lnTo>
                    <a:pt x="132" y="985"/>
                  </a:lnTo>
                  <a:lnTo>
                    <a:pt x="140" y="979"/>
                  </a:lnTo>
                  <a:lnTo>
                    <a:pt x="140" y="973"/>
                  </a:lnTo>
                  <a:lnTo>
                    <a:pt x="140" y="971"/>
                  </a:lnTo>
                  <a:lnTo>
                    <a:pt x="140" y="968"/>
                  </a:lnTo>
                  <a:lnTo>
                    <a:pt x="142" y="966"/>
                  </a:lnTo>
                  <a:lnTo>
                    <a:pt x="142" y="950"/>
                  </a:lnTo>
                  <a:lnTo>
                    <a:pt x="144" y="948"/>
                  </a:lnTo>
                  <a:lnTo>
                    <a:pt x="144" y="946"/>
                  </a:lnTo>
                  <a:lnTo>
                    <a:pt x="150" y="939"/>
                  </a:lnTo>
                  <a:lnTo>
                    <a:pt x="150" y="937"/>
                  </a:lnTo>
                  <a:lnTo>
                    <a:pt x="152" y="933"/>
                  </a:lnTo>
                  <a:lnTo>
                    <a:pt x="152" y="921"/>
                  </a:lnTo>
                  <a:lnTo>
                    <a:pt x="150" y="916"/>
                  </a:lnTo>
                  <a:lnTo>
                    <a:pt x="150" y="914"/>
                  </a:lnTo>
                  <a:lnTo>
                    <a:pt x="146" y="904"/>
                  </a:lnTo>
                  <a:lnTo>
                    <a:pt x="146" y="900"/>
                  </a:lnTo>
                  <a:lnTo>
                    <a:pt x="146" y="898"/>
                  </a:lnTo>
                  <a:lnTo>
                    <a:pt x="146" y="896"/>
                  </a:lnTo>
                  <a:lnTo>
                    <a:pt x="148" y="895"/>
                  </a:lnTo>
                  <a:lnTo>
                    <a:pt x="154" y="889"/>
                  </a:lnTo>
                  <a:lnTo>
                    <a:pt x="157" y="889"/>
                  </a:lnTo>
                  <a:lnTo>
                    <a:pt x="163" y="893"/>
                  </a:lnTo>
                  <a:lnTo>
                    <a:pt x="165" y="895"/>
                  </a:lnTo>
                  <a:lnTo>
                    <a:pt x="171" y="900"/>
                  </a:lnTo>
                  <a:lnTo>
                    <a:pt x="175" y="902"/>
                  </a:lnTo>
                  <a:lnTo>
                    <a:pt x="194" y="902"/>
                  </a:lnTo>
                  <a:lnTo>
                    <a:pt x="194" y="904"/>
                  </a:lnTo>
                  <a:lnTo>
                    <a:pt x="198" y="904"/>
                  </a:lnTo>
                  <a:lnTo>
                    <a:pt x="200" y="902"/>
                  </a:lnTo>
                  <a:lnTo>
                    <a:pt x="203" y="902"/>
                  </a:lnTo>
                  <a:lnTo>
                    <a:pt x="211" y="895"/>
                  </a:lnTo>
                  <a:lnTo>
                    <a:pt x="215" y="887"/>
                  </a:lnTo>
                  <a:lnTo>
                    <a:pt x="221" y="885"/>
                  </a:lnTo>
                  <a:lnTo>
                    <a:pt x="228" y="877"/>
                  </a:lnTo>
                  <a:lnTo>
                    <a:pt x="228" y="875"/>
                  </a:lnTo>
                  <a:lnTo>
                    <a:pt x="236" y="870"/>
                  </a:lnTo>
                  <a:lnTo>
                    <a:pt x="238" y="864"/>
                  </a:lnTo>
                  <a:lnTo>
                    <a:pt x="242" y="862"/>
                  </a:lnTo>
                  <a:lnTo>
                    <a:pt x="248" y="860"/>
                  </a:lnTo>
                  <a:lnTo>
                    <a:pt x="253" y="866"/>
                  </a:lnTo>
                  <a:lnTo>
                    <a:pt x="261" y="866"/>
                  </a:lnTo>
                  <a:lnTo>
                    <a:pt x="263" y="864"/>
                  </a:lnTo>
                  <a:lnTo>
                    <a:pt x="269" y="864"/>
                  </a:lnTo>
                  <a:lnTo>
                    <a:pt x="273" y="866"/>
                  </a:lnTo>
                  <a:lnTo>
                    <a:pt x="278" y="862"/>
                  </a:lnTo>
                  <a:lnTo>
                    <a:pt x="282" y="862"/>
                  </a:lnTo>
                  <a:lnTo>
                    <a:pt x="288" y="854"/>
                  </a:lnTo>
                  <a:lnTo>
                    <a:pt x="292" y="852"/>
                  </a:lnTo>
                  <a:lnTo>
                    <a:pt x="296" y="847"/>
                  </a:lnTo>
                  <a:lnTo>
                    <a:pt x="298" y="847"/>
                  </a:lnTo>
                  <a:lnTo>
                    <a:pt x="299" y="845"/>
                  </a:lnTo>
                  <a:lnTo>
                    <a:pt x="303" y="843"/>
                  </a:lnTo>
                  <a:lnTo>
                    <a:pt x="311" y="837"/>
                  </a:lnTo>
                  <a:lnTo>
                    <a:pt x="311" y="831"/>
                  </a:lnTo>
                  <a:lnTo>
                    <a:pt x="321" y="824"/>
                  </a:lnTo>
                  <a:lnTo>
                    <a:pt x="322" y="816"/>
                  </a:lnTo>
                  <a:lnTo>
                    <a:pt x="322" y="814"/>
                  </a:lnTo>
                  <a:lnTo>
                    <a:pt x="322" y="806"/>
                  </a:lnTo>
                  <a:lnTo>
                    <a:pt x="322" y="804"/>
                  </a:lnTo>
                  <a:lnTo>
                    <a:pt x="322" y="791"/>
                  </a:lnTo>
                  <a:lnTo>
                    <a:pt x="321" y="789"/>
                  </a:lnTo>
                  <a:lnTo>
                    <a:pt x="324" y="783"/>
                  </a:lnTo>
                  <a:lnTo>
                    <a:pt x="330" y="783"/>
                  </a:lnTo>
                  <a:lnTo>
                    <a:pt x="340" y="777"/>
                  </a:lnTo>
                  <a:lnTo>
                    <a:pt x="346" y="777"/>
                  </a:lnTo>
                  <a:lnTo>
                    <a:pt x="346" y="779"/>
                  </a:lnTo>
                  <a:lnTo>
                    <a:pt x="353" y="781"/>
                  </a:lnTo>
                  <a:lnTo>
                    <a:pt x="357" y="777"/>
                  </a:lnTo>
                  <a:lnTo>
                    <a:pt x="363" y="777"/>
                  </a:lnTo>
                  <a:lnTo>
                    <a:pt x="367" y="774"/>
                  </a:lnTo>
                  <a:lnTo>
                    <a:pt x="372" y="774"/>
                  </a:lnTo>
                  <a:lnTo>
                    <a:pt x="382" y="766"/>
                  </a:lnTo>
                  <a:lnTo>
                    <a:pt x="384" y="762"/>
                  </a:lnTo>
                  <a:lnTo>
                    <a:pt x="384" y="758"/>
                  </a:lnTo>
                  <a:lnTo>
                    <a:pt x="390" y="747"/>
                  </a:lnTo>
                  <a:lnTo>
                    <a:pt x="390" y="737"/>
                  </a:lnTo>
                  <a:lnTo>
                    <a:pt x="395" y="729"/>
                  </a:lnTo>
                  <a:lnTo>
                    <a:pt x="399" y="724"/>
                  </a:lnTo>
                  <a:lnTo>
                    <a:pt x="403" y="722"/>
                  </a:lnTo>
                  <a:lnTo>
                    <a:pt x="411" y="724"/>
                  </a:lnTo>
                  <a:lnTo>
                    <a:pt x="413" y="722"/>
                  </a:lnTo>
                  <a:lnTo>
                    <a:pt x="422" y="722"/>
                  </a:lnTo>
                  <a:lnTo>
                    <a:pt x="428" y="716"/>
                  </a:lnTo>
                  <a:lnTo>
                    <a:pt x="434" y="714"/>
                  </a:lnTo>
                  <a:lnTo>
                    <a:pt x="438" y="710"/>
                  </a:lnTo>
                  <a:lnTo>
                    <a:pt x="438" y="708"/>
                  </a:lnTo>
                  <a:lnTo>
                    <a:pt x="442" y="703"/>
                  </a:lnTo>
                  <a:lnTo>
                    <a:pt x="442" y="697"/>
                  </a:lnTo>
                  <a:lnTo>
                    <a:pt x="447" y="693"/>
                  </a:lnTo>
                  <a:lnTo>
                    <a:pt x="447" y="687"/>
                  </a:lnTo>
                  <a:lnTo>
                    <a:pt x="449" y="681"/>
                  </a:lnTo>
                  <a:lnTo>
                    <a:pt x="449" y="676"/>
                  </a:lnTo>
                  <a:lnTo>
                    <a:pt x="459" y="666"/>
                  </a:lnTo>
                  <a:lnTo>
                    <a:pt x="459" y="664"/>
                  </a:lnTo>
                  <a:lnTo>
                    <a:pt x="463" y="660"/>
                  </a:lnTo>
                  <a:lnTo>
                    <a:pt x="465" y="656"/>
                  </a:lnTo>
                  <a:lnTo>
                    <a:pt x="468" y="653"/>
                  </a:lnTo>
                  <a:lnTo>
                    <a:pt x="474" y="651"/>
                  </a:lnTo>
                  <a:lnTo>
                    <a:pt x="478" y="647"/>
                  </a:lnTo>
                  <a:lnTo>
                    <a:pt x="484" y="645"/>
                  </a:lnTo>
                  <a:lnTo>
                    <a:pt x="488" y="641"/>
                  </a:lnTo>
                  <a:lnTo>
                    <a:pt x="493" y="639"/>
                  </a:lnTo>
                  <a:lnTo>
                    <a:pt x="495" y="637"/>
                  </a:lnTo>
                  <a:lnTo>
                    <a:pt x="507" y="637"/>
                  </a:lnTo>
                  <a:lnTo>
                    <a:pt x="507" y="639"/>
                  </a:lnTo>
                  <a:lnTo>
                    <a:pt x="509" y="641"/>
                  </a:lnTo>
                  <a:lnTo>
                    <a:pt x="511" y="639"/>
                  </a:lnTo>
                  <a:lnTo>
                    <a:pt x="516" y="639"/>
                  </a:lnTo>
                  <a:lnTo>
                    <a:pt x="518" y="641"/>
                  </a:lnTo>
                  <a:lnTo>
                    <a:pt x="522" y="645"/>
                  </a:lnTo>
                  <a:lnTo>
                    <a:pt x="526" y="651"/>
                  </a:lnTo>
                  <a:lnTo>
                    <a:pt x="528" y="653"/>
                  </a:lnTo>
                  <a:lnTo>
                    <a:pt x="530" y="653"/>
                  </a:lnTo>
                  <a:lnTo>
                    <a:pt x="532" y="653"/>
                  </a:lnTo>
                  <a:lnTo>
                    <a:pt x="538" y="651"/>
                  </a:lnTo>
                  <a:lnTo>
                    <a:pt x="539" y="655"/>
                  </a:lnTo>
                  <a:lnTo>
                    <a:pt x="543" y="655"/>
                  </a:lnTo>
                  <a:lnTo>
                    <a:pt x="545" y="651"/>
                  </a:lnTo>
                  <a:lnTo>
                    <a:pt x="549" y="653"/>
                  </a:lnTo>
                  <a:lnTo>
                    <a:pt x="553" y="655"/>
                  </a:lnTo>
                  <a:lnTo>
                    <a:pt x="553" y="656"/>
                  </a:lnTo>
                  <a:lnTo>
                    <a:pt x="559" y="656"/>
                  </a:lnTo>
                  <a:lnTo>
                    <a:pt x="561" y="653"/>
                  </a:lnTo>
                  <a:lnTo>
                    <a:pt x="563" y="653"/>
                  </a:lnTo>
                  <a:lnTo>
                    <a:pt x="566" y="651"/>
                  </a:lnTo>
                  <a:lnTo>
                    <a:pt x="568" y="645"/>
                  </a:lnTo>
                  <a:lnTo>
                    <a:pt x="572" y="643"/>
                  </a:lnTo>
                  <a:lnTo>
                    <a:pt x="578" y="643"/>
                  </a:lnTo>
                  <a:lnTo>
                    <a:pt x="582" y="645"/>
                  </a:lnTo>
                  <a:lnTo>
                    <a:pt x="586" y="645"/>
                  </a:lnTo>
                  <a:lnTo>
                    <a:pt x="591" y="649"/>
                  </a:lnTo>
                  <a:lnTo>
                    <a:pt x="597" y="653"/>
                  </a:lnTo>
                  <a:lnTo>
                    <a:pt x="601" y="656"/>
                  </a:lnTo>
                  <a:lnTo>
                    <a:pt x="605" y="660"/>
                  </a:lnTo>
                  <a:lnTo>
                    <a:pt x="609" y="664"/>
                  </a:lnTo>
                  <a:lnTo>
                    <a:pt x="611" y="666"/>
                  </a:lnTo>
                  <a:lnTo>
                    <a:pt x="612" y="670"/>
                  </a:lnTo>
                  <a:lnTo>
                    <a:pt x="614" y="674"/>
                  </a:lnTo>
                  <a:lnTo>
                    <a:pt x="620" y="680"/>
                  </a:lnTo>
                  <a:lnTo>
                    <a:pt x="624" y="683"/>
                  </a:lnTo>
                  <a:lnTo>
                    <a:pt x="626" y="687"/>
                  </a:lnTo>
                  <a:lnTo>
                    <a:pt x="630" y="689"/>
                  </a:lnTo>
                  <a:lnTo>
                    <a:pt x="635" y="693"/>
                  </a:lnTo>
                  <a:lnTo>
                    <a:pt x="639" y="697"/>
                  </a:lnTo>
                  <a:lnTo>
                    <a:pt x="639" y="703"/>
                  </a:lnTo>
                  <a:lnTo>
                    <a:pt x="639" y="706"/>
                  </a:lnTo>
                  <a:lnTo>
                    <a:pt x="641" y="710"/>
                  </a:lnTo>
                  <a:lnTo>
                    <a:pt x="645" y="714"/>
                  </a:lnTo>
                  <a:lnTo>
                    <a:pt x="649" y="718"/>
                  </a:lnTo>
                  <a:lnTo>
                    <a:pt x="659" y="728"/>
                  </a:lnTo>
                  <a:lnTo>
                    <a:pt x="662" y="731"/>
                  </a:lnTo>
                  <a:lnTo>
                    <a:pt x="666" y="737"/>
                  </a:lnTo>
                  <a:lnTo>
                    <a:pt x="668" y="741"/>
                  </a:lnTo>
                  <a:lnTo>
                    <a:pt x="668" y="745"/>
                  </a:lnTo>
                  <a:lnTo>
                    <a:pt x="670" y="749"/>
                  </a:lnTo>
                  <a:lnTo>
                    <a:pt x="674" y="752"/>
                  </a:lnTo>
                  <a:lnTo>
                    <a:pt x="678" y="752"/>
                  </a:lnTo>
                  <a:lnTo>
                    <a:pt x="683" y="752"/>
                  </a:lnTo>
                  <a:lnTo>
                    <a:pt x="687" y="754"/>
                  </a:lnTo>
                  <a:lnTo>
                    <a:pt x="695" y="754"/>
                  </a:lnTo>
                  <a:lnTo>
                    <a:pt x="701" y="752"/>
                  </a:lnTo>
                  <a:lnTo>
                    <a:pt x="705" y="752"/>
                  </a:lnTo>
                  <a:lnTo>
                    <a:pt x="708" y="752"/>
                  </a:lnTo>
                  <a:lnTo>
                    <a:pt x="712" y="754"/>
                  </a:lnTo>
                  <a:lnTo>
                    <a:pt x="716" y="758"/>
                  </a:lnTo>
                  <a:lnTo>
                    <a:pt x="718" y="762"/>
                  </a:lnTo>
                  <a:lnTo>
                    <a:pt x="720" y="764"/>
                  </a:lnTo>
                  <a:lnTo>
                    <a:pt x="726" y="770"/>
                  </a:lnTo>
                  <a:lnTo>
                    <a:pt x="728" y="772"/>
                  </a:lnTo>
                  <a:lnTo>
                    <a:pt x="730" y="776"/>
                  </a:lnTo>
                  <a:lnTo>
                    <a:pt x="735" y="779"/>
                  </a:lnTo>
                  <a:lnTo>
                    <a:pt x="739" y="779"/>
                  </a:lnTo>
                  <a:lnTo>
                    <a:pt x="745" y="776"/>
                  </a:lnTo>
                  <a:lnTo>
                    <a:pt x="751" y="776"/>
                  </a:lnTo>
                  <a:lnTo>
                    <a:pt x="755" y="779"/>
                  </a:lnTo>
                  <a:lnTo>
                    <a:pt x="758" y="777"/>
                  </a:lnTo>
                  <a:lnTo>
                    <a:pt x="760" y="776"/>
                  </a:lnTo>
                  <a:lnTo>
                    <a:pt x="766" y="774"/>
                  </a:lnTo>
                  <a:lnTo>
                    <a:pt x="770" y="774"/>
                  </a:lnTo>
                  <a:lnTo>
                    <a:pt x="774" y="774"/>
                  </a:lnTo>
                  <a:lnTo>
                    <a:pt x="778" y="772"/>
                  </a:lnTo>
                  <a:lnTo>
                    <a:pt x="781" y="770"/>
                  </a:lnTo>
                  <a:lnTo>
                    <a:pt x="779" y="766"/>
                  </a:lnTo>
                  <a:lnTo>
                    <a:pt x="779" y="758"/>
                  </a:lnTo>
                  <a:lnTo>
                    <a:pt x="783" y="756"/>
                  </a:lnTo>
                  <a:lnTo>
                    <a:pt x="789" y="749"/>
                  </a:lnTo>
                  <a:lnTo>
                    <a:pt x="793" y="743"/>
                  </a:lnTo>
                  <a:lnTo>
                    <a:pt x="795" y="739"/>
                  </a:lnTo>
                  <a:lnTo>
                    <a:pt x="795" y="735"/>
                  </a:lnTo>
                  <a:lnTo>
                    <a:pt x="795" y="731"/>
                  </a:lnTo>
                  <a:lnTo>
                    <a:pt x="795" y="728"/>
                  </a:lnTo>
                  <a:lnTo>
                    <a:pt x="797" y="724"/>
                  </a:lnTo>
                  <a:lnTo>
                    <a:pt x="803" y="720"/>
                  </a:lnTo>
                  <a:lnTo>
                    <a:pt x="808" y="716"/>
                  </a:lnTo>
                  <a:lnTo>
                    <a:pt x="816" y="714"/>
                  </a:lnTo>
                  <a:lnTo>
                    <a:pt x="820" y="714"/>
                  </a:lnTo>
                  <a:lnTo>
                    <a:pt x="824" y="712"/>
                  </a:lnTo>
                  <a:lnTo>
                    <a:pt x="827" y="704"/>
                  </a:lnTo>
                  <a:lnTo>
                    <a:pt x="831" y="701"/>
                  </a:lnTo>
                  <a:lnTo>
                    <a:pt x="835" y="701"/>
                  </a:lnTo>
                  <a:lnTo>
                    <a:pt x="839" y="699"/>
                  </a:lnTo>
                  <a:lnTo>
                    <a:pt x="843" y="697"/>
                  </a:lnTo>
                  <a:lnTo>
                    <a:pt x="847" y="695"/>
                  </a:lnTo>
                  <a:lnTo>
                    <a:pt x="851" y="693"/>
                  </a:lnTo>
                  <a:lnTo>
                    <a:pt x="852" y="687"/>
                  </a:lnTo>
                  <a:lnTo>
                    <a:pt x="856" y="685"/>
                  </a:lnTo>
                  <a:lnTo>
                    <a:pt x="860" y="683"/>
                  </a:lnTo>
                  <a:lnTo>
                    <a:pt x="864" y="683"/>
                  </a:lnTo>
                  <a:lnTo>
                    <a:pt x="870" y="681"/>
                  </a:lnTo>
                  <a:lnTo>
                    <a:pt x="874" y="680"/>
                  </a:lnTo>
                  <a:lnTo>
                    <a:pt x="877" y="680"/>
                  </a:lnTo>
                  <a:lnTo>
                    <a:pt x="881" y="683"/>
                  </a:lnTo>
                  <a:lnTo>
                    <a:pt x="885" y="685"/>
                  </a:lnTo>
                  <a:lnTo>
                    <a:pt x="889" y="689"/>
                  </a:lnTo>
                  <a:lnTo>
                    <a:pt x="893" y="691"/>
                  </a:lnTo>
                  <a:lnTo>
                    <a:pt x="899" y="691"/>
                  </a:lnTo>
                  <a:lnTo>
                    <a:pt x="902" y="691"/>
                  </a:lnTo>
                  <a:lnTo>
                    <a:pt x="908" y="695"/>
                  </a:lnTo>
                  <a:lnTo>
                    <a:pt x="912" y="697"/>
                  </a:lnTo>
                  <a:lnTo>
                    <a:pt x="914" y="701"/>
                  </a:lnTo>
                  <a:lnTo>
                    <a:pt x="918" y="704"/>
                  </a:lnTo>
                  <a:lnTo>
                    <a:pt x="923" y="708"/>
                  </a:lnTo>
                  <a:lnTo>
                    <a:pt x="927" y="712"/>
                  </a:lnTo>
                  <a:lnTo>
                    <a:pt x="931" y="714"/>
                  </a:lnTo>
                  <a:lnTo>
                    <a:pt x="935" y="718"/>
                  </a:lnTo>
                  <a:lnTo>
                    <a:pt x="941" y="722"/>
                  </a:lnTo>
                  <a:lnTo>
                    <a:pt x="948" y="726"/>
                  </a:lnTo>
                  <a:lnTo>
                    <a:pt x="950" y="729"/>
                  </a:lnTo>
                  <a:lnTo>
                    <a:pt x="954" y="735"/>
                  </a:lnTo>
                  <a:lnTo>
                    <a:pt x="956" y="739"/>
                  </a:lnTo>
                  <a:lnTo>
                    <a:pt x="958" y="743"/>
                  </a:lnTo>
                  <a:lnTo>
                    <a:pt x="960" y="747"/>
                  </a:lnTo>
                  <a:lnTo>
                    <a:pt x="962" y="752"/>
                  </a:lnTo>
                  <a:lnTo>
                    <a:pt x="964" y="756"/>
                  </a:lnTo>
                  <a:lnTo>
                    <a:pt x="968" y="760"/>
                  </a:lnTo>
                  <a:lnTo>
                    <a:pt x="970" y="764"/>
                  </a:lnTo>
                  <a:lnTo>
                    <a:pt x="970" y="770"/>
                  </a:lnTo>
                  <a:lnTo>
                    <a:pt x="971" y="776"/>
                  </a:lnTo>
                  <a:lnTo>
                    <a:pt x="973" y="779"/>
                  </a:lnTo>
                  <a:lnTo>
                    <a:pt x="975" y="783"/>
                  </a:lnTo>
                  <a:lnTo>
                    <a:pt x="973" y="787"/>
                  </a:lnTo>
                  <a:lnTo>
                    <a:pt x="970" y="791"/>
                  </a:lnTo>
                  <a:lnTo>
                    <a:pt x="970" y="795"/>
                  </a:lnTo>
                  <a:lnTo>
                    <a:pt x="973" y="802"/>
                  </a:lnTo>
                  <a:lnTo>
                    <a:pt x="977" y="804"/>
                  </a:lnTo>
                  <a:lnTo>
                    <a:pt x="985" y="812"/>
                  </a:lnTo>
                  <a:lnTo>
                    <a:pt x="987" y="816"/>
                  </a:lnTo>
                  <a:lnTo>
                    <a:pt x="989" y="822"/>
                  </a:lnTo>
                  <a:lnTo>
                    <a:pt x="989" y="825"/>
                  </a:lnTo>
                  <a:lnTo>
                    <a:pt x="987" y="831"/>
                  </a:lnTo>
                  <a:lnTo>
                    <a:pt x="985" y="835"/>
                  </a:lnTo>
                  <a:lnTo>
                    <a:pt x="987" y="841"/>
                  </a:lnTo>
                  <a:lnTo>
                    <a:pt x="987" y="845"/>
                  </a:lnTo>
                  <a:lnTo>
                    <a:pt x="989" y="850"/>
                  </a:lnTo>
                  <a:lnTo>
                    <a:pt x="991" y="852"/>
                  </a:lnTo>
                  <a:lnTo>
                    <a:pt x="991" y="858"/>
                  </a:lnTo>
                  <a:lnTo>
                    <a:pt x="989" y="862"/>
                  </a:lnTo>
                  <a:lnTo>
                    <a:pt x="987" y="866"/>
                  </a:lnTo>
                  <a:lnTo>
                    <a:pt x="981" y="873"/>
                  </a:lnTo>
                  <a:lnTo>
                    <a:pt x="981" y="877"/>
                  </a:lnTo>
                  <a:lnTo>
                    <a:pt x="979" y="891"/>
                  </a:lnTo>
                  <a:lnTo>
                    <a:pt x="977" y="898"/>
                  </a:lnTo>
                  <a:lnTo>
                    <a:pt x="975" y="904"/>
                  </a:lnTo>
                  <a:lnTo>
                    <a:pt x="979" y="908"/>
                  </a:lnTo>
                  <a:lnTo>
                    <a:pt x="985" y="908"/>
                  </a:lnTo>
                  <a:lnTo>
                    <a:pt x="991" y="906"/>
                  </a:lnTo>
                  <a:lnTo>
                    <a:pt x="995" y="904"/>
                  </a:lnTo>
                  <a:lnTo>
                    <a:pt x="998" y="904"/>
                  </a:lnTo>
                  <a:lnTo>
                    <a:pt x="1002" y="902"/>
                  </a:lnTo>
                  <a:lnTo>
                    <a:pt x="1006" y="898"/>
                  </a:lnTo>
                  <a:lnTo>
                    <a:pt x="1010" y="895"/>
                  </a:lnTo>
                  <a:lnTo>
                    <a:pt x="1016" y="893"/>
                  </a:lnTo>
                  <a:lnTo>
                    <a:pt x="1020" y="893"/>
                  </a:lnTo>
                  <a:lnTo>
                    <a:pt x="1027" y="895"/>
                  </a:lnTo>
                  <a:lnTo>
                    <a:pt x="1031" y="896"/>
                  </a:lnTo>
                  <a:lnTo>
                    <a:pt x="1039" y="895"/>
                  </a:lnTo>
                  <a:lnTo>
                    <a:pt x="1044" y="893"/>
                  </a:lnTo>
                  <a:lnTo>
                    <a:pt x="1048" y="891"/>
                  </a:lnTo>
                  <a:lnTo>
                    <a:pt x="1052" y="889"/>
                  </a:lnTo>
                  <a:lnTo>
                    <a:pt x="1056" y="885"/>
                  </a:lnTo>
                  <a:lnTo>
                    <a:pt x="1058" y="883"/>
                  </a:lnTo>
                  <a:lnTo>
                    <a:pt x="1066" y="879"/>
                  </a:lnTo>
                  <a:lnTo>
                    <a:pt x="1069" y="879"/>
                  </a:lnTo>
                  <a:lnTo>
                    <a:pt x="1073" y="879"/>
                  </a:lnTo>
                  <a:lnTo>
                    <a:pt x="1077" y="879"/>
                  </a:lnTo>
                  <a:lnTo>
                    <a:pt x="1081" y="879"/>
                  </a:lnTo>
                  <a:lnTo>
                    <a:pt x="1087" y="879"/>
                  </a:lnTo>
                  <a:lnTo>
                    <a:pt x="1092" y="879"/>
                  </a:lnTo>
                  <a:lnTo>
                    <a:pt x="1098" y="879"/>
                  </a:lnTo>
                  <a:lnTo>
                    <a:pt x="1104" y="875"/>
                  </a:lnTo>
                  <a:lnTo>
                    <a:pt x="1106" y="872"/>
                  </a:lnTo>
                  <a:lnTo>
                    <a:pt x="1108" y="866"/>
                  </a:lnTo>
                  <a:lnTo>
                    <a:pt x="1106" y="862"/>
                  </a:lnTo>
                  <a:lnTo>
                    <a:pt x="1104" y="856"/>
                  </a:lnTo>
                  <a:lnTo>
                    <a:pt x="1104" y="852"/>
                  </a:lnTo>
                  <a:lnTo>
                    <a:pt x="1110" y="847"/>
                  </a:lnTo>
                  <a:lnTo>
                    <a:pt x="1114" y="845"/>
                  </a:lnTo>
                  <a:lnTo>
                    <a:pt x="1117" y="841"/>
                  </a:lnTo>
                  <a:lnTo>
                    <a:pt x="1119" y="837"/>
                  </a:lnTo>
                  <a:lnTo>
                    <a:pt x="1121" y="831"/>
                  </a:lnTo>
                  <a:lnTo>
                    <a:pt x="1119" y="827"/>
                  </a:lnTo>
                  <a:lnTo>
                    <a:pt x="1119" y="822"/>
                  </a:lnTo>
                  <a:lnTo>
                    <a:pt x="1119" y="818"/>
                  </a:lnTo>
                  <a:lnTo>
                    <a:pt x="1119" y="814"/>
                  </a:lnTo>
                  <a:lnTo>
                    <a:pt x="1119" y="808"/>
                  </a:lnTo>
                  <a:lnTo>
                    <a:pt x="1117" y="802"/>
                  </a:lnTo>
                  <a:lnTo>
                    <a:pt x="1114" y="800"/>
                  </a:lnTo>
                  <a:lnTo>
                    <a:pt x="1110" y="795"/>
                  </a:lnTo>
                  <a:lnTo>
                    <a:pt x="1108" y="789"/>
                  </a:lnTo>
                  <a:lnTo>
                    <a:pt x="1108" y="783"/>
                  </a:lnTo>
                  <a:lnTo>
                    <a:pt x="1110" y="776"/>
                  </a:lnTo>
                  <a:lnTo>
                    <a:pt x="1112" y="774"/>
                  </a:lnTo>
                  <a:lnTo>
                    <a:pt x="1116" y="772"/>
                  </a:lnTo>
                  <a:lnTo>
                    <a:pt x="1119" y="768"/>
                  </a:lnTo>
                  <a:lnTo>
                    <a:pt x="1121" y="764"/>
                  </a:lnTo>
                  <a:lnTo>
                    <a:pt x="1123" y="762"/>
                  </a:lnTo>
                  <a:lnTo>
                    <a:pt x="1125" y="758"/>
                  </a:lnTo>
                  <a:lnTo>
                    <a:pt x="1127" y="754"/>
                  </a:lnTo>
                  <a:lnTo>
                    <a:pt x="1131" y="749"/>
                  </a:lnTo>
                  <a:lnTo>
                    <a:pt x="1133" y="747"/>
                  </a:lnTo>
                  <a:lnTo>
                    <a:pt x="1135" y="743"/>
                  </a:lnTo>
                  <a:lnTo>
                    <a:pt x="1137" y="739"/>
                  </a:lnTo>
                  <a:lnTo>
                    <a:pt x="1139" y="735"/>
                  </a:lnTo>
                  <a:lnTo>
                    <a:pt x="1142" y="733"/>
                  </a:lnTo>
                  <a:lnTo>
                    <a:pt x="1146" y="729"/>
                  </a:lnTo>
                  <a:lnTo>
                    <a:pt x="1148" y="724"/>
                  </a:lnTo>
                  <a:lnTo>
                    <a:pt x="1150" y="718"/>
                  </a:lnTo>
                  <a:lnTo>
                    <a:pt x="1152" y="714"/>
                  </a:lnTo>
                  <a:lnTo>
                    <a:pt x="1152" y="708"/>
                  </a:lnTo>
                  <a:lnTo>
                    <a:pt x="1150" y="704"/>
                  </a:lnTo>
                  <a:lnTo>
                    <a:pt x="1146" y="701"/>
                  </a:lnTo>
                  <a:lnTo>
                    <a:pt x="1142" y="699"/>
                  </a:lnTo>
                  <a:lnTo>
                    <a:pt x="1140" y="695"/>
                  </a:lnTo>
                  <a:lnTo>
                    <a:pt x="1140" y="689"/>
                  </a:lnTo>
                  <a:lnTo>
                    <a:pt x="1142" y="687"/>
                  </a:lnTo>
                  <a:lnTo>
                    <a:pt x="1144" y="681"/>
                  </a:lnTo>
                  <a:lnTo>
                    <a:pt x="1144" y="674"/>
                  </a:lnTo>
                  <a:lnTo>
                    <a:pt x="1146" y="668"/>
                  </a:lnTo>
                  <a:lnTo>
                    <a:pt x="1150" y="662"/>
                  </a:lnTo>
                  <a:lnTo>
                    <a:pt x="1152" y="660"/>
                  </a:lnTo>
                  <a:lnTo>
                    <a:pt x="1156" y="662"/>
                  </a:lnTo>
                  <a:lnTo>
                    <a:pt x="1160" y="666"/>
                  </a:lnTo>
                  <a:lnTo>
                    <a:pt x="1164" y="668"/>
                  </a:lnTo>
                  <a:lnTo>
                    <a:pt x="1167" y="668"/>
                  </a:lnTo>
                  <a:lnTo>
                    <a:pt x="1171" y="666"/>
                  </a:lnTo>
                  <a:lnTo>
                    <a:pt x="1177" y="662"/>
                  </a:lnTo>
                  <a:lnTo>
                    <a:pt x="1181" y="660"/>
                  </a:lnTo>
                  <a:lnTo>
                    <a:pt x="1183" y="656"/>
                  </a:lnTo>
                  <a:lnTo>
                    <a:pt x="1187" y="651"/>
                  </a:lnTo>
                  <a:lnTo>
                    <a:pt x="1187" y="643"/>
                  </a:lnTo>
                  <a:lnTo>
                    <a:pt x="1187" y="639"/>
                  </a:lnTo>
                  <a:lnTo>
                    <a:pt x="1188" y="635"/>
                  </a:lnTo>
                  <a:lnTo>
                    <a:pt x="1198" y="632"/>
                  </a:lnTo>
                  <a:lnTo>
                    <a:pt x="1202" y="632"/>
                  </a:lnTo>
                  <a:lnTo>
                    <a:pt x="1212" y="632"/>
                  </a:lnTo>
                  <a:lnTo>
                    <a:pt x="1215" y="630"/>
                  </a:lnTo>
                  <a:lnTo>
                    <a:pt x="1219" y="628"/>
                  </a:lnTo>
                  <a:lnTo>
                    <a:pt x="1227" y="626"/>
                  </a:lnTo>
                  <a:lnTo>
                    <a:pt x="1229" y="626"/>
                  </a:lnTo>
                  <a:lnTo>
                    <a:pt x="1235" y="624"/>
                  </a:lnTo>
                  <a:lnTo>
                    <a:pt x="1238" y="624"/>
                  </a:lnTo>
                  <a:lnTo>
                    <a:pt x="1244" y="624"/>
                  </a:lnTo>
                  <a:lnTo>
                    <a:pt x="1246" y="620"/>
                  </a:lnTo>
                  <a:lnTo>
                    <a:pt x="1246" y="616"/>
                  </a:lnTo>
                  <a:lnTo>
                    <a:pt x="1248" y="612"/>
                  </a:lnTo>
                  <a:lnTo>
                    <a:pt x="1248" y="608"/>
                  </a:lnTo>
                  <a:lnTo>
                    <a:pt x="1248" y="601"/>
                  </a:lnTo>
                  <a:lnTo>
                    <a:pt x="1250" y="595"/>
                  </a:lnTo>
                  <a:lnTo>
                    <a:pt x="1250" y="593"/>
                  </a:lnTo>
                  <a:lnTo>
                    <a:pt x="1252" y="587"/>
                  </a:lnTo>
                  <a:lnTo>
                    <a:pt x="1258" y="585"/>
                  </a:lnTo>
                  <a:lnTo>
                    <a:pt x="1265" y="584"/>
                  </a:lnTo>
                  <a:lnTo>
                    <a:pt x="1271" y="580"/>
                  </a:lnTo>
                  <a:lnTo>
                    <a:pt x="1275" y="580"/>
                  </a:lnTo>
                  <a:lnTo>
                    <a:pt x="1279" y="578"/>
                  </a:lnTo>
                  <a:lnTo>
                    <a:pt x="1283" y="576"/>
                  </a:lnTo>
                  <a:lnTo>
                    <a:pt x="1283" y="572"/>
                  </a:lnTo>
                  <a:lnTo>
                    <a:pt x="1286" y="566"/>
                  </a:lnTo>
                  <a:lnTo>
                    <a:pt x="1286" y="560"/>
                  </a:lnTo>
                  <a:lnTo>
                    <a:pt x="1284" y="555"/>
                  </a:lnTo>
                  <a:lnTo>
                    <a:pt x="1283" y="551"/>
                  </a:lnTo>
                  <a:lnTo>
                    <a:pt x="1281" y="549"/>
                  </a:lnTo>
                  <a:lnTo>
                    <a:pt x="1277" y="545"/>
                  </a:lnTo>
                  <a:lnTo>
                    <a:pt x="1275" y="541"/>
                  </a:lnTo>
                  <a:lnTo>
                    <a:pt x="1273" y="537"/>
                  </a:lnTo>
                  <a:lnTo>
                    <a:pt x="1273" y="530"/>
                  </a:lnTo>
                  <a:lnTo>
                    <a:pt x="1273" y="524"/>
                  </a:lnTo>
                  <a:lnTo>
                    <a:pt x="1273" y="516"/>
                  </a:lnTo>
                  <a:lnTo>
                    <a:pt x="1273" y="512"/>
                  </a:lnTo>
                  <a:lnTo>
                    <a:pt x="1273" y="507"/>
                  </a:lnTo>
                  <a:lnTo>
                    <a:pt x="1275" y="501"/>
                  </a:lnTo>
                  <a:lnTo>
                    <a:pt x="1279" y="497"/>
                  </a:lnTo>
                  <a:lnTo>
                    <a:pt x="1284" y="495"/>
                  </a:lnTo>
                  <a:lnTo>
                    <a:pt x="1288" y="493"/>
                  </a:lnTo>
                  <a:lnTo>
                    <a:pt x="1290" y="489"/>
                  </a:lnTo>
                  <a:lnTo>
                    <a:pt x="1292" y="484"/>
                  </a:lnTo>
                  <a:lnTo>
                    <a:pt x="1290" y="478"/>
                  </a:lnTo>
                  <a:lnTo>
                    <a:pt x="1292" y="470"/>
                  </a:lnTo>
                  <a:lnTo>
                    <a:pt x="1294" y="466"/>
                  </a:lnTo>
                  <a:lnTo>
                    <a:pt x="1298" y="457"/>
                  </a:lnTo>
                  <a:lnTo>
                    <a:pt x="1300" y="449"/>
                  </a:lnTo>
                  <a:lnTo>
                    <a:pt x="1300" y="445"/>
                  </a:lnTo>
                  <a:lnTo>
                    <a:pt x="1298" y="440"/>
                  </a:lnTo>
                  <a:lnTo>
                    <a:pt x="1296" y="436"/>
                  </a:lnTo>
                  <a:lnTo>
                    <a:pt x="1296" y="430"/>
                  </a:lnTo>
                  <a:lnTo>
                    <a:pt x="1294" y="426"/>
                  </a:lnTo>
                  <a:lnTo>
                    <a:pt x="1296" y="420"/>
                  </a:lnTo>
                  <a:lnTo>
                    <a:pt x="1300" y="416"/>
                  </a:lnTo>
                  <a:lnTo>
                    <a:pt x="1302" y="413"/>
                  </a:lnTo>
                  <a:lnTo>
                    <a:pt x="1306" y="409"/>
                  </a:lnTo>
                  <a:lnTo>
                    <a:pt x="1309" y="407"/>
                  </a:lnTo>
                  <a:lnTo>
                    <a:pt x="1311" y="403"/>
                  </a:lnTo>
                  <a:lnTo>
                    <a:pt x="1317" y="397"/>
                  </a:lnTo>
                  <a:lnTo>
                    <a:pt x="1319" y="393"/>
                  </a:lnTo>
                  <a:lnTo>
                    <a:pt x="1319" y="390"/>
                  </a:lnTo>
                  <a:lnTo>
                    <a:pt x="1317" y="386"/>
                  </a:lnTo>
                  <a:lnTo>
                    <a:pt x="1315" y="378"/>
                  </a:lnTo>
                  <a:lnTo>
                    <a:pt x="1315" y="368"/>
                  </a:lnTo>
                  <a:lnTo>
                    <a:pt x="1317" y="367"/>
                  </a:lnTo>
                  <a:lnTo>
                    <a:pt x="1323" y="363"/>
                  </a:lnTo>
                  <a:lnTo>
                    <a:pt x="1329" y="363"/>
                  </a:lnTo>
                  <a:lnTo>
                    <a:pt x="1332" y="365"/>
                  </a:lnTo>
                  <a:lnTo>
                    <a:pt x="1332" y="370"/>
                  </a:lnTo>
                  <a:lnTo>
                    <a:pt x="1340" y="378"/>
                  </a:lnTo>
                  <a:lnTo>
                    <a:pt x="1344" y="376"/>
                  </a:lnTo>
                  <a:lnTo>
                    <a:pt x="1350" y="376"/>
                  </a:lnTo>
                  <a:lnTo>
                    <a:pt x="1352" y="378"/>
                  </a:lnTo>
                  <a:lnTo>
                    <a:pt x="1357" y="372"/>
                  </a:lnTo>
                  <a:lnTo>
                    <a:pt x="1363" y="372"/>
                  </a:lnTo>
                  <a:lnTo>
                    <a:pt x="1371" y="382"/>
                  </a:lnTo>
                  <a:lnTo>
                    <a:pt x="1377" y="382"/>
                  </a:lnTo>
                  <a:lnTo>
                    <a:pt x="1382" y="388"/>
                  </a:lnTo>
                  <a:lnTo>
                    <a:pt x="1386" y="388"/>
                  </a:lnTo>
                  <a:lnTo>
                    <a:pt x="1392" y="390"/>
                  </a:lnTo>
                  <a:lnTo>
                    <a:pt x="1396" y="390"/>
                  </a:lnTo>
                  <a:lnTo>
                    <a:pt x="1400" y="386"/>
                  </a:lnTo>
                  <a:lnTo>
                    <a:pt x="1402" y="380"/>
                  </a:lnTo>
                  <a:lnTo>
                    <a:pt x="1407" y="376"/>
                  </a:lnTo>
                  <a:lnTo>
                    <a:pt x="1411" y="376"/>
                  </a:lnTo>
                  <a:lnTo>
                    <a:pt x="1415" y="372"/>
                  </a:lnTo>
                  <a:lnTo>
                    <a:pt x="1423" y="368"/>
                  </a:lnTo>
                  <a:lnTo>
                    <a:pt x="1434" y="368"/>
                  </a:lnTo>
                  <a:lnTo>
                    <a:pt x="1434" y="370"/>
                  </a:lnTo>
                  <a:lnTo>
                    <a:pt x="1432" y="374"/>
                  </a:lnTo>
                  <a:lnTo>
                    <a:pt x="1438" y="378"/>
                  </a:lnTo>
                  <a:lnTo>
                    <a:pt x="1446" y="378"/>
                  </a:lnTo>
                  <a:lnTo>
                    <a:pt x="1452" y="376"/>
                  </a:lnTo>
                  <a:lnTo>
                    <a:pt x="1452" y="374"/>
                  </a:lnTo>
                  <a:lnTo>
                    <a:pt x="1455" y="372"/>
                  </a:lnTo>
                  <a:lnTo>
                    <a:pt x="1467" y="361"/>
                  </a:lnTo>
                  <a:lnTo>
                    <a:pt x="1471" y="351"/>
                  </a:lnTo>
                  <a:lnTo>
                    <a:pt x="1475" y="345"/>
                  </a:lnTo>
                  <a:lnTo>
                    <a:pt x="1478" y="347"/>
                  </a:lnTo>
                  <a:lnTo>
                    <a:pt x="1475" y="355"/>
                  </a:lnTo>
                  <a:lnTo>
                    <a:pt x="1475" y="359"/>
                  </a:lnTo>
                  <a:lnTo>
                    <a:pt x="1476" y="363"/>
                  </a:lnTo>
                  <a:lnTo>
                    <a:pt x="1478" y="363"/>
                  </a:lnTo>
                  <a:lnTo>
                    <a:pt x="1478" y="357"/>
                  </a:lnTo>
                  <a:lnTo>
                    <a:pt x="1478" y="355"/>
                  </a:lnTo>
                  <a:lnTo>
                    <a:pt x="1480" y="349"/>
                  </a:lnTo>
                  <a:lnTo>
                    <a:pt x="1484" y="345"/>
                  </a:lnTo>
                  <a:lnTo>
                    <a:pt x="1486" y="347"/>
                  </a:lnTo>
                  <a:lnTo>
                    <a:pt x="1486" y="349"/>
                  </a:lnTo>
                  <a:lnTo>
                    <a:pt x="1490" y="347"/>
                  </a:lnTo>
                  <a:lnTo>
                    <a:pt x="1501" y="345"/>
                  </a:lnTo>
                  <a:lnTo>
                    <a:pt x="1511" y="342"/>
                  </a:lnTo>
                  <a:lnTo>
                    <a:pt x="1517" y="340"/>
                  </a:lnTo>
                  <a:lnTo>
                    <a:pt x="1532" y="340"/>
                  </a:lnTo>
                  <a:lnTo>
                    <a:pt x="1534" y="338"/>
                  </a:lnTo>
                  <a:lnTo>
                    <a:pt x="1542" y="336"/>
                  </a:lnTo>
                  <a:lnTo>
                    <a:pt x="1549" y="330"/>
                  </a:lnTo>
                  <a:lnTo>
                    <a:pt x="1553" y="326"/>
                  </a:lnTo>
                  <a:lnTo>
                    <a:pt x="1555" y="322"/>
                  </a:lnTo>
                  <a:lnTo>
                    <a:pt x="1561" y="315"/>
                  </a:lnTo>
                  <a:lnTo>
                    <a:pt x="1571" y="301"/>
                  </a:lnTo>
                  <a:lnTo>
                    <a:pt x="1582" y="290"/>
                  </a:lnTo>
                  <a:lnTo>
                    <a:pt x="1584" y="290"/>
                  </a:lnTo>
                  <a:lnTo>
                    <a:pt x="1586" y="290"/>
                  </a:lnTo>
                  <a:lnTo>
                    <a:pt x="1592" y="288"/>
                  </a:lnTo>
                  <a:lnTo>
                    <a:pt x="1596" y="284"/>
                  </a:lnTo>
                  <a:lnTo>
                    <a:pt x="1603" y="284"/>
                  </a:lnTo>
                  <a:lnTo>
                    <a:pt x="1607" y="288"/>
                  </a:lnTo>
                  <a:lnTo>
                    <a:pt x="1615" y="288"/>
                  </a:lnTo>
                  <a:lnTo>
                    <a:pt x="1617" y="286"/>
                  </a:lnTo>
                  <a:lnTo>
                    <a:pt x="1626" y="286"/>
                  </a:lnTo>
                  <a:lnTo>
                    <a:pt x="1632" y="280"/>
                  </a:lnTo>
                  <a:lnTo>
                    <a:pt x="1632" y="278"/>
                  </a:lnTo>
                  <a:lnTo>
                    <a:pt x="1634" y="278"/>
                  </a:lnTo>
                  <a:lnTo>
                    <a:pt x="1638" y="274"/>
                  </a:lnTo>
                  <a:lnTo>
                    <a:pt x="1638" y="271"/>
                  </a:lnTo>
                  <a:lnTo>
                    <a:pt x="1649" y="261"/>
                  </a:lnTo>
                  <a:lnTo>
                    <a:pt x="1649" y="259"/>
                  </a:lnTo>
                  <a:lnTo>
                    <a:pt x="1657" y="249"/>
                  </a:lnTo>
                  <a:lnTo>
                    <a:pt x="1661" y="246"/>
                  </a:lnTo>
                  <a:lnTo>
                    <a:pt x="1663" y="240"/>
                  </a:lnTo>
                  <a:lnTo>
                    <a:pt x="1667" y="238"/>
                  </a:lnTo>
                  <a:lnTo>
                    <a:pt x="1669" y="238"/>
                  </a:lnTo>
                  <a:lnTo>
                    <a:pt x="1670" y="234"/>
                  </a:lnTo>
                  <a:lnTo>
                    <a:pt x="1670" y="226"/>
                  </a:lnTo>
                  <a:lnTo>
                    <a:pt x="1672" y="224"/>
                  </a:lnTo>
                  <a:lnTo>
                    <a:pt x="1672" y="221"/>
                  </a:lnTo>
                  <a:lnTo>
                    <a:pt x="1674" y="219"/>
                  </a:lnTo>
                  <a:lnTo>
                    <a:pt x="1674" y="213"/>
                  </a:lnTo>
                  <a:lnTo>
                    <a:pt x="1676" y="211"/>
                  </a:lnTo>
                  <a:lnTo>
                    <a:pt x="1676" y="203"/>
                  </a:lnTo>
                  <a:lnTo>
                    <a:pt x="1676" y="188"/>
                  </a:lnTo>
                  <a:lnTo>
                    <a:pt x="1678" y="186"/>
                  </a:lnTo>
                  <a:lnTo>
                    <a:pt x="1678" y="176"/>
                  </a:lnTo>
                  <a:lnTo>
                    <a:pt x="1680" y="173"/>
                  </a:lnTo>
                  <a:lnTo>
                    <a:pt x="1688" y="169"/>
                  </a:lnTo>
                  <a:lnTo>
                    <a:pt x="1695" y="167"/>
                  </a:lnTo>
                  <a:lnTo>
                    <a:pt x="1697" y="165"/>
                  </a:lnTo>
                  <a:lnTo>
                    <a:pt x="1701" y="165"/>
                  </a:lnTo>
                  <a:lnTo>
                    <a:pt x="1705" y="169"/>
                  </a:lnTo>
                  <a:lnTo>
                    <a:pt x="1709" y="165"/>
                  </a:lnTo>
                  <a:lnTo>
                    <a:pt x="1713" y="165"/>
                  </a:lnTo>
                  <a:lnTo>
                    <a:pt x="1715" y="169"/>
                  </a:lnTo>
                  <a:lnTo>
                    <a:pt x="1718" y="169"/>
                  </a:lnTo>
                  <a:lnTo>
                    <a:pt x="1718" y="171"/>
                  </a:lnTo>
                  <a:lnTo>
                    <a:pt x="1722" y="173"/>
                  </a:lnTo>
                  <a:lnTo>
                    <a:pt x="1722" y="176"/>
                  </a:lnTo>
                  <a:lnTo>
                    <a:pt x="1726" y="180"/>
                  </a:lnTo>
                  <a:lnTo>
                    <a:pt x="1740" y="180"/>
                  </a:lnTo>
                  <a:lnTo>
                    <a:pt x="1743" y="175"/>
                  </a:lnTo>
                  <a:lnTo>
                    <a:pt x="1749" y="175"/>
                  </a:lnTo>
                  <a:lnTo>
                    <a:pt x="1753" y="169"/>
                  </a:lnTo>
                  <a:lnTo>
                    <a:pt x="1759" y="167"/>
                  </a:lnTo>
                  <a:lnTo>
                    <a:pt x="1763" y="163"/>
                  </a:lnTo>
                  <a:lnTo>
                    <a:pt x="1765" y="165"/>
                  </a:lnTo>
                  <a:lnTo>
                    <a:pt x="1766" y="163"/>
                  </a:lnTo>
                  <a:lnTo>
                    <a:pt x="1772" y="157"/>
                  </a:lnTo>
                  <a:lnTo>
                    <a:pt x="1772" y="155"/>
                  </a:lnTo>
                  <a:lnTo>
                    <a:pt x="1774" y="155"/>
                  </a:lnTo>
                  <a:lnTo>
                    <a:pt x="1780" y="152"/>
                  </a:lnTo>
                  <a:lnTo>
                    <a:pt x="1784" y="144"/>
                  </a:lnTo>
                  <a:lnTo>
                    <a:pt x="1788" y="144"/>
                  </a:lnTo>
                  <a:lnTo>
                    <a:pt x="1793" y="136"/>
                  </a:lnTo>
                  <a:lnTo>
                    <a:pt x="1805" y="136"/>
                  </a:lnTo>
                  <a:lnTo>
                    <a:pt x="1807" y="132"/>
                  </a:lnTo>
                  <a:lnTo>
                    <a:pt x="1811" y="130"/>
                  </a:lnTo>
                  <a:lnTo>
                    <a:pt x="1816" y="125"/>
                  </a:lnTo>
                  <a:lnTo>
                    <a:pt x="1816" y="123"/>
                  </a:lnTo>
                  <a:lnTo>
                    <a:pt x="1818" y="121"/>
                  </a:lnTo>
                  <a:lnTo>
                    <a:pt x="1820" y="117"/>
                  </a:lnTo>
                  <a:lnTo>
                    <a:pt x="1824" y="113"/>
                  </a:lnTo>
                  <a:lnTo>
                    <a:pt x="1834" y="113"/>
                  </a:lnTo>
                  <a:lnTo>
                    <a:pt x="1837" y="109"/>
                  </a:lnTo>
                  <a:lnTo>
                    <a:pt x="1837" y="102"/>
                  </a:lnTo>
                  <a:lnTo>
                    <a:pt x="1841" y="100"/>
                  </a:lnTo>
                  <a:lnTo>
                    <a:pt x="1845" y="96"/>
                  </a:lnTo>
                  <a:lnTo>
                    <a:pt x="1851" y="92"/>
                  </a:lnTo>
                  <a:lnTo>
                    <a:pt x="1857" y="92"/>
                  </a:lnTo>
                  <a:lnTo>
                    <a:pt x="1861" y="90"/>
                  </a:lnTo>
                  <a:lnTo>
                    <a:pt x="1864" y="96"/>
                  </a:lnTo>
                  <a:lnTo>
                    <a:pt x="1868" y="94"/>
                  </a:lnTo>
                  <a:lnTo>
                    <a:pt x="1866" y="88"/>
                  </a:lnTo>
                  <a:lnTo>
                    <a:pt x="1868" y="84"/>
                  </a:lnTo>
                  <a:lnTo>
                    <a:pt x="1872" y="80"/>
                  </a:lnTo>
                  <a:lnTo>
                    <a:pt x="1887" y="80"/>
                  </a:lnTo>
                  <a:lnTo>
                    <a:pt x="1901" y="80"/>
                  </a:lnTo>
                  <a:lnTo>
                    <a:pt x="1903" y="82"/>
                  </a:lnTo>
                  <a:lnTo>
                    <a:pt x="1920" y="82"/>
                  </a:lnTo>
                  <a:lnTo>
                    <a:pt x="1922" y="84"/>
                  </a:lnTo>
                  <a:lnTo>
                    <a:pt x="1930" y="84"/>
                  </a:lnTo>
                  <a:lnTo>
                    <a:pt x="1933" y="86"/>
                  </a:lnTo>
                  <a:lnTo>
                    <a:pt x="1935" y="86"/>
                  </a:lnTo>
                  <a:lnTo>
                    <a:pt x="1941" y="80"/>
                  </a:lnTo>
                  <a:lnTo>
                    <a:pt x="1939" y="79"/>
                  </a:lnTo>
                  <a:lnTo>
                    <a:pt x="1939" y="73"/>
                  </a:lnTo>
                  <a:lnTo>
                    <a:pt x="1941" y="71"/>
                  </a:lnTo>
                  <a:lnTo>
                    <a:pt x="1943" y="71"/>
                  </a:lnTo>
                  <a:lnTo>
                    <a:pt x="1945" y="73"/>
                  </a:lnTo>
                  <a:lnTo>
                    <a:pt x="1955" y="73"/>
                  </a:lnTo>
                  <a:lnTo>
                    <a:pt x="1960" y="80"/>
                  </a:lnTo>
                  <a:lnTo>
                    <a:pt x="1962" y="77"/>
                  </a:lnTo>
                  <a:lnTo>
                    <a:pt x="1960" y="73"/>
                  </a:lnTo>
                  <a:lnTo>
                    <a:pt x="1957" y="73"/>
                  </a:lnTo>
                  <a:lnTo>
                    <a:pt x="1955" y="71"/>
                  </a:lnTo>
                  <a:lnTo>
                    <a:pt x="1957" y="63"/>
                  </a:lnTo>
                  <a:lnTo>
                    <a:pt x="1960" y="57"/>
                  </a:lnTo>
                  <a:lnTo>
                    <a:pt x="1962" y="57"/>
                  </a:lnTo>
                  <a:lnTo>
                    <a:pt x="1964" y="55"/>
                  </a:lnTo>
                  <a:lnTo>
                    <a:pt x="1966" y="52"/>
                  </a:lnTo>
                  <a:lnTo>
                    <a:pt x="1972" y="44"/>
                  </a:lnTo>
                  <a:lnTo>
                    <a:pt x="1978" y="40"/>
                  </a:lnTo>
                  <a:lnTo>
                    <a:pt x="1980" y="40"/>
                  </a:lnTo>
                  <a:lnTo>
                    <a:pt x="1985" y="34"/>
                  </a:lnTo>
                  <a:lnTo>
                    <a:pt x="1999" y="32"/>
                  </a:lnTo>
                  <a:lnTo>
                    <a:pt x="2001" y="31"/>
                  </a:lnTo>
                  <a:lnTo>
                    <a:pt x="2005" y="29"/>
                  </a:lnTo>
                  <a:lnTo>
                    <a:pt x="2006" y="27"/>
                  </a:lnTo>
                  <a:lnTo>
                    <a:pt x="2018" y="27"/>
                  </a:lnTo>
                  <a:lnTo>
                    <a:pt x="2020" y="25"/>
                  </a:lnTo>
                  <a:lnTo>
                    <a:pt x="2024" y="25"/>
                  </a:lnTo>
                  <a:lnTo>
                    <a:pt x="2026" y="27"/>
                  </a:lnTo>
                  <a:lnTo>
                    <a:pt x="2028" y="25"/>
                  </a:lnTo>
                  <a:lnTo>
                    <a:pt x="2029" y="25"/>
                  </a:lnTo>
                  <a:lnTo>
                    <a:pt x="2033" y="23"/>
                  </a:lnTo>
                  <a:lnTo>
                    <a:pt x="2043" y="23"/>
                  </a:lnTo>
                  <a:lnTo>
                    <a:pt x="2045" y="23"/>
                  </a:lnTo>
                  <a:lnTo>
                    <a:pt x="2049" y="23"/>
                  </a:lnTo>
                  <a:lnTo>
                    <a:pt x="2053" y="21"/>
                  </a:lnTo>
                  <a:lnTo>
                    <a:pt x="2058" y="17"/>
                  </a:lnTo>
                  <a:lnTo>
                    <a:pt x="2062" y="19"/>
                  </a:lnTo>
                  <a:lnTo>
                    <a:pt x="2064" y="15"/>
                  </a:lnTo>
                  <a:lnTo>
                    <a:pt x="2068" y="15"/>
                  </a:lnTo>
                  <a:lnTo>
                    <a:pt x="2070" y="11"/>
                  </a:lnTo>
                  <a:lnTo>
                    <a:pt x="2076" y="7"/>
                  </a:lnTo>
                  <a:lnTo>
                    <a:pt x="2079" y="4"/>
                  </a:lnTo>
                  <a:lnTo>
                    <a:pt x="2087" y="4"/>
                  </a:lnTo>
                  <a:lnTo>
                    <a:pt x="2089" y="6"/>
                  </a:lnTo>
                  <a:lnTo>
                    <a:pt x="2095" y="6"/>
                  </a:lnTo>
                  <a:lnTo>
                    <a:pt x="2095" y="4"/>
                  </a:lnTo>
                  <a:lnTo>
                    <a:pt x="2101" y="4"/>
                  </a:lnTo>
                  <a:lnTo>
                    <a:pt x="2101" y="2"/>
                  </a:lnTo>
                  <a:lnTo>
                    <a:pt x="2106" y="2"/>
                  </a:lnTo>
                  <a:lnTo>
                    <a:pt x="2108" y="0"/>
                  </a:lnTo>
                  <a:lnTo>
                    <a:pt x="2108" y="4"/>
                  </a:lnTo>
                  <a:lnTo>
                    <a:pt x="2108" y="11"/>
                  </a:lnTo>
                  <a:lnTo>
                    <a:pt x="2104" y="15"/>
                  </a:lnTo>
                  <a:lnTo>
                    <a:pt x="2101" y="19"/>
                  </a:lnTo>
                  <a:lnTo>
                    <a:pt x="2099" y="23"/>
                  </a:lnTo>
                  <a:lnTo>
                    <a:pt x="2095" y="27"/>
                  </a:lnTo>
                  <a:lnTo>
                    <a:pt x="2093" y="31"/>
                  </a:lnTo>
                  <a:lnTo>
                    <a:pt x="2091" y="34"/>
                  </a:lnTo>
                  <a:lnTo>
                    <a:pt x="2089" y="38"/>
                  </a:lnTo>
                  <a:lnTo>
                    <a:pt x="2085" y="42"/>
                  </a:lnTo>
                  <a:lnTo>
                    <a:pt x="2081" y="46"/>
                  </a:lnTo>
                  <a:lnTo>
                    <a:pt x="2079" y="50"/>
                  </a:lnTo>
                  <a:lnTo>
                    <a:pt x="2078" y="54"/>
                  </a:lnTo>
                  <a:lnTo>
                    <a:pt x="2079" y="59"/>
                  </a:lnTo>
                  <a:lnTo>
                    <a:pt x="2083" y="63"/>
                  </a:lnTo>
                  <a:lnTo>
                    <a:pt x="2085" y="69"/>
                  </a:lnTo>
                  <a:lnTo>
                    <a:pt x="2083" y="73"/>
                  </a:lnTo>
                  <a:lnTo>
                    <a:pt x="2083" y="77"/>
                  </a:lnTo>
                  <a:lnTo>
                    <a:pt x="2083" y="84"/>
                  </a:lnTo>
                  <a:lnTo>
                    <a:pt x="2087" y="88"/>
                  </a:lnTo>
                  <a:lnTo>
                    <a:pt x="2085" y="94"/>
                  </a:lnTo>
                  <a:lnTo>
                    <a:pt x="2083" y="96"/>
                  </a:lnTo>
                  <a:lnTo>
                    <a:pt x="2079" y="100"/>
                  </a:lnTo>
                  <a:lnTo>
                    <a:pt x="2078" y="102"/>
                  </a:lnTo>
                  <a:lnTo>
                    <a:pt x="2076" y="107"/>
                  </a:lnTo>
                  <a:lnTo>
                    <a:pt x="2076" y="111"/>
                  </a:lnTo>
                  <a:lnTo>
                    <a:pt x="2079" y="117"/>
                  </a:lnTo>
                  <a:lnTo>
                    <a:pt x="2083" y="123"/>
                  </a:lnTo>
                  <a:lnTo>
                    <a:pt x="2087" y="125"/>
                  </a:lnTo>
                  <a:lnTo>
                    <a:pt x="2091" y="128"/>
                  </a:lnTo>
                  <a:lnTo>
                    <a:pt x="2091" y="134"/>
                  </a:lnTo>
                  <a:lnTo>
                    <a:pt x="2091" y="140"/>
                  </a:lnTo>
                  <a:lnTo>
                    <a:pt x="2093" y="142"/>
                  </a:lnTo>
                  <a:lnTo>
                    <a:pt x="2097" y="146"/>
                  </a:lnTo>
                  <a:lnTo>
                    <a:pt x="2099" y="148"/>
                  </a:lnTo>
                  <a:lnTo>
                    <a:pt x="2102" y="146"/>
                  </a:lnTo>
                  <a:lnTo>
                    <a:pt x="2108" y="144"/>
                  </a:lnTo>
                  <a:lnTo>
                    <a:pt x="2112" y="146"/>
                  </a:lnTo>
                  <a:lnTo>
                    <a:pt x="2112" y="150"/>
                  </a:lnTo>
                  <a:lnTo>
                    <a:pt x="2114" y="153"/>
                  </a:lnTo>
                  <a:lnTo>
                    <a:pt x="2116" y="159"/>
                  </a:lnTo>
                  <a:lnTo>
                    <a:pt x="2120" y="161"/>
                  </a:lnTo>
                  <a:lnTo>
                    <a:pt x="2124" y="161"/>
                  </a:lnTo>
                  <a:lnTo>
                    <a:pt x="2129" y="161"/>
                  </a:lnTo>
                  <a:lnTo>
                    <a:pt x="2133" y="159"/>
                  </a:lnTo>
                  <a:lnTo>
                    <a:pt x="2139" y="159"/>
                  </a:lnTo>
                  <a:lnTo>
                    <a:pt x="2143" y="161"/>
                  </a:lnTo>
                  <a:lnTo>
                    <a:pt x="2147" y="167"/>
                  </a:lnTo>
                  <a:lnTo>
                    <a:pt x="2150" y="171"/>
                  </a:lnTo>
                  <a:lnTo>
                    <a:pt x="2154" y="171"/>
                  </a:lnTo>
                  <a:lnTo>
                    <a:pt x="2162" y="171"/>
                  </a:lnTo>
                  <a:lnTo>
                    <a:pt x="2168" y="167"/>
                  </a:lnTo>
                  <a:lnTo>
                    <a:pt x="2172" y="165"/>
                  </a:lnTo>
                  <a:lnTo>
                    <a:pt x="2179" y="169"/>
                  </a:lnTo>
                  <a:lnTo>
                    <a:pt x="2183" y="169"/>
                  </a:lnTo>
                  <a:lnTo>
                    <a:pt x="2187" y="171"/>
                  </a:lnTo>
                  <a:lnTo>
                    <a:pt x="2193" y="169"/>
                  </a:lnTo>
                  <a:lnTo>
                    <a:pt x="2195" y="167"/>
                  </a:lnTo>
                  <a:lnTo>
                    <a:pt x="2197" y="161"/>
                  </a:lnTo>
                  <a:lnTo>
                    <a:pt x="2198" y="159"/>
                  </a:lnTo>
                  <a:lnTo>
                    <a:pt x="2200" y="155"/>
                  </a:lnTo>
                  <a:lnTo>
                    <a:pt x="2206" y="150"/>
                  </a:lnTo>
                  <a:lnTo>
                    <a:pt x="2210" y="148"/>
                  </a:lnTo>
                  <a:lnTo>
                    <a:pt x="2216" y="146"/>
                  </a:lnTo>
                  <a:lnTo>
                    <a:pt x="2218" y="148"/>
                  </a:lnTo>
                  <a:lnTo>
                    <a:pt x="2223" y="148"/>
                  </a:lnTo>
                  <a:lnTo>
                    <a:pt x="2225" y="144"/>
                  </a:lnTo>
                  <a:lnTo>
                    <a:pt x="2225" y="142"/>
                  </a:lnTo>
                  <a:lnTo>
                    <a:pt x="2225" y="136"/>
                  </a:lnTo>
                  <a:lnTo>
                    <a:pt x="2235" y="132"/>
                  </a:lnTo>
                  <a:lnTo>
                    <a:pt x="2239" y="132"/>
                  </a:lnTo>
                  <a:lnTo>
                    <a:pt x="2241" y="128"/>
                  </a:lnTo>
                  <a:lnTo>
                    <a:pt x="2243" y="125"/>
                  </a:lnTo>
                  <a:lnTo>
                    <a:pt x="2248" y="121"/>
                  </a:lnTo>
                  <a:lnTo>
                    <a:pt x="2256" y="117"/>
                  </a:lnTo>
                  <a:lnTo>
                    <a:pt x="2260" y="113"/>
                  </a:lnTo>
                  <a:lnTo>
                    <a:pt x="2266" y="113"/>
                  </a:lnTo>
                  <a:lnTo>
                    <a:pt x="2270" y="115"/>
                  </a:lnTo>
                  <a:lnTo>
                    <a:pt x="2273" y="115"/>
                  </a:lnTo>
                  <a:lnTo>
                    <a:pt x="2279" y="111"/>
                  </a:lnTo>
                  <a:lnTo>
                    <a:pt x="2285" y="109"/>
                  </a:lnTo>
                  <a:lnTo>
                    <a:pt x="2289" y="107"/>
                  </a:lnTo>
                  <a:lnTo>
                    <a:pt x="2293" y="107"/>
                  </a:lnTo>
                  <a:lnTo>
                    <a:pt x="2294" y="109"/>
                  </a:lnTo>
                  <a:lnTo>
                    <a:pt x="2302" y="107"/>
                  </a:lnTo>
                  <a:lnTo>
                    <a:pt x="2306" y="103"/>
                  </a:lnTo>
                  <a:lnTo>
                    <a:pt x="2310" y="100"/>
                  </a:lnTo>
                  <a:lnTo>
                    <a:pt x="2314" y="100"/>
                  </a:lnTo>
                  <a:lnTo>
                    <a:pt x="2319" y="98"/>
                  </a:lnTo>
                  <a:lnTo>
                    <a:pt x="2327" y="92"/>
                  </a:lnTo>
                  <a:lnTo>
                    <a:pt x="2329" y="90"/>
                  </a:lnTo>
                  <a:lnTo>
                    <a:pt x="2335" y="86"/>
                  </a:lnTo>
                  <a:lnTo>
                    <a:pt x="2337" y="82"/>
                  </a:lnTo>
                  <a:lnTo>
                    <a:pt x="2341" y="80"/>
                  </a:lnTo>
                  <a:lnTo>
                    <a:pt x="2344" y="75"/>
                  </a:lnTo>
                  <a:lnTo>
                    <a:pt x="2346" y="71"/>
                  </a:lnTo>
                  <a:lnTo>
                    <a:pt x="2348" y="69"/>
                  </a:lnTo>
                  <a:lnTo>
                    <a:pt x="2350" y="65"/>
                  </a:lnTo>
                  <a:lnTo>
                    <a:pt x="2352" y="57"/>
                  </a:lnTo>
                  <a:lnTo>
                    <a:pt x="2354" y="54"/>
                  </a:lnTo>
                  <a:lnTo>
                    <a:pt x="2356" y="48"/>
                  </a:lnTo>
                  <a:lnTo>
                    <a:pt x="2358" y="40"/>
                  </a:lnTo>
                  <a:lnTo>
                    <a:pt x="2358" y="34"/>
                  </a:lnTo>
                  <a:lnTo>
                    <a:pt x="2358" y="31"/>
                  </a:lnTo>
                  <a:lnTo>
                    <a:pt x="2360" y="25"/>
                  </a:lnTo>
                  <a:lnTo>
                    <a:pt x="2364" y="21"/>
                  </a:lnTo>
                  <a:lnTo>
                    <a:pt x="2367" y="15"/>
                  </a:lnTo>
                  <a:lnTo>
                    <a:pt x="2369" y="13"/>
                  </a:lnTo>
                  <a:lnTo>
                    <a:pt x="2373" y="9"/>
                  </a:lnTo>
                  <a:lnTo>
                    <a:pt x="2377" y="9"/>
                  </a:lnTo>
                  <a:lnTo>
                    <a:pt x="2387" y="9"/>
                  </a:lnTo>
                  <a:lnTo>
                    <a:pt x="2392" y="15"/>
                  </a:lnTo>
                  <a:lnTo>
                    <a:pt x="2394" y="19"/>
                  </a:lnTo>
                  <a:lnTo>
                    <a:pt x="2396" y="25"/>
                  </a:lnTo>
                  <a:lnTo>
                    <a:pt x="2400" y="29"/>
                  </a:lnTo>
                  <a:lnTo>
                    <a:pt x="2404" y="31"/>
                  </a:lnTo>
                  <a:lnTo>
                    <a:pt x="2406" y="34"/>
                  </a:lnTo>
                  <a:lnTo>
                    <a:pt x="2406" y="38"/>
                  </a:lnTo>
                  <a:lnTo>
                    <a:pt x="2410" y="44"/>
                  </a:lnTo>
                  <a:lnTo>
                    <a:pt x="2414" y="50"/>
                  </a:lnTo>
                  <a:lnTo>
                    <a:pt x="2419" y="54"/>
                  </a:lnTo>
                  <a:lnTo>
                    <a:pt x="2423" y="55"/>
                  </a:lnTo>
                  <a:lnTo>
                    <a:pt x="2429" y="55"/>
                  </a:lnTo>
                  <a:lnTo>
                    <a:pt x="2435" y="55"/>
                  </a:lnTo>
                  <a:lnTo>
                    <a:pt x="2440" y="57"/>
                  </a:lnTo>
                  <a:lnTo>
                    <a:pt x="2446" y="61"/>
                  </a:lnTo>
                  <a:lnTo>
                    <a:pt x="2452" y="67"/>
                  </a:lnTo>
                  <a:lnTo>
                    <a:pt x="2456" y="69"/>
                  </a:lnTo>
                  <a:lnTo>
                    <a:pt x="2465" y="77"/>
                  </a:lnTo>
                  <a:lnTo>
                    <a:pt x="2471" y="80"/>
                  </a:lnTo>
                  <a:lnTo>
                    <a:pt x="2477" y="84"/>
                  </a:lnTo>
                  <a:lnTo>
                    <a:pt x="2483" y="86"/>
                  </a:lnTo>
                  <a:lnTo>
                    <a:pt x="2486" y="92"/>
                  </a:lnTo>
                  <a:lnTo>
                    <a:pt x="2492" y="98"/>
                  </a:lnTo>
                  <a:lnTo>
                    <a:pt x="2500" y="103"/>
                  </a:lnTo>
                  <a:lnTo>
                    <a:pt x="2502" y="107"/>
                  </a:lnTo>
                  <a:lnTo>
                    <a:pt x="2502" y="117"/>
                  </a:lnTo>
                  <a:lnTo>
                    <a:pt x="2502" y="123"/>
                  </a:lnTo>
                  <a:lnTo>
                    <a:pt x="2502" y="127"/>
                  </a:lnTo>
                  <a:lnTo>
                    <a:pt x="2506" y="132"/>
                  </a:lnTo>
                  <a:lnTo>
                    <a:pt x="2508" y="138"/>
                  </a:lnTo>
                  <a:lnTo>
                    <a:pt x="2508" y="142"/>
                  </a:lnTo>
                  <a:lnTo>
                    <a:pt x="2508" y="146"/>
                  </a:lnTo>
                  <a:lnTo>
                    <a:pt x="2506" y="152"/>
                  </a:lnTo>
                  <a:lnTo>
                    <a:pt x="2504" y="155"/>
                  </a:lnTo>
                  <a:lnTo>
                    <a:pt x="2504" y="161"/>
                  </a:lnTo>
                  <a:lnTo>
                    <a:pt x="2502" y="167"/>
                  </a:lnTo>
                  <a:lnTo>
                    <a:pt x="2502" y="173"/>
                  </a:lnTo>
                  <a:lnTo>
                    <a:pt x="2504" y="182"/>
                  </a:lnTo>
                  <a:lnTo>
                    <a:pt x="2504" y="196"/>
                  </a:lnTo>
                  <a:lnTo>
                    <a:pt x="2498" y="201"/>
                  </a:lnTo>
                  <a:lnTo>
                    <a:pt x="2496" y="209"/>
                  </a:lnTo>
                  <a:lnTo>
                    <a:pt x="2494" y="213"/>
                  </a:lnTo>
                  <a:lnTo>
                    <a:pt x="2494" y="221"/>
                  </a:lnTo>
                  <a:lnTo>
                    <a:pt x="2494" y="228"/>
                  </a:lnTo>
                  <a:lnTo>
                    <a:pt x="2492" y="232"/>
                  </a:lnTo>
                  <a:lnTo>
                    <a:pt x="2490" y="236"/>
                  </a:lnTo>
                  <a:lnTo>
                    <a:pt x="2488" y="244"/>
                  </a:lnTo>
                  <a:lnTo>
                    <a:pt x="2488" y="249"/>
                  </a:lnTo>
                  <a:lnTo>
                    <a:pt x="2490" y="253"/>
                  </a:lnTo>
                  <a:lnTo>
                    <a:pt x="2490" y="261"/>
                  </a:lnTo>
                  <a:lnTo>
                    <a:pt x="2485" y="263"/>
                  </a:lnTo>
                  <a:lnTo>
                    <a:pt x="2483" y="267"/>
                  </a:lnTo>
                  <a:lnTo>
                    <a:pt x="2481" y="272"/>
                  </a:lnTo>
                  <a:lnTo>
                    <a:pt x="2479" y="280"/>
                  </a:lnTo>
                  <a:lnTo>
                    <a:pt x="2479" y="286"/>
                  </a:lnTo>
                  <a:lnTo>
                    <a:pt x="2481" y="290"/>
                  </a:lnTo>
                  <a:lnTo>
                    <a:pt x="2483" y="292"/>
                  </a:lnTo>
                  <a:lnTo>
                    <a:pt x="2485" y="297"/>
                  </a:lnTo>
                  <a:lnTo>
                    <a:pt x="2486" y="303"/>
                  </a:lnTo>
                  <a:lnTo>
                    <a:pt x="2488" y="311"/>
                  </a:lnTo>
                  <a:lnTo>
                    <a:pt x="2490" y="315"/>
                  </a:lnTo>
                  <a:lnTo>
                    <a:pt x="2490" y="320"/>
                  </a:lnTo>
                  <a:lnTo>
                    <a:pt x="2490" y="326"/>
                  </a:lnTo>
                  <a:lnTo>
                    <a:pt x="2490" y="334"/>
                  </a:lnTo>
                  <a:lnTo>
                    <a:pt x="2488" y="347"/>
                  </a:lnTo>
                  <a:lnTo>
                    <a:pt x="2485" y="353"/>
                  </a:lnTo>
                  <a:lnTo>
                    <a:pt x="2479" y="355"/>
                  </a:lnTo>
                  <a:lnTo>
                    <a:pt x="2475" y="355"/>
                  </a:lnTo>
                  <a:lnTo>
                    <a:pt x="2465" y="353"/>
                  </a:lnTo>
                  <a:lnTo>
                    <a:pt x="2460" y="353"/>
                  </a:lnTo>
                  <a:lnTo>
                    <a:pt x="2454" y="349"/>
                  </a:lnTo>
                  <a:lnTo>
                    <a:pt x="2448" y="347"/>
                  </a:lnTo>
                  <a:lnTo>
                    <a:pt x="2440" y="347"/>
                  </a:lnTo>
                  <a:lnTo>
                    <a:pt x="2433" y="347"/>
                  </a:lnTo>
                  <a:lnTo>
                    <a:pt x="2423" y="349"/>
                  </a:lnTo>
                  <a:lnTo>
                    <a:pt x="2417" y="351"/>
                  </a:lnTo>
                  <a:lnTo>
                    <a:pt x="2414" y="353"/>
                  </a:lnTo>
                  <a:lnTo>
                    <a:pt x="2410" y="357"/>
                  </a:lnTo>
                  <a:lnTo>
                    <a:pt x="2406" y="359"/>
                  </a:lnTo>
                  <a:lnTo>
                    <a:pt x="2400" y="365"/>
                  </a:lnTo>
                  <a:lnTo>
                    <a:pt x="2392" y="372"/>
                  </a:lnTo>
                  <a:lnTo>
                    <a:pt x="2389" y="376"/>
                  </a:lnTo>
                  <a:lnTo>
                    <a:pt x="2383" y="378"/>
                  </a:lnTo>
                  <a:lnTo>
                    <a:pt x="2379" y="380"/>
                  </a:lnTo>
                  <a:lnTo>
                    <a:pt x="2373" y="384"/>
                  </a:lnTo>
                  <a:lnTo>
                    <a:pt x="2369" y="388"/>
                  </a:lnTo>
                  <a:lnTo>
                    <a:pt x="2366" y="390"/>
                  </a:lnTo>
                  <a:lnTo>
                    <a:pt x="2362" y="393"/>
                  </a:lnTo>
                  <a:lnTo>
                    <a:pt x="2360" y="397"/>
                  </a:lnTo>
                  <a:lnTo>
                    <a:pt x="2358" y="403"/>
                  </a:lnTo>
                  <a:lnTo>
                    <a:pt x="2354" y="405"/>
                  </a:lnTo>
                  <a:lnTo>
                    <a:pt x="2348" y="403"/>
                  </a:lnTo>
                  <a:lnTo>
                    <a:pt x="2344" y="399"/>
                  </a:lnTo>
                  <a:lnTo>
                    <a:pt x="2341" y="395"/>
                  </a:lnTo>
                  <a:lnTo>
                    <a:pt x="2335" y="390"/>
                  </a:lnTo>
                  <a:lnTo>
                    <a:pt x="2329" y="386"/>
                  </a:lnTo>
                  <a:lnTo>
                    <a:pt x="2323" y="382"/>
                  </a:lnTo>
                  <a:lnTo>
                    <a:pt x="2319" y="376"/>
                  </a:lnTo>
                  <a:lnTo>
                    <a:pt x="2319" y="370"/>
                  </a:lnTo>
                  <a:lnTo>
                    <a:pt x="2316" y="367"/>
                  </a:lnTo>
                  <a:lnTo>
                    <a:pt x="2308" y="359"/>
                  </a:lnTo>
                  <a:lnTo>
                    <a:pt x="2304" y="357"/>
                  </a:lnTo>
                  <a:lnTo>
                    <a:pt x="2298" y="355"/>
                  </a:lnTo>
                  <a:lnTo>
                    <a:pt x="2293" y="353"/>
                  </a:lnTo>
                  <a:lnTo>
                    <a:pt x="2283" y="349"/>
                  </a:lnTo>
                  <a:lnTo>
                    <a:pt x="2277" y="347"/>
                  </a:lnTo>
                  <a:lnTo>
                    <a:pt x="2273" y="347"/>
                  </a:lnTo>
                  <a:lnTo>
                    <a:pt x="2268" y="347"/>
                  </a:lnTo>
                  <a:lnTo>
                    <a:pt x="2264" y="349"/>
                  </a:lnTo>
                  <a:lnTo>
                    <a:pt x="2254" y="353"/>
                  </a:lnTo>
                  <a:lnTo>
                    <a:pt x="2250" y="351"/>
                  </a:lnTo>
                  <a:lnTo>
                    <a:pt x="2246" y="349"/>
                  </a:lnTo>
                  <a:lnTo>
                    <a:pt x="2241" y="347"/>
                  </a:lnTo>
                  <a:lnTo>
                    <a:pt x="2235" y="345"/>
                  </a:lnTo>
                  <a:lnTo>
                    <a:pt x="2231" y="345"/>
                  </a:lnTo>
                  <a:lnTo>
                    <a:pt x="2227" y="345"/>
                  </a:lnTo>
                  <a:lnTo>
                    <a:pt x="2222" y="347"/>
                  </a:lnTo>
                  <a:lnTo>
                    <a:pt x="2218" y="349"/>
                  </a:lnTo>
                  <a:lnTo>
                    <a:pt x="2212" y="349"/>
                  </a:lnTo>
                  <a:lnTo>
                    <a:pt x="2208" y="347"/>
                  </a:lnTo>
                  <a:lnTo>
                    <a:pt x="2206" y="349"/>
                  </a:lnTo>
                  <a:lnTo>
                    <a:pt x="2197" y="353"/>
                  </a:lnTo>
                  <a:lnTo>
                    <a:pt x="2191" y="355"/>
                  </a:lnTo>
                  <a:lnTo>
                    <a:pt x="2187" y="351"/>
                  </a:lnTo>
                  <a:lnTo>
                    <a:pt x="2179" y="351"/>
                  </a:lnTo>
                  <a:lnTo>
                    <a:pt x="2175" y="357"/>
                  </a:lnTo>
                  <a:lnTo>
                    <a:pt x="2174" y="365"/>
                  </a:lnTo>
                  <a:lnTo>
                    <a:pt x="2172" y="370"/>
                  </a:lnTo>
                  <a:lnTo>
                    <a:pt x="2170" y="384"/>
                  </a:lnTo>
                  <a:lnTo>
                    <a:pt x="2168" y="390"/>
                  </a:lnTo>
                  <a:lnTo>
                    <a:pt x="2162" y="399"/>
                  </a:lnTo>
                  <a:lnTo>
                    <a:pt x="2158" y="407"/>
                  </a:lnTo>
                  <a:lnTo>
                    <a:pt x="2154" y="413"/>
                  </a:lnTo>
                  <a:lnTo>
                    <a:pt x="2152" y="418"/>
                  </a:lnTo>
                  <a:lnTo>
                    <a:pt x="2152" y="430"/>
                  </a:lnTo>
                  <a:lnTo>
                    <a:pt x="2154" y="438"/>
                  </a:lnTo>
                  <a:lnTo>
                    <a:pt x="2152" y="445"/>
                  </a:lnTo>
                  <a:lnTo>
                    <a:pt x="2152" y="455"/>
                  </a:lnTo>
                  <a:lnTo>
                    <a:pt x="2152" y="463"/>
                  </a:lnTo>
                  <a:lnTo>
                    <a:pt x="2154" y="466"/>
                  </a:lnTo>
                  <a:lnTo>
                    <a:pt x="2160" y="472"/>
                  </a:lnTo>
                  <a:lnTo>
                    <a:pt x="2162" y="478"/>
                  </a:lnTo>
                  <a:lnTo>
                    <a:pt x="2162" y="484"/>
                  </a:lnTo>
                  <a:lnTo>
                    <a:pt x="2164" y="489"/>
                  </a:lnTo>
                  <a:lnTo>
                    <a:pt x="2164" y="493"/>
                  </a:lnTo>
                  <a:lnTo>
                    <a:pt x="2168" y="501"/>
                  </a:lnTo>
                  <a:lnTo>
                    <a:pt x="2168" y="505"/>
                  </a:lnTo>
                  <a:lnTo>
                    <a:pt x="2168" y="511"/>
                  </a:lnTo>
                  <a:lnTo>
                    <a:pt x="2170" y="516"/>
                  </a:lnTo>
                  <a:lnTo>
                    <a:pt x="2175" y="522"/>
                  </a:lnTo>
                  <a:lnTo>
                    <a:pt x="2177" y="524"/>
                  </a:lnTo>
                  <a:lnTo>
                    <a:pt x="2179" y="528"/>
                  </a:lnTo>
                  <a:lnTo>
                    <a:pt x="2181" y="534"/>
                  </a:lnTo>
                  <a:lnTo>
                    <a:pt x="2181" y="537"/>
                  </a:lnTo>
                  <a:lnTo>
                    <a:pt x="2179" y="549"/>
                  </a:lnTo>
                  <a:lnTo>
                    <a:pt x="2185" y="559"/>
                  </a:lnTo>
                  <a:lnTo>
                    <a:pt x="2187" y="559"/>
                  </a:lnTo>
                  <a:lnTo>
                    <a:pt x="2193" y="559"/>
                  </a:lnTo>
                  <a:lnTo>
                    <a:pt x="2200" y="560"/>
                  </a:lnTo>
                  <a:lnTo>
                    <a:pt x="2206" y="564"/>
                  </a:lnTo>
                  <a:lnTo>
                    <a:pt x="2216" y="574"/>
                  </a:lnTo>
                  <a:lnTo>
                    <a:pt x="2222" y="580"/>
                  </a:lnTo>
                  <a:lnTo>
                    <a:pt x="2227" y="584"/>
                  </a:lnTo>
                  <a:lnTo>
                    <a:pt x="2233" y="587"/>
                  </a:lnTo>
                  <a:lnTo>
                    <a:pt x="2245" y="593"/>
                  </a:lnTo>
                  <a:lnTo>
                    <a:pt x="2250" y="597"/>
                  </a:lnTo>
                  <a:lnTo>
                    <a:pt x="2256" y="599"/>
                  </a:lnTo>
                  <a:lnTo>
                    <a:pt x="2262" y="601"/>
                  </a:lnTo>
                  <a:lnTo>
                    <a:pt x="2271" y="607"/>
                  </a:lnTo>
                  <a:lnTo>
                    <a:pt x="2273" y="610"/>
                  </a:lnTo>
                  <a:lnTo>
                    <a:pt x="2273" y="618"/>
                  </a:lnTo>
                  <a:lnTo>
                    <a:pt x="2273" y="628"/>
                  </a:lnTo>
                  <a:lnTo>
                    <a:pt x="2273" y="635"/>
                  </a:lnTo>
                  <a:lnTo>
                    <a:pt x="2273" y="641"/>
                  </a:lnTo>
                  <a:lnTo>
                    <a:pt x="2273" y="647"/>
                  </a:lnTo>
                  <a:lnTo>
                    <a:pt x="2273" y="655"/>
                  </a:lnTo>
                  <a:lnTo>
                    <a:pt x="2273" y="656"/>
                  </a:lnTo>
                  <a:lnTo>
                    <a:pt x="2273" y="666"/>
                  </a:lnTo>
                  <a:lnTo>
                    <a:pt x="2275" y="670"/>
                  </a:lnTo>
                  <a:lnTo>
                    <a:pt x="2281" y="678"/>
                  </a:lnTo>
                  <a:lnTo>
                    <a:pt x="2285" y="681"/>
                  </a:lnTo>
                  <a:lnTo>
                    <a:pt x="2289" y="685"/>
                  </a:lnTo>
                  <a:lnTo>
                    <a:pt x="2294" y="691"/>
                  </a:lnTo>
                  <a:lnTo>
                    <a:pt x="2298" y="695"/>
                  </a:lnTo>
                  <a:lnTo>
                    <a:pt x="2302" y="699"/>
                  </a:lnTo>
                  <a:lnTo>
                    <a:pt x="2306" y="703"/>
                  </a:lnTo>
                  <a:lnTo>
                    <a:pt x="2308" y="708"/>
                  </a:lnTo>
                  <a:lnTo>
                    <a:pt x="2312" y="710"/>
                  </a:lnTo>
                  <a:lnTo>
                    <a:pt x="2316" y="714"/>
                  </a:lnTo>
                  <a:lnTo>
                    <a:pt x="2319" y="718"/>
                  </a:lnTo>
                  <a:lnTo>
                    <a:pt x="2319" y="726"/>
                  </a:lnTo>
                  <a:lnTo>
                    <a:pt x="2321" y="731"/>
                  </a:lnTo>
                  <a:lnTo>
                    <a:pt x="2319" y="737"/>
                  </a:lnTo>
                  <a:lnTo>
                    <a:pt x="2319" y="741"/>
                  </a:lnTo>
                  <a:lnTo>
                    <a:pt x="2319" y="747"/>
                  </a:lnTo>
                  <a:lnTo>
                    <a:pt x="2321" y="756"/>
                  </a:lnTo>
                  <a:lnTo>
                    <a:pt x="2321" y="760"/>
                  </a:lnTo>
                  <a:lnTo>
                    <a:pt x="2321" y="764"/>
                  </a:lnTo>
                  <a:lnTo>
                    <a:pt x="2321" y="768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97" name="Freeform 7"/>
            <p:cNvSpPr>
              <a:spLocks/>
            </p:cNvSpPr>
            <p:nvPr/>
          </p:nvSpPr>
          <p:spPr bwMode="auto">
            <a:xfrm>
              <a:off x="-433388" y="5118100"/>
              <a:ext cx="3540125" cy="2492375"/>
            </a:xfrm>
            <a:custGeom>
              <a:avLst/>
              <a:gdLst>
                <a:gd name="T0" fmla="*/ 2212 w 2230"/>
                <a:gd name="T1" fmla="*/ 42 h 1570"/>
                <a:gd name="T2" fmla="*/ 2210 w 2230"/>
                <a:gd name="T3" fmla="*/ 115 h 1570"/>
                <a:gd name="T4" fmla="*/ 2153 w 2230"/>
                <a:gd name="T5" fmla="*/ 148 h 1570"/>
                <a:gd name="T6" fmla="*/ 2103 w 2230"/>
                <a:gd name="T7" fmla="*/ 207 h 1570"/>
                <a:gd name="T8" fmla="*/ 2070 w 2230"/>
                <a:gd name="T9" fmla="*/ 248 h 1570"/>
                <a:gd name="T10" fmla="*/ 2043 w 2230"/>
                <a:gd name="T11" fmla="*/ 219 h 1570"/>
                <a:gd name="T12" fmla="*/ 2051 w 2230"/>
                <a:gd name="T13" fmla="*/ 248 h 1570"/>
                <a:gd name="T14" fmla="*/ 2066 w 2230"/>
                <a:gd name="T15" fmla="*/ 257 h 1570"/>
                <a:gd name="T16" fmla="*/ 2070 w 2230"/>
                <a:gd name="T17" fmla="*/ 261 h 1570"/>
                <a:gd name="T18" fmla="*/ 2068 w 2230"/>
                <a:gd name="T19" fmla="*/ 284 h 1570"/>
                <a:gd name="T20" fmla="*/ 2059 w 2230"/>
                <a:gd name="T21" fmla="*/ 330 h 1570"/>
                <a:gd name="T22" fmla="*/ 2057 w 2230"/>
                <a:gd name="T23" fmla="*/ 378 h 1570"/>
                <a:gd name="T24" fmla="*/ 2051 w 2230"/>
                <a:gd name="T25" fmla="*/ 397 h 1570"/>
                <a:gd name="T26" fmla="*/ 2001 w 2230"/>
                <a:gd name="T27" fmla="*/ 432 h 1570"/>
                <a:gd name="T28" fmla="*/ 1972 w 2230"/>
                <a:gd name="T29" fmla="*/ 432 h 1570"/>
                <a:gd name="T30" fmla="*/ 1961 w 2230"/>
                <a:gd name="T31" fmla="*/ 441 h 1570"/>
                <a:gd name="T32" fmla="*/ 1920 w 2230"/>
                <a:gd name="T33" fmla="*/ 466 h 1570"/>
                <a:gd name="T34" fmla="*/ 1863 w 2230"/>
                <a:gd name="T35" fmla="*/ 509 h 1570"/>
                <a:gd name="T36" fmla="*/ 1824 w 2230"/>
                <a:gd name="T37" fmla="*/ 536 h 1570"/>
                <a:gd name="T38" fmla="*/ 1782 w 2230"/>
                <a:gd name="T39" fmla="*/ 584 h 1570"/>
                <a:gd name="T40" fmla="*/ 1757 w 2230"/>
                <a:gd name="T41" fmla="*/ 624 h 1570"/>
                <a:gd name="T42" fmla="*/ 1723 w 2230"/>
                <a:gd name="T43" fmla="*/ 653 h 1570"/>
                <a:gd name="T44" fmla="*/ 1698 w 2230"/>
                <a:gd name="T45" fmla="*/ 689 h 1570"/>
                <a:gd name="T46" fmla="*/ 1667 w 2230"/>
                <a:gd name="T47" fmla="*/ 728 h 1570"/>
                <a:gd name="T48" fmla="*/ 1650 w 2230"/>
                <a:gd name="T49" fmla="*/ 774 h 1570"/>
                <a:gd name="T50" fmla="*/ 1611 w 2230"/>
                <a:gd name="T51" fmla="*/ 802 h 1570"/>
                <a:gd name="T52" fmla="*/ 1561 w 2230"/>
                <a:gd name="T53" fmla="*/ 837 h 1570"/>
                <a:gd name="T54" fmla="*/ 1523 w 2230"/>
                <a:gd name="T55" fmla="*/ 849 h 1570"/>
                <a:gd name="T56" fmla="*/ 1487 w 2230"/>
                <a:gd name="T57" fmla="*/ 898 h 1570"/>
                <a:gd name="T58" fmla="*/ 1435 w 2230"/>
                <a:gd name="T59" fmla="*/ 921 h 1570"/>
                <a:gd name="T60" fmla="*/ 1398 w 2230"/>
                <a:gd name="T61" fmla="*/ 948 h 1570"/>
                <a:gd name="T62" fmla="*/ 1366 w 2230"/>
                <a:gd name="T63" fmla="*/ 987 h 1570"/>
                <a:gd name="T64" fmla="*/ 1325 w 2230"/>
                <a:gd name="T65" fmla="*/ 991 h 1570"/>
                <a:gd name="T66" fmla="*/ 1287 w 2230"/>
                <a:gd name="T67" fmla="*/ 1039 h 1570"/>
                <a:gd name="T68" fmla="*/ 1273 w 2230"/>
                <a:gd name="T69" fmla="*/ 1090 h 1570"/>
                <a:gd name="T70" fmla="*/ 1243 w 2230"/>
                <a:gd name="T71" fmla="*/ 1144 h 1570"/>
                <a:gd name="T72" fmla="*/ 1193 w 2230"/>
                <a:gd name="T73" fmla="*/ 1186 h 1570"/>
                <a:gd name="T74" fmla="*/ 1149 w 2230"/>
                <a:gd name="T75" fmla="*/ 1211 h 1570"/>
                <a:gd name="T76" fmla="*/ 1103 w 2230"/>
                <a:gd name="T77" fmla="*/ 1244 h 1570"/>
                <a:gd name="T78" fmla="*/ 1041 w 2230"/>
                <a:gd name="T79" fmla="*/ 1265 h 1570"/>
                <a:gd name="T80" fmla="*/ 953 w 2230"/>
                <a:gd name="T81" fmla="*/ 1258 h 1570"/>
                <a:gd name="T82" fmla="*/ 903 w 2230"/>
                <a:gd name="T83" fmla="*/ 1259 h 1570"/>
                <a:gd name="T84" fmla="*/ 830 w 2230"/>
                <a:gd name="T85" fmla="*/ 1256 h 1570"/>
                <a:gd name="T86" fmla="*/ 778 w 2230"/>
                <a:gd name="T87" fmla="*/ 1246 h 1570"/>
                <a:gd name="T88" fmla="*/ 772 w 2230"/>
                <a:gd name="T89" fmla="*/ 1227 h 1570"/>
                <a:gd name="T90" fmla="*/ 751 w 2230"/>
                <a:gd name="T91" fmla="*/ 1234 h 1570"/>
                <a:gd name="T92" fmla="*/ 715 w 2230"/>
                <a:gd name="T93" fmla="*/ 1240 h 1570"/>
                <a:gd name="T94" fmla="*/ 694 w 2230"/>
                <a:gd name="T95" fmla="*/ 1231 h 1570"/>
                <a:gd name="T96" fmla="*/ 670 w 2230"/>
                <a:gd name="T97" fmla="*/ 1240 h 1570"/>
                <a:gd name="T98" fmla="*/ 622 w 2230"/>
                <a:gd name="T99" fmla="*/ 1252 h 1570"/>
                <a:gd name="T100" fmla="*/ 590 w 2230"/>
                <a:gd name="T101" fmla="*/ 1258 h 1570"/>
                <a:gd name="T102" fmla="*/ 576 w 2230"/>
                <a:gd name="T103" fmla="*/ 1259 h 1570"/>
                <a:gd name="T104" fmla="*/ 548 w 2230"/>
                <a:gd name="T105" fmla="*/ 1300 h 1570"/>
                <a:gd name="T106" fmla="*/ 530 w 2230"/>
                <a:gd name="T107" fmla="*/ 1342 h 1570"/>
                <a:gd name="T108" fmla="*/ 496 w 2230"/>
                <a:gd name="T109" fmla="*/ 1365 h 1570"/>
                <a:gd name="T110" fmla="*/ 440 w 2230"/>
                <a:gd name="T111" fmla="*/ 1402 h 1570"/>
                <a:gd name="T112" fmla="*/ 421 w 2230"/>
                <a:gd name="T113" fmla="*/ 1442 h 1570"/>
                <a:gd name="T114" fmla="*/ 361 w 2230"/>
                <a:gd name="T115" fmla="*/ 1444 h 1570"/>
                <a:gd name="T116" fmla="*/ 304 w 2230"/>
                <a:gd name="T117" fmla="*/ 1473 h 1570"/>
                <a:gd name="T118" fmla="*/ 252 w 2230"/>
                <a:gd name="T119" fmla="*/ 1484 h 1570"/>
                <a:gd name="T120" fmla="*/ 221 w 2230"/>
                <a:gd name="T121" fmla="*/ 1496 h 1570"/>
                <a:gd name="T122" fmla="*/ 164 w 2230"/>
                <a:gd name="T123" fmla="*/ 1549 h 1570"/>
                <a:gd name="T124" fmla="*/ 110 w 2230"/>
                <a:gd name="T125" fmla="*/ 1563 h 157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230"/>
                <a:gd name="T190" fmla="*/ 0 h 1570"/>
                <a:gd name="T191" fmla="*/ 2230 w 2230"/>
                <a:gd name="T192" fmla="*/ 1570 h 157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230" h="1570">
                  <a:moveTo>
                    <a:pt x="2212" y="0"/>
                  </a:moveTo>
                  <a:lnTo>
                    <a:pt x="2210" y="6"/>
                  </a:lnTo>
                  <a:lnTo>
                    <a:pt x="2210" y="11"/>
                  </a:lnTo>
                  <a:lnTo>
                    <a:pt x="2210" y="15"/>
                  </a:lnTo>
                  <a:lnTo>
                    <a:pt x="2210" y="21"/>
                  </a:lnTo>
                  <a:lnTo>
                    <a:pt x="2212" y="27"/>
                  </a:lnTo>
                  <a:lnTo>
                    <a:pt x="2210" y="31"/>
                  </a:lnTo>
                  <a:lnTo>
                    <a:pt x="2210" y="36"/>
                  </a:lnTo>
                  <a:lnTo>
                    <a:pt x="2212" y="42"/>
                  </a:lnTo>
                  <a:lnTo>
                    <a:pt x="2214" y="46"/>
                  </a:lnTo>
                  <a:lnTo>
                    <a:pt x="2218" y="50"/>
                  </a:lnTo>
                  <a:lnTo>
                    <a:pt x="2222" y="56"/>
                  </a:lnTo>
                  <a:lnTo>
                    <a:pt x="2224" y="59"/>
                  </a:lnTo>
                  <a:lnTo>
                    <a:pt x="2224" y="65"/>
                  </a:lnTo>
                  <a:lnTo>
                    <a:pt x="2224" y="69"/>
                  </a:lnTo>
                  <a:lnTo>
                    <a:pt x="2230" y="92"/>
                  </a:lnTo>
                  <a:lnTo>
                    <a:pt x="2212" y="109"/>
                  </a:lnTo>
                  <a:lnTo>
                    <a:pt x="2210" y="115"/>
                  </a:lnTo>
                  <a:lnTo>
                    <a:pt x="2203" y="121"/>
                  </a:lnTo>
                  <a:lnTo>
                    <a:pt x="2193" y="121"/>
                  </a:lnTo>
                  <a:lnTo>
                    <a:pt x="2189" y="125"/>
                  </a:lnTo>
                  <a:lnTo>
                    <a:pt x="2178" y="127"/>
                  </a:lnTo>
                  <a:lnTo>
                    <a:pt x="2176" y="130"/>
                  </a:lnTo>
                  <a:lnTo>
                    <a:pt x="2166" y="134"/>
                  </a:lnTo>
                  <a:lnTo>
                    <a:pt x="2166" y="138"/>
                  </a:lnTo>
                  <a:lnTo>
                    <a:pt x="2155" y="148"/>
                  </a:lnTo>
                  <a:lnTo>
                    <a:pt x="2153" y="148"/>
                  </a:lnTo>
                  <a:lnTo>
                    <a:pt x="2137" y="163"/>
                  </a:lnTo>
                  <a:lnTo>
                    <a:pt x="2136" y="167"/>
                  </a:lnTo>
                  <a:lnTo>
                    <a:pt x="2130" y="171"/>
                  </a:lnTo>
                  <a:lnTo>
                    <a:pt x="2122" y="178"/>
                  </a:lnTo>
                  <a:lnTo>
                    <a:pt x="2114" y="184"/>
                  </a:lnTo>
                  <a:lnTo>
                    <a:pt x="2111" y="196"/>
                  </a:lnTo>
                  <a:lnTo>
                    <a:pt x="2109" y="196"/>
                  </a:lnTo>
                  <a:lnTo>
                    <a:pt x="2103" y="201"/>
                  </a:lnTo>
                  <a:lnTo>
                    <a:pt x="2103" y="207"/>
                  </a:lnTo>
                  <a:lnTo>
                    <a:pt x="2101" y="211"/>
                  </a:lnTo>
                  <a:lnTo>
                    <a:pt x="2093" y="219"/>
                  </a:lnTo>
                  <a:lnTo>
                    <a:pt x="2089" y="225"/>
                  </a:lnTo>
                  <a:lnTo>
                    <a:pt x="2089" y="226"/>
                  </a:lnTo>
                  <a:lnTo>
                    <a:pt x="2084" y="234"/>
                  </a:lnTo>
                  <a:lnTo>
                    <a:pt x="2082" y="240"/>
                  </a:lnTo>
                  <a:lnTo>
                    <a:pt x="2078" y="246"/>
                  </a:lnTo>
                  <a:lnTo>
                    <a:pt x="2074" y="248"/>
                  </a:lnTo>
                  <a:lnTo>
                    <a:pt x="2070" y="248"/>
                  </a:lnTo>
                  <a:lnTo>
                    <a:pt x="2070" y="238"/>
                  </a:lnTo>
                  <a:lnTo>
                    <a:pt x="2066" y="242"/>
                  </a:lnTo>
                  <a:lnTo>
                    <a:pt x="2065" y="242"/>
                  </a:lnTo>
                  <a:lnTo>
                    <a:pt x="2059" y="240"/>
                  </a:lnTo>
                  <a:lnTo>
                    <a:pt x="2053" y="236"/>
                  </a:lnTo>
                  <a:lnTo>
                    <a:pt x="2047" y="228"/>
                  </a:lnTo>
                  <a:lnTo>
                    <a:pt x="2047" y="213"/>
                  </a:lnTo>
                  <a:lnTo>
                    <a:pt x="2045" y="215"/>
                  </a:lnTo>
                  <a:lnTo>
                    <a:pt x="2043" y="219"/>
                  </a:lnTo>
                  <a:lnTo>
                    <a:pt x="2041" y="219"/>
                  </a:lnTo>
                  <a:lnTo>
                    <a:pt x="2040" y="221"/>
                  </a:lnTo>
                  <a:lnTo>
                    <a:pt x="2041" y="223"/>
                  </a:lnTo>
                  <a:lnTo>
                    <a:pt x="2041" y="236"/>
                  </a:lnTo>
                  <a:lnTo>
                    <a:pt x="2040" y="242"/>
                  </a:lnTo>
                  <a:lnTo>
                    <a:pt x="2043" y="240"/>
                  </a:lnTo>
                  <a:lnTo>
                    <a:pt x="2049" y="240"/>
                  </a:lnTo>
                  <a:lnTo>
                    <a:pt x="2051" y="242"/>
                  </a:lnTo>
                  <a:lnTo>
                    <a:pt x="2051" y="248"/>
                  </a:lnTo>
                  <a:lnTo>
                    <a:pt x="2045" y="253"/>
                  </a:lnTo>
                  <a:lnTo>
                    <a:pt x="2047" y="257"/>
                  </a:lnTo>
                  <a:lnTo>
                    <a:pt x="2049" y="255"/>
                  </a:lnTo>
                  <a:lnTo>
                    <a:pt x="2053" y="255"/>
                  </a:lnTo>
                  <a:lnTo>
                    <a:pt x="2053" y="251"/>
                  </a:lnTo>
                  <a:lnTo>
                    <a:pt x="2055" y="249"/>
                  </a:lnTo>
                  <a:lnTo>
                    <a:pt x="2063" y="249"/>
                  </a:lnTo>
                  <a:lnTo>
                    <a:pt x="2066" y="253"/>
                  </a:lnTo>
                  <a:lnTo>
                    <a:pt x="2066" y="257"/>
                  </a:lnTo>
                  <a:lnTo>
                    <a:pt x="2063" y="263"/>
                  </a:lnTo>
                  <a:lnTo>
                    <a:pt x="2065" y="267"/>
                  </a:lnTo>
                  <a:lnTo>
                    <a:pt x="2066" y="267"/>
                  </a:lnTo>
                  <a:lnTo>
                    <a:pt x="2065" y="265"/>
                  </a:lnTo>
                  <a:lnTo>
                    <a:pt x="2066" y="263"/>
                  </a:lnTo>
                  <a:lnTo>
                    <a:pt x="2068" y="267"/>
                  </a:lnTo>
                  <a:lnTo>
                    <a:pt x="2070" y="267"/>
                  </a:lnTo>
                  <a:lnTo>
                    <a:pt x="2072" y="263"/>
                  </a:lnTo>
                  <a:lnTo>
                    <a:pt x="2070" y="261"/>
                  </a:lnTo>
                  <a:lnTo>
                    <a:pt x="2070" y="257"/>
                  </a:lnTo>
                  <a:lnTo>
                    <a:pt x="2072" y="255"/>
                  </a:lnTo>
                  <a:lnTo>
                    <a:pt x="2074" y="257"/>
                  </a:lnTo>
                  <a:lnTo>
                    <a:pt x="2076" y="259"/>
                  </a:lnTo>
                  <a:lnTo>
                    <a:pt x="2076" y="269"/>
                  </a:lnTo>
                  <a:lnTo>
                    <a:pt x="2072" y="276"/>
                  </a:lnTo>
                  <a:lnTo>
                    <a:pt x="2070" y="278"/>
                  </a:lnTo>
                  <a:lnTo>
                    <a:pt x="2070" y="284"/>
                  </a:lnTo>
                  <a:lnTo>
                    <a:pt x="2068" y="284"/>
                  </a:lnTo>
                  <a:lnTo>
                    <a:pt x="2068" y="299"/>
                  </a:lnTo>
                  <a:lnTo>
                    <a:pt x="2066" y="299"/>
                  </a:lnTo>
                  <a:lnTo>
                    <a:pt x="2066" y="305"/>
                  </a:lnTo>
                  <a:lnTo>
                    <a:pt x="2066" y="311"/>
                  </a:lnTo>
                  <a:lnTo>
                    <a:pt x="2061" y="319"/>
                  </a:lnTo>
                  <a:lnTo>
                    <a:pt x="2061" y="322"/>
                  </a:lnTo>
                  <a:lnTo>
                    <a:pt x="2061" y="324"/>
                  </a:lnTo>
                  <a:lnTo>
                    <a:pt x="2061" y="328"/>
                  </a:lnTo>
                  <a:lnTo>
                    <a:pt x="2059" y="330"/>
                  </a:lnTo>
                  <a:lnTo>
                    <a:pt x="2059" y="347"/>
                  </a:lnTo>
                  <a:lnTo>
                    <a:pt x="2057" y="347"/>
                  </a:lnTo>
                  <a:lnTo>
                    <a:pt x="2057" y="349"/>
                  </a:lnTo>
                  <a:lnTo>
                    <a:pt x="2057" y="357"/>
                  </a:lnTo>
                  <a:lnTo>
                    <a:pt x="2059" y="359"/>
                  </a:lnTo>
                  <a:lnTo>
                    <a:pt x="2059" y="363"/>
                  </a:lnTo>
                  <a:lnTo>
                    <a:pt x="2061" y="365"/>
                  </a:lnTo>
                  <a:lnTo>
                    <a:pt x="2059" y="380"/>
                  </a:lnTo>
                  <a:lnTo>
                    <a:pt x="2057" y="378"/>
                  </a:lnTo>
                  <a:lnTo>
                    <a:pt x="2057" y="372"/>
                  </a:lnTo>
                  <a:lnTo>
                    <a:pt x="2053" y="369"/>
                  </a:lnTo>
                  <a:lnTo>
                    <a:pt x="2047" y="369"/>
                  </a:lnTo>
                  <a:lnTo>
                    <a:pt x="2053" y="374"/>
                  </a:lnTo>
                  <a:lnTo>
                    <a:pt x="2057" y="386"/>
                  </a:lnTo>
                  <a:lnTo>
                    <a:pt x="2057" y="388"/>
                  </a:lnTo>
                  <a:lnTo>
                    <a:pt x="2057" y="390"/>
                  </a:lnTo>
                  <a:lnTo>
                    <a:pt x="2051" y="395"/>
                  </a:lnTo>
                  <a:lnTo>
                    <a:pt x="2051" y="397"/>
                  </a:lnTo>
                  <a:lnTo>
                    <a:pt x="2047" y="401"/>
                  </a:lnTo>
                  <a:lnTo>
                    <a:pt x="2041" y="403"/>
                  </a:lnTo>
                  <a:lnTo>
                    <a:pt x="2034" y="411"/>
                  </a:lnTo>
                  <a:lnTo>
                    <a:pt x="2028" y="415"/>
                  </a:lnTo>
                  <a:lnTo>
                    <a:pt x="2024" y="415"/>
                  </a:lnTo>
                  <a:lnTo>
                    <a:pt x="2020" y="417"/>
                  </a:lnTo>
                  <a:lnTo>
                    <a:pt x="2005" y="428"/>
                  </a:lnTo>
                  <a:lnTo>
                    <a:pt x="2003" y="428"/>
                  </a:lnTo>
                  <a:lnTo>
                    <a:pt x="2001" y="432"/>
                  </a:lnTo>
                  <a:lnTo>
                    <a:pt x="1997" y="434"/>
                  </a:lnTo>
                  <a:lnTo>
                    <a:pt x="1988" y="440"/>
                  </a:lnTo>
                  <a:lnTo>
                    <a:pt x="1986" y="440"/>
                  </a:lnTo>
                  <a:lnTo>
                    <a:pt x="1980" y="443"/>
                  </a:lnTo>
                  <a:lnTo>
                    <a:pt x="1974" y="443"/>
                  </a:lnTo>
                  <a:lnTo>
                    <a:pt x="1972" y="440"/>
                  </a:lnTo>
                  <a:lnTo>
                    <a:pt x="1972" y="436"/>
                  </a:lnTo>
                  <a:lnTo>
                    <a:pt x="1978" y="434"/>
                  </a:lnTo>
                  <a:lnTo>
                    <a:pt x="1972" y="432"/>
                  </a:lnTo>
                  <a:lnTo>
                    <a:pt x="1972" y="430"/>
                  </a:lnTo>
                  <a:lnTo>
                    <a:pt x="1976" y="426"/>
                  </a:lnTo>
                  <a:lnTo>
                    <a:pt x="1972" y="426"/>
                  </a:lnTo>
                  <a:lnTo>
                    <a:pt x="1969" y="430"/>
                  </a:lnTo>
                  <a:lnTo>
                    <a:pt x="1967" y="436"/>
                  </a:lnTo>
                  <a:lnTo>
                    <a:pt x="1963" y="438"/>
                  </a:lnTo>
                  <a:lnTo>
                    <a:pt x="1957" y="441"/>
                  </a:lnTo>
                  <a:lnTo>
                    <a:pt x="1961" y="443"/>
                  </a:lnTo>
                  <a:lnTo>
                    <a:pt x="1961" y="441"/>
                  </a:lnTo>
                  <a:lnTo>
                    <a:pt x="1967" y="441"/>
                  </a:lnTo>
                  <a:lnTo>
                    <a:pt x="1969" y="445"/>
                  </a:lnTo>
                  <a:lnTo>
                    <a:pt x="1965" y="447"/>
                  </a:lnTo>
                  <a:lnTo>
                    <a:pt x="1959" y="451"/>
                  </a:lnTo>
                  <a:lnTo>
                    <a:pt x="1953" y="451"/>
                  </a:lnTo>
                  <a:lnTo>
                    <a:pt x="1951" y="453"/>
                  </a:lnTo>
                  <a:lnTo>
                    <a:pt x="1947" y="453"/>
                  </a:lnTo>
                  <a:lnTo>
                    <a:pt x="1942" y="455"/>
                  </a:lnTo>
                  <a:lnTo>
                    <a:pt x="1920" y="466"/>
                  </a:lnTo>
                  <a:lnTo>
                    <a:pt x="1913" y="474"/>
                  </a:lnTo>
                  <a:lnTo>
                    <a:pt x="1909" y="474"/>
                  </a:lnTo>
                  <a:lnTo>
                    <a:pt x="1907" y="478"/>
                  </a:lnTo>
                  <a:lnTo>
                    <a:pt x="1901" y="480"/>
                  </a:lnTo>
                  <a:lnTo>
                    <a:pt x="1897" y="480"/>
                  </a:lnTo>
                  <a:lnTo>
                    <a:pt x="1880" y="495"/>
                  </a:lnTo>
                  <a:lnTo>
                    <a:pt x="1872" y="495"/>
                  </a:lnTo>
                  <a:lnTo>
                    <a:pt x="1869" y="503"/>
                  </a:lnTo>
                  <a:lnTo>
                    <a:pt x="1863" y="509"/>
                  </a:lnTo>
                  <a:lnTo>
                    <a:pt x="1861" y="509"/>
                  </a:lnTo>
                  <a:lnTo>
                    <a:pt x="1853" y="516"/>
                  </a:lnTo>
                  <a:lnTo>
                    <a:pt x="1851" y="516"/>
                  </a:lnTo>
                  <a:lnTo>
                    <a:pt x="1849" y="516"/>
                  </a:lnTo>
                  <a:lnTo>
                    <a:pt x="1846" y="516"/>
                  </a:lnTo>
                  <a:lnTo>
                    <a:pt x="1844" y="522"/>
                  </a:lnTo>
                  <a:lnTo>
                    <a:pt x="1830" y="534"/>
                  </a:lnTo>
                  <a:lnTo>
                    <a:pt x="1826" y="536"/>
                  </a:lnTo>
                  <a:lnTo>
                    <a:pt x="1824" y="536"/>
                  </a:lnTo>
                  <a:lnTo>
                    <a:pt x="1821" y="541"/>
                  </a:lnTo>
                  <a:lnTo>
                    <a:pt x="1811" y="551"/>
                  </a:lnTo>
                  <a:lnTo>
                    <a:pt x="1805" y="553"/>
                  </a:lnTo>
                  <a:lnTo>
                    <a:pt x="1800" y="561"/>
                  </a:lnTo>
                  <a:lnTo>
                    <a:pt x="1798" y="564"/>
                  </a:lnTo>
                  <a:lnTo>
                    <a:pt x="1788" y="576"/>
                  </a:lnTo>
                  <a:lnTo>
                    <a:pt x="1788" y="578"/>
                  </a:lnTo>
                  <a:lnTo>
                    <a:pt x="1782" y="582"/>
                  </a:lnTo>
                  <a:lnTo>
                    <a:pt x="1782" y="584"/>
                  </a:lnTo>
                  <a:lnTo>
                    <a:pt x="1780" y="585"/>
                  </a:lnTo>
                  <a:lnTo>
                    <a:pt x="1780" y="587"/>
                  </a:lnTo>
                  <a:lnTo>
                    <a:pt x="1775" y="595"/>
                  </a:lnTo>
                  <a:lnTo>
                    <a:pt x="1775" y="597"/>
                  </a:lnTo>
                  <a:lnTo>
                    <a:pt x="1765" y="609"/>
                  </a:lnTo>
                  <a:lnTo>
                    <a:pt x="1765" y="614"/>
                  </a:lnTo>
                  <a:lnTo>
                    <a:pt x="1761" y="616"/>
                  </a:lnTo>
                  <a:lnTo>
                    <a:pt x="1761" y="620"/>
                  </a:lnTo>
                  <a:lnTo>
                    <a:pt x="1757" y="624"/>
                  </a:lnTo>
                  <a:lnTo>
                    <a:pt x="1755" y="624"/>
                  </a:lnTo>
                  <a:lnTo>
                    <a:pt x="1753" y="626"/>
                  </a:lnTo>
                  <a:lnTo>
                    <a:pt x="1752" y="632"/>
                  </a:lnTo>
                  <a:lnTo>
                    <a:pt x="1750" y="633"/>
                  </a:lnTo>
                  <a:lnTo>
                    <a:pt x="1746" y="633"/>
                  </a:lnTo>
                  <a:lnTo>
                    <a:pt x="1736" y="639"/>
                  </a:lnTo>
                  <a:lnTo>
                    <a:pt x="1728" y="647"/>
                  </a:lnTo>
                  <a:lnTo>
                    <a:pt x="1728" y="649"/>
                  </a:lnTo>
                  <a:lnTo>
                    <a:pt x="1723" y="653"/>
                  </a:lnTo>
                  <a:lnTo>
                    <a:pt x="1723" y="657"/>
                  </a:lnTo>
                  <a:lnTo>
                    <a:pt x="1717" y="662"/>
                  </a:lnTo>
                  <a:lnTo>
                    <a:pt x="1715" y="662"/>
                  </a:lnTo>
                  <a:lnTo>
                    <a:pt x="1711" y="664"/>
                  </a:lnTo>
                  <a:lnTo>
                    <a:pt x="1707" y="672"/>
                  </a:lnTo>
                  <a:lnTo>
                    <a:pt x="1705" y="674"/>
                  </a:lnTo>
                  <a:lnTo>
                    <a:pt x="1705" y="678"/>
                  </a:lnTo>
                  <a:lnTo>
                    <a:pt x="1702" y="683"/>
                  </a:lnTo>
                  <a:lnTo>
                    <a:pt x="1698" y="689"/>
                  </a:lnTo>
                  <a:lnTo>
                    <a:pt x="1692" y="695"/>
                  </a:lnTo>
                  <a:lnTo>
                    <a:pt x="1690" y="699"/>
                  </a:lnTo>
                  <a:lnTo>
                    <a:pt x="1690" y="706"/>
                  </a:lnTo>
                  <a:lnTo>
                    <a:pt x="1686" y="708"/>
                  </a:lnTo>
                  <a:lnTo>
                    <a:pt x="1682" y="712"/>
                  </a:lnTo>
                  <a:lnTo>
                    <a:pt x="1680" y="714"/>
                  </a:lnTo>
                  <a:lnTo>
                    <a:pt x="1679" y="714"/>
                  </a:lnTo>
                  <a:lnTo>
                    <a:pt x="1669" y="726"/>
                  </a:lnTo>
                  <a:lnTo>
                    <a:pt x="1667" y="728"/>
                  </a:lnTo>
                  <a:lnTo>
                    <a:pt x="1661" y="739"/>
                  </a:lnTo>
                  <a:lnTo>
                    <a:pt x="1661" y="743"/>
                  </a:lnTo>
                  <a:lnTo>
                    <a:pt x="1657" y="749"/>
                  </a:lnTo>
                  <a:lnTo>
                    <a:pt x="1657" y="756"/>
                  </a:lnTo>
                  <a:lnTo>
                    <a:pt x="1661" y="760"/>
                  </a:lnTo>
                  <a:lnTo>
                    <a:pt x="1661" y="768"/>
                  </a:lnTo>
                  <a:lnTo>
                    <a:pt x="1657" y="770"/>
                  </a:lnTo>
                  <a:lnTo>
                    <a:pt x="1656" y="772"/>
                  </a:lnTo>
                  <a:lnTo>
                    <a:pt x="1650" y="774"/>
                  </a:lnTo>
                  <a:lnTo>
                    <a:pt x="1654" y="777"/>
                  </a:lnTo>
                  <a:lnTo>
                    <a:pt x="1654" y="779"/>
                  </a:lnTo>
                  <a:lnTo>
                    <a:pt x="1650" y="783"/>
                  </a:lnTo>
                  <a:lnTo>
                    <a:pt x="1644" y="783"/>
                  </a:lnTo>
                  <a:lnTo>
                    <a:pt x="1640" y="787"/>
                  </a:lnTo>
                  <a:lnTo>
                    <a:pt x="1632" y="787"/>
                  </a:lnTo>
                  <a:lnTo>
                    <a:pt x="1619" y="802"/>
                  </a:lnTo>
                  <a:lnTo>
                    <a:pt x="1617" y="802"/>
                  </a:lnTo>
                  <a:lnTo>
                    <a:pt x="1611" y="802"/>
                  </a:lnTo>
                  <a:lnTo>
                    <a:pt x="1609" y="804"/>
                  </a:lnTo>
                  <a:lnTo>
                    <a:pt x="1592" y="822"/>
                  </a:lnTo>
                  <a:lnTo>
                    <a:pt x="1586" y="824"/>
                  </a:lnTo>
                  <a:lnTo>
                    <a:pt x="1581" y="827"/>
                  </a:lnTo>
                  <a:lnTo>
                    <a:pt x="1575" y="831"/>
                  </a:lnTo>
                  <a:lnTo>
                    <a:pt x="1571" y="831"/>
                  </a:lnTo>
                  <a:lnTo>
                    <a:pt x="1569" y="835"/>
                  </a:lnTo>
                  <a:lnTo>
                    <a:pt x="1563" y="835"/>
                  </a:lnTo>
                  <a:lnTo>
                    <a:pt x="1561" y="837"/>
                  </a:lnTo>
                  <a:lnTo>
                    <a:pt x="1556" y="843"/>
                  </a:lnTo>
                  <a:lnTo>
                    <a:pt x="1552" y="843"/>
                  </a:lnTo>
                  <a:lnTo>
                    <a:pt x="1548" y="849"/>
                  </a:lnTo>
                  <a:lnTo>
                    <a:pt x="1544" y="849"/>
                  </a:lnTo>
                  <a:lnTo>
                    <a:pt x="1544" y="847"/>
                  </a:lnTo>
                  <a:lnTo>
                    <a:pt x="1538" y="847"/>
                  </a:lnTo>
                  <a:lnTo>
                    <a:pt x="1538" y="845"/>
                  </a:lnTo>
                  <a:lnTo>
                    <a:pt x="1529" y="845"/>
                  </a:lnTo>
                  <a:lnTo>
                    <a:pt x="1523" y="849"/>
                  </a:lnTo>
                  <a:lnTo>
                    <a:pt x="1515" y="860"/>
                  </a:lnTo>
                  <a:lnTo>
                    <a:pt x="1515" y="862"/>
                  </a:lnTo>
                  <a:lnTo>
                    <a:pt x="1510" y="866"/>
                  </a:lnTo>
                  <a:lnTo>
                    <a:pt x="1508" y="872"/>
                  </a:lnTo>
                  <a:lnTo>
                    <a:pt x="1508" y="873"/>
                  </a:lnTo>
                  <a:lnTo>
                    <a:pt x="1504" y="877"/>
                  </a:lnTo>
                  <a:lnTo>
                    <a:pt x="1500" y="887"/>
                  </a:lnTo>
                  <a:lnTo>
                    <a:pt x="1492" y="895"/>
                  </a:lnTo>
                  <a:lnTo>
                    <a:pt x="1487" y="898"/>
                  </a:lnTo>
                  <a:lnTo>
                    <a:pt x="1479" y="900"/>
                  </a:lnTo>
                  <a:lnTo>
                    <a:pt x="1471" y="906"/>
                  </a:lnTo>
                  <a:lnTo>
                    <a:pt x="1467" y="906"/>
                  </a:lnTo>
                  <a:lnTo>
                    <a:pt x="1464" y="912"/>
                  </a:lnTo>
                  <a:lnTo>
                    <a:pt x="1460" y="912"/>
                  </a:lnTo>
                  <a:lnTo>
                    <a:pt x="1456" y="912"/>
                  </a:lnTo>
                  <a:lnTo>
                    <a:pt x="1450" y="918"/>
                  </a:lnTo>
                  <a:lnTo>
                    <a:pt x="1444" y="918"/>
                  </a:lnTo>
                  <a:lnTo>
                    <a:pt x="1435" y="921"/>
                  </a:lnTo>
                  <a:lnTo>
                    <a:pt x="1435" y="925"/>
                  </a:lnTo>
                  <a:lnTo>
                    <a:pt x="1433" y="925"/>
                  </a:lnTo>
                  <a:lnTo>
                    <a:pt x="1419" y="937"/>
                  </a:lnTo>
                  <a:lnTo>
                    <a:pt x="1414" y="939"/>
                  </a:lnTo>
                  <a:lnTo>
                    <a:pt x="1412" y="939"/>
                  </a:lnTo>
                  <a:lnTo>
                    <a:pt x="1406" y="943"/>
                  </a:lnTo>
                  <a:lnTo>
                    <a:pt x="1404" y="943"/>
                  </a:lnTo>
                  <a:lnTo>
                    <a:pt x="1400" y="948"/>
                  </a:lnTo>
                  <a:lnTo>
                    <a:pt x="1398" y="948"/>
                  </a:lnTo>
                  <a:lnTo>
                    <a:pt x="1392" y="956"/>
                  </a:lnTo>
                  <a:lnTo>
                    <a:pt x="1391" y="960"/>
                  </a:lnTo>
                  <a:lnTo>
                    <a:pt x="1385" y="968"/>
                  </a:lnTo>
                  <a:lnTo>
                    <a:pt x="1385" y="971"/>
                  </a:lnTo>
                  <a:lnTo>
                    <a:pt x="1379" y="973"/>
                  </a:lnTo>
                  <a:lnTo>
                    <a:pt x="1379" y="977"/>
                  </a:lnTo>
                  <a:lnTo>
                    <a:pt x="1377" y="981"/>
                  </a:lnTo>
                  <a:lnTo>
                    <a:pt x="1369" y="985"/>
                  </a:lnTo>
                  <a:lnTo>
                    <a:pt x="1366" y="987"/>
                  </a:lnTo>
                  <a:lnTo>
                    <a:pt x="1362" y="987"/>
                  </a:lnTo>
                  <a:lnTo>
                    <a:pt x="1354" y="983"/>
                  </a:lnTo>
                  <a:lnTo>
                    <a:pt x="1350" y="983"/>
                  </a:lnTo>
                  <a:lnTo>
                    <a:pt x="1346" y="985"/>
                  </a:lnTo>
                  <a:lnTo>
                    <a:pt x="1341" y="989"/>
                  </a:lnTo>
                  <a:lnTo>
                    <a:pt x="1333" y="989"/>
                  </a:lnTo>
                  <a:lnTo>
                    <a:pt x="1331" y="989"/>
                  </a:lnTo>
                  <a:lnTo>
                    <a:pt x="1325" y="989"/>
                  </a:lnTo>
                  <a:lnTo>
                    <a:pt x="1325" y="991"/>
                  </a:lnTo>
                  <a:lnTo>
                    <a:pt x="1321" y="991"/>
                  </a:lnTo>
                  <a:lnTo>
                    <a:pt x="1319" y="993"/>
                  </a:lnTo>
                  <a:lnTo>
                    <a:pt x="1318" y="993"/>
                  </a:lnTo>
                  <a:lnTo>
                    <a:pt x="1312" y="994"/>
                  </a:lnTo>
                  <a:lnTo>
                    <a:pt x="1302" y="1004"/>
                  </a:lnTo>
                  <a:lnTo>
                    <a:pt x="1296" y="1018"/>
                  </a:lnTo>
                  <a:lnTo>
                    <a:pt x="1291" y="1025"/>
                  </a:lnTo>
                  <a:lnTo>
                    <a:pt x="1287" y="1033"/>
                  </a:lnTo>
                  <a:lnTo>
                    <a:pt x="1287" y="1039"/>
                  </a:lnTo>
                  <a:lnTo>
                    <a:pt x="1285" y="1041"/>
                  </a:lnTo>
                  <a:lnTo>
                    <a:pt x="1285" y="1048"/>
                  </a:lnTo>
                  <a:lnTo>
                    <a:pt x="1283" y="1050"/>
                  </a:lnTo>
                  <a:lnTo>
                    <a:pt x="1283" y="1064"/>
                  </a:lnTo>
                  <a:lnTo>
                    <a:pt x="1281" y="1066"/>
                  </a:lnTo>
                  <a:lnTo>
                    <a:pt x="1281" y="1077"/>
                  </a:lnTo>
                  <a:lnTo>
                    <a:pt x="1279" y="1083"/>
                  </a:lnTo>
                  <a:lnTo>
                    <a:pt x="1273" y="1089"/>
                  </a:lnTo>
                  <a:lnTo>
                    <a:pt x="1273" y="1090"/>
                  </a:lnTo>
                  <a:lnTo>
                    <a:pt x="1270" y="1094"/>
                  </a:lnTo>
                  <a:lnTo>
                    <a:pt x="1270" y="1100"/>
                  </a:lnTo>
                  <a:lnTo>
                    <a:pt x="1270" y="1102"/>
                  </a:lnTo>
                  <a:lnTo>
                    <a:pt x="1270" y="1104"/>
                  </a:lnTo>
                  <a:lnTo>
                    <a:pt x="1264" y="1114"/>
                  </a:lnTo>
                  <a:lnTo>
                    <a:pt x="1264" y="1115"/>
                  </a:lnTo>
                  <a:lnTo>
                    <a:pt x="1247" y="1133"/>
                  </a:lnTo>
                  <a:lnTo>
                    <a:pt x="1247" y="1137"/>
                  </a:lnTo>
                  <a:lnTo>
                    <a:pt x="1243" y="1144"/>
                  </a:lnTo>
                  <a:lnTo>
                    <a:pt x="1229" y="1158"/>
                  </a:lnTo>
                  <a:lnTo>
                    <a:pt x="1223" y="1162"/>
                  </a:lnTo>
                  <a:lnTo>
                    <a:pt x="1222" y="1162"/>
                  </a:lnTo>
                  <a:lnTo>
                    <a:pt x="1220" y="1162"/>
                  </a:lnTo>
                  <a:lnTo>
                    <a:pt x="1214" y="1163"/>
                  </a:lnTo>
                  <a:lnTo>
                    <a:pt x="1212" y="1165"/>
                  </a:lnTo>
                  <a:lnTo>
                    <a:pt x="1208" y="1177"/>
                  </a:lnTo>
                  <a:lnTo>
                    <a:pt x="1197" y="1186"/>
                  </a:lnTo>
                  <a:lnTo>
                    <a:pt x="1193" y="1186"/>
                  </a:lnTo>
                  <a:lnTo>
                    <a:pt x="1191" y="1188"/>
                  </a:lnTo>
                  <a:lnTo>
                    <a:pt x="1185" y="1188"/>
                  </a:lnTo>
                  <a:lnTo>
                    <a:pt x="1185" y="1190"/>
                  </a:lnTo>
                  <a:lnTo>
                    <a:pt x="1177" y="1192"/>
                  </a:lnTo>
                  <a:lnTo>
                    <a:pt x="1174" y="1194"/>
                  </a:lnTo>
                  <a:lnTo>
                    <a:pt x="1170" y="1196"/>
                  </a:lnTo>
                  <a:lnTo>
                    <a:pt x="1160" y="1204"/>
                  </a:lnTo>
                  <a:lnTo>
                    <a:pt x="1152" y="1208"/>
                  </a:lnTo>
                  <a:lnTo>
                    <a:pt x="1149" y="1211"/>
                  </a:lnTo>
                  <a:lnTo>
                    <a:pt x="1133" y="1227"/>
                  </a:lnTo>
                  <a:lnTo>
                    <a:pt x="1131" y="1229"/>
                  </a:lnTo>
                  <a:lnTo>
                    <a:pt x="1127" y="1229"/>
                  </a:lnTo>
                  <a:lnTo>
                    <a:pt x="1126" y="1229"/>
                  </a:lnTo>
                  <a:lnTo>
                    <a:pt x="1122" y="1229"/>
                  </a:lnTo>
                  <a:lnTo>
                    <a:pt x="1116" y="1233"/>
                  </a:lnTo>
                  <a:lnTo>
                    <a:pt x="1112" y="1238"/>
                  </a:lnTo>
                  <a:lnTo>
                    <a:pt x="1106" y="1238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7" y="1248"/>
                  </a:lnTo>
                  <a:lnTo>
                    <a:pt x="1081" y="1256"/>
                  </a:lnTo>
                  <a:lnTo>
                    <a:pt x="1070" y="1258"/>
                  </a:lnTo>
                  <a:lnTo>
                    <a:pt x="1064" y="1259"/>
                  </a:lnTo>
                  <a:lnTo>
                    <a:pt x="1058" y="1259"/>
                  </a:lnTo>
                  <a:lnTo>
                    <a:pt x="1058" y="1261"/>
                  </a:lnTo>
                  <a:lnTo>
                    <a:pt x="1047" y="1263"/>
                  </a:lnTo>
                  <a:lnTo>
                    <a:pt x="1041" y="1265"/>
                  </a:lnTo>
                  <a:lnTo>
                    <a:pt x="1037" y="1265"/>
                  </a:lnTo>
                  <a:lnTo>
                    <a:pt x="1035" y="1267"/>
                  </a:lnTo>
                  <a:lnTo>
                    <a:pt x="1016" y="1267"/>
                  </a:lnTo>
                  <a:lnTo>
                    <a:pt x="1014" y="1265"/>
                  </a:lnTo>
                  <a:lnTo>
                    <a:pt x="1007" y="1265"/>
                  </a:lnTo>
                  <a:lnTo>
                    <a:pt x="1005" y="1265"/>
                  </a:lnTo>
                  <a:lnTo>
                    <a:pt x="962" y="1265"/>
                  </a:lnTo>
                  <a:lnTo>
                    <a:pt x="957" y="1261"/>
                  </a:lnTo>
                  <a:lnTo>
                    <a:pt x="953" y="1258"/>
                  </a:lnTo>
                  <a:lnTo>
                    <a:pt x="951" y="1258"/>
                  </a:lnTo>
                  <a:lnTo>
                    <a:pt x="947" y="1259"/>
                  </a:lnTo>
                  <a:lnTo>
                    <a:pt x="947" y="1261"/>
                  </a:lnTo>
                  <a:lnTo>
                    <a:pt x="951" y="1263"/>
                  </a:lnTo>
                  <a:lnTo>
                    <a:pt x="947" y="1265"/>
                  </a:lnTo>
                  <a:lnTo>
                    <a:pt x="945" y="1263"/>
                  </a:lnTo>
                  <a:lnTo>
                    <a:pt x="926" y="1261"/>
                  </a:lnTo>
                  <a:lnTo>
                    <a:pt x="924" y="1259"/>
                  </a:lnTo>
                  <a:lnTo>
                    <a:pt x="903" y="1259"/>
                  </a:lnTo>
                  <a:lnTo>
                    <a:pt x="886" y="1259"/>
                  </a:lnTo>
                  <a:lnTo>
                    <a:pt x="884" y="1258"/>
                  </a:lnTo>
                  <a:lnTo>
                    <a:pt x="872" y="1258"/>
                  </a:lnTo>
                  <a:lnTo>
                    <a:pt x="872" y="1259"/>
                  </a:lnTo>
                  <a:lnTo>
                    <a:pt x="862" y="1259"/>
                  </a:lnTo>
                  <a:lnTo>
                    <a:pt x="861" y="1258"/>
                  </a:lnTo>
                  <a:lnTo>
                    <a:pt x="851" y="1258"/>
                  </a:lnTo>
                  <a:lnTo>
                    <a:pt x="849" y="1256"/>
                  </a:lnTo>
                  <a:lnTo>
                    <a:pt x="830" y="1256"/>
                  </a:lnTo>
                  <a:lnTo>
                    <a:pt x="824" y="1256"/>
                  </a:lnTo>
                  <a:lnTo>
                    <a:pt x="820" y="1252"/>
                  </a:lnTo>
                  <a:lnTo>
                    <a:pt x="814" y="1252"/>
                  </a:lnTo>
                  <a:lnTo>
                    <a:pt x="814" y="1250"/>
                  </a:lnTo>
                  <a:lnTo>
                    <a:pt x="795" y="1250"/>
                  </a:lnTo>
                  <a:lnTo>
                    <a:pt x="793" y="1250"/>
                  </a:lnTo>
                  <a:lnTo>
                    <a:pt x="786" y="1250"/>
                  </a:lnTo>
                  <a:lnTo>
                    <a:pt x="782" y="1246"/>
                  </a:lnTo>
                  <a:lnTo>
                    <a:pt x="778" y="1246"/>
                  </a:lnTo>
                  <a:lnTo>
                    <a:pt x="768" y="1242"/>
                  </a:lnTo>
                  <a:lnTo>
                    <a:pt x="763" y="1242"/>
                  </a:lnTo>
                  <a:lnTo>
                    <a:pt x="763" y="1244"/>
                  </a:lnTo>
                  <a:lnTo>
                    <a:pt x="759" y="1242"/>
                  </a:lnTo>
                  <a:lnTo>
                    <a:pt x="761" y="1240"/>
                  </a:lnTo>
                  <a:lnTo>
                    <a:pt x="766" y="1240"/>
                  </a:lnTo>
                  <a:lnTo>
                    <a:pt x="770" y="1236"/>
                  </a:lnTo>
                  <a:lnTo>
                    <a:pt x="770" y="1229"/>
                  </a:lnTo>
                  <a:lnTo>
                    <a:pt x="772" y="1227"/>
                  </a:lnTo>
                  <a:lnTo>
                    <a:pt x="772" y="1225"/>
                  </a:lnTo>
                  <a:lnTo>
                    <a:pt x="768" y="1225"/>
                  </a:lnTo>
                  <a:lnTo>
                    <a:pt x="766" y="1227"/>
                  </a:lnTo>
                  <a:lnTo>
                    <a:pt x="766" y="1233"/>
                  </a:lnTo>
                  <a:lnTo>
                    <a:pt x="765" y="1234"/>
                  </a:lnTo>
                  <a:lnTo>
                    <a:pt x="763" y="1234"/>
                  </a:lnTo>
                  <a:lnTo>
                    <a:pt x="761" y="1236"/>
                  </a:lnTo>
                  <a:lnTo>
                    <a:pt x="757" y="1238"/>
                  </a:lnTo>
                  <a:lnTo>
                    <a:pt x="751" y="1234"/>
                  </a:lnTo>
                  <a:lnTo>
                    <a:pt x="749" y="1236"/>
                  </a:lnTo>
                  <a:lnTo>
                    <a:pt x="749" y="1242"/>
                  </a:lnTo>
                  <a:lnTo>
                    <a:pt x="747" y="1244"/>
                  </a:lnTo>
                  <a:lnTo>
                    <a:pt x="738" y="1244"/>
                  </a:lnTo>
                  <a:lnTo>
                    <a:pt x="736" y="1244"/>
                  </a:lnTo>
                  <a:lnTo>
                    <a:pt x="724" y="1244"/>
                  </a:lnTo>
                  <a:lnTo>
                    <a:pt x="718" y="1242"/>
                  </a:lnTo>
                  <a:lnTo>
                    <a:pt x="715" y="1242"/>
                  </a:lnTo>
                  <a:lnTo>
                    <a:pt x="715" y="1240"/>
                  </a:lnTo>
                  <a:lnTo>
                    <a:pt x="707" y="1240"/>
                  </a:lnTo>
                  <a:lnTo>
                    <a:pt x="699" y="1236"/>
                  </a:lnTo>
                  <a:lnTo>
                    <a:pt x="695" y="1238"/>
                  </a:lnTo>
                  <a:lnTo>
                    <a:pt x="694" y="1238"/>
                  </a:lnTo>
                  <a:lnTo>
                    <a:pt x="690" y="1238"/>
                  </a:lnTo>
                  <a:lnTo>
                    <a:pt x="686" y="1234"/>
                  </a:lnTo>
                  <a:lnTo>
                    <a:pt x="688" y="1233"/>
                  </a:lnTo>
                  <a:lnTo>
                    <a:pt x="692" y="1233"/>
                  </a:lnTo>
                  <a:lnTo>
                    <a:pt x="694" y="1231"/>
                  </a:lnTo>
                  <a:lnTo>
                    <a:pt x="694" y="1229"/>
                  </a:lnTo>
                  <a:lnTo>
                    <a:pt x="688" y="1229"/>
                  </a:lnTo>
                  <a:lnTo>
                    <a:pt x="686" y="1229"/>
                  </a:lnTo>
                  <a:lnTo>
                    <a:pt x="684" y="1229"/>
                  </a:lnTo>
                  <a:lnTo>
                    <a:pt x="682" y="1231"/>
                  </a:lnTo>
                  <a:lnTo>
                    <a:pt x="682" y="1234"/>
                  </a:lnTo>
                  <a:lnTo>
                    <a:pt x="674" y="1240"/>
                  </a:lnTo>
                  <a:lnTo>
                    <a:pt x="672" y="1238"/>
                  </a:lnTo>
                  <a:lnTo>
                    <a:pt x="670" y="1240"/>
                  </a:lnTo>
                  <a:lnTo>
                    <a:pt x="663" y="1240"/>
                  </a:lnTo>
                  <a:lnTo>
                    <a:pt x="661" y="1242"/>
                  </a:lnTo>
                  <a:lnTo>
                    <a:pt x="649" y="1242"/>
                  </a:lnTo>
                  <a:lnTo>
                    <a:pt x="647" y="1244"/>
                  </a:lnTo>
                  <a:lnTo>
                    <a:pt x="644" y="1244"/>
                  </a:lnTo>
                  <a:lnTo>
                    <a:pt x="642" y="1244"/>
                  </a:lnTo>
                  <a:lnTo>
                    <a:pt x="636" y="1244"/>
                  </a:lnTo>
                  <a:lnTo>
                    <a:pt x="630" y="1248"/>
                  </a:lnTo>
                  <a:lnTo>
                    <a:pt x="622" y="1252"/>
                  </a:lnTo>
                  <a:lnTo>
                    <a:pt x="615" y="1254"/>
                  </a:lnTo>
                  <a:lnTo>
                    <a:pt x="611" y="1256"/>
                  </a:lnTo>
                  <a:lnTo>
                    <a:pt x="607" y="1256"/>
                  </a:lnTo>
                  <a:lnTo>
                    <a:pt x="594" y="1263"/>
                  </a:lnTo>
                  <a:lnTo>
                    <a:pt x="586" y="1271"/>
                  </a:lnTo>
                  <a:lnTo>
                    <a:pt x="573" y="1275"/>
                  </a:lnTo>
                  <a:lnTo>
                    <a:pt x="569" y="1275"/>
                  </a:lnTo>
                  <a:lnTo>
                    <a:pt x="586" y="1259"/>
                  </a:lnTo>
                  <a:lnTo>
                    <a:pt x="590" y="1258"/>
                  </a:lnTo>
                  <a:lnTo>
                    <a:pt x="596" y="1254"/>
                  </a:lnTo>
                  <a:lnTo>
                    <a:pt x="599" y="1252"/>
                  </a:lnTo>
                  <a:lnTo>
                    <a:pt x="607" y="1244"/>
                  </a:lnTo>
                  <a:lnTo>
                    <a:pt x="607" y="1242"/>
                  </a:lnTo>
                  <a:lnTo>
                    <a:pt x="605" y="1242"/>
                  </a:lnTo>
                  <a:lnTo>
                    <a:pt x="598" y="1246"/>
                  </a:lnTo>
                  <a:lnTo>
                    <a:pt x="592" y="1250"/>
                  </a:lnTo>
                  <a:lnTo>
                    <a:pt x="580" y="1256"/>
                  </a:lnTo>
                  <a:lnTo>
                    <a:pt x="576" y="1259"/>
                  </a:lnTo>
                  <a:lnTo>
                    <a:pt x="576" y="1261"/>
                  </a:lnTo>
                  <a:lnTo>
                    <a:pt x="565" y="1273"/>
                  </a:lnTo>
                  <a:lnTo>
                    <a:pt x="563" y="1279"/>
                  </a:lnTo>
                  <a:lnTo>
                    <a:pt x="561" y="1279"/>
                  </a:lnTo>
                  <a:lnTo>
                    <a:pt x="561" y="1282"/>
                  </a:lnTo>
                  <a:lnTo>
                    <a:pt x="559" y="1284"/>
                  </a:lnTo>
                  <a:lnTo>
                    <a:pt x="557" y="1294"/>
                  </a:lnTo>
                  <a:lnTo>
                    <a:pt x="551" y="1298"/>
                  </a:lnTo>
                  <a:lnTo>
                    <a:pt x="548" y="1300"/>
                  </a:lnTo>
                  <a:lnTo>
                    <a:pt x="542" y="1304"/>
                  </a:lnTo>
                  <a:lnTo>
                    <a:pt x="542" y="1306"/>
                  </a:lnTo>
                  <a:lnTo>
                    <a:pt x="540" y="1307"/>
                  </a:lnTo>
                  <a:lnTo>
                    <a:pt x="538" y="1307"/>
                  </a:lnTo>
                  <a:lnTo>
                    <a:pt x="525" y="1317"/>
                  </a:lnTo>
                  <a:lnTo>
                    <a:pt x="528" y="1321"/>
                  </a:lnTo>
                  <a:lnTo>
                    <a:pt x="523" y="1330"/>
                  </a:lnTo>
                  <a:lnTo>
                    <a:pt x="530" y="1338"/>
                  </a:lnTo>
                  <a:lnTo>
                    <a:pt x="530" y="1342"/>
                  </a:lnTo>
                  <a:lnTo>
                    <a:pt x="523" y="1348"/>
                  </a:lnTo>
                  <a:lnTo>
                    <a:pt x="521" y="1348"/>
                  </a:lnTo>
                  <a:lnTo>
                    <a:pt x="517" y="1352"/>
                  </a:lnTo>
                  <a:lnTo>
                    <a:pt x="515" y="1357"/>
                  </a:lnTo>
                  <a:lnTo>
                    <a:pt x="511" y="1359"/>
                  </a:lnTo>
                  <a:lnTo>
                    <a:pt x="507" y="1359"/>
                  </a:lnTo>
                  <a:lnTo>
                    <a:pt x="505" y="1363"/>
                  </a:lnTo>
                  <a:lnTo>
                    <a:pt x="498" y="1363"/>
                  </a:lnTo>
                  <a:lnTo>
                    <a:pt x="496" y="1365"/>
                  </a:lnTo>
                  <a:lnTo>
                    <a:pt x="486" y="1371"/>
                  </a:lnTo>
                  <a:lnTo>
                    <a:pt x="480" y="1375"/>
                  </a:lnTo>
                  <a:lnTo>
                    <a:pt x="463" y="1382"/>
                  </a:lnTo>
                  <a:lnTo>
                    <a:pt x="455" y="1386"/>
                  </a:lnTo>
                  <a:lnTo>
                    <a:pt x="452" y="1390"/>
                  </a:lnTo>
                  <a:lnTo>
                    <a:pt x="444" y="1392"/>
                  </a:lnTo>
                  <a:lnTo>
                    <a:pt x="444" y="1396"/>
                  </a:lnTo>
                  <a:lnTo>
                    <a:pt x="442" y="1398"/>
                  </a:lnTo>
                  <a:lnTo>
                    <a:pt x="440" y="1402"/>
                  </a:lnTo>
                  <a:lnTo>
                    <a:pt x="440" y="1413"/>
                  </a:lnTo>
                  <a:lnTo>
                    <a:pt x="438" y="1413"/>
                  </a:lnTo>
                  <a:lnTo>
                    <a:pt x="438" y="1421"/>
                  </a:lnTo>
                  <a:lnTo>
                    <a:pt x="434" y="1426"/>
                  </a:lnTo>
                  <a:lnTo>
                    <a:pt x="434" y="1432"/>
                  </a:lnTo>
                  <a:lnTo>
                    <a:pt x="432" y="1434"/>
                  </a:lnTo>
                  <a:lnTo>
                    <a:pt x="429" y="1436"/>
                  </a:lnTo>
                  <a:lnTo>
                    <a:pt x="427" y="1440"/>
                  </a:lnTo>
                  <a:lnTo>
                    <a:pt x="421" y="1442"/>
                  </a:lnTo>
                  <a:lnTo>
                    <a:pt x="413" y="1444"/>
                  </a:lnTo>
                  <a:lnTo>
                    <a:pt x="413" y="1446"/>
                  </a:lnTo>
                  <a:lnTo>
                    <a:pt x="398" y="1446"/>
                  </a:lnTo>
                  <a:lnTo>
                    <a:pt x="394" y="1446"/>
                  </a:lnTo>
                  <a:lnTo>
                    <a:pt x="388" y="1442"/>
                  </a:lnTo>
                  <a:lnTo>
                    <a:pt x="382" y="1442"/>
                  </a:lnTo>
                  <a:lnTo>
                    <a:pt x="367" y="1442"/>
                  </a:lnTo>
                  <a:lnTo>
                    <a:pt x="361" y="1442"/>
                  </a:lnTo>
                  <a:lnTo>
                    <a:pt x="361" y="1444"/>
                  </a:lnTo>
                  <a:lnTo>
                    <a:pt x="354" y="1444"/>
                  </a:lnTo>
                  <a:lnTo>
                    <a:pt x="352" y="1446"/>
                  </a:lnTo>
                  <a:lnTo>
                    <a:pt x="340" y="1446"/>
                  </a:lnTo>
                  <a:lnTo>
                    <a:pt x="338" y="1448"/>
                  </a:lnTo>
                  <a:lnTo>
                    <a:pt x="333" y="1448"/>
                  </a:lnTo>
                  <a:lnTo>
                    <a:pt x="331" y="1448"/>
                  </a:lnTo>
                  <a:lnTo>
                    <a:pt x="319" y="1451"/>
                  </a:lnTo>
                  <a:lnTo>
                    <a:pt x="306" y="1465"/>
                  </a:lnTo>
                  <a:lnTo>
                    <a:pt x="304" y="1473"/>
                  </a:lnTo>
                  <a:lnTo>
                    <a:pt x="300" y="1482"/>
                  </a:lnTo>
                  <a:lnTo>
                    <a:pt x="296" y="1484"/>
                  </a:lnTo>
                  <a:lnTo>
                    <a:pt x="290" y="1484"/>
                  </a:lnTo>
                  <a:lnTo>
                    <a:pt x="283" y="1478"/>
                  </a:lnTo>
                  <a:lnTo>
                    <a:pt x="277" y="1478"/>
                  </a:lnTo>
                  <a:lnTo>
                    <a:pt x="271" y="1482"/>
                  </a:lnTo>
                  <a:lnTo>
                    <a:pt x="263" y="1482"/>
                  </a:lnTo>
                  <a:lnTo>
                    <a:pt x="263" y="1484"/>
                  </a:lnTo>
                  <a:lnTo>
                    <a:pt x="252" y="1484"/>
                  </a:lnTo>
                  <a:lnTo>
                    <a:pt x="250" y="1484"/>
                  </a:lnTo>
                  <a:lnTo>
                    <a:pt x="246" y="1488"/>
                  </a:lnTo>
                  <a:lnTo>
                    <a:pt x="244" y="1492"/>
                  </a:lnTo>
                  <a:lnTo>
                    <a:pt x="242" y="1496"/>
                  </a:lnTo>
                  <a:lnTo>
                    <a:pt x="238" y="1496"/>
                  </a:lnTo>
                  <a:lnTo>
                    <a:pt x="237" y="1494"/>
                  </a:lnTo>
                  <a:lnTo>
                    <a:pt x="231" y="1494"/>
                  </a:lnTo>
                  <a:lnTo>
                    <a:pt x="225" y="1496"/>
                  </a:lnTo>
                  <a:lnTo>
                    <a:pt x="221" y="1496"/>
                  </a:lnTo>
                  <a:lnTo>
                    <a:pt x="219" y="1498"/>
                  </a:lnTo>
                  <a:lnTo>
                    <a:pt x="210" y="1499"/>
                  </a:lnTo>
                  <a:lnTo>
                    <a:pt x="202" y="1511"/>
                  </a:lnTo>
                  <a:lnTo>
                    <a:pt x="196" y="1513"/>
                  </a:lnTo>
                  <a:lnTo>
                    <a:pt x="185" y="1524"/>
                  </a:lnTo>
                  <a:lnTo>
                    <a:pt x="175" y="1530"/>
                  </a:lnTo>
                  <a:lnTo>
                    <a:pt x="171" y="1530"/>
                  </a:lnTo>
                  <a:lnTo>
                    <a:pt x="171" y="1536"/>
                  </a:lnTo>
                  <a:lnTo>
                    <a:pt x="164" y="1549"/>
                  </a:lnTo>
                  <a:lnTo>
                    <a:pt x="162" y="1551"/>
                  </a:lnTo>
                  <a:lnTo>
                    <a:pt x="158" y="1551"/>
                  </a:lnTo>
                  <a:lnTo>
                    <a:pt x="156" y="1553"/>
                  </a:lnTo>
                  <a:lnTo>
                    <a:pt x="139" y="1551"/>
                  </a:lnTo>
                  <a:lnTo>
                    <a:pt x="135" y="1553"/>
                  </a:lnTo>
                  <a:lnTo>
                    <a:pt x="131" y="1557"/>
                  </a:lnTo>
                  <a:lnTo>
                    <a:pt x="125" y="1557"/>
                  </a:lnTo>
                  <a:lnTo>
                    <a:pt x="116" y="1563"/>
                  </a:lnTo>
                  <a:lnTo>
                    <a:pt x="110" y="1563"/>
                  </a:lnTo>
                  <a:lnTo>
                    <a:pt x="102" y="1569"/>
                  </a:lnTo>
                  <a:lnTo>
                    <a:pt x="98" y="1569"/>
                  </a:lnTo>
                  <a:lnTo>
                    <a:pt x="96" y="1570"/>
                  </a:lnTo>
                  <a:lnTo>
                    <a:pt x="0" y="1570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sz="3600" smtClean="0"/>
              <a:t>Current Marital Status: Women</a:t>
            </a:r>
          </a:p>
        </p:txBody>
      </p:sp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6553200" y="1447800"/>
            <a:ext cx="2362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distribution of women age 15-49 by current marital status</a:t>
            </a:r>
          </a:p>
        </p:txBody>
      </p:sp>
      <p:graphicFrame>
        <p:nvGraphicFramePr>
          <p:cNvPr id="29700" name="Content Placeholder 6"/>
          <p:cNvGraphicFramePr>
            <a:graphicFrameLocks noGrp="1"/>
          </p:cNvGraphicFramePr>
          <p:nvPr>
            <p:ph idx="1"/>
          </p:nvPr>
        </p:nvGraphicFramePr>
        <p:xfrm>
          <a:off x="-1066800" y="838200"/>
          <a:ext cx="8915400" cy="6019800"/>
        </p:xfrm>
        <a:graphic>
          <a:graphicData uri="http://schemas.openxmlformats.org/presentationml/2006/ole">
            <p:oleObj spid="_x0000_s29700" r:id="rId4" imgW="8919221" imgH="6017273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sz="3600" smtClean="0"/>
              <a:t>Age at First Sexual Intercourse and First Marriage</a:t>
            </a:r>
          </a:p>
        </p:txBody>
      </p:sp>
      <p:graphicFrame>
        <p:nvGraphicFramePr>
          <p:cNvPr id="30723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25963"/>
        </p:xfrm>
        <a:graphic>
          <a:graphicData uri="http://schemas.openxmlformats.org/presentationml/2006/ole">
            <p:oleObj spid="_x0000_s30723" r:id="rId4" imgW="8230313" imgH="4523624" progId="Excel.Chart.8">
              <p:embed/>
            </p:oleObj>
          </a:graphicData>
        </a:graphic>
      </p:graphicFrame>
      <p:sp>
        <p:nvSpPr>
          <p:cNvPr id="30724" name="TextBox 1"/>
          <p:cNvSpPr txBox="1">
            <a:spLocks noChangeArrowheads="1"/>
          </p:cNvSpPr>
          <p:nvPr/>
        </p:nvSpPr>
        <p:spPr bwMode="auto">
          <a:xfrm>
            <a:off x="7451725" y="2611438"/>
            <a:ext cx="2667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2000" b="1">
              <a:latin typeface="Calibri" pitchFamily="34" charset="0"/>
            </a:endParaRPr>
          </a:p>
        </p:txBody>
      </p:sp>
      <p:sp>
        <p:nvSpPr>
          <p:cNvPr id="30725" name="TextBox 7"/>
          <p:cNvSpPr txBox="1">
            <a:spLocks noChangeArrowheads="1"/>
          </p:cNvSpPr>
          <p:nvPr/>
        </p:nvSpPr>
        <p:spPr bwMode="auto">
          <a:xfrm>
            <a:off x="7239000" y="2209800"/>
            <a:ext cx="60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alibri" pitchFamily="34" charset="0"/>
              </a:rPr>
              <a:t>*</a:t>
            </a:r>
          </a:p>
        </p:txBody>
      </p:sp>
      <p:sp>
        <p:nvSpPr>
          <p:cNvPr id="30726" name="TextBox 8"/>
          <p:cNvSpPr txBox="1">
            <a:spLocks noChangeArrowheads="1"/>
          </p:cNvSpPr>
          <p:nvPr/>
        </p:nvSpPr>
        <p:spPr bwMode="auto">
          <a:xfrm>
            <a:off x="6248400" y="6248400"/>
            <a:ext cx="1981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* For men age 30-49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2925763"/>
          </a:xfrm>
        </p:spPr>
        <p:txBody>
          <a:bodyPr/>
          <a:lstStyle/>
          <a:p>
            <a:r>
              <a:rPr lang="en-US" sz="2400" smtClean="0"/>
              <a:t>Levels, trends, and differentials</a:t>
            </a:r>
          </a:p>
          <a:p>
            <a:r>
              <a:rPr lang="en-US" sz="2400" smtClean="0"/>
              <a:t>Determinants of fertility</a:t>
            </a:r>
          </a:p>
          <a:p>
            <a:r>
              <a:rPr lang="en-US" sz="2400" b="1" smtClean="0"/>
              <a:t>Fertility preferences and ideal family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/>
              <a:t>Fertility Preferences of Married Women 15-49</a:t>
            </a:r>
            <a:endParaRPr lang="en-US" sz="3600" dirty="0"/>
          </a:p>
        </p:txBody>
      </p:sp>
      <p:graphicFrame>
        <p:nvGraphicFramePr>
          <p:cNvPr id="32771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990600"/>
          <a:ext cx="8229600" cy="5867400"/>
        </p:xfrm>
        <a:graphic>
          <a:graphicData uri="http://schemas.openxmlformats.org/presentationml/2006/ole">
            <p:oleObj spid="_x0000_s32771" r:id="rId4" imgW="8230313" imgH="5864860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smtClean="0"/>
              <a:t>Overall, </a:t>
            </a:r>
            <a:r>
              <a:rPr lang="en-US" b="1" smtClean="0"/>
              <a:t>70% of married women </a:t>
            </a:r>
            <a:r>
              <a:rPr lang="en-US" smtClean="0"/>
              <a:t>either want to delay</a:t>
            </a:r>
            <a:r>
              <a:rPr lang="en-US" i="1" smtClean="0"/>
              <a:t> </a:t>
            </a:r>
            <a:r>
              <a:rPr lang="en-US" smtClean="0"/>
              <a:t>having another child or stop childbearing altogether.</a:t>
            </a:r>
          </a:p>
          <a:p>
            <a:pPr algn="ctr">
              <a:buFont typeface="Arial" charset="0"/>
              <a:buNone/>
            </a:pPr>
            <a:endParaRPr lang="en-US" smtClean="0"/>
          </a:p>
          <a:p>
            <a:pPr algn="ctr">
              <a:buFont typeface="Arial" charset="0"/>
              <a:buNone/>
            </a:pPr>
            <a:r>
              <a:rPr lang="en-US" smtClean="0"/>
              <a:t>These women are potential contraceptive users for </a:t>
            </a:r>
            <a:r>
              <a:rPr lang="en-US" i="1" smtClean="0"/>
              <a:t>spacing </a:t>
            </a:r>
            <a:r>
              <a:rPr lang="en-US" smtClean="0"/>
              <a:t>and </a:t>
            </a:r>
            <a:r>
              <a:rPr lang="en-US" i="1" smtClean="0"/>
              <a:t>limiting</a:t>
            </a:r>
            <a:r>
              <a:rPr lang="en-US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2925763"/>
          </a:xfrm>
        </p:spPr>
        <p:txBody>
          <a:bodyPr/>
          <a:lstStyle/>
          <a:p>
            <a:r>
              <a:rPr lang="en-US" sz="2400" b="1" smtClean="0"/>
              <a:t>Levels, trends, and differentials</a:t>
            </a:r>
          </a:p>
          <a:p>
            <a:r>
              <a:rPr lang="en-US" sz="2400" smtClean="0"/>
              <a:t>Determinants of fertility</a:t>
            </a:r>
          </a:p>
          <a:p>
            <a:r>
              <a:rPr lang="en-US" sz="2400" smtClean="0"/>
              <a:t>Fertility preferences and ideal family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3500" y="685800"/>
            <a:ext cx="9004300" cy="1676400"/>
          </a:xfrm>
          <a:prstGeom prst="rect">
            <a:avLst/>
          </a:prstGeom>
          <a:noFill/>
        </p:spPr>
        <p:txBody>
          <a:bodyPr anchor="ctr">
            <a:normAutofit fontScale="97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>
                <a:latin typeface="+mj-lt"/>
                <a:ea typeface="+mj-ea"/>
                <a:cs typeface="+mj-cs"/>
              </a:rPr>
              <a:t>Women are considered as having an </a:t>
            </a:r>
            <a:r>
              <a:rPr lang="en-US" sz="3600" b="1" dirty="0">
                <a:latin typeface="+mj-lt"/>
                <a:ea typeface="+mj-ea"/>
                <a:cs typeface="+mj-cs"/>
              </a:rPr>
              <a:t/>
            </a:r>
            <a:br>
              <a:rPr lang="en-US" sz="3600" b="1" dirty="0">
                <a:latin typeface="+mj-lt"/>
                <a:ea typeface="+mj-ea"/>
                <a:cs typeface="+mj-cs"/>
              </a:rPr>
            </a:br>
            <a:r>
              <a:rPr lang="en-US" sz="3600" b="1" dirty="0">
                <a:latin typeface="+mj-lt"/>
                <a:ea typeface="+mj-ea"/>
                <a:cs typeface="+mj-cs"/>
              </a:rPr>
              <a:t>unmet need for family planning </a:t>
            </a:r>
            <a:br>
              <a:rPr lang="en-US" sz="3600" b="1" dirty="0">
                <a:latin typeface="+mj-lt"/>
                <a:ea typeface="+mj-ea"/>
                <a:cs typeface="+mj-cs"/>
              </a:rPr>
            </a:br>
            <a:r>
              <a:rPr lang="en-US" sz="3600" dirty="0">
                <a:latin typeface="+mj-lt"/>
                <a:ea typeface="+mj-ea"/>
                <a:cs typeface="+mj-cs"/>
              </a:rPr>
              <a:t>if they are fecund and wish:</a:t>
            </a:r>
            <a:endParaRPr lang="en-US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842963" y="2819400"/>
            <a:ext cx="76152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>
                <a:latin typeface="Calibri" pitchFamily="34" charset="0"/>
              </a:rPr>
              <a:t> 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000">
              <a:latin typeface="Calibri" pitchFamily="34" charset="0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000">
                <a:latin typeface="Calibri" pitchFamily="34" charset="0"/>
              </a:rPr>
              <a:t>OR</a:t>
            </a:r>
          </a:p>
          <a:p>
            <a:pPr eaLnBrk="0" hangingPunct="0">
              <a:lnSpc>
                <a:spcPct val="25000"/>
              </a:lnSpc>
            </a:pPr>
            <a:endParaRPr lang="en-US" sz="3000">
              <a:latin typeface="Calibri" pitchFamily="34" charset="0"/>
            </a:endParaRPr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>
                <a:latin typeface="Calibri" pitchFamily="34" charset="0"/>
              </a:rPr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000">
              <a:latin typeface="Calibri" pitchFamily="34" charset="0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000">
                <a:latin typeface="Calibri" pitchFamily="34" charset="0"/>
              </a:rPr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000">
              <a:latin typeface="Calibri" pitchFamily="34" charset="0"/>
            </a:endParaRPr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>
                <a:latin typeface="Calibri" pitchFamily="34" charset="0"/>
              </a:rPr>
              <a:t> are not using contraception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 rtlCol="0" anchor="ctr">
            <a:normAutofit/>
          </a:bodyPr>
          <a:lstStyle/>
          <a:p>
            <a:pPr marL="0" indent="0"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>
                <a:latin typeface="+mj-lt"/>
                <a:ea typeface="+mj-ea"/>
                <a:cs typeface="+mj-cs"/>
              </a:rPr>
              <a:t>31%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dirty="0">
                <a:latin typeface="+mj-lt"/>
                <a:ea typeface="+mj-ea"/>
                <a:cs typeface="+mj-cs"/>
              </a:rPr>
              <a:t>currently married women have an </a:t>
            </a:r>
            <a:r>
              <a:rPr lang="en-US" sz="3600" b="1" dirty="0">
                <a:latin typeface="+mj-lt"/>
                <a:ea typeface="+mj-ea"/>
                <a:cs typeface="+mj-cs"/>
              </a:rPr>
              <a:t>unmet need </a:t>
            </a:r>
            <a:r>
              <a:rPr lang="en-US" sz="3600" dirty="0">
                <a:latin typeface="+mj-lt"/>
                <a:ea typeface="+mj-ea"/>
                <a:cs typeface="+mj-cs"/>
              </a:rPr>
              <a:t>for family planning:</a:t>
            </a:r>
          </a:p>
          <a:p>
            <a:pPr marL="0" indent="0" algn="ctr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sz="3400" b="1" dirty="0"/>
          </a:p>
          <a:p>
            <a:pPr marL="0" lvl="1" indent="0" algn="ctr" eaLnBrk="0" fontAlgn="auto" hangingPunct="0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3000" b="1" dirty="0" smtClean="0"/>
              <a:t> 21</a:t>
            </a:r>
            <a:r>
              <a:rPr lang="en-US" sz="3200" b="1" dirty="0" smtClean="0"/>
              <a:t>%</a:t>
            </a:r>
            <a:r>
              <a:rPr lang="en-US" sz="3200" dirty="0" smtClean="0"/>
              <a:t> </a:t>
            </a:r>
            <a:r>
              <a:rPr lang="en-US" sz="3200" dirty="0"/>
              <a:t>for </a:t>
            </a:r>
            <a:r>
              <a:rPr lang="en-US" sz="3200" b="1" dirty="0"/>
              <a:t>spacing</a:t>
            </a:r>
          </a:p>
          <a:p>
            <a:pPr marL="0" lvl="1" indent="0" algn="ctr" eaLnBrk="0" fontAlgn="auto" hangingPunct="0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FontTx/>
              <a:buChar char="•"/>
              <a:defRPr/>
            </a:pPr>
            <a:endParaRPr lang="en-US" sz="3200" dirty="0"/>
          </a:p>
          <a:p>
            <a:pPr marL="0" lvl="1" indent="0" algn="ctr" eaLnBrk="0" fontAlgn="auto" hangingPunct="0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3200" dirty="0"/>
              <a:t> </a:t>
            </a:r>
            <a:r>
              <a:rPr lang="en-US" sz="3200" b="1" dirty="0" smtClean="0"/>
              <a:t>10% </a:t>
            </a:r>
            <a:r>
              <a:rPr lang="en-US" sz="3200" dirty="0"/>
              <a:t>for </a:t>
            </a:r>
            <a:r>
              <a:rPr lang="en-US" sz="3200" b="1" dirty="0"/>
              <a:t>limiting</a:t>
            </a:r>
            <a:endParaRPr lang="en-US" sz="3000" b="1" dirty="0"/>
          </a:p>
          <a:p>
            <a:pPr marL="0" lvl="1" indent="0" algn="ctr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Demand for Family Planning</a:t>
            </a:r>
          </a:p>
        </p:txBody>
      </p:sp>
      <p:graphicFrame>
        <p:nvGraphicFramePr>
          <p:cNvPr id="36867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8991600" cy="4525963"/>
        </p:xfrm>
        <a:graphic>
          <a:graphicData uri="http://schemas.openxmlformats.org/presentationml/2006/ole">
            <p:oleObj spid="_x0000_s36867" r:id="rId4" imgW="8992379" imgH="4523624" progId="Excel.Chart.8">
              <p:embed/>
            </p:oleObj>
          </a:graphicData>
        </a:graphic>
      </p:graphicFrame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0" y="1295400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currently married women 15-49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Ideal Family Size</a:t>
            </a:r>
          </a:p>
        </p:txBody>
      </p:sp>
      <p:graphicFrame>
        <p:nvGraphicFramePr>
          <p:cNvPr id="37891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153400" cy="4525963"/>
        </p:xfrm>
        <a:graphic>
          <a:graphicData uri="http://schemas.openxmlformats.org/presentationml/2006/ole">
            <p:oleObj spid="_x0000_s37891" r:id="rId4" imgW="8157155" imgH="4523624" progId="Excel.Chart.8">
              <p:embed/>
            </p:oleObj>
          </a:graphicData>
        </a:graphic>
      </p:graphicFrame>
      <p:sp>
        <p:nvSpPr>
          <p:cNvPr id="37892" name="TextBox 5"/>
          <p:cNvSpPr txBox="1">
            <a:spLocks noChangeArrowheads="1"/>
          </p:cNvSpPr>
          <p:nvPr/>
        </p:nvSpPr>
        <p:spPr bwMode="auto">
          <a:xfrm>
            <a:off x="0" y="1143000"/>
            <a:ext cx="640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Mean ideal number of children among all women and men and currently married women and men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1143000"/>
          </a:xfrm>
        </p:spPr>
        <p:txBody>
          <a:bodyPr/>
          <a:lstStyle/>
          <a:p>
            <a:r>
              <a:rPr lang="en-US" sz="3600" smtClean="0"/>
              <a:t>Ideal Family Size by Education</a:t>
            </a:r>
          </a:p>
        </p:txBody>
      </p:sp>
      <p:graphicFrame>
        <p:nvGraphicFramePr>
          <p:cNvPr id="3891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534400" cy="4830763"/>
        </p:xfrm>
        <a:graphic>
          <a:graphicData uri="http://schemas.openxmlformats.org/presentationml/2006/ole">
            <p:oleObj spid="_x0000_s38915" r:id="rId4" imgW="8535140" imgH="4828450" progId="Excel.Chart.8">
              <p:embed/>
            </p:oleObj>
          </a:graphicData>
        </a:graphic>
      </p:graphicFrame>
      <p:sp>
        <p:nvSpPr>
          <p:cNvPr id="38916" name="TextBox 5"/>
          <p:cNvSpPr txBox="1">
            <a:spLocks noChangeArrowheads="1"/>
          </p:cNvSpPr>
          <p:nvPr/>
        </p:nvSpPr>
        <p:spPr bwMode="auto">
          <a:xfrm>
            <a:off x="0" y="1219200"/>
            <a:ext cx="754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Mean ideal number of children among women 15-49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Difference Between Wanted and Actual Fertility Rates</a:t>
            </a:r>
          </a:p>
        </p:txBody>
      </p:sp>
      <p:graphicFrame>
        <p:nvGraphicFramePr>
          <p:cNvPr id="39939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304800" y="1676400"/>
          <a:ext cx="8610600" cy="4876800"/>
        </p:xfrm>
        <a:graphic>
          <a:graphicData uri="http://schemas.openxmlformats.org/presentationml/2006/ole">
            <p:oleObj spid="_x0000_s39939" r:id="rId4" imgW="8614395" imgH="4877223" progId="Excel.Chart.8">
              <p:embed/>
            </p:oleObj>
          </a:graphicData>
        </a:graphic>
      </p:graphicFrame>
      <p:sp>
        <p:nvSpPr>
          <p:cNvPr id="39940" name="TextBox 1"/>
          <p:cNvSpPr txBox="1">
            <a:spLocks noChangeArrowheads="1"/>
          </p:cNvSpPr>
          <p:nvPr/>
        </p:nvSpPr>
        <p:spPr bwMode="auto">
          <a:xfrm>
            <a:off x="6400800" y="2286000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b="1">
                <a:latin typeface="Calibri" pitchFamily="34" charset="0"/>
              </a:rPr>
              <a:t>5.7</a:t>
            </a:r>
          </a:p>
          <a:p>
            <a:pPr algn="ctr"/>
            <a:endParaRPr lang="en-US" sz="2000" b="1">
              <a:latin typeface="Calibri" pitchFamily="34" charset="0"/>
            </a:endParaRPr>
          </a:p>
        </p:txBody>
      </p:sp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6553200" y="5334000"/>
            <a:ext cx="5349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b="1">
                <a:latin typeface="Calibri" pitchFamily="34" charset="0"/>
              </a:rPr>
              <a:t>6.0</a:t>
            </a:r>
          </a:p>
          <a:p>
            <a:pPr algn="ctr"/>
            <a:endParaRPr lang="en-US" sz="2000" b="1">
              <a:latin typeface="Calibri" pitchFamily="34" charset="0"/>
            </a:endParaRPr>
          </a:p>
        </p:txBody>
      </p:sp>
      <p:sp>
        <p:nvSpPr>
          <p:cNvPr id="39942" name="TextBox 1"/>
          <p:cNvSpPr txBox="1">
            <a:spLocks noChangeArrowheads="1"/>
          </p:cNvSpPr>
          <p:nvPr/>
        </p:nvSpPr>
        <p:spPr bwMode="auto">
          <a:xfrm>
            <a:off x="5943600" y="3810000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b="1">
                <a:latin typeface="Calibri" pitchFamily="34" charset="0"/>
              </a:rPr>
              <a:t>4.9</a:t>
            </a:r>
          </a:p>
          <a:p>
            <a:pPr algn="ctr"/>
            <a:endParaRPr lang="en-US" sz="2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Desired Timing of Last Birth</a:t>
            </a:r>
          </a:p>
        </p:txBody>
      </p:sp>
      <p:sp>
        <p:nvSpPr>
          <p:cNvPr id="40963" name="TextBox 5"/>
          <p:cNvSpPr txBox="1">
            <a:spLocks noChangeArrowheads="1"/>
          </p:cNvSpPr>
          <p:nvPr/>
        </p:nvSpPr>
        <p:spPr bwMode="auto">
          <a:xfrm>
            <a:off x="6324600" y="5257800"/>
            <a:ext cx="2590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Distribution of births in the 5 years before the survey by birth planning status</a:t>
            </a:r>
          </a:p>
        </p:txBody>
      </p:sp>
      <p:graphicFrame>
        <p:nvGraphicFramePr>
          <p:cNvPr id="40964" name="Content Placeholder 7"/>
          <p:cNvGraphicFramePr>
            <a:graphicFrameLocks noGrp="1"/>
          </p:cNvGraphicFramePr>
          <p:nvPr>
            <p:ph idx="1"/>
          </p:nvPr>
        </p:nvGraphicFramePr>
        <p:xfrm>
          <a:off x="-228600" y="762000"/>
          <a:ext cx="8229600" cy="6096000"/>
        </p:xfrm>
        <a:graphic>
          <a:graphicData uri="http://schemas.openxmlformats.org/presentationml/2006/ole">
            <p:oleObj spid="_x0000_s40964" r:id="rId4" imgW="8236410" imgH="6096528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Key Findings: Fertility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marL="171450" indent="-171450">
              <a:lnSpc>
                <a:spcPct val="90000"/>
              </a:lnSpc>
            </a:pPr>
            <a:r>
              <a:rPr lang="en-US" sz="2800" smtClean="0"/>
              <a:t>Current TFR is </a:t>
            </a:r>
            <a:r>
              <a:rPr lang="en-US" sz="2800" b="1" smtClean="0"/>
              <a:t>5.7 </a:t>
            </a:r>
            <a:r>
              <a:rPr lang="en-US" sz="2800" smtClean="0"/>
              <a:t>children per woman.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smtClean="0"/>
              <a:t>Women have their </a:t>
            </a:r>
            <a:r>
              <a:rPr lang="en-US" sz="2800" i="1" smtClean="0"/>
              <a:t>first birth </a:t>
            </a:r>
            <a:r>
              <a:rPr lang="en-US" sz="2800" smtClean="0"/>
              <a:t>at a median age of </a:t>
            </a:r>
            <a:r>
              <a:rPr lang="en-US" sz="2800" b="1" smtClean="0"/>
              <a:t>22.4 years</a:t>
            </a:r>
            <a:r>
              <a:rPr lang="en-US" sz="280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smtClean="0"/>
              <a:t>7% </a:t>
            </a:r>
            <a:r>
              <a:rPr lang="en-US" sz="2800" smtClean="0"/>
              <a:t>of teenagers have </a:t>
            </a:r>
            <a:r>
              <a:rPr lang="en-US" sz="2800" i="1" smtClean="0"/>
              <a:t>already begun childbearing.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smtClean="0"/>
              <a:t>70% of currently married women </a:t>
            </a:r>
            <a:r>
              <a:rPr lang="en-US" sz="2800" smtClean="0"/>
              <a:t>either </a:t>
            </a:r>
            <a:r>
              <a:rPr lang="en-US" sz="2800" i="1" smtClean="0"/>
              <a:t>want no more children </a:t>
            </a:r>
            <a:r>
              <a:rPr lang="en-US" sz="2800" smtClean="0"/>
              <a:t>or want </a:t>
            </a:r>
            <a:r>
              <a:rPr lang="en-US" sz="2800" i="1" smtClean="0"/>
              <a:t>to wait at least 2 years </a:t>
            </a:r>
            <a:r>
              <a:rPr lang="en-US" sz="280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smtClean="0"/>
              <a:t>31%</a:t>
            </a:r>
            <a:r>
              <a:rPr lang="en-US" sz="2800" smtClean="0"/>
              <a:t> of married women have an </a:t>
            </a:r>
            <a:r>
              <a:rPr lang="en-US" sz="2800" i="1" smtClean="0"/>
              <a:t>unmet need </a:t>
            </a:r>
            <a:r>
              <a:rPr lang="en-US" sz="2800" smtClean="0"/>
              <a:t>for family planning.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6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470025"/>
          </a:xfrm>
        </p:spPr>
        <p:txBody>
          <a:bodyPr/>
          <a:lstStyle/>
          <a:p>
            <a:r>
              <a:rPr lang="en-US" smtClean="0"/>
              <a:t>At current fertility levels, a  woman in Timor-Leste will have an average of </a:t>
            </a:r>
            <a:br>
              <a:rPr lang="en-US" smtClean="0"/>
            </a:br>
            <a:r>
              <a:rPr lang="en-US" b="1" smtClean="0"/>
              <a:t>5.7 children </a:t>
            </a:r>
            <a:r>
              <a:rPr lang="en-US" smtClean="0"/>
              <a:t>in her lifetime.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smtClean="0"/>
              <a:t>Fertility Differentials</a:t>
            </a:r>
          </a:p>
        </p:txBody>
      </p:sp>
      <p:graphicFrame>
        <p:nvGraphicFramePr>
          <p:cNvPr id="18435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05000"/>
          <a:ext cx="8229600" cy="4525963"/>
        </p:xfrm>
        <a:graphic>
          <a:graphicData uri="http://schemas.openxmlformats.org/presentationml/2006/ole">
            <p:oleObj spid="_x0000_s18435" r:id="rId4" imgW="8230313" imgH="4523624" progId="Excel.Chart.8">
              <p:embed/>
            </p:oleObj>
          </a:graphicData>
        </a:graphic>
      </p:graphicFrame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0" y="1219200"/>
            <a:ext cx="2743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Fertility by District</a:t>
            </a:r>
          </a:p>
        </p:txBody>
      </p:sp>
      <p:grpSp>
        <p:nvGrpSpPr>
          <p:cNvPr id="19459" name="Group 4"/>
          <p:cNvGrpSpPr>
            <a:grpSpLocks noChangeAspect="1"/>
          </p:cNvGrpSpPr>
          <p:nvPr/>
        </p:nvGrpSpPr>
        <p:grpSpPr bwMode="auto">
          <a:xfrm>
            <a:off x="277813" y="1700213"/>
            <a:ext cx="8816975" cy="3684587"/>
            <a:chOff x="175" y="1071"/>
            <a:chExt cx="5554" cy="2321"/>
          </a:xfrm>
        </p:grpSpPr>
        <p:sp>
          <p:nvSpPr>
            <p:cNvPr id="19482" name="Freeform 5"/>
            <p:cNvSpPr>
              <a:spLocks/>
            </p:cNvSpPr>
            <p:nvPr/>
          </p:nvSpPr>
          <p:spPr bwMode="auto">
            <a:xfrm>
              <a:off x="2550" y="1798"/>
              <a:ext cx="611" cy="493"/>
            </a:xfrm>
            <a:custGeom>
              <a:avLst/>
              <a:gdLst>
                <a:gd name="T0" fmla="*/ 513 w 611"/>
                <a:gd name="T1" fmla="*/ 78 h 493"/>
                <a:gd name="T2" fmla="*/ 531 w 611"/>
                <a:gd name="T3" fmla="*/ 104 h 493"/>
                <a:gd name="T4" fmla="*/ 541 w 611"/>
                <a:gd name="T5" fmla="*/ 132 h 493"/>
                <a:gd name="T6" fmla="*/ 562 w 611"/>
                <a:gd name="T7" fmla="*/ 152 h 493"/>
                <a:gd name="T8" fmla="*/ 572 w 611"/>
                <a:gd name="T9" fmla="*/ 186 h 493"/>
                <a:gd name="T10" fmla="*/ 601 w 611"/>
                <a:gd name="T11" fmla="*/ 207 h 493"/>
                <a:gd name="T12" fmla="*/ 603 w 611"/>
                <a:gd name="T13" fmla="*/ 256 h 493"/>
                <a:gd name="T14" fmla="*/ 608 w 611"/>
                <a:gd name="T15" fmla="*/ 292 h 493"/>
                <a:gd name="T16" fmla="*/ 588 w 611"/>
                <a:gd name="T17" fmla="*/ 318 h 493"/>
                <a:gd name="T18" fmla="*/ 557 w 611"/>
                <a:gd name="T19" fmla="*/ 312 h 493"/>
                <a:gd name="T20" fmla="*/ 528 w 611"/>
                <a:gd name="T21" fmla="*/ 307 h 493"/>
                <a:gd name="T22" fmla="*/ 515 w 611"/>
                <a:gd name="T23" fmla="*/ 338 h 493"/>
                <a:gd name="T24" fmla="*/ 503 w 611"/>
                <a:gd name="T25" fmla="*/ 361 h 493"/>
                <a:gd name="T26" fmla="*/ 466 w 611"/>
                <a:gd name="T27" fmla="*/ 379 h 493"/>
                <a:gd name="T28" fmla="*/ 446 w 611"/>
                <a:gd name="T29" fmla="*/ 361 h 493"/>
                <a:gd name="T30" fmla="*/ 415 w 611"/>
                <a:gd name="T31" fmla="*/ 346 h 493"/>
                <a:gd name="T32" fmla="*/ 392 w 611"/>
                <a:gd name="T33" fmla="*/ 341 h 493"/>
                <a:gd name="T34" fmla="*/ 374 w 611"/>
                <a:gd name="T35" fmla="*/ 338 h 493"/>
                <a:gd name="T36" fmla="*/ 356 w 611"/>
                <a:gd name="T37" fmla="*/ 343 h 493"/>
                <a:gd name="T38" fmla="*/ 330 w 611"/>
                <a:gd name="T39" fmla="*/ 351 h 493"/>
                <a:gd name="T40" fmla="*/ 319 w 611"/>
                <a:gd name="T41" fmla="*/ 382 h 493"/>
                <a:gd name="T42" fmla="*/ 294 w 611"/>
                <a:gd name="T43" fmla="*/ 385 h 493"/>
                <a:gd name="T44" fmla="*/ 255 w 611"/>
                <a:gd name="T45" fmla="*/ 390 h 493"/>
                <a:gd name="T46" fmla="*/ 260 w 611"/>
                <a:gd name="T47" fmla="*/ 426 h 493"/>
                <a:gd name="T48" fmla="*/ 247 w 611"/>
                <a:gd name="T49" fmla="*/ 446 h 493"/>
                <a:gd name="T50" fmla="*/ 211 w 611"/>
                <a:gd name="T51" fmla="*/ 452 h 493"/>
                <a:gd name="T52" fmla="*/ 193 w 611"/>
                <a:gd name="T53" fmla="*/ 475 h 493"/>
                <a:gd name="T54" fmla="*/ 162 w 611"/>
                <a:gd name="T55" fmla="*/ 470 h 493"/>
                <a:gd name="T56" fmla="*/ 139 w 611"/>
                <a:gd name="T57" fmla="*/ 483 h 493"/>
                <a:gd name="T58" fmla="*/ 100 w 611"/>
                <a:gd name="T59" fmla="*/ 485 h 493"/>
                <a:gd name="T60" fmla="*/ 72 w 611"/>
                <a:gd name="T61" fmla="*/ 490 h 493"/>
                <a:gd name="T62" fmla="*/ 67 w 611"/>
                <a:gd name="T63" fmla="*/ 446 h 493"/>
                <a:gd name="T64" fmla="*/ 46 w 611"/>
                <a:gd name="T65" fmla="*/ 413 h 493"/>
                <a:gd name="T66" fmla="*/ 23 w 611"/>
                <a:gd name="T67" fmla="*/ 405 h 493"/>
                <a:gd name="T68" fmla="*/ 7 w 611"/>
                <a:gd name="T69" fmla="*/ 382 h 493"/>
                <a:gd name="T70" fmla="*/ 15 w 611"/>
                <a:gd name="T71" fmla="*/ 351 h 493"/>
                <a:gd name="T72" fmla="*/ 28 w 611"/>
                <a:gd name="T73" fmla="*/ 328 h 493"/>
                <a:gd name="T74" fmla="*/ 25 w 611"/>
                <a:gd name="T75" fmla="*/ 297 h 493"/>
                <a:gd name="T76" fmla="*/ 10 w 611"/>
                <a:gd name="T77" fmla="*/ 276 h 493"/>
                <a:gd name="T78" fmla="*/ 46 w 611"/>
                <a:gd name="T79" fmla="*/ 276 h 493"/>
                <a:gd name="T80" fmla="*/ 59 w 611"/>
                <a:gd name="T81" fmla="*/ 248 h 493"/>
                <a:gd name="T82" fmla="*/ 93 w 611"/>
                <a:gd name="T83" fmla="*/ 250 h 493"/>
                <a:gd name="T84" fmla="*/ 121 w 611"/>
                <a:gd name="T85" fmla="*/ 227 h 493"/>
                <a:gd name="T86" fmla="*/ 131 w 611"/>
                <a:gd name="T87" fmla="*/ 189 h 493"/>
                <a:gd name="T88" fmla="*/ 116 w 611"/>
                <a:gd name="T89" fmla="*/ 160 h 493"/>
                <a:gd name="T90" fmla="*/ 87 w 611"/>
                <a:gd name="T91" fmla="*/ 137 h 493"/>
                <a:gd name="T92" fmla="*/ 98 w 611"/>
                <a:gd name="T93" fmla="*/ 114 h 493"/>
                <a:gd name="T94" fmla="*/ 136 w 611"/>
                <a:gd name="T95" fmla="*/ 96 h 493"/>
                <a:gd name="T96" fmla="*/ 165 w 611"/>
                <a:gd name="T97" fmla="*/ 109 h 493"/>
                <a:gd name="T98" fmla="*/ 191 w 611"/>
                <a:gd name="T99" fmla="*/ 109 h 493"/>
                <a:gd name="T100" fmla="*/ 221 w 611"/>
                <a:gd name="T101" fmla="*/ 91 h 493"/>
                <a:gd name="T102" fmla="*/ 255 w 611"/>
                <a:gd name="T103" fmla="*/ 73 h 493"/>
                <a:gd name="T104" fmla="*/ 270 w 611"/>
                <a:gd name="T105" fmla="*/ 44 h 493"/>
                <a:gd name="T106" fmla="*/ 319 w 611"/>
                <a:gd name="T107" fmla="*/ 60 h 493"/>
                <a:gd name="T108" fmla="*/ 345 w 611"/>
                <a:gd name="T109" fmla="*/ 29 h 493"/>
                <a:gd name="T110" fmla="*/ 366 w 611"/>
                <a:gd name="T111" fmla="*/ 44 h 493"/>
                <a:gd name="T112" fmla="*/ 389 w 611"/>
                <a:gd name="T113" fmla="*/ 31 h 493"/>
                <a:gd name="T114" fmla="*/ 412 w 611"/>
                <a:gd name="T115" fmla="*/ 3 h 493"/>
                <a:gd name="T116" fmla="*/ 464 w 611"/>
                <a:gd name="T117" fmla="*/ 11 h 493"/>
                <a:gd name="T118" fmla="*/ 508 w 611"/>
                <a:gd name="T119" fmla="*/ 13 h 493"/>
                <a:gd name="T120" fmla="*/ 528 w 611"/>
                <a:gd name="T121" fmla="*/ 39 h 4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11"/>
                <a:gd name="T184" fmla="*/ 0 h 493"/>
                <a:gd name="T185" fmla="*/ 611 w 611"/>
                <a:gd name="T186" fmla="*/ 493 h 4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11" h="493">
                  <a:moveTo>
                    <a:pt x="531" y="49"/>
                  </a:moveTo>
                  <a:lnTo>
                    <a:pt x="531" y="52"/>
                  </a:lnTo>
                  <a:lnTo>
                    <a:pt x="528" y="55"/>
                  </a:lnTo>
                  <a:lnTo>
                    <a:pt x="531" y="55"/>
                  </a:lnTo>
                  <a:lnTo>
                    <a:pt x="531" y="57"/>
                  </a:lnTo>
                  <a:lnTo>
                    <a:pt x="528" y="57"/>
                  </a:lnTo>
                  <a:lnTo>
                    <a:pt x="528" y="60"/>
                  </a:lnTo>
                  <a:lnTo>
                    <a:pt x="528" y="62"/>
                  </a:lnTo>
                  <a:lnTo>
                    <a:pt x="526" y="65"/>
                  </a:lnTo>
                  <a:lnTo>
                    <a:pt x="523" y="65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15" y="67"/>
                  </a:lnTo>
                  <a:lnTo>
                    <a:pt x="515" y="70"/>
                  </a:lnTo>
                  <a:lnTo>
                    <a:pt x="513" y="70"/>
                  </a:lnTo>
                  <a:lnTo>
                    <a:pt x="513" y="73"/>
                  </a:lnTo>
                  <a:lnTo>
                    <a:pt x="513" y="75"/>
                  </a:lnTo>
                  <a:lnTo>
                    <a:pt x="513" y="78"/>
                  </a:lnTo>
                  <a:lnTo>
                    <a:pt x="513" y="80"/>
                  </a:lnTo>
                  <a:lnTo>
                    <a:pt x="515" y="80"/>
                  </a:lnTo>
                  <a:lnTo>
                    <a:pt x="515" y="83"/>
                  </a:lnTo>
                  <a:lnTo>
                    <a:pt x="515" y="85"/>
                  </a:lnTo>
                  <a:lnTo>
                    <a:pt x="518" y="85"/>
                  </a:lnTo>
                  <a:lnTo>
                    <a:pt x="518" y="88"/>
                  </a:lnTo>
                  <a:lnTo>
                    <a:pt x="521" y="88"/>
                  </a:lnTo>
                  <a:lnTo>
                    <a:pt x="521" y="91"/>
                  </a:lnTo>
                  <a:lnTo>
                    <a:pt x="523" y="91"/>
                  </a:lnTo>
                  <a:lnTo>
                    <a:pt x="526" y="91"/>
                  </a:lnTo>
                  <a:lnTo>
                    <a:pt x="526" y="93"/>
                  </a:lnTo>
                  <a:lnTo>
                    <a:pt x="526" y="96"/>
                  </a:lnTo>
                  <a:lnTo>
                    <a:pt x="528" y="96"/>
                  </a:lnTo>
                  <a:lnTo>
                    <a:pt x="528" y="98"/>
                  </a:lnTo>
                  <a:lnTo>
                    <a:pt x="526" y="98"/>
                  </a:lnTo>
                  <a:lnTo>
                    <a:pt x="526" y="101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6"/>
                  </a:lnTo>
                  <a:lnTo>
                    <a:pt x="534" y="106"/>
                  </a:lnTo>
                  <a:lnTo>
                    <a:pt x="536" y="106"/>
                  </a:lnTo>
                  <a:lnTo>
                    <a:pt x="536" y="109"/>
                  </a:lnTo>
                  <a:lnTo>
                    <a:pt x="539" y="109"/>
                  </a:lnTo>
                  <a:lnTo>
                    <a:pt x="541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1" y="111"/>
                  </a:lnTo>
                  <a:lnTo>
                    <a:pt x="541" y="114"/>
                  </a:lnTo>
                  <a:lnTo>
                    <a:pt x="541" y="116"/>
                  </a:lnTo>
                  <a:lnTo>
                    <a:pt x="539" y="116"/>
                  </a:lnTo>
                  <a:lnTo>
                    <a:pt x="539" y="119"/>
                  </a:lnTo>
                  <a:lnTo>
                    <a:pt x="539" y="122"/>
                  </a:lnTo>
                  <a:lnTo>
                    <a:pt x="539" y="124"/>
                  </a:lnTo>
                  <a:lnTo>
                    <a:pt x="539" y="127"/>
                  </a:lnTo>
                  <a:lnTo>
                    <a:pt x="539" y="129"/>
                  </a:lnTo>
                  <a:lnTo>
                    <a:pt x="539" y="132"/>
                  </a:lnTo>
                  <a:lnTo>
                    <a:pt x="541" y="132"/>
                  </a:lnTo>
                  <a:lnTo>
                    <a:pt x="544" y="134"/>
                  </a:lnTo>
                  <a:lnTo>
                    <a:pt x="544" y="137"/>
                  </a:lnTo>
                  <a:lnTo>
                    <a:pt x="544" y="140"/>
                  </a:lnTo>
                  <a:lnTo>
                    <a:pt x="546" y="140"/>
                  </a:lnTo>
                  <a:lnTo>
                    <a:pt x="544" y="142"/>
                  </a:lnTo>
                  <a:lnTo>
                    <a:pt x="544" y="145"/>
                  </a:lnTo>
                  <a:lnTo>
                    <a:pt x="546" y="145"/>
                  </a:lnTo>
                  <a:lnTo>
                    <a:pt x="546" y="147"/>
                  </a:lnTo>
                  <a:lnTo>
                    <a:pt x="546" y="145"/>
                  </a:lnTo>
                  <a:lnTo>
                    <a:pt x="549" y="145"/>
                  </a:lnTo>
                  <a:lnTo>
                    <a:pt x="549" y="147"/>
                  </a:lnTo>
                  <a:lnTo>
                    <a:pt x="549" y="150"/>
                  </a:lnTo>
                  <a:lnTo>
                    <a:pt x="549" y="152"/>
                  </a:lnTo>
                  <a:lnTo>
                    <a:pt x="552" y="152"/>
                  </a:lnTo>
                  <a:lnTo>
                    <a:pt x="554" y="155"/>
                  </a:lnTo>
                  <a:lnTo>
                    <a:pt x="557" y="155"/>
                  </a:lnTo>
                  <a:lnTo>
                    <a:pt x="559" y="155"/>
                  </a:lnTo>
                  <a:lnTo>
                    <a:pt x="562" y="155"/>
                  </a:lnTo>
                  <a:lnTo>
                    <a:pt x="562" y="152"/>
                  </a:lnTo>
                  <a:lnTo>
                    <a:pt x="562" y="155"/>
                  </a:lnTo>
                  <a:lnTo>
                    <a:pt x="562" y="158"/>
                  </a:lnTo>
                  <a:lnTo>
                    <a:pt x="559" y="158"/>
                  </a:lnTo>
                  <a:lnTo>
                    <a:pt x="559" y="160"/>
                  </a:lnTo>
                  <a:lnTo>
                    <a:pt x="559" y="163"/>
                  </a:lnTo>
                  <a:lnTo>
                    <a:pt x="559" y="165"/>
                  </a:lnTo>
                  <a:lnTo>
                    <a:pt x="559" y="168"/>
                  </a:lnTo>
                  <a:lnTo>
                    <a:pt x="562" y="168"/>
                  </a:lnTo>
                  <a:lnTo>
                    <a:pt x="562" y="171"/>
                  </a:lnTo>
                  <a:lnTo>
                    <a:pt x="562" y="173"/>
                  </a:lnTo>
                  <a:lnTo>
                    <a:pt x="562" y="176"/>
                  </a:lnTo>
                  <a:lnTo>
                    <a:pt x="562" y="178"/>
                  </a:lnTo>
                  <a:lnTo>
                    <a:pt x="564" y="181"/>
                  </a:lnTo>
                  <a:lnTo>
                    <a:pt x="567" y="181"/>
                  </a:lnTo>
                  <a:lnTo>
                    <a:pt x="570" y="183"/>
                  </a:lnTo>
                  <a:lnTo>
                    <a:pt x="567" y="183"/>
                  </a:lnTo>
                  <a:lnTo>
                    <a:pt x="567" y="186"/>
                  </a:lnTo>
                  <a:lnTo>
                    <a:pt x="570" y="186"/>
                  </a:lnTo>
                  <a:lnTo>
                    <a:pt x="572" y="186"/>
                  </a:lnTo>
                  <a:lnTo>
                    <a:pt x="572" y="189"/>
                  </a:lnTo>
                  <a:lnTo>
                    <a:pt x="572" y="191"/>
                  </a:lnTo>
                  <a:lnTo>
                    <a:pt x="575" y="191"/>
                  </a:lnTo>
                  <a:lnTo>
                    <a:pt x="575" y="194"/>
                  </a:lnTo>
                  <a:lnTo>
                    <a:pt x="575" y="196"/>
                  </a:lnTo>
                  <a:lnTo>
                    <a:pt x="577" y="196"/>
                  </a:lnTo>
                  <a:lnTo>
                    <a:pt x="580" y="199"/>
                  </a:lnTo>
                  <a:lnTo>
                    <a:pt x="583" y="199"/>
                  </a:lnTo>
                  <a:lnTo>
                    <a:pt x="585" y="199"/>
                  </a:lnTo>
                  <a:lnTo>
                    <a:pt x="588" y="199"/>
                  </a:lnTo>
                  <a:lnTo>
                    <a:pt x="588" y="201"/>
                  </a:lnTo>
                  <a:lnTo>
                    <a:pt x="590" y="201"/>
                  </a:lnTo>
                  <a:lnTo>
                    <a:pt x="593" y="201"/>
                  </a:lnTo>
                  <a:lnTo>
                    <a:pt x="593" y="199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598" y="204"/>
                  </a:lnTo>
                  <a:lnTo>
                    <a:pt x="598" y="207"/>
                  </a:lnTo>
                  <a:lnTo>
                    <a:pt x="601" y="207"/>
                  </a:lnTo>
                  <a:lnTo>
                    <a:pt x="603" y="207"/>
                  </a:lnTo>
                  <a:lnTo>
                    <a:pt x="606" y="207"/>
                  </a:lnTo>
                  <a:lnTo>
                    <a:pt x="603" y="209"/>
                  </a:lnTo>
                  <a:lnTo>
                    <a:pt x="603" y="212"/>
                  </a:lnTo>
                  <a:lnTo>
                    <a:pt x="603" y="217"/>
                  </a:lnTo>
                  <a:lnTo>
                    <a:pt x="603" y="220"/>
                  </a:lnTo>
                  <a:lnTo>
                    <a:pt x="606" y="222"/>
                  </a:lnTo>
                  <a:lnTo>
                    <a:pt x="606" y="225"/>
                  </a:lnTo>
                  <a:lnTo>
                    <a:pt x="606" y="227"/>
                  </a:lnTo>
                  <a:lnTo>
                    <a:pt x="606" y="230"/>
                  </a:lnTo>
                  <a:lnTo>
                    <a:pt x="603" y="232"/>
                  </a:lnTo>
                  <a:lnTo>
                    <a:pt x="603" y="235"/>
                  </a:lnTo>
                  <a:lnTo>
                    <a:pt x="603" y="238"/>
                  </a:lnTo>
                  <a:lnTo>
                    <a:pt x="603" y="240"/>
                  </a:lnTo>
                  <a:lnTo>
                    <a:pt x="603" y="243"/>
                  </a:lnTo>
                  <a:lnTo>
                    <a:pt x="603" y="245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6"/>
                  </a:lnTo>
                  <a:lnTo>
                    <a:pt x="601" y="256"/>
                  </a:lnTo>
                  <a:lnTo>
                    <a:pt x="601" y="258"/>
                  </a:lnTo>
                  <a:lnTo>
                    <a:pt x="598" y="261"/>
                  </a:lnTo>
                  <a:lnTo>
                    <a:pt x="601" y="261"/>
                  </a:lnTo>
                  <a:lnTo>
                    <a:pt x="601" y="263"/>
                  </a:lnTo>
                  <a:lnTo>
                    <a:pt x="601" y="266"/>
                  </a:lnTo>
                  <a:lnTo>
                    <a:pt x="603" y="266"/>
                  </a:lnTo>
                  <a:lnTo>
                    <a:pt x="603" y="269"/>
                  </a:lnTo>
                  <a:lnTo>
                    <a:pt x="603" y="271"/>
                  </a:lnTo>
                  <a:lnTo>
                    <a:pt x="603" y="274"/>
                  </a:lnTo>
                  <a:lnTo>
                    <a:pt x="606" y="274"/>
                  </a:lnTo>
                  <a:lnTo>
                    <a:pt x="606" y="276"/>
                  </a:lnTo>
                  <a:lnTo>
                    <a:pt x="606" y="279"/>
                  </a:lnTo>
                  <a:lnTo>
                    <a:pt x="608" y="281"/>
                  </a:lnTo>
                  <a:lnTo>
                    <a:pt x="608" y="284"/>
                  </a:lnTo>
                  <a:lnTo>
                    <a:pt x="611" y="287"/>
                  </a:lnTo>
                  <a:lnTo>
                    <a:pt x="611" y="289"/>
                  </a:lnTo>
                  <a:lnTo>
                    <a:pt x="608" y="289"/>
                  </a:lnTo>
                  <a:lnTo>
                    <a:pt x="608" y="292"/>
                  </a:lnTo>
                  <a:lnTo>
                    <a:pt x="606" y="292"/>
                  </a:lnTo>
                  <a:lnTo>
                    <a:pt x="606" y="294"/>
                  </a:lnTo>
                  <a:lnTo>
                    <a:pt x="603" y="294"/>
                  </a:lnTo>
                  <a:lnTo>
                    <a:pt x="601" y="294"/>
                  </a:lnTo>
                  <a:lnTo>
                    <a:pt x="601" y="297"/>
                  </a:lnTo>
                  <a:lnTo>
                    <a:pt x="598" y="297"/>
                  </a:lnTo>
                  <a:lnTo>
                    <a:pt x="598" y="299"/>
                  </a:lnTo>
                  <a:lnTo>
                    <a:pt x="595" y="299"/>
                  </a:lnTo>
                  <a:lnTo>
                    <a:pt x="595" y="302"/>
                  </a:lnTo>
                  <a:lnTo>
                    <a:pt x="593" y="302"/>
                  </a:lnTo>
                  <a:lnTo>
                    <a:pt x="593" y="305"/>
                  </a:lnTo>
                  <a:lnTo>
                    <a:pt x="593" y="307"/>
                  </a:lnTo>
                  <a:lnTo>
                    <a:pt x="590" y="307"/>
                  </a:lnTo>
                  <a:lnTo>
                    <a:pt x="590" y="310"/>
                  </a:lnTo>
                  <a:lnTo>
                    <a:pt x="590" y="312"/>
                  </a:lnTo>
                  <a:lnTo>
                    <a:pt x="593" y="315"/>
                  </a:lnTo>
                  <a:lnTo>
                    <a:pt x="590" y="315"/>
                  </a:lnTo>
                  <a:lnTo>
                    <a:pt x="588" y="315"/>
                  </a:lnTo>
                  <a:lnTo>
                    <a:pt x="588" y="318"/>
                  </a:lnTo>
                  <a:lnTo>
                    <a:pt x="585" y="320"/>
                  </a:lnTo>
                  <a:lnTo>
                    <a:pt x="583" y="320"/>
                  </a:lnTo>
                  <a:lnTo>
                    <a:pt x="583" y="323"/>
                  </a:lnTo>
                  <a:lnTo>
                    <a:pt x="580" y="323"/>
                  </a:lnTo>
                  <a:lnTo>
                    <a:pt x="577" y="323"/>
                  </a:lnTo>
                  <a:lnTo>
                    <a:pt x="575" y="323"/>
                  </a:lnTo>
                  <a:lnTo>
                    <a:pt x="575" y="320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70" y="318"/>
                  </a:lnTo>
                  <a:lnTo>
                    <a:pt x="570" y="315"/>
                  </a:lnTo>
                  <a:lnTo>
                    <a:pt x="567" y="315"/>
                  </a:lnTo>
                  <a:lnTo>
                    <a:pt x="567" y="312"/>
                  </a:lnTo>
                  <a:lnTo>
                    <a:pt x="564" y="312"/>
                  </a:lnTo>
                  <a:lnTo>
                    <a:pt x="562" y="312"/>
                  </a:lnTo>
                  <a:lnTo>
                    <a:pt x="562" y="310"/>
                  </a:lnTo>
                  <a:lnTo>
                    <a:pt x="562" y="312"/>
                  </a:lnTo>
                  <a:lnTo>
                    <a:pt x="559" y="312"/>
                  </a:lnTo>
                  <a:lnTo>
                    <a:pt x="557" y="312"/>
                  </a:lnTo>
                  <a:lnTo>
                    <a:pt x="557" y="315"/>
                  </a:lnTo>
                  <a:lnTo>
                    <a:pt x="557" y="312"/>
                  </a:lnTo>
                  <a:lnTo>
                    <a:pt x="554" y="312"/>
                  </a:lnTo>
                  <a:lnTo>
                    <a:pt x="554" y="310"/>
                  </a:lnTo>
                  <a:lnTo>
                    <a:pt x="552" y="310"/>
                  </a:lnTo>
                  <a:lnTo>
                    <a:pt x="549" y="310"/>
                  </a:lnTo>
                  <a:lnTo>
                    <a:pt x="552" y="307"/>
                  </a:lnTo>
                  <a:lnTo>
                    <a:pt x="549" y="307"/>
                  </a:lnTo>
                  <a:lnTo>
                    <a:pt x="549" y="305"/>
                  </a:lnTo>
                  <a:lnTo>
                    <a:pt x="549" y="307"/>
                  </a:lnTo>
                  <a:lnTo>
                    <a:pt x="546" y="307"/>
                  </a:lnTo>
                  <a:lnTo>
                    <a:pt x="546" y="305"/>
                  </a:lnTo>
                  <a:lnTo>
                    <a:pt x="544" y="305"/>
                  </a:lnTo>
                  <a:lnTo>
                    <a:pt x="541" y="305"/>
                  </a:lnTo>
                  <a:lnTo>
                    <a:pt x="539" y="305"/>
                  </a:lnTo>
                  <a:lnTo>
                    <a:pt x="536" y="305"/>
                  </a:lnTo>
                  <a:lnTo>
                    <a:pt x="534" y="305"/>
                  </a:lnTo>
                  <a:lnTo>
                    <a:pt x="531" y="305"/>
                  </a:lnTo>
                  <a:lnTo>
                    <a:pt x="528" y="307"/>
                  </a:lnTo>
                  <a:lnTo>
                    <a:pt x="528" y="310"/>
                  </a:lnTo>
                  <a:lnTo>
                    <a:pt x="531" y="310"/>
                  </a:lnTo>
                  <a:lnTo>
                    <a:pt x="531" y="312"/>
                  </a:lnTo>
                  <a:lnTo>
                    <a:pt x="534" y="312"/>
                  </a:lnTo>
                  <a:lnTo>
                    <a:pt x="534" y="315"/>
                  </a:lnTo>
                  <a:lnTo>
                    <a:pt x="534" y="318"/>
                  </a:lnTo>
                  <a:lnTo>
                    <a:pt x="534" y="320"/>
                  </a:lnTo>
                  <a:lnTo>
                    <a:pt x="531" y="323"/>
                  </a:lnTo>
                  <a:lnTo>
                    <a:pt x="531" y="325"/>
                  </a:lnTo>
                  <a:lnTo>
                    <a:pt x="531" y="328"/>
                  </a:lnTo>
                  <a:lnTo>
                    <a:pt x="528" y="328"/>
                  </a:lnTo>
                  <a:lnTo>
                    <a:pt x="528" y="330"/>
                  </a:lnTo>
                  <a:lnTo>
                    <a:pt x="526" y="333"/>
                  </a:lnTo>
                  <a:lnTo>
                    <a:pt x="523" y="333"/>
                  </a:lnTo>
                  <a:lnTo>
                    <a:pt x="521" y="333"/>
                  </a:lnTo>
                  <a:lnTo>
                    <a:pt x="521" y="336"/>
                  </a:lnTo>
                  <a:lnTo>
                    <a:pt x="521" y="338"/>
                  </a:lnTo>
                  <a:lnTo>
                    <a:pt x="518" y="338"/>
                  </a:lnTo>
                  <a:lnTo>
                    <a:pt x="515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0" y="343"/>
                  </a:lnTo>
                  <a:lnTo>
                    <a:pt x="510" y="346"/>
                  </a:lnTo>
                  <a:lnTo>
                    <a:pt x="508" y="343"/>
                  </a:lnTo>
                  <a:lnTo>
                    <a:pt x="508" y="341"/>
                  </a:lnTo>
                  <a:lnTo>
                    <a:pt x="505" y="341"/>
                  </a:lnTo>
                  <a:lnTo>
                    <a:pt x="505" y="343"/>
                  </a:lnTo>
                  <a:lnTo>
                    <a:pt x="503" y="343"/>
                  </a:lnTo>
                  <a:lnTo>
                    <a:pt x="503" y="346"/>
                  </a:lnTo>
                  <a:lnTo>
                    <a:pt x="505" y="346"/>
                  </a:lnTo>
                  <a:lnTo>
                    <a:pt x="505" y="348"/>
                  </a:lnTo>
                  <a:lnTo>
                    <a:pt x="505" y="351"/>
                  </a:lnTo>
                  <a:lnTo>
                    <a:pt x="503" y="351"/>
                  </a:lnTo>
                  <a:lnTo>
                    <a:pt x="503" y="354"/>
                  </a:lnTo>
                  <a:lnTo>
                    <a:pt x="503" y="356"/>
                  </a:lnTo>
                  <a:lnTo>
                    <a:pt x="503" y="359"/>
                  </a:lnTo>
                  <a:lnTo>
                    <a:pt x="503" y="361"/>
                  </a:lnTo>
                  <a:lnTo>
                    <a:pt x="500" y="361"/>
                  </a:lnTo>
                  <a:lnTo>
                    <a:pt x="497" y="361"/>
                  </a:lnTo>
                  <a:lnTo>
                    <a:pt x="495" y="364"/>
                  </a:lnTo>
                  <a:lnTo>
                    <a:pt x="495" y="367"/>
                  </a:lnTo>
                  <a:lnTo>
                    <a:pt x="492" y="369"/>
                  </a:lnTo>
                  <a:lnTo>
                    <a:pt x="492" y="372"/>
                  </a:lnTo>
                  <a:lnTo>
                    <a:pt x="490" y="372"/>
                  </a:lnTo>
                  <a:lnTo>
                    <a:pt x="490" y="374"/>
                  </a:lnTo>
                  <a:lnTo>
                    <a:pt x="487" y="374"/>
                  </a:lnTo>
                  <a:lnTo>
                    <a:pt x="485" y="374"/>
                  </a:lnTo>
                  <a:lnTo>
                    <a:pt x="482" y="374"/>
                  </a:lnTo>
                  <a:lnTo>
                    <a:pt x="482" y="377"/>
                  </a:lnTo>
                  <a:lnTo>
                    <a:pt x="479" y="379"/>
                  </a:lnTo>
                  <a:lnTo>
                    <a:pt x="479" y="382"/>
                  </a:lnTo>
                  <a:lnTo>
                    <a:pt x="477" y="385"/>
                  </a:lnTo>
                  <a:lnTo>
                    <a:pt x="474" y="385"/>
                  </a:lnTo>
                  <a:lnTo>
                    <a:pt x="472" y="385"/>
                  </a:lnTo>
                  <a:lnTo>
                    <a:pt x="469" y="382"/>
                  </a:lnTo>
                  <a:lnTo>
                    <a:pt x="466" y="379"/>
                  </a:lnTo>
                  <a:lnTo>
                    <a:pt x="464" y="379"/>
                  </a:lnTo>
                  <a:lnTo>
                    <a:pt x="461" y="379"/>
                  </a:lnTo>
                  <a:lnTo>
                    <a:pt x="459" y="379"/>
                  </a:lnTo>
                  <a:lnTo>
                    <a:pt x="456" y="379"/>
                  </a:lnTo>
                  <a:lnTo>
                    <a:pt x="454" y="379"/>
                  </a:lnTo>
                  <a:lnTo>
                    <a:pt x="454" y="377"/>
                  </a:lnTo>
                  <a:lnTo>
                    <a:pt x="451" y="377"/>
                  </a:lnTo>
                  <a:lnTo>
                    <a:pt x="451" y="374"/>
                  </a:lnTo>
                  <a:lnTo>
                    <a:pt x="454" y="374"/>
                  </a:lnTo>
                  <a:lnTo>
                    <a:pt x="454" y="372"/>
                  </a:lnTo>
                  <a:lnTo>
                    <a:pt x="456" y="372"/>
                  </a:lnTo>
                  <a:lnTo>
                    <a:pt x="456" y="369"/>
                  </a:lnTo>
                  <a:lnTo>
                    <a:pt x="456" y="367"/>
                  </a:lnTo>
                  <a:lnTo>
                    <a:pt x="454" y="367"/>
                  </a:lnTo>
                  <a:lnTo>
                    <a:pt x="454" y="364"/>
                  </a:lnTo>
                  <a:lnTo>
                    <a:pt x="451" y="364"/>
                  </a:lnTo>
                  <a:lnTo>
                    <a:pt x="451" y="361"/>
                  </a:lnTo>
                  <a:lnTo>
                    <a:pt x="448" y="361"/>
                  </a:lnTo>
                  <a:lnTo>
                    <a:pt x="446" y="361"/>
                  </a:lnTo>
                  <a:lnTo>
                    <a:pt x="443" y="361"/>
                  </a:lnTo>
                  <a:lnTo>
                    <a:pt x="443" y="359"/>
                  </a:lnTo>
                  <a:lnTo>
                    <a:pt x="443" y="356"/>
                  </a:lnTo>
                  <a:lnTo>
                    <a:pt x="441" y="356"/>
                  </a:lnTo>
                  <a:lnTo>
                    <a:pt x="438" y="356"/>
                  </a:lnTo>
                  <a:lnTo>
                    <a:pt x="438" y="354"/>
                  </a:lnTo>
                  <a:lnTo>
                    <a:pt x="438" y="351"/>
                  </a:lnTo>
                  <a:lnTo>
                    <a:pt x="436" y="351"/>
                  </a:lnTo>
                  <a:lnTo>
                    <a:pt x="433" y="351"/>
                  </a:lnTo>
                  <a:lnTo>
                    <a:pt x="430" y="351"/>
                  </a:lnTo>
                  <a:lnTo>
                    <a:pt x="428" y="348"/>
                  </a:lnTo>
                  <a:lnTo>
                    <a:pt x="428" y="346"/>
                  </a:lnTo>
                  <a:lnTo>
                    <a:pt x="425" y="346"/>
                  </a:lnTo>
                  <a:lnTo>
                    <a:pt x="425" y="343"/>
                  </a:lnTo>
                  <a:lnTo>
                    <a:pt x="423" y="343"/>
                  </a:lnTo>
                  <a:lnTo>
                    <a:pt x="420" y="343"/>
                  </a:lnTo>
                  <a:lnTo>
                    <a:pt x="417" y="343"/>
                  </a:lnTo>
                  <a:lnTo>
                    <a:pt x="415" y="343"/>
                  </a:lnTo>
                  <a:lnTo>
                    <a:pt x="415" y="346"/>
                  </a:lnTo>
                  <a:lnTo>
                    <a:pt x="415" y="348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0" y="346"/>
                  </a:lnTo>
                  <a:lnTo>
                    <a:pt x="407" y="346"/>
                  </a:lnTo>
                  <a:lnTo>
                    <a:pt x="407" y="343"/>
                  </a:lnTo>
                  <a:lnTo>
                    <a:pt x="405" y="343"/>
                  </a:lnTo>
                  <a:lnTo>
                    <a:pt x="405" y="346"/>
                  </a:lnTo>
                  <a:lnTo>
                    <a:pt x="405" y="343"/>
                  </a:lnTo>
                  <a:lnTo>
                    <a:pt x="402" y="343"/>
                  </a:lnTo>
                  <a:lnTo>
                    <a:pt x="402" y="341"/>
                  </a:lnTo>
                  <a:lnTo>
                    <a:pt x="399" y="341"/>
                  </a:lnTo>
                  <a:lnTo>
                    <a:pt x="399" y="343"/>
                  </a:lnTo>
                  <a:lnTo>
                    <a:pt x="399" y="341"/>
                  </a:lnTo>
                  <a:lnTo>
                    <a:pt x="397" y="341"/>
                  </a:lnTo>
                  <a:lnTo>
                    <a:pt x="397" y="338"/>
                  </a:lnTo>
                  <a:lnTo>
                    <a:pt x="394" y="338"/>
                  </a:lnTo>
                  <a:lnTo>
                    <a:pt x="392" y="338"/>
                  </a:lnTo>
                  <a:lnTo>
                    <a:pt x="392" y="341"/>
                  </a:lnTo>
                  <a:lnTo>
                    <a:pt x="389" y="341"/>
                  </a:lnTo>
                  <a:lnTo>
                    <a:pt x="387" y="341"/>
                  </a:lnTo>
                  <a:lnTo>
                    <a:pt x="387" y="338"/>
                  </a:lnTo>
                  <a:lnTo>
                    <a:pt x="389" y="338"/>
                  </a:lnTo>
                  <a:lnTo>
                    <a:pt x="389" y="336"/>
                  </a:lnTo>
                  <a:lnTo>
                    <a:pt x="392" y="336"/>
                  </a:lnTo>
                  <a:lnTo>
                    <a:pt x="392" y="333"/>
                  </a:lnTo>
                  <a:lnTo>
                    <a:pt x="389" y="333"/>
                  </a:lnTo>
                  <a:lnTo>
                    <a:pt x="387" y="333"/>
                  </a:lnTo>
                  <a:lnTo>
                    <a:pt x="387" y="336"/>
                  </a:lnTo>
                  <a:lnTo>
                    <a:pt x="384" y="336"/>
                  </a:lnTo>
                  <a:lnTo>
                    <a:pt x="384" y="333"/>
                  </a:lnTo>
                  <a:lnTo>
                    <a:pt x="381" y="333"/>
                  </a:lnTo>
                  <a:lnTo>
                    <a:pt x="379" y="333"/>
                  </a:lnTo>
                  <a:lnTo>
                    <a:pt x="379" y="336"/>
                  </a:lnTo>
                  <a:lnTo>
                    <a:pt x="376" y="336"/>
                  </a:lnTo>
                  <a:lnTo>
                    <a:pt x="376" y="333"/>
                  </a:lnTo>
                  <a:lnTo>
                    <a:pt x="374" y="336"/>
                  </a:lnTo>
                  <a:lnTo>
                    <a:pt x="374" y="338"/>
                  </a:lnTo>
                  <a:lnTo>
                    <a:pt x="371" y="338"/>
                  </a:lnTo>
                  <a:lnTo>
                    <a:pt x="371" y="336"/>
                  </a:lnTo>
                  <a:lnTo>
                    <a:pt x="371" y="338"/>
                  </a:lnTo>
                  <a:lnTo>
                    <a:pt x="368" y="341"/>
                  </a:lnTo>
                  <a:lnTo>
                    <a:pt x="368" y="343"/>
                  </a:lnTo>
                  <a:lnTo>
                    <a:pt x="366" y="343"/>
                  </a:lnTo>
                  <a:lnTo>
                    <a:pt x="368" y="343"/>
                  </a:lnTo>
                  <a:lnTo>
                    <a:pt x="368" y="346"/>
                  </a:lnTo>
                  <a:lnTo>
                    <a:pt x="366" y="346"/>
                  </a:lnTo>
                  <a:lnTo>
                    <a:pt x="363" y="346"/>
                  </a:lnTo>
                  <a:lnTo>
                    <a:pt x="363" y="343"/>
                  </a:lnTo>
                  <a:lnTo>
                    <a:pt x="366" y="341"/>
                  </a:lnTo>
                  <a:lnTo>
                    <a:pt x="366" y="338"/>
                  </a:lnTo>
                  <a:lnTo>
                    <a:pt x="363" y="338"/>
                  </a:lnTo>
                  <a:lnTo>
                    <a:pt x="363" y="341"/>
                  </a:lnTo>
                  <a:lnTo>
                    <a:pt x="361" y="341"/>
                  </a:lnTo>
                  <a:lnTo>
                    <a:pt x="358" y="341"/>
                  </a:lnTo>
                  <a:lnTo>
                    <a:pt x="358" y="343"/>
                  </a:lnTo>
                  <a:lnTo>
                    <a:pt x="356" y="343"/>
                  </a:lnTo>
                  <a:lnTo>
                    <a:pt x="356" y="341"/>
                  </a:lnTo>
                  <a:lnTo>
                    <a:pt x="353" y="341"/>
                  </a:lnTo>
                  <a:lnTo>
                    <a:pt x="353" y="343"/>
                  </a:lnTo>
                  <a:lnTo>
                    <a:pt x="353" y="346"/>
                  </a:lnTo>
                  <a:lnTo>
                    <a:pt x="350" y="346"/>
                  </a:lnTo>
                  <a:lnTo>
                    <a:pt x="348" y="346"/>
                  </a:lnTo>
                  <a:lnTo>
                    <a:pt x="345" y="346"/>
                  </a:lnTo>
                  <a:lnTo>
                    <a:pt x="345" y="343"/>
                  </a:lnTo>
                  <a:lnTo>
                    <a:pt x="343" y="343"/>
                  </a:lnTo>
                  <a:lnTo>
                    <a:pt x="343" y="346"/>
                  </a:lnTo>
                  <a:lnTo>
                    <a:pt x="340" y="346"/>
                  </a:lnTo>
                  <a:lnTo>
                    <a:pt x="338" y="346"/>
                  </a:lnTo>
                  <a:lnTo>
                    <a:pt x="338" y="348"/>
                  </a:lnTo>
                  <a:lnTo>
                    <a:pt x="335" y="348"/>
                  </a:lnTo>
                  <a:lnTo>
                    <a:pt x="332" y="348"/>
                  </a:lnTo>
                  <a:lnTo>
                    <a:pt x="332" y="351"/>
                  </a:lnTo>
                  <a:lnTo>
                    <a:pt x="332" y="348"/>
                  </a:lnTo>
                  <a:lnTo>
                    <a:pt x="330" y="348"/>
                  </a:lnTo>
                  <a:lnTo>
                    <a:pt x="330" y="351"/>
                  </a:lnTo>
                  <a:lnTo>
                    <a:pt x="327" y="351"/>
                  </a:lnTo>
                  <a:lnTo>
                    <a:pt x="327" y="354"/>
                  </a:lnTo>
                  <a:lnTo>
                    <a:pt x="325" y="354"/>
                  </a:lnTo>
                  <a:lnTo>
                    <a:pt x="325" y="356"/>
                  </a:lnTo>
                  <a:lnTo>
                    <a:pt x="322" y="356"/>
                  </a:lnTo>
                  <a:lnTo>
                    <a:pt x="322" y="359"/>
                  </a:lnTo>
                  <a:lnTo>
                    <a:pt x="325" y="359"/>
                  </a:lnTo>
                  <a:lnTo>
                    <a:pt x="325" y="361"/>
                  </a:lnTo>
                  <a:lnTo>
                    <a:pt x="322" y="361"/>
                  </a:lnTo>
                  <a:lnTo>
                    <a:pt x="322" y="364"/>
                  </a:lnTo>
                  <a:lnTo>
                    <a:pt x="319" y="364"/>
                  </a:lnTo>
                  <a:lnTo>
                    <a:pt x="322" y="367"/>
                  </a:lnTo>
                  <a:lnTo>
                    <a:pt x="322" y="369"/>
                  </a:lnTo>
                  <a:lnTo>
                    <a:pt x="322" y="372"/>
                  </a:lnTo>
                  <a:lnTo>
                    <a:pt x="322" y="374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19" y="379"/>
                  </a:lnTo>
                  <a:lnTo>
                    <a:pt x="319" y="382"/>
                  </a:lnTo>
                  <a:lnTo>
                    <a:pt x="319" y="385"/>
                  </a:lnTo>
                  <a:lnTo>
                    <a:pt x="319" y="387"/>
                  </a:lnTo>
                  <a:lnTo>
                    <a:pt x="317" y="387"/>
                  </a:lnTo>
                  <a:lnTo>
                    <a:pt x="317" y="390"/>
                  </a:lnTo>
                  <a:lnTo>
                    <a:pt x="314" y="390"/>
                  </a:lnTo>
                  <a:lnTo>
                    <a:pt x="312" y="390"/>
                  </a:lnTo>
                  <a:lnTo>
                    <a:pt x="312" y="387"/>
                  </a:lnTo>
                  <a:lnTo>
                    <a:pt x="309" y="387"/>
                  </a:lnTo>
                  <a:lnTo>
                    <a:pt x="307" y="387"/>
                  </a:lnTo>
                  <a:lnTo>
                    <a:pt x="304" y="387"/>
                  </a:lnTo>
                  <a:lnTo>
                    <a:pt x="304" y="385"/>
                  </a:lnTo>
                  <a:lnTo>
                    <a:pt x="301" y="385"/>
                  </a:lnTo>
                  <a:lnTo>
                    <a:pt x="301" y="387"/>
                  </a:lnTo>
                  <a:lnTo>
                    <a:pt x="299" y="387"/>
                  </a:lnTo>
                  <a:lnTo>
                    <a:pt x="296" y="387"/>
                  </a:lnTo>
                  <a:lnTo>
                    <a:pt x="296" y="385"/>
                  </a:lnTo>
                  <a:lnTo>
                    <a:pt x="296" y="382"/>
                  </a:lnTo>
                  <a:lnTo>
                    <a:pt x="294" y="382"/>
                  </a:lnTo>
                  <a:lnTo>
                    <a:pt x="294" y="385"/>
                  </a:lnTo>
                  <a:lnTo>
                    <a:pt x="294" y="387"/>
                  </a:lnTo>
                  <a:lnTo>
                    <a:pt x="291" y="387"/>
                  </a:lnTo>
                  <a:lnTo>
                    <a:pt x="289" y="387"/>
                  </a:lnTo>
                  <a:lnTo>
                    <a:pt x="289" y="385"/>
                  </a:lnTo>
                  <a:lnTo>
                    <a:pt x="286" y="385"/>
                  </a:lnTo>
                  <a:lnTo>
                    <a:pt x="283" y="382"/>
                  </a:lnTo>
                  <a:lnTo>
                    <a:pt x="281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3" y="385"/>
                  </a:lnTo>
                  <a:lnTo>
                    <a:pt x="270" y="387"/>
                  </a:lnTo>
                  <a:lnTo>
                    <a:pt x="268" y="387"/>
                  </a:lnTo>
                  <a:lnTo>
                    <a:pt x="268" y="390"/>
                  </a:lnTo>
                  <a:lnTo>
                    <a:pt x="265" y="390"/>
                  </a:lnTo>
                  <a:lnTo>
                    <a:pt x="263" y="387"/>
                  </a:lnTo>
                  <a:lnTo>
                    <a:pt x="260" y="387"/>
                  </a:lnTo>
                  <a:lnTo>
                    <a:pt x="258" y="387"/>
                  </a:lnTo>
                  <a:lnTo>
                    <a:pt x="258" y="390"/>
                  </a:lnTo>
                  <a:lnTo>
                    <a:pt x="255" y="390"/>
                  </a:lnTo>
                  <a:lnTo>
                    <a:pt x="255" y="392"/>
                  </a:lnTo>
                  <a:lnTo>
                    <a:pt x="255" y="395"/>
                  </a:lnTo>
                  <a:lnTo>
                    <a:pt x="255" y="397"/>
                  </a:lnTo>
                  <a:lnTo>
                    <a:pt x="252" y="397"/>
                  </a:lnTo>
                  <a:lnTo>
                    <a:pt x="252" y="400"/>
                  </a:lnTo>
                  <a:lnTo>
                    <a:pt x="255" y="400"/>
                  </a:lnTo>
                  <a:lnTo>
                    <a:pt x="255" y="403"/>
                  </a:lnTo>
                  <a:lnTo>
                    <a:pt x="258" y="405"/>
                  </a:lnTo>
                  <a:lnTo>
                    <a:pt x="258" y="408"/>
                  </a:lnTo>
                  <a:lnTo>
                    <a:pt x="260" y="408"/>
                  </a:lnTo>
                  <a:lnTo>
                    <a:pt x="260" y="410"/>
                  </a:lnTo>
                  <a:lnTo>
                    <a:pt x="260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8" y="418"/>
                  </a:lnTo>
                  <a:lnTo>
                    <a:pt x="258" y="421"/>
                  </a:lnTo>
                  <a:lnTo>
                    <a:pt x="258" y="423"/>
                  </a:lnTo>
                  <a:lnTo>
                    <a:pt x="258" y="426"/>
                  </a:lnTo>
                  <a:lnTo>
                    <a:pt x="260" y="426"/>
                  </a:lnTo>
                  <a:lnTo>
                    <a:pt x="260" y="428"/>
                  </a:lnTo>
                  <a:lnTo>
                    <a:pt x="263" y="428"/>
                  </a:lnTo>
                  <a:lnTo>
                    <a:pt x="263" y="431"/>
                  </a:lnTo>
                  <a:lnTo>
                    <a:pt x="263" y="434"/>
                  </a:lnTo>
                  <a:lnTo>
                    <a:pt x="263" y="436"/>
                  </a:lnTo>
                  <a:lnTo>
                    <a:pt x="263" y="439"/>
                  </a:lnTo>
                  <a:lnTo>
                    <a:pt x="263" y="441"/>
                  </a:lnTo>
                  <a:lnTo>
                    <a:pt x="263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58" y="441"/>
                  </a:lnTo>
                  <a:lnTo>
                    <a:pt x="258" y="444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2" y="446"/>
                  </a:lnTo>
                  <a:lnTo>
                    <a:pt x="250" y="446"/>
                  </a:lnTo>
                  <a:lnTo>
                    <a:pt x="247" y="446"/>
                  </a:lnTo>
                  <a:lnTo>
                    <a:pt x="245" y="446"/>
                  </a:lnTo>
                  <a:lnTo>
                    <a:pt x="242" y="446"/>
                  </a:lnTo>
                  <a:lnTo>
                    <a:pt x="240" y="446"/>
                  </a:lnTo>
                  <a:lnTo>
                    <a:pt x="237" y="446"/>
                  </a:lnTo>
                  <a:lnTo>
                    <a:pt x="234" y="446"/>
                  </a:lnTo>
                  <a:lnTo>
                    <a:pt x="232" y="446"/>
                  </a:lnTo>
                  <a:lnTo>
                    <a:pt x="229" y="446"/>
                  </a:lnTo>
                  <a:lnTo>
                    <a:pt x="227" y="446"/>
                  </a:lnTo>
                  <a:lnTo>
                    <a:pt x="227" y="449"/>
                  </a:lnTo>
                  <a:lnTo>
                    <a:pt x="224" y="446"/>
                  </a:lnTo>
                  <a:lnTo>
                    <a:pt x="224" y="449"/>
                  </a:lnTo>
                  <a:lnTo>
                    <a:pt x="221" y="449"/>
                  </a:lnTo>
                  <a:lnTo>
                    <a:pt x="221" y="446"/>
                  </a:lnTo>
                  <a:lnTo>
                    <a:pt x="219" y="446"/>
                  </a:lnTo>
                  <a:lnTo>
                    <a:pt x="216" y="446"/>
                  </a:lnTo>
                  <a:lnTo>
                    <a:pt x="214" y="446"/>
                  </a:lnTo>
                  <a:lnTo>
                    <a:pt x="214" y="449"/>
                  </a:lnTo>
                  <a:lnTo>
                    <a:pt x="214" y="452"/>
                  </a:lnTo>
                  <a:lnTo>
                    <a:pt x="211" y="452"/>
                  </a:lnTo>
                  <a:lnTo>
                    <a:pt x="214" y="449"/>
                  </a:lnTo>
                  <a:lnTo>
                    <a:pt x="211" y="449"/>
                  </a:lnTo>
                  <a:lnTo>
                    <a:pt x="211" y="452"/>
                  </a:lnTo>
                  <a:lnTo>
                    <a:pt x="209" y="454"/>
                  </a:lnTo>
                  <a:lnTo>
                    <a:pt x="206" y="454"/>
                  </a:lnTo>
                  <a:lnTo>
                    <a:pt x="206" y="457"/>
                  </a:lnTo>
                  <a:lnTo>
                    <a:pt x="203" y="457"/>
                  </a:lnTo>
                  <a:lnTo>
                    <a:pt x="203" y="459"/>
                  </a:lnTo>
                  <a:lnTo>
                    <a:pt x="201" y="462"/>
                  </a:lnTo>
                  <a:lnTo>
                    <a:pt x="198" y="462"/>
                  </a:lnTo>
                  <a:lnTo>
                    <a:pt x="196" y="462"/>
                  </a:lnTo>
                  <a:lnTo>
                    <a:pt x="193" y="462"/>
                  </a:lnTo>
                  <a:lnTo>
                    <a:pt x="191" y="464"/>
                  </a:lnTo>
                  <a:lnTo>
                    <a:pt x="191" y="467"/>
                  </a:lnTo>
                  <a:lnTo>
                    <a:pt x="193" y="467"/>
                  </a:lnTo>
                  <a:lnTo>
                    <a:pt x="193" y="470"/>
                  </a:lnTo>
                  <a:lnTo>
                    <a:pt x="193" y="472"/>
                  </a:lnTo>
                  <a:lnTo>
                    <a:pt x="196" y="472"/>
                  </a:lnTo>
                  <a:lnTo>
                    <a:pt x="193" y="475"/>
                  </a:lnTo>
                  <a:lnTo>
                    <a:pt x="191" y="472"/>
                  </a:lnTo>
                  <a:lnTo>
                    <a:pt x="191" y="475"/>
                  </a:lnTo>
                  <a:lnTo>
                    <a:pt x="188" y="475"/>
                  </a:lnTo>
                  <a:lnTo>
                    <a:pt x="188" y="477"/>
                  </a:lnTo>
                  <a:lnTo>
                    <a:pt x="188" y="480"/>
                  </a:lnTo>
                  <a:lnTo>
                    <a:pt x="185" y="480"/>
                  </a:lnTo>
                  <a:lnTo>
                    <a:pt x="183" y="480"/>
                  </a:lnTo>
                  <a:lnTo>
                    <a:pt x="180" y="480"/>
                  </a:lnTo>
                  <a:lnTo>
                    <a:pt x="180" y="477"/>
                  </a:lnTo>
                  <a:lnTo>
                    <a:pt x="178" y="477"/>
                  </a:lnTo>
                  <a:lnTo>
                    <a:pt x="175" y="477"/>
                  </a:lnTo>
                  <a:lnTo>
                    <a:pt x="175" y="480"/>
                  </a:lnTo>
                  <a:lnTo>
                    <a:pt x="172" y="480"/>
                  </a:lnTo>
                  <a:lnTo>
                    <a:pt x="172" y="477"/>
                  </a:lnTo>
                  <a:lnTo>
                    <a:pt x="170" y="477"/>
                  </a:lnTo>
                  <a:lnTo>
                    <a:pt x="170" y="475"/>
                  </a:lnTo>
                  <a:lnTo>
                    <a:pt x="167" y="472"/>
                  </a:lnTo>
                  <a:lnTo>
                    <a:pt x="165" y="470"/>
                  </a:lnTo>
                  <a:lnTo>
                    <a:pt x="162" y="470"/>
                  </a:lnTo>
                  <a:lnTo>
                    <a:pt x="160" y="470"/>
                  </a:lnTo>
                  <a:lnTo>
                    <a:pt x="160" y="467"/>
                  </a:lnTo>
                  <a:lnTo>
                    <a:pt x="157" y="467"/>
                  </a:lnTo>
                  <a:lnTo>
                    <a:pt x="154" y="467"/>
                  </a:lnTo>
                  <a:lnTo>
                    <a:pt x="152" y="467"/>
                  </a:lnTo>
                  <a:lnTo>
                    <a:pt x="152" y="470"/>
                  </a:lnTo>
                  <a:lnTo>
                    <a:pt x="149" y="470"/>
                  </a:lnTo>
                  <a:lnTo>
                    <a:pt x="149" y="472"/>
                  </a:lnTo>
                  <a:lnTo>
                    <a:pt x="149" y="475"/>
                  </a:lnTo>
                  <a:lnTo>
                    <a:pt x="147" y="475"/>
                  </a:lnTo>
                  <a:lnTo>
                    <a:pt x="144" y="475"/>
                  </a:lnTo>
                  <a:lnTo>
                    <a:pt x="142" y="475"/>
                  </a:lnTo>
                  <a:lnTo>
                    <a:pt x="142" y="477"/>
                  </a:lnTo>
                  <a:lnTo>
                    <a:pt x="139" y="477"/>
                  </a:lnTo>
                  <a:lnTo>
                    <a:pt x="139" y="480"/>
                  </a:lnTo>
                  <a:lnTo>
                    <a:pt x="142" y="480"/>
                  </a:lnTo>
                  <a:lnTo>
                    <a:pt x="142" y="483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4" y="483"/>
                  </a:lnTo>
                  <a:lnTo>
                    <a:pt x="131" y="483"/>
                  </a:lnTo>
                  <a:lnTo>
                    <a:pt x="129" y="485"/>
                  </a:lnTo>
                  <a:lnTo>
                    <a:pt x="126" y="485"/>
                  </a:lnTo>
                  <a:lnTo>
                    <a:pt x="126" y="488"/>
                  </a:lnTo>
                  <a:lnTo>
                    <a:pt x="123" y="488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18" y="490"/>
                  </a:lnTo>
                  <a:lnTo>
                    <a:pt x="116" y="493"/>
                  </a:lnTo>
                  <a:lnTo>
                    <a:pt x="116" y="490"/>
                  </a:lnTo>
                  <a:lnTo>
                    <a:pt x="113" y="490"/>
                  </a:lnTo>
                  <a:lnTo>
                    <a:pt x="111" y="490"/>
                  </a:lnTo>
                  <a:lnTo>
                    <a:pt x="108" y="488"/>
                  </a:lnTo>
                  <a:lnTo>
                    <a:pt x="105" y="488"/>
                  </a:lnTo>
                  <a:lnTo>
                    <a:pt x="103" y="488"/>
                  </a:lnTo>
                  <a:lnTo>
                    <a:pt x="103" y="485"/>
                  </a:lnTo>
                  <a:lnTo>
                    <a:pt x="100" y="485"/>
                  </a:lnTo>
                  <a:lnTo>
                    <a:pt x="100" y="483"/>
                  </a:lnTo>
                  <a:lnTo>
                    <a:pt x="98" y="483"/>
                  </a:lnTo>
                  <a:lnTo>
                    <a:pt x="98" y="480"/>
                  </a:lnTo>
                  <a:lnTo>
                    <a:pt x="95" y="480"/>
                  </a:lnTo>
                  <a:lnTo>
                    <a:pt x="93" y="477"/>
                  </a:lnTo>
                  <a:lnTo>
                    <a:pt x="93" y="480"/>
                  </a:lnTo>
                  <a:lnTo>
                    <a:pt x="90" y="483"/>
                  </a:lnTo>
                  <a:lnTo>
                    <a:pt x="90" y="485"/>
                  </a:lnTo>
                  <a:lnTo>
                    <a:pt x="90" y="488"/>
                  </a:lnTo>
                  <a:lnTo>
                    <a:pt x="87" y="490"/>
                  </a:lnTo>
                  <a:lnTo>
                    <a:pt x="85" y="493"/>
                  </a:lnTo>
                  <a:lnTo>
                    <a:pt x="82" y="493"/>
                  </a:lnTo>
                  <a:lnTo>
                    <a:pt x="82" y="490"/>
                  </a:lnTo>
                  <a:lnTo>
                    <a:pt x="80" y="490"/>
                  </a:lnTo>
                  <a:lnTo>
                    <a:pt x="77" y="490"/>
                  </a:lnTo>
                  <a:lnTo>
                    <a:pt x="77" y="493"/>
                  </a:lnTo>
                  <a:lnTo>
                    <a:pt x="74" y="493"/>
                  </a:lnTo>
                  <a:lnTo>
                    <a:pt x="72" y="493"/>
                  </a:lnTo>
                  <a:lnTo>
                    <a:pt x="72" y="490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3"/>
                  </a:lnTo>
                  <a:lnTo>
                    <a:pt x="69" y="483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69" y="475"/>
                  </a:lnTo>
                  <a:lnTo>
                    <a:pt x="69" y="472"/>
                  </a:lnTo>
                  <a:lnTo>
                    <a:pt x="67" y="472"/>
                  </a:lnTo>
                  <a:lnTo>
                    <a:pt x="67" y="470"/>
                  </a:lnTo>
                  <a:lnTo>
                    <a:pt x="67" y="467"/>
                  </a:lnTo>
                  <a:lnTo>
                    <a:pt x="67" y="464"/>
                  </a:lnTo>
                  <a:lnTo>
                    <a:pt x="67" y="462"/>
                  </a:lnTo>
                  <a:lnTo>
                    <a:pt x="67" y="459"/>
                  </a:lnTo>
                  <a:lnTo>
                    <a:pt x="67" y="457"/>
                  </a:lnTo>
                  <a:lnTo>
                    <a:pt x="64" y="454"/>
                  </a:lnTo>
                  <a:lnTo>
                    <a:pt x="67" y="452"/>
                  </a:lnTo>
                  <a:lnTo>
                    <a:pt x="67" y="449"/>
                  </a:lnTo>
                  <a:lnTo>
                    <a:pt x="67" y="446"/>
                  </a:lnTo>
                  <a:lnTo>
                    <a:pt x="67" y="444"/>
                  </a:lnTo>
                  <a:lnTo>
                    <a:pt x="67" y="441"/>
                  </a:lnTo>
                  <a:lnTo>
                    <a:pt x="64" y="441"/>
                  </a:lnTo>
                  <a:lnTo>
                    <a:pt x="64" y="439"/>
                  </a:lnTo>
                  <a:lnTo>
                    <a:pt x="62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6" y="431"/>
                  </a:lnTo>
                  <a:lnTo>
                    <a:pt x="54" y="431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4" y="423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49" y="421"/>
                  </a:lnTo>
                  <a:lnTo>
                    <a:pt x="49" y="418"/>
                  </a:lnTo>
                  <a:lnTo>
                    <a:pt x="49" y="415"/>
                  </a:lnTo>
                  <a:lnTo>
                    <a:pt x="46" y="415"/>
                  </a:lnTo>
                  <a:lnTo>
                    <a:pt x="46" y="413"/>
                  </a:lnTo>
                  <a:lnTo>
                    <a:pt x="44" y="413"/>
                  </a:lnTo>
                  <a:lnTo>
                    <a:pt x="41" y="413"/>
                  </a:lnTo>
                  <a:lnTo>
                    <a:pt x="41" y="410"/>
                  </a:lnTo>
                  <a:lnTo>
                    <a:pt x="44" y="410"/>
                  </a:lnTo>
                  <a:lnTo>
                    <a:pt x="44" y="408"/>
                  </a:lnTo>
                  <a:lnTo>
                    <a:pt x="41" y="408"/>
                  </a:lnTo>
                  <a:lnTo>
                    <a:pt x="41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3" y="405"/>
                  </a:lnTo>
                  <a:lnTo>
                    <a:pt x="31" y="405"/>
                  </a:lnTo>
                  <a:lnTo>
                    <a:pt x="28" y="408"/>
                  </a:lnTo>
                  <a:lnTo>
                    <a:pt x="25" y="408"/>
                  </a:lnTo>
                  <a:lnTo>
                    <a:pt x="23" y="408"/>
                  </a:lnTo>
                  <a:lnTo>
                    <a:pt x="23" y="405"/>
                  </a:lnTo>
                  <a:lnTo>
                    <a:pt x="20" y="405"/>
                  </a:lnTo>
                  <a:lnTo>
                    <a:pt x="18" y="405"/>
                  </a:lnTo>
                  <a:lnTo>
                    <a:pt x="18" y="408"/>
                  </a:lnTo>
                  <a:lnTo>
                    <a:pt x="18" y="410"/>
                  </a:lnTo>
                  <a:lnTo>
                    <a:pt x="15" y="410"/>
                  </a:lnTo>
                  <a:lnTo>
                    <a:pt x="15" y="408"/>
                  </a:lnTo>
                  <a:lnTo>
                    <a:pt x="15" y="405"/>
                  </a:lnTo>
                  <a:lnTo>
                    <a:pt x="13" y="403"/>
                  </a:lnTo>
                  <a:lnTo>
                    <a:pt x="13" y="400"/>
                  </a:lnTo>
                  <a:lnTo>
                    <a:pt x="10" y="400"/>
                  </a:lnTo>
                  <a:lnTo>
                    <a:pt x="10" y="397"/>
                  </a:lnTo>
                  <a:lnTo>
                    <a:pt x="10" y="395"/>
                  </a:lnTo>
                  <a:lnTo>
                    <a:pt x="10" y="392"/>
                  </a:lnTo>
                  <a:lnTo>
                    <a:pt x="7" y="392"/>
                  </a:lnTo>
                  <a:lnTo>
                    <a:pt x="7" y="390"/>
                  </a:lnTo>
                  <a:lnTo>
                    <a:pt x="7" y="387"/>
                  </a:lnTo>
                  <a:lnTo>
                    <a:pt x="10" y="387"/>
                  </a:lnTo>
                  <a:lnTo>
                    <a:pt x="7" y="385"/>
                  </a:lnTo>
                  <a:lnTo>
                    <a:pt x="7" y="382"/>
                  </a:lnTo>
                  <a:lnTo>
                    <a:pt x="5" y="382"/>
                  </a:lnTo>
                  <a:lnTo>
                    <a:pt x="5" y="379"/>
                  </a:lnTo>
                  <a:lnTo>
                    <a:pt x="2" y="379"/>
                  </a:lnTo>
                  <a:lnTo>
                    <a:pt x="0" y="377"/>
                  </a:lnTo>
                  <a:lnTo>
                    <a:pt x="0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5" y="369"/>
                  </a:lnTo>
                  <a:lnTo>
                    <a:pt x="5" y="367"/>
                  </a:lnTo>
                  <a:lnTo>
                    <a:pt x="7" y="367"/>
                  </a:lnTo>
                  <a:lnTo>
                    <a:pt x="7" y="364"/>
                  </a:lnTo>
                  <a:lnTo>
                    <a:pt x="10" y="364"/>
                  </a:lnTo>
                  <a:lnTo>
                    <a:pt x="10" y="361"/>
                  </a:lnTo>
                  <a:lnTo>
                    <a:pt x="13" y="361"/>
                  </a:lnTo>
                  <a:lnTo>
                    <a:pt x="13" y="359"/>
                  </a:lnTo>
                  <a:lnTo>
                    <a:pt x="13" y="356"/>
                  </a:lnTo>
                  <a:lnTo>
                    <a:pt x="15" y="356"/>
                  </a:lnTo>
                  <a:lnTo>
                    <a:pt x="15" y="354"/>
                  </a:lnTo>
                  <a:lnTo>
                    <a:pt x="15" y="351"/>
                  </a:lnTo>
                  <a:lnTo>
                    <a:pt x="18" y="351"/>
                  </a:lnTo>
                  <a:lnTo>
                    <a:pt x="15" y="351"/>
                  </a:lnTo>
                  <a:lnTo>
                    <a:pt x="15" y="348"/>
                  </a:lnTo>
                  <a:lnTo>
                    <a:pt x="18" y="348"/>
                  </a:lnTo>
                  <a:lnTo>
                    <a:pt x="20" y="348"/>
                  </a:lnTo>
                  <a:lnTo>
                    <a:pt x="23" y="348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3"/>
                  </a:lnTo>
                  <a:lnTo>
                    <a:pt x="28" y="343"/>
                  </a:lnTo>
                  <a:lnTo>
                    <a:pt x="28" y="341"/>
                  </a:lnTo>
                  <a:lnTo>
                    <a:pt x="28" y="338"/>
                  </a:lnTo>
                  <a:lnTo>
                    <a:pt x="28" y="336"/>
                  </a:lnTo>
                  <a:lnTo>
                    <a:pt x="28" y="333"/>
                  </a:lnTo>
                  <a:lnTo>
                    <a:pt x="25" y="333"/>
                  </a:lnTo>
                  <a:lnTo>
                    <a:pt x="28" y="330"/>
                  </a:lnTo>
                  <a:lnTo>
                    <a:pt x="25" y="330"/>
                  </a:lnTo>
                  <a:lnTo>
                    <a:pt x="25" y="328"/>
                  </a:lnTo>
                  <a:lnTo>
                    <a:pt x="28" y="328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33" y="323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6" y="318"/>
                  </a:lnTo>
                  <a:lnTo>
                    <a:pt x="36" y="315"/>
                  </a:lnTo>
                  <a:lnTo>
                    <a:pt x="36" y="312"/>
                  </a:lnTo>
                  <a:lnTo>
                    <a:pt x="33" y="312"/>
                  </a:lnTo>
                  <a:lnTo>
                    <a:pt x="33" y="310"/>
                  </a:lnTo>
                  <a:lnTo>
                    <a:pt x="33" y="307"/>
                  </a:lnTo>
                  <a:lnTo>
                    <a:pt x="36" y="307"/>
                  </a:lnTo>
                  <a:lnTo>
                    <a:pt x="36" y="305"/>
                  </a:lnTo>
                  <a:lnTo>
                    <a:pt x="36" y="302"/>
                  </a:lnTo>
                  <a:lnTo>
                    <a:pt x="36" y="299"/>
                  </a:lnTo>
                  <a:lnTo>
                    <a:pt x="33" y="299"/>
                  </a:lnTo>
                  <a:lnTo>
                    <a:pt x="31" y="299"/>
                  </a:lnTo>
                  <a:lnTo>
                    <a:pt x="28" y="297"/>
                  </a:lnTo>
                  <a:lnTo>
                    <a:pt x="25" y="297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0" y="292"/>
                  </a:lnTo>
                  <a:lnTo>
                    <a:pt x="20" y="289"/>
                  </a:lnTo>
                  <a:lnTo>
                    <a:pt x="18" y="289"/>
                  </a:lnTo>
                  <a:lnTo>
                    <a:pt x="15" y="289"/>
                  </a:lnTo>
                  <a:lnTo>
                    <a:pt x="13" y="289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7"/>
                  </a:lnTo>
                  <a:lnTo>
                    <a:pt x="2" y="284"/>
                  </a:lnTo>
                  <a:lnTo>
                    <a:pt x="0" y="281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2" y="276"/>
                  </a:lnTo>
                  <a:lnTo>
                    <a:pt x="5" y="276"/>
                  </a:lnTo>
                  <a:lnTo>
                    <a:pt x="7" y="276"/>
                  </a:lnTo>
                  <a:lnTo>
                    <a:pt x="10" y="276"/>
                  </a:lnTo>
                  <a:lnTo>
                    <a:pt x="10" y="274"/>
                  </a:lnTo>
                  <a:lnTo>
                    <a:pt x="13" y="274"/>
                  </a:lnTo>
                  <a:lnTo>
                    <a:pt x="15" y="274"/>
                  </a:lnTo>
                  <a:lnTo>
                    <a:pt x="18" y="274"/>
                  </a:lnTo>
                  <a:lnTo>
                    <a:pt x="20" y="274"/>
                  </a:lnTo>
                  <a:lnTo>
                    <a:pt x="23" y="274"/>
                  </a:lnTo>
                  <a:lnTo>
                    <a:pt x="25" y="274"/>
                  </a:lnTo>
                  <a:lnTo>
                    <a:pt x="25" y="276"/>
                  </a:lnTo>
                  <a:lnTo>
                    <a:pt x="28" y="276"/>
                  </a:lnTo>
                  <a:lnTo>
                    <a:pt x="31" y="276"/>
                  </a:lnTo>
                  <a:lnTo>
                    <a:pt x="33" y="276"/>
                  </a:lnTo>
                  <a:lnTo>
                    <a:pt x="33" y="274"/>
                  </a:lnTo>
                  <a:lnTo>
                    <a:pt x="36" y="274"/>
                  </a:lnTo>
                  <a:lnTo>
                    <a:pt x="36" y="276"/>
                  </a:lnTo>
                  <a:lnTo>
                    <a:pt x="38" y="279"/>
                  </a:lnTo>
                  <a:lnTo>
                    <a:pt x="41" y="279"/>
                  </a:lnTo>
                  <a:lnTo>
                    <a:pt x="44" y="279"/>
                  </a:lnTo>
                  <a:lnTo>
                    <a:pt x="44" y="276"/>
                  </a:lnTo>
                  <a:lnTo>
                    <a:pt x="46" y="276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9" y="274"/>
                  </a:lnTo>
                  <a:lnTo>
                    <a:pt x="49" y="271"/>
                  </a:lnTo>
                  <a:lnTo>
                    <a:pt x="51" y="271"/>
                  </a:lnTo>
                  <a:lnTo>
                    <a:pt x="51" y="269"/>
                  </a:lnTo>
                  <a:lnTo>
                    <a:pt x="51" y="266"/>
                  </a:lnTo>
                  <a:lnTo>
                    <a:pt x="51" y="263"/>
                  </a:lnTo>
                  <a:lnTo>
                    <a:pt x="51" y="261"/>
                  </a:lnTo>
                  <a:lnTo>
                    <a:pt x="51" y="258"/>
                  </a:lnTo>
                  <a:lnTo>
                    <a:pt x="51" y="256"/>
                  </a:lnTo>
                  <a:lnTo>
                    <a:pt x="54" y="253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4" y="245"/>
                  </a:lnTo>
                  <a:lnTo>
                    <a:pt x="56" y="245"/>
                  </a:lnTo>
                  <a:lnTo>
                    <a:pt x="56" y="243"/>
                  </a:lnTo>
                  <a:lnTo>
                    <a:pt x="56" y="245"/>
                  </a:lnTo>
                  <a:lnTo>
                    <a:pt x="59" y="248"/>
                  </a:lnTo>
                  <a:lnTo>
                    <a:pt x="59" y="250"/>
                  </a:lnTo>
                  <a:lnTo>
                    <a:pt x="62" y="250"/>
                  </a:lnTo>
                  <a:lnTo>
                    <a:pt x="64" y="253"/>
                  </a:lnTo>
                  <a:lnTo>
                    <a:pt x="67" y="253"/>
                  </a:lnTo>
                  <a:lnTo>
                    <a:pt x="69" y="253"/>
                  </a:lnTo>
                  <a:lnTo>
                    <a:pt x="69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3"/>
                  </a:lnTo>
                  <a:lnTo>
                    <a:pt x="77" y="253"/>
                  </a:lnTo>
                  <a:lnTo>
                    <a:pt x="80" y="256"/>
                  </a:lnTo>
                  <a:lnTo>
                    <a:pt x="82" y="256"/>
                  </a:lnTo>
                  <a:lnTo>
                    <a:pt x="85" y="256"/>
                  </a:lnTo>
                  <a:lnTo>
                    <a:pt x="85" y="253"/>
                  </a:lnTo>
                  <a:lnTo>
                    <a:pt x="87" y="250"/>
                  </a:lnTo>
                  <a:lnTo>
                    <a:pt x="87" y="253"/>
                  </a:lnTo>
                  <a:lnTo>
                    <a:pt x="90" y="253"/>
                  </a:lnTo>
                  <a:lnTo>
                    <a:pt x="90" y="250"/>
                  </a:lnTo>
                  <a:lnTo>
                    <a:pt x="93" y="250"/>
                  </a:lnTo>
                  <a:lnTo>
                    <a:pt x="95" y="250"/>
                  </a:lnTo>
                  <a:lnTo>
                    <a:pt x="95" y="248"/>
                  </a:lnTo>
                  <a:lnTo>
                    <a:pt x="98" y="248"/>
                  </a:lnTo>
                  <a:lnTo>
                    <a:pt x="98" y="245"/>
                  </a:lnTo>
                  <a:lnTo>
                    <a:pt x="100" y="245"/>
                  </a:lnTo>
                  <a:lnTo>
                    <a:pt x="100" y="243"/>
                  </a:lnTo>
                  <a:lnTo>
                    <a:pt x="103" y="243"/>
                  </a:lnTo>
                  <a:lnTo>
                    <a:pt x="103" y="240"/>
                  </a:lnTo>
                  <a:lnTo>
                    <a:pt x="105" y="240"/>
                  </a:lnTo>
                  <a:lnTo>
                    <a:pt x="105" y="238"/>
                  </a:lnTo>
                  <a:lnTo>
                    <a:pt x="108" y="238"/>
                  </a:lnTo>
                  <a:lnTo>
                    <a:pt x="111" y="238"/>
                  </a:lnTo>
                  <a:lnTo>
                    <a:pt x="111" y="235"/>
                  </a:lnTo>
                  <a:lnTo>
                    <a:pt x="113" y="235"/>
                  </a:lnTo>
                  <a:lnTo>
                    <a:pt x="113" y="232"/>
                  </a:lnTo>
                  <a:lnTo>
                    <a:pt x="116" y="232"/>
                  </a:lnTo>
                  <a:lnTo>
                    <a:pt x="116" y="230"/>
                  </a:lnTo>
                  <a:lnTo>
                    <a:pt x="118" y="230"/>
                  </a:lnTo>
                  <a:lnTo>
                    <a:pt x="121" y="227"/>
                  </a:lnTo>
                  <a:lnTo>
                    <a:pt x="121" y="225"/>
                  </a:lnTo>
                  <a:lnTo>
                    <a:pt x="123" y="222"/>
                  </a:lnTo>
                  <a:lnTo>
                    <a:pt x="123" y="220"/>
                  </a:lnTo>
                  <a:lnTo>
                    <a:pt x="123" y="217"/>
                  </a:lnTo>
                  <a:lnTo>
                    <a:pt x="126" y="217"/>
                  </a:lnTo>
                  <a:lnTo>
                    <a:pt x="129" y="214"/>
                  </a:lnTo>
                  <a:lnTo>
                    <a:pt x="131" y="212"/>
                  </a:lnTo>
                  <a:lnTo>
                    <a:pt x="131" y="209"/>
                  </a:lnTo>
                  <a:lnTo>
                    <a:pt x="131" y="207"/>
                  </a:lnTo>
                  <a:lnTo>
                    <a:pt x="134" y="207"/>
                  </a:lnTo>
                  <a:lnTo>
                    <a:pt x="134" y="204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6" y="196"/>
                  </a:lnTo>
                  <a:lnTo>
                    <a:pt x="134" y="196"/>
                  </a:lnTo>
                  <a:lnTo>
                    <a:pt x="136" y="194"/>
                  </a:lnTo>
                  <a:lnTo>
                    <a:pt x="136" y="191"/>
                  </a:lnTo>
                  <a:lnTo>
                    <a:pt x="134" y="189"/>
                  </a:lnTo>
                  <a:lnTo>
                    <a:pt x="131" y="189"/>
                  </a:lnTo>
                  <a:lnTo>
                    <a:pt x="129" y="189"/>
                  </a:lnTo>
                  <a:lnTo>
                    <a:pt x="129" y="186"/>
                  </a:lnTo>
                  <a:lnTo>
                    <a:pt x="126" y="186"/>
                  </a:lnTo>
                  <a:lnTo>
                    <a:pt x="126" y="183"/>
                  </a:lnTo>
                  <a:lnTo>
                    <a:pt x="126" y="181"/>
                  </a:lnTo>
                  <a:lnTo>
                    <a:pt x="126" y="178"/>
                  </a:lnTo>
                  <a:lnTo>
                    <a:pt x="123" y="178"/>
                  </a:lnTo>
                  <a:lnTo>
                    <a:pt x="123" y="176"/>
                  </a:lnTo>
                  <a:lnTo>
                    <a:pt x="121" y="176"/>
                  </a:lnTo>
                  <a:lnTo>
                    <a:pt x="123" y="176"/>
                  </a:lnTo>
                  <a:lnTo>
                    <a:pt x="123" y="173"/>
                  </a:lnTo>
                  <a:lnTo>
                    <a:pt x="121" y="173"/>
                  </a:lnTo>
                  <a:lnTo>
                    <a:pt x="121" y="171"/>
                  </a:lnTo>
                  <a:lnTo>
                    <a:pt x="121" y="168"/>
                  </a:lnTo>
                  <a:lnTo>
                    <a:pt x="118" y="168"/>
                  </a:lnTo>
                  <a:lnTo>
                    <a:pt x="118" y="165"/>
                  </a:lnTo>
                  <a:lnTo>
                    <a:pt x="118" y="163"/>
                  </a:lnTo>
                  <a:lnTo>
                    <a:pt x="118" y="160"/>
                  </a:lnTo>
                  <a:lnTo>
                    <a:pt x="116" y="160"/>
                  </a:lnTo>
                  <a:lnTo>
                    <a:pt x="116" y="158"/>
                  </a:lnTo>
                  <a:lnTo>
                    <a:pt x="113" y="158"/>
                  </a:lnTo>
                  <a:lnTo>
                    <a:pt x="113" y="155"/>
                  </a:lnTo>
                  <a:lnTo>
                    <a:pt x="113" y="152"/>
                  </a:lnTo>
                  <a:lnTo>
                    <a:pt x="113" y="150"/>
                  </a:lnTo>
                  <a:lnTo>
                    <a:pt x="111" y="150"/>
                  </a:lnTo>
                  <a:lnTo>
                    <a:pt x="111" y="147"/>
                  </a:lnTo>
                  <a:lnTo>
                    <a:pt x="108" y="147"/>
                  </a:lnTo>
                  <a:lnTo>
                    <a:pt x="105" y="147"/>
                  </a:lnTo>
                  <a:lnTo>
                    <a:pt x="103" y="145"/>
                  </a:lnTo>
                  <a:lnTo>
                    <a:pt x="100" y="145"/>
                  </a:lnTo>
                  <a:lnTo>
                    <a:pt x="100" y="147"/>
                  </a:lnTo>
                  <a:lnTo>
                    <a:pt x="98" y="145"/>
                  </a:lnTo>
                  <a:lnTo>
                    <a:pt x="95" y="145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0" y="140"/>
                  </a:lnTo>
                  <a:lnTo>
                    <a:pt x="87" y="140"/>
                  </a:lnTo>
                  <a:lnTo>
                    <a:pt x="87" y="137"/>
                  </a:lnTo>
                  <a:lnTo>
                    <a:pt x="85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2" y="132"/>
                  </a:lnTo>
                  <a:lnTo>
                    <a:pt x="82" y="129"/>
                  </a:lnTo>
                  <a:lnTo>
                    <a:pt x="85" y="129"/>
                  </a:lnTo>
                  <a:lnTo>
                    <a:pt x="87" y="129"/>
                  </a:lnTo>
                  <a:lnTo>
                    <a:pt x="90" y="129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100" y="129"/>
                  </a:lnTo>
                  <a:lnTo>
                    <a:pt x="100" y="127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8" y="119"/>
                  </a:lnTo>
                  <a:lnTo>
                    <a:pt x="98" y="116"/>
                  </a:lnTo>
                  <a:lnTo>
                    <a:pt x="98" y="114"/>
                  </a:lnTo>
                  <a:lnTo>
                    <a:pt x="100" y="114"/>
                  </a:lnTo>
                  <a:lnTo>
                    <a:pt x="100" y="111"/>
                  </a:lnTo>
                  <a:lnTo>
                    <a:pt x="103" y="109"/>
                  </a:lnTo>
                  <a:lnTo>
                    <a:pt x="105" y="109"/>
                  </a:lnTo>
                  <a:lnTo>
                    <a:pt x="105" y="106"/>
                  </a:lnTo>
                  <a:lnTo>
                    <a:pt x="108" y="106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3" y="104"/>
                  </a:lnTo>
                  <a:lnTo>
                    <a:pt x="116" y="101"/>
                  </a:lnTo>
                  <a:lnTo>
                    <a:pt x="118" y="98"/>
                  </a:lnTo>
                  <a:lnTo>
                    <a:pt x="121" y="96"/>
                  </a:lnTo>
                  <a:lnTo>
                    <a:pt x="123" y="93"/>
                  </a:lnTo>
                  <a:lnTo>
                    <a:pt x="126" y="93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1" y="96"/>
                  </a:lnTo>
                  <a:lnTo>
                    <a:pt x="134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101"/>
                  </a:lnTo>
                  <a:lnTo>
                    <a:pt x="142" y="101"/>
                  </a:lnTo>
                  <a:lnTo>
                    <a:pt x="144" y="101"/>
                  </a:lnTo>
                  <a:lnTo>
                    <a:pt x="144" y="104"/>
                  </a:lnTo>
                  <a:lnTo>
                    <a:pt x="147" y="104"/>
                  </a:lnTo>
                  <a:lnTo>
                    <a:pt x="149" y="104"/>
                  </a:lnTo>
                  <a:lnTo>
                    <a:pt x="149" y="106"/>
                  </a:lnTo>
                  <a:lnTo>
                    <a:pt x="149" y="109"/>
                  </a:lnTo>
                  <a:lnTo>
                    <a:pt x="152" y="109"/>
                  </a:lnTo>
                  <a:lnTo>
                    <a:pt x="154" y="109"/>
                  </a:lnTo>
                  <a:lnTo>
                    <a:pt x="154" y="106"/>
                  </a:lnTo>
                  <a:lnTo>
                    <a:pt x="157" y="106"/>
                  </a:lnTo>
                  <a:lnTo>
                    <a:pt x="160" y="106"/>
                  </a:lnTo>
                  <a:lnTo>
                    <a:pt x="160" y="109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5" y="109"/>
                  </a:lnTo>
                  <a:lnTo>
                    <a:pt x="167" y="109"/>
                  </a:lnTo>
                  <a:lnTo>
                    <a:pt x="167" y="111"/>
                  </a:lnTo>
                  <a:lnTo>
                    <a:pt x="170" y="111"/>
                  </a:lnTo>
                  <a:lnTo>
                    <a:pt x="172" y="111"/>
                  </a:lnTo>
                  <a:lnTo>
                    <a:pt x="175" y="114"/>
                  </a:lnTo>
                  <a:lnTo>
                    <a:pt x="178" y="114"/>
                  </a:lnTo>
                  <a:lnTo>
                    <a:pt x="178" y="116"/>
                  </a:lnTo>
                  <a:lnTo>
                    <a:pt x="178" y="114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3" y="116"/>
                  </a:lnTo>
                  <a:lnTo>
                    <a:pt x="185" y="116"/>
                  </a:lnTo>
                  <a:lnTo>
                    <a:pt x="188" y="116"/>
                  </a:lnTo>
                  <a:lnTo>
                    <a:pt x="188" y="114"/>
                  </a:lnTo>
                  <a:lnTo>
                    <a:pt x="185" y="114"/>
                  </a:lnTo>
                  <a:lnTo>
                    <a:pt x="185" y="111"/>
                  </a:lnTo>
                  <a:lnTo>
                    <a:pt x="188" y="111"/>
                  </a:lnTo>
                  <a:lnTo>
                    <a:pt x="191" y="111"/>
                  </a:lnTo>
                  <a:lnTo>
                    <a:pt x="191" y="109"/>
                  </a:lnTo>
                  <a:lnTo>
                    <a:pt x="191" y="111"/>
                  </a:lnTo>
                  <a:lnTo>
                    <a:pt x="193" y="111"/>
                  </a:lnTo>
                  <a:lnTo>
                    <a:pt x="196" y="111"/>
                  </a:lnTo>
                  <a:lnTo>
                    <a:pt x="198" y="111"/>
                  </a:lnTo>
                  <a:lnTo>
                    <a:pt x="201" y="109"/>
                  </a:lnTo>
                  <a:lnTo>
                    <a:pt x="203" y="109"/>
                  </a:lnTo>
                  <a:lnTo>
                    <a:pt x="203" y="106"/>
                  </a:lnTo>
                  <a:lnTo>
                    <a:pt x="203" y="104"/>
                  </a:lnTo>
                  <a:lnTo>
                    <a:pt x="206" y="104"/>
                  </a:lnTo>
                  <a:lnTo>
                    <a:pt x="209" y="104"/>
                  </a:lnTo>
                  <a:lnTo>
                    <a:pt x="211" y="104"/>
                  </a:lnTo>
                  <a:lnTo>
                    <a:pt x="211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3"/>
                  </a:lnTo>
                  <a:lnTo>
                    <a:pt x="219" y="93"/>
                  </a:lnTo>
                  <a:lnTo>
                    <a:pt x="221" y="91"/>
                  </a:lnTo>
                  <a:lnTo>
                    <a:pt x="224" y="91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27" y="83"/>
                  </a:lnTo>
                  <a:lnTo>
                    <a:pt x="227" y="80"/>
                  </a:lnTo>
                  <a:lnTo>
                    <a:pt x="229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5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0" y="73"/>
                  </a:lnTo>
                  <a:lnTo>
                    <a:pt x="242" y="73"/>
                  </a:lnTo>
                  <a:lnTo>
                    <a:pt x="245" y="73"/>
                  </a:lnTo>
                  <a:lnTo>
                    <a:pt x="247" y="73"/>
                  </a:lnTo>
                  <a:lnTo>
                    <a:pt x="250" y="73"/>
                  </a:lnTo>
                  <a:lnTo>
                    <a:pt x="252" y="73"/>
                  </a:lnTo>
                  <a:lnTo>
                    <a:pt x="255" y="73"/>
                  </a:lnTo>
                  <a:lnTo>
                    <a:pt x="255" y="70"/>
                  </a:lnTo>
                  <a:lnTo>
                    <a:pt x="258" y="70"/>
                  </a:lnTo>
                  <a:lnTo>
                    <a:pt x="260" y="67"/>
                  </a:lnTo>
                  <a:lnTo>
                    <a:pt x="258" y="65"/>
                  </a:lnTo>
                  <a:lnTo>
                    <a:pt x="255" y="65"/>
                  </a:lnTo>
                  <a:lnTo>
                    <a:pt x="255" y="62"/>
                  </a:lnTo>
                  <a:lnTo>
                    <a:pt x="252" y="60"/>
                  </a:lnTo>
                  <a:lnTo>
                    <a:pt x="252" y="57"/>
                  </a:lnTo>
                  <a:lnTo>
                    <a:pt x="252" y="55"/>
                  </a:lnTo>
                  <a:lnTo>
                    <a:pt x="250" y="55"/>
                  </a:lnTo>
                  <a:lnTo>
                    <a:pt x="250" y="52"/>
                  </a:lnTo>
                  <a:lnTo>
                    <a:pt x="252" y="52"/>
                  </a:lnTo>
                  <a:lnTo>
                    <a:pt x="255" y="49"/>
                  </a:lnTo>
                  <a:lnTo>
                    <a:pt x="258" y="49"/>
                  </a:lnTo>
                  <a:lnTo>
                    <a:pt x="260" y="47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8" y="44"/>
                  </a:lnTo>
                  <a:lnTo>
                    <a:pt x="270" y="44"/>
                  </a:lnTo>
                  <a:lnTo>
                    <a:pt x="273" y="42"/>
                  </a:lnTo>
                  <a:lnTo>
                    <a:pt x="276" y="42"/>
                  </a:lnTo>
                  <a:lnTo>
                    <a:pt x="278" y="42"/>
                  </a:lnTo>
                  <a:lnTo>
                    <a:pt x="281" y="44"/>
                  </a:lnTo>
                  <a:lnTo>
                    <a:pt x="283" y="44"/>
                  </a:lnTo>
                  <a:lnTo>
                    <a:pt x="286" y="44"/>
                  </a:lnTo>
                  <a:lnTo>
                    <a:pt x="289" y="44"/>
                  </a:lnTo>
                  <a:lnTo>
                    <a:pt x="291" y="47"/>
                  </a:lnTo>
                  <a:lnTo>
                    <a:pt x="296" y="49"/>
                  </a:lnTo>
                  <a:lnTo>
                    <a:pt x="299" y="49"/>
                  </a:lnTo>
                  <a:lnTo>
                    <a:pt x="299" y="52"/>
                  </a:lnTo>
                  <a:lnTo>
                    <a:pt x="301" y="55"/>
                  </a:lnTo>
                  <a:lnTo>
                    <a:pt x="304" y="55"/>
                  </a:lnTo>
                  <a:lnTo>
                    <a:pt x="304" y="57"/>
                  </a:lnTo>
                  <a:lnTo>
                    <a:pt x="307" y="57"/>
                  </a:lnTo>
                  <a:lnTo>
                    <a:pt x="312" y="57"/>
                  </a:lnTo>
                  <a:lnTo>
                    <a:pt x="314" y="60"/>
                  </a:lnTo>
                  <a:lnTo>
                    <a:pt x="317" y="60"/>
                  </a:lnTo>
                  <a:lnTo>
                    <a:pt x="319" y="60"/>
                  </a:lnTo>
                  <a:lnTo>
                    <a:pt x="322" y="57"/>
                  </a:lnTo>
                  <a:lnTo>
                    <a:pt x="325" y="57"/>
                  </a:lnTo>
                  <a:lnTo>
                    <a:pt x="325" y="55"/>
                  </a:lnTo>
                  <a:lnTo>
                    <a:pt x="327" y="55"/>
                  </a:lnTo>
                  <a:lnTo>
                    <a:pt x="327" y="52"/>
                  </a:lnTo>
                  <a:lnTo>
                    <a:pt x="330" y="52"/>
                  </a:lnTo>
                  <a:lnTo>
                    <a:pt x="330" y="49"/>
                  </a:lnTo>
                  <a:lnTo>
                    <a:pt x="332" y="49"/>
                  </a:lnTo>
                  <a:lnTo>
                    <a:pt x="332" y="47"/>
                  </a:lnTo>
                  <a:lnTo>
                    <a:pt x="332" y="44"/>
                  </a:lnTo>
                  <a:lnTo>
                    <a:pt x="335" y="44"/>
                  </a:lnTo>
                  <a:lnTo>
                    <a:pt x="335" y="42"/>
                  </a:lnTo>
                  <a:lnTo>
                    <a:pt x="338" y="39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0" y="34"/>
                  </a:lnTo>
                  <a:lnTo>
                    <a:pt x="340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5" y="26"/>
                  </a:lnTo>
                  <a:lnTo>
                    <a:pt x="345" y="24"/>
                  </a:lnTo>
                  <a:lnTo>
                    <a:pt x="345" y="21"/>
                  </a:lnTo>
                  <a:lnTo>
                    <a:pt x="348" y="21"/>
                  </a:lnTo>
                  <a:lnTo>
                    <a:pt x="350" y="21"/>
                  </a:lnTo>
                  <a:lnTo>
                    <a:pt x="353" y="18"/>
                  </a:lnTo>
                  <a:lnTo>
                    <a:pt x="353" y="21"/>
                  </a:lnTo>
                  <a:lnTo>
                    <a:pt x="353" y="24"/>
                  </a:lnTo>
                  <a:lnTo>
                    <a:pt x="353" y="26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3" y="34"/>
                  </a:lnTo>
                  <a:lnTo>
                    <a:pt x="356" y="34"/>
                  </a:lnTo>
                  <a:lnTo>
                    <a:pt x="356" y="36"/>
                  </a:lnTo>
                  <a:lnTo>
                    <a:pt x="358" y="36"/>
                  </a:lnTo>
                  <a:lnTo>
                    <a:pt x="358" y="39"/>
                  </a:lnTo>
                  <a:lnTo>
                    <a:pt x="361" y="42"/>
                  </a:lnTo>
                  <a:lnTo>
                    <a:pt x="363" y="42"/>
                  </a:lnTo>
                  <a:lnTo>
                    <a:pt x="366" y="44"/>
                  </a:lnTo>
                  <a:lnTo>
                    <a:pt x="371" y="47"/>
                  </a:lnTo>
                  <a:lnTo>
                    <a:pt x="371" y="49"/>
                  </a:lnTo>
                  <a:lnTo>
                    <a:pt x="374" y="49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9"/>
                  </a:lnTo>
                  <a:lnTo>
                    <a:pt x="384" y="49"/>
                  </a:lnTo>
                  <a:lnTo>
                    <a:pt x="387" y="49"/>
                  </a:lnTo>
                  <a:lnTo>
                    <a:pt x="389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4" y="44"/>
                  </a:lnTo>
                  <a:lnTo>
                    <a:pt x="394" y="42"/>
                  </a:lnTo>
                  <a:lnTo>
                    <a:pt x="394" y="39"/>
                  </a:lnTo>
                  <a:lnTo>
                    <a:pt x="392" y="39"/>
                  </a:lnTo>
                  <a:lnTo>
                    <a:pt x="392" y="36"/>
                  </a:lnTo>
                  <a:lnTo>
                    <a:pt x="392" y="34"/>
                  </a:lnTo>
                  <a:lnTo>
                    <a:pt x="389" y="34"/>
                  </a:lnTo>
                  <a:lnTo>
                    <a:pt x="389" y="31"/>
                  </a:lnTo>
                  <a:lnTo>
                    <a:pt x="389" y="29"/>
                  </a:lnTo>
                  <a:lnTo>
                    <a:pt x="389" y="26"/>
                  </a:lnTo>
                  <a:lnTo>
                    <a:pt x="389" y="24"/>
                  </a:lnTo>
                  <a:lnTo>
                    <a:pt x="392" y="21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7" y="18"/>
                  </a:lnTo>
                  <a:lnTo>
                    <a:pt x="399" y="16"/>
                  </a:lnTo>
                  <a:lnTo>
                    <a:pt x="399" y="13"/>
                  </a:lnTo>
                  <a:lnTo>
                    <a:pt x="402" y="11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5" y="6"/>
                  </a:lnTo>
                  <a:lnTo>
                    <a:pt x="405" y="3"/>
                  </a:lnTo>
                  <a:lnTo>
                    <a:pt x="407" y="3"/>
                  </a:lnTo>
                  <a:lnTo>
                    <a:pt x="410" y="3"/>
                  </a:lnTo>
                  <a:lnTo>
                    <a:pt x="410" y="0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5" y="3"/>
                  </a:lnTo>
                  <a:lnTo>
                    <a:pt x="420" y="6"/>
                  </a:lnTo>
                  <a:lnTo>
                    <a:pt x="423" y="6"/>
                  </a:lnTo>
                  <a:lnTo>
                    <a:pt x="425" y="6"/>
                  </a:lnTo>
                  <a:lnTo>
                    <a:pt x="428" y="8"/>
                  </a:lnTo>
                  <a:lnTo>
                    <a:pt x="430" y="11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8" y="11"/>
                  </a:lnTo>
                  <a:lnTo>
                    <a:pt x="441" y="11"/>
                  </a:lnTo>
                  <a:lnTo>
                    <a:pt x="443" y="11"/>
                  </a:lnTo>
                  <a:lnTo>
                    <a:pt x="446" y="11"/>
                  </a:lnTo>
                  <a:lnTo>
                    <a:pt x="448" y="11"/>
                  </a:lnTo>
                  <a:lnTo>
                    <a:pt x="451" y="8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9" y="11"/>
                  </a:lnTo>
                  <a:lnTo>
                    <a:pt x="461" y="11"/>
                  </a:lnTo>
                  <a:lnTo>
                    <a:pt x="464" y="11"/>
                  </a:lnTo>
                  <a:lnTo>
                    <a:pt x="466" y="13"/>
                  </a:lnTo>
                  <a:lnTo>
                    <a:pt x="469" y="13"/>
                  </a:lnTo>
                  <a:lnTo>
                    <a:pt x="472" y="11"/>
                  </a:lnTo>
                  <a:lnTo>
                    <a:pt x="474" y="11"/>
                  </a:lnTo>
                  <a:lnTo>
                    <a:pt x="477" y="11"/>
                  </a:lnTo>
                  <a:lnTo>
                    <a:pt x="479" y="13"/>
                  </a:lnTo>
                  <a:lnTo>
                    <a:pt x="482" y="16"/>
                  </a:lnTo>
                  <a:lnTo>
                    <a:pt x="485" y="16"/>
                  </a:lnTo>
                  <a:lnTo>
                    <a:pt x="485" y="13"/>
                  </a:lnTo>
                  <a:lnTo>
                    <a:pt x="487" y="13"/>
                  </a:lnTo>
                  <a:lnTo>
                    <a:pt x="490" y="11"/>
                  </a:lnTo>
                  <a:lnTo>
                    <a:pt x="492" y="11"/>
                  </a:lnTo>
                  <a:lnTo>
                    <a:pt x="495" y="11"/>
                  </a:lnTo>
                  <a:lnTo>
                    <a:pt x="497" y="11"/>
                  </a:lnTo>
                  <a:lnTo>
                    <a:pt x="500" y="11"/>
                  </a:lnTo>
                  <a:lnTo>
                    <a:pt x="503" y="11"/>
                  </a:lnTo>
                  <a:lnTo>
                    <a:pt x="505" y="11"/>
                  </a:lnTo>
                  <a:lnTo>
                    <a:pt x="505" y="13"/>
                  </a:lnTo>
                  <a:lnTo>
                    <a:pt x="508" y="13"/>
                  </a:lnTo>
                  <a:lnTo>
                    <a:pt x="508" y="16"/>
                  </a:lnTo>
                  <a:lnTo>
                    <a:pt x="510" y="16"/>
                  </a:lnTo>
                  <a:lnTo>
                    <a:pt x="513" y="16"/>
                  </a:lnTo>
                  <a:lnTo>
                    <a:pt x="513" y="13"/>
                  </a:lnTo>
                  <a:lnTo>
                    <a:pt x="515" y="13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1" y="18"/>
                  </a:lnTo>
                  <a:lnTo>
                    <a:pt x="523" y="18"/>
                  </a:lnTo>
                  <a:lnTo>
                    <a:pt x="523" y="21"/>
                  </a:lnTo>
                  <a:lnTo>
                    <a:pt x="526" y="21"/>
                  </a:lnTo>
                  <a:lnTo>
                    <a:pt x="526" y="24"/>
                  </a:lnTo>
                  <a:lnTo>
                    <a:pt x="526" y="26"/>
                  </a:lnTo>
                  <a:lnTo>
                    <a:pt x="526" y="29"/>
                  </a:lnTo>
                  <a:lnTo>
                    <a:pt x="528" y="29"/>
                  </a:lnTo>
                  <a:lnTo>
                    <a:pt x="528" y="31"/>
                  </a:lnTo>
                  <a:lnTo>
                    <a:pt x="528" y="34"/>
                  </a:lnTo>
                  <a:lnTo>
                    <a:pt x="528" y="36"/>
                  </a:lnTo>
                  <a:lnTo>
                    <a:pt x="528" y="39"/>
                  </a:lnTo>
                  <a:lnTo>
                    <a:pt x="528" y="42"/>
                  </a:lnTo>
                  <a:lnTo>
                    <a:pt x="531" y="42"/>
                  </a:lnTo>
                  <a:lnTo>
                    <a:pt x="531" y="44"/>
                  </a:lnTo>
                  <a:lnTo>
                    <a:pt x="531" y="47"/>
                  </a:lnTo>
                  <a:lnTo>
                    <a:pt x="531" y="4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3" name="Freeform 6"/>
            <p:cNvSpPr>
              <a:spLocks/>
            </p:cNvSpPr>
            <p:nvPr/>
          </p:nvSpPr>
          <p:spPr bwMode="auto">
            <a:xfrm>
              <a:off x="2550" y="1840"/>
              <a:ext cx="611" cy="451"/>
            </a:xfrm>
            <a:custGeom>
              <a:avLst/>
              <a:gdLst>
                <a:gd name="T0" fmla="*/ 513 w 611"/>
                <a:gd name="T1" fmla="*/ 31 h 451"/>
                <a:gd name="T2" fmla="*/ 526 w 611"/>
                <a:gd name="T3" fmla="*/ 56 h 451"/>
                <a:gd name="T4" fmla="*/ 539 w 611"/>
                <a:gd name="T5" fmla="*/ 77 h 451"/>
                <a:gd name="T6" fmla="*/ 549 w 611"/>
                <a:gd name="T7" fmla="*/ 105 h 451"/>
                <a:gd name="T8" fmla="*/ 562 w 611"/>
                <a:gd name="T9" fmla="*/ 129 h 451"/>
                <a:gd name="T10" fmla="*/ 580 w 611"/>
                <a:gd name="T11" fmla="*/ 157 h 451"/>
                <a:gd name="T12" fmla="*/ 603 w 611"/>
                <a:gd name="T13" fmla="*/ 175 h 451"/>
                <a:gd name="T14" fmla="*/ 598 w 611"/>
                <a:gd name="T15" fmla="*/ 219 h 451"/>
                <a:gd name="T16" fmla="*/ 606 w 611"/>
                <a:gd name="T17" fmla="*/ 250 h 451"/>
                <a:gd name="T18" fmla="*/ 588 w 611"/>
                <a:gd name="T19" fmla="*/ 273 h 451"/>
                <a:gd name="T20" fmla="*/ 562 w 611"/>
                <a:gd name="T21" fmla="*/ 268 h 451"/>
                <a:gd name="T22" fmla="*/ 541 w 611"/>
                <a:gd name="T23" fmla="*/ 263 h 451"/>
                <a:gd name="T24" fmla="*/ 528 w 611"/>
                <a:gd name="T25" fmla="*/ 288 h 451"/>
                <a:gd name="T26" fmla="*/ 503 w 611"/>
                <a:gd name="T27" fmla="*/ 301 h 451"/>
                <a:gd name="T28" fmla="*/ 490 w 611"/>
                <a:gd name="T29" fmla="*/ 332 h 451"/>
                <a:gd name="T30" fmla="*/ 454 w 611"/>
                <a:gd name="T31" fmla="*/ 335 h 451"/>
                <a:gd name="T32" fmla="*/ 441 w 611"/>
                <a:gd name="T33" fmla="*/ 314 h 451"/>
                <a:gd name="T34" fmla="*/ 412 w 611"/>
                <a:gd name="T35" fmla="*/ 306 h 451"/>
                <a:gd name="T36" fmla="*/ 392 w 611"/>
                <a:gd name="T37" fmla="*/ 299 h 451"/>
                <a:gd name="T38" fmla="*/ 376 w 611"/>
                <a:gd name="T39" fmla="*/ 291 h 451"/>
                <a:gd name="T40" fmla="*/ 363 w 611"/>
                <a:gd name="T41" fmla="*/ 299 h 451"/>
                <a:gd name="T42" fmla="*/ 338 w 611"/>
                <a:gd name="T43" fmla="*/ 306 h 451"/>
                <a:gd name="T44" fmla="*/ 319 w 611"/>
                <a:gd name="T45" fmla="*/ 322 h 451"/>
                <a:gd name="T46" fmla="*/ 307 w 611"/>
                <a:gd name="T47" fmla="*/ 345 h 451"/>
                <a:gd name="T48" fmla="*/ 281 w 611"/>
                <a:gd name="T49" fmla="*/ 340 h 451"/>
                <a:gd name="T50" fmla="*/ 252 w 611"/>
                <a:gd name="T51" fmla="*/ 358 h 451"/>
                <a:gd name="T52" fmla="*/ 263 w 611"/>
                <a:gd name="T53" fmla="*/ 389 h 451"/>
                <a:gd name="T54" fmla="*/ 245 w 611"/>
                <a:gd name="T55" fmla="*/ 404 h 451"/>
                <a:gd name="T56" fmla="*/ 214 w 611"/>
                <a:gd name="T57" fmla="*/ 410 h 451"/>
                <a:gd name="T58" fmla="*/ 193 w 611"/>
                <a:gd name="T59" fmla="*/ 428 h 451"/>
                <a:gd name="T60" fmla="*/ 172 w 611"/>
                <a:gd name="T61" fmla="*/ 435 h 451"/>
                <a:gd name="T62" fmla="*/ 142 w 611"/>
                <a:gd name="T63" fmla="*/ 433 h 451"/>
                <a:gd name="T64" fmla="*/ 118 w 611"/>
                <a:gd name="T65" fmla="*/ 448 h 451"/>
                <a:gd name="T66" fmla="*/ 90 w 611"/>
                <a:gd name="T67" fmla="*/ 443 h 451"/>
                <a:gd name="T68" fmla="*/ 69 w 611"/>
                <a:gd name="T69" fmla="*/ 435 h 451"/>
                <a:gd name="T70" fmla="*/ 64 w 611"/>
                <a:gd name="T71" fmla="*/ 397 h 451"/>
                <a:gd name="T72" fmla="*/ 41 w 611"/>
                <a:gd name="T73" fmla="*/ 371 h 451"/>
                <a:gd name="T74" fmla="*/ 23 w 611"/>
                <a:gd name="T75" fmla="*/ 363 h 451"/>
                <a:gd name="T76" fmla="*/ 10 w 611"/>
                <a:gd name="T77" fmla="*/ 345 h 451"/>
                <a:gd name="T78" fmla="*/ 13 w 611"/>
                <a:gd name="T79" fmla="*/ 317 h 451"/>
                <a:gd name="T80" fmla="*/ 28 w 611"/>
                <a:gd name="T81" fmla="*/ 294 h 451"/>
                <a:gd name="T82" fmla="*/ 33 w 611"/>
                <a:gd name="T83" fmla="*/ 265 h 451"/>
                <a:gd name="T84" fmla="*/ 10 w 611"/>
                <a:gd name="T85" fmla="*/ 247 h 451"/>
                <a:gd name="T86" fmla="*/ 25 w 611"/>
                <a:gd name="T87" fmla="*/ 232 h 451"/>
                <a:gd name="T88" fmla="*/ 51 w 611"/>
                <a:gd name="T89" fmla="*/ 229 h 451"/>
                <a:gd name="T90" fmla="*/ 64 w 611"/>
                <a:gd name="T91" fmla="*/ 211 h 451"/>
                <a:gd name="T92" fmla="*/ 95 w 611"/>
                <a:gd name="T93" fmla="*/ 208 h 451"/>
                <a:gd name="T94" fmla="*/ 118 w 611"/>
                <a:gd name="T95" fmla="*/ 188 h 451"/>
                <a:gd name="T96" fmla="*/ 136 w 611"/>
                <a:gd name="T97" fmla="*/ 152 h 451"/>
                <a:gd name="T98" fmla="*/ 121 w 611"/>
                <a:gd name="T99" fmla="*/ 126 h 451"/>
                <a:gd name="T100" fmla="*/ 100 w 611"/>
                <a:gd name="T101" fmla="*/ 105 h 451"/>
                <a:gd name="T102" fmla="*/ 95 w 611"/>
                <a:gd name="T103" fmla="*/ 87 h 451"/>
                <a:gd name="T104" fmla="*/ 111 w 611"/>
                <a:gd name="T105" fmla="*/ 62 h 451"/>
                <a:gd name="T106" fmla="*/ 144 w 611"/>
                <a:gd name="T107" fmla="*/ 62 h 451"/>
                <a:gd name="T108" fmla="*/ 172 w 611"/>
                <a:gd name="T109" fmla="*/ 69 h 451"/>
                <a:gd name="T110" fmla="*/ 193 w 611"/>
                <a:gd name="T111" fmla="*/ 69 h 451"/>
                <a:gd name="T112" fmla="*/ 221 w 611"/>
                <a:gd name="T113" fmla="*/ 49 h 451"/>
                <a:gd name="T114" fmla="*/ 250 w 611"/>
                <a:gd name="T115" fmla="*/ 31 h 451"/>
                <a:gd name="T116" fmla="*/ 260 w 611"/>
                <a:gd name="T117" fmla="*/ 5 h 451"/>
                <a:gd name="T118" fmla="*/ 304 w 611"/>
                <a:gd name="T119" fmla="*/ 13 h 45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11"/>
                <a:gd name="T181" fmla="*/ 0 h 451"/>
                <a:gd name="T182" fmla="*/ 611 w 611"/>
                <a:gd name="T183" fmla="*/ 451 h 45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11" h="451">
                  <a:moveTo>
                    <a:pt x="531" y="7"/>
                  </a:moveTo>
                  <a:lnTo>
                    <a:pt x="531" y="10"/>
                  </a:lnTo>
                  <a:lnTo>
                    <a:pt x="528" y="13"/>
                  </a:lnTo>
                  <a:lnTo>
                    <a:pt x="531" y="13"/>
                  </a:lnTo>
                  <a:lnTo>
                    <a:pt x="531" y="15"/>
                  </a:lnTo>
                  <a:lnTo>
                    <a:pt x="528" y="15"/>
                  </a:lnTo>
                  <a:lnTo>
                    <a:pt x="528" y="18"/>
                  </a:lnTo>
                  <a:lnTo>
                    <a:pt x="528" y="20"/>
                  </a:lnTo>
                  <a:lnTo>
                    <a:pt x="526" y="23"/>
                  </a:lnTo>
                  <a:lnTo>
                    <a:pt x="523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18" y="25"/>
                  </a:lnTo>
                  <a:lnTo>
                    <a:pt x="515" y="25"/>
                  </a:lnTo>
                  <a:lnTo>
                    <a:pt x="515" y="28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3" y="33"/>
                  </a:lnTo>
                  <a:lnTo>
                    <a:pt x="513" y="36"/>
                  </a:lnTo>
                  <a:lnTo>
                    <a:pt x="513" y="38"/>
                  </a:lnTo>
                  <a:lnTo>
                    <a:pt x="515" y="38"/>
                  </a:lnTo>
                  <a:lnTo>
                    <a:pt x="515" y="41"/>
                  </a:lnTo>
                  <a:lnTo>
                    <a:pt x="515" y="43"/>
                  </a:lnTo>
                  <a:lnTo>
                    <a:pt x="518" y="43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3" y="49"/>
                  </a:lnTo>
                  <a:lnTo>
                    <a:pt x="526" y="49"/>
                  </a:lnTo>
                  <a:lnTo>
                    <a:pt x="526" y="51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28" y="56"/>
                  </a:lnTo>
                  <a:lnTo>
                    <a:pt x="526" y="56"/>
                  </a:lnTo>
                  <a:lnTo>
                    <a:pt x="526" y="59"/>
                  </a:lnTo>
                  <a:lnTo>
                    <a:pt x="528" y="59"/>
                  </a:lnTo>
                  <a:lnTo>
                    <a:pt x="531" y="59"/>
                  </a:lnTo>
                  <a:lnTo>
                    <a:pt x="531" y="62"/>
                  </a:lnTo>
                  <a:lnTo>
                    <a:pt x="531" y="64"/>
                  </a:lnTo>
                  <a:lnTo>
                    <a:pt x="534" y="64"/>
                  </a:lnTo>
                  <a:lnTo>
                    <a:pt x="536" y="64"/>
                  </a:lnTo>
                  <a:lnTo>
                    <a:pt x="536" y="67"/>
                  </a:lnTo>
                  <a:lnTo>
                    <a:pt x="539" y="67"/>
                  </a:lnTo>
                  <a:lnTo>
                    <a:pt x="541" y="67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1" y="69"/>
                  </a:lnTo>
                  <a:lnTo>
                    <a:pt x="541" y="72"/>
                  </a:lnTo>
                  <a:lnTo>
                    <a:pt x="541" y="74"/>
                  </a:lnTo>
                  <a:lnTo>
                    <a:pt x="539" y="74"/>
                  </a:lnTo>
                  <a:lnTo>
                    <a:pt x="539" y="77"/>
                  </a:lnTo>
                  <a:lnTo>
                    <a:pt x="539" y="80"/>
                  </a:lnTo>
                  <a:lnTo>
                    <a:pt x="539" y="82"/>
                  </a:lnTo>
                  <a:lnTo>
                    <a:pt x="539" y="85"/>
                  </a:lnTo>
                  <a:lnTo>
                    <a:pt x="539" y="87"/>
                  </a:lnTo>
                  <a:lnTo>
                    <a:pt x="539" y="90"/>
                  </a:lnTo>
                  <a:lnTo>
                    <a:pt x="541" y="90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4" y="98"/>
                  </a:lnTo>
                  <a:lnTo>
                    <a:pt x="546" y="98"/>
                  </a:lnTo>
                  <a:lnTo>
                    <a:pt x="544" y="100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6" y="105"/>
                  </a:lnTo>
                  <a:lnTo>
                    <a:pt x="546" y="103"/>
                  </a:lnTo>
                  <a:lnTo>
                    <a:pt x="549" y="103"/>
                  </a:lnTo>
                  <a:lnTo>
                    <a:pt x="549" y="105"/>
                  </a:lnTo>
                  <a:lnTo>
                    <a:pt x="549" y="108"/>
                  </a:lnTo>
                  <a:lnTo>
                    <a:pt x="549" y="110"/>
                  </a:lnTo>
                  <a:lnTo>
                    <a:pt x="552" y="110"/>
                  </a:lnTo>
                  <a:lnTo>
                    <a:pt x="554" y="113"/>
                  </a:lnTo>
                  <a:lnTo>
                    <a:pt x="557" y="113"/>
                  </a:lnTo>
                  <a:lnTo>
                    <a:pt x="559" y="113"/>
                  </a:lnTo>
                  <a:lnTo>
                    <a:pt x="562" y="113"/>
                  </a:lnTo>
                  <a:lnTo>
                    <a:pt x="562" y="110"/>
                  </a:lnTo>
                  <a:lnTo>
                    <a:pt x="562" y="113"/>
                  </a:lnTo>
                  <a:lnTo>
                    <a:pt x="562" y="116"/>
                  </a:lnTo>
                  <a:lnTo>
                    <a:pt x="559" y="116"/>
                  </a:lnTo>
                  <a:lnTo>
                    <a:pt x="559" y="118"/>
                  </a:lnTo>
                  <a:lnTo>
                    <a:pt x="559" y="121"/>
                  </a:lnTo>
                  <a:lnTo>
                    <a:pt x="559" y="123"/>
                  </a:lnTo>
                  <a:lnTo>
                    <a:pt x="559" y="126"/>
                  </a:lnTo>
                  <a:lnTo>
                    <a:pt x="562" y="126"/>
                  </a:lnTo>
                  <a:lnTo>
                    <a:pt x="562" y="129"/>
                  </a:lnTo>
                  <a:lnTo>
                    <a:pt x="562" y="131"/>
                  </a:lnTo>
                  <a:lnTo>
                    <a:pt x="562" y="134"/>
                  </a:lnTo>
                  <a:lnTo>
                    <a:pt x="562" y="136"/>
                  </a:lnTo>
                  <a:lnTo>
                    <a:pt x="564" y="139"/>
                  </a:lnTo>
                  <a:lnTo>
                    <a:pt x="567" y="139"/>
                  </a:lnTo>
                  <a:lnTo>
                    <a:pt x="570" y="141"/>
                  </a:lnTo>
                  <a:lnTo>
                    <a:pt x="567" y="141"/>
                  </a:lnTo>
                  <a:lnTo>
                    <a:pt x="567" y="144"/>
                  </a:lnTo>
                  <a:lnTo>
                    <a:pt x="570" y="144"/>
                  </a:lnTo>
                  <a:lnTo>
                    <a:pt x="572" y="144"/>
                  </a:lnTo>
                  <a:lnTo>
                    <a:pt x="572" y="147"/>
                  </a:lnTo>
                  <a:lnTo>
                    <a:pt x="572" y="149"/>
                  </a:lnTo>
                  <a:lnTo>
                    <a:pt x="575" y="149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80" y="157"/>
                  </a:lnTo>
                  <a:lnTo>
                    <a:pt x="583" y="157"/>
                  </a:lnTo>
                  <a:lnTo>
                    <a:pt x="585" y="157"/>
                  </a:lnTo>
                  <a:lnTo>
                    <a:pt x="588" y="157"/>
                  </a:lnTo>
                  <a:lnTo>
                    <a:pt x="588" y="159"/>
                  </a:lnTo>
                  <a:lnTo>
                    <a:pt x="590" y="159"/>
                  </a:lnTo>
                  <a:lnTo>
                    <a:pt x="593" y="159"/>
                  </a:lnTo>
                  <a:lnTo>
                    <a:pt x="593" y="157"/>
                  </a:lnTo>
                  <a:lnTo>
                    <a:pt x="595" y="159"/>
                  </a:lnTo>
                  <a:lnTo>
                    <a:pt x="598" y="159"/>
                  </a:lnTo>
                  <a:lnTo>
                    <a:pt x="598" y="162"/>
                  </a:lnTo>
                  <a:lnTo>
                    <a:pt x="598" y="165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6" y="165"/>
                  </a:lnTo>
                  <a:lnTo>
                    <a:pt x="603" y="167"/>
                  </a:lnTo>
                  <a:lnTo>
                    <a:pt x="603" y="170"/>
                  </a:lnTo>
                  <a:lnTo>
                    <a:pt x="603" y="175"/>
                  </a:lnTo>
                  <a:lnTo>
                    <a:pt x="603" y="178"/>
                  </a:lnTo>
                  <a:lnTo>
                    <a:pt x="606" y="180"/>
                  </a:lnTo>
                  <a:lnTo>
                    <a:pt x="606" y="183"/>
                  </a:lnTo>
                  <a:lnTo>
                    <a:pt x="606" y="185"/>
                  </a:lnTo>
                  <a:lnTo>
                    <a:pt x="606" y="188"/>
                  </a:lnTo>
                  <a:lnTo>
                    <a:pt x="603" y="190"/>
                  </a:lnTo>
                  <a:lnTo>
                    <a:pt x="603" y="193"/>
                  </a:lnTo>
                  <a:lnTo>
                    <a:pt x="603" y="196"/>
                  </a:lnTo>
                  <a:lnTo>
                    <a:pt x="603" y="198"/>
                  </a:lnTo>
                  <a:lnTo>
                    <a:pt x="603" y="201"/>
                  </a:lnTo>
                  <a:lnTo>
                    <a:pt x="603" y="203"/>
                  </a:lnTo>
                  <a:lnTo>
                    <a:pt x="603" y="206"/>
                  </a:lnTo>
                  <a:lnTo>
                    <a:pt x="603" y="208"/>
                  </a:lnTo>
                  <a:lnTo>
                    <a:pt x="603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598" y="219"/>
                  </a:lnTo>
                  <a:lnTo>
                    <a:pt x="601" y="219"/>
                  </a:lnTo>
                  <a:lnTo>
                    <a:pt x="601" y="221"/>
                  </a:lnTo>
                  <a:lnTo>
                    <a:pt x="601" y="224"/>
                  </a:lnTo>
                  <a:lnTo>
                    <a:pt x="603" y="224"/>
                  </a:lnTo>
                  <a:lnTo>
                    <a:pt x="603" y="227"/>
                  </a:lnTo>
                  <a:lnTo>
                    <a:pt x="603" y="229"/>
                  </a:lnTo>
                  <a:lnTo>
                    <a:pt x="603" y="232"/>
                  </a:lnTo>
                  <a:lnTo>
                    <a:pt x="606" y="232"/>
                  </a:lnTo>
                  <a:lnTo>
                    <a:pt x="606" y="234"/>
                  </a:lnTo>
                  <a:lnTo>
                    <a:pt x="606" y="237"/>
                  </a:lnTo>
                  <a:lnTo>
                    <a:pt x="608" y="239"/>
                  </a:lnTo>
                  <a:lnTo>
                    <a:pt x="608" y="242"/>
                  </a:lnTo>
                  <a:lnTo>
                    <a:pt x="611" y="245"/>
                  </a:lnTo>
                  <a:lnTo>
                    <a:pt x="611" y="247"/>
                  </a:lnTo>
                  <a:lnTo>
                    <a:pt x="608" y="247"/>
                  </a:lnTo>
                  <a:lnTo>
                    <a:pt x="608" y="250"/>
                  </a:lnTo>
                  <a:lnTo>
                    <a:pt x="606" y="250"/>
                  </a:lnTo>
                  <a:lnTo>
                    <a:pt x="606" y="252"/>
                  </a:lnTo>
                  <a:lnTo>
                    <a:pt x="603" y="252"/>
                  </a:lnTo>
                  <a:lnTo>
                    <a:pt x="601" y="252"/>
                  </a:lnTo>
                  <a:lnTo>
                    <a:pt x="601" y="255"/>
                  </a:lnTo>
                  <a:lnTo>
                    <a:pt x="598" y="255"/>
                  </a:lnTo>
                  <a:lnTo>
                    <a:pt x="598" y="257"/>
                  </a:lnTo>
                  <a:lnTo>
                    <a:pt x="595" y="257"/>
                  </a:lnTo>
                  <a:lnTo>
                    <a:pt x="595" y="260"/>
                  </a:lnTo>
                  <a:lnTo>
                    <a:pt x="593" y="260"/>
                  </a:lnTo>
                  <a:lnTo>
                    <a:pt x="593" y="263"/>
                  </a:lnTo>
                  <a:lnTo>
                    <a:pt x="593" y="265"/>
                  </a:lnTo>
                  <a:lnTo>
                    <a:pt x="590" y="265"/>
                  </a:lnTo>
                  <a:lnTo>
                    <a:pt x="590" y="268"/>
                  </a:lnTo>
                  <a:lnTo>
                    <a:pt x="590" y="270"/>
                  </a:lnTo>
                  <a:lnTo>
                    <a:pt x="593" y="273"/>
                  </a:lnTo>
                  <a:lnTo>
                    <a:pt x="590" y="273"/>
                  </a:lnTo>
                  <a:lnTo>
                    <a:pt x="588" y="273"/>
                  </a:lnTo>
                  <a:lnTo>
                    <a:pt x="588" y="276"/>
                  </a:lnTo>
                  <a:lnTo>
                    <a:pt x="585" y="278"/>
                  </a:lnTo>
                  <a:lnTo>
                    <a:pt x="583" y="278"/>
                  </a:lnTo>
                  <a:lnTo>
                    <a:pt x="583" y="281"/>
                  </a:lnTo>
                  <a:lnTo>
                    <a:pt x="580" y="281"/>
                  </a:lnTo>
                  <a:lnTo>
                    <a:pt x="577" y="281"/>
                  </a:lnTo>
                  <a:lnTo>
                    <a:pt x="575" y="281"/>
                  </a:lnTo>
                  <a:lnTo>
                    <a:pt x="575" y="278"/>
                  </a:lnTo>
                  <a:lnTo>
                    <a:pt x="572" y="278"/>
                  </a:lnTo>
                  <a:lnTo>
                    <a:pt x="570" y="278"/>
                  </a:lnTo>
                  <a:lnTo>
                    <a:pt x="570" y="276"/>
                  </a:lnTo>
                  <a:lnTo>
                    <a:pt x="570" y="273"/>
                  </a:lnTo>
                  <a:lnTo>
                    <a:pt x="567" y="273"/>
                  </a:lnTo>
                  <a:lnTo>
                    <a:pt x="567" y="270"/>
                  </a:lnTo>
                  <a:lnTo>
                    <a:pt x="564" y="270"/>
                  </a:lnTo>
                  <a:lnTo>
                    <a:pt x="562" y="270"/>
                  </a:lnTo>
                  <a:lnTo>
                    <a:pt x="562" y="268"/>
                  </a:lnTo>
                  <a:lnTo>
                    <a:pt x="562" y="270"/>
                  </a:lnTo>
                  <a:lnTo>
                    <a:pt x="559" y="270"/>
                  </a:lnTo>
                  <a:lnTo>
                    <a:pt x="557" y="270"/>
                  </a:lnTo>
                  <a:lnTo>
                    <a:pt x="557" y="273"/>
                  </a:lnTo>
                  <a:lnTo>
                    <a:pt x="557" y="270"/>
                  </a:lnTo>
                  <a:lnTo>
                    <a:pt x="554" y="270"/>
                  </a:lnTo>
                  <a:lnTo>
                    <a:pt x="554" y="268"/>
                  </a:lnTo>
                  <a:lnTo>
                    <a:pt x="552" y="268"/>
                  </a:lnTo>
                  <a:lnTo>
                    <a:pt x="549" y="268"/>
                  </a:lnTo>
                  <a:lnTo>
                    <a:pt x="552" y="265"/>
                  </a:lnTo>
                  <a:lnTo>
                    <a:pt x="549" y="265"/>
                  </a:lnTo>
                  <a:lnTo>
                    <a:pt x="549" y="263"/>
                  </a:lnTo>
                  <a:lnTo>
                    <a:pt x="549" y="265"/>
                  </a:lnTo>
                  <a:lnTo>
                    <a:pt x="546" y="265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1" y="263"/>
                  </a:lnTo>
                  <a:lnTo>
                    <a:pt x="539" y="263"/>
                  </a:lnTo>
                  <a:lnTo>
                    <a:pt x="536" y="263"/>
                  </a:lnTo>
                  <a:lnTo>
                    <a:pt x="534" y="263"/>
                  </a:lnTo>
                  <a:lnTo>
                    <a:pt x="531" y="263"/>
                  </a:lnTo>
                  <a:lnTo>
                    <a:pt x="528" y="265"/>
                  </a:lnTo>
                  <a:lnTo>
                    <a:pt x="528" y="268"/>
                  </a:lnTo>
                  <a:lnTo>
                    <a:pt x="531" y="268"/>
                  </a:lnTo>
                  <a:lnTo>
                    <a:pt x="531" y="270"/>
                  </a:lnTo>
                  <a:lnTo>
                    <a:pt x="534" y="270"/>
                  </a:lnTo>
                  <a:lnTo>
                    <a:pt x="534" y="273"/>
                  </a:lnTo>
                  <a:lnTo>
                    <a:pt x="534" y="276"/>
                  </a:lnTo>
                  <a:lnTo>
                    <a:pt x="534" y="278"/>
                  </a:lnTo>
                  <a:lnTo>
                    <a:pt x="531" y="281"/>
                  </a:lnTo>
                  <a:lnTo>
                    <a:pt x="531" y="283"/>
                  </a:lnTo>
                  <a:lnTo>
                    <a:pt x="531" y="286"/>
                  </a:lnTo>
                  <a:lnTo>
                    <a:pt x="528" y="286"/>
                  </a:lnTo>
                  <a:lnTo>
                    <a:pt x="528" y="288"/>
                  </a:lnTo>
                  <a:lnTo>
                    <a:pt x="526" y="291"/>
                  </a:lnTo>
                  <a:lnTo>
                    <a:pt x="523" y="291"/>
                  </a:lnTo>
                  <a:lnTo>
                    <a:pt x="521" y="291"/>
                  </a:lnTo>
                  <a:lnTo>
                    <a:pt x="521" y="294"/>
                  </a:lnTo>
                  <a:lnTo>
                    <a:pt x="521" y="296"/>
                  </a:lnTo>
                  <a:lnTo>
                    <a:pt x="518" y="296"/>
                  </a:lnTo>
                  <a:lnTo>
                    <a:pt x="515" y="296"/>
                  </a:lnTo>
                  <a:lnTo>
                    <a:pt x="513" y="296"/>
                  </a:lnTo>
                  <a:lnTo>
                    <a:pt x="513" y="299"/>
                  </a:lnTo>
                  <a:lnTo>
                    <a:pt x="513" y="301"/>
                  </a:lnTo>
                  <a:lnTo>
                    <a:pt x="510" y="301"/>
                  </a:lnTo>
                  <a:lnTo>
                    <a:pt x="510" y="304"/>
                  </a:lnTo>
                  <a:lnTo>
                    <a:pt x="508" y="301"/>
                  </a:lnTo>
                  <a:lnTo>
                    <a:pt x="508" y="299"/>
                  </a:lnTo>
                  <a:lnTo>
                    <a:pt x="505" y="299"/>
                  </a:lnTo>
                  <a:lnTo>
                    <a:pt x="505" y="301"/>
                  </a:lnTo>
                  <a:lnTo>
                    <a:pt x="503" y="301"/>
                  </a:lnTo>
                  <a:lnTo>
                    <a:pt x="503" y="304"/>
                  </a:lnTo>
                  <a:lnTo>
                    <a:pt x="505" y="304"/>
                  </a:lnTo>
                  <a:lnTo>
                    <a:pt x="505" y="306"/>
                  </a:lnTo>
                  <a:lnTo>
                    <a:pt x="505" y="309"/>
                  </a:lnTo>
                  <a:lnTo>
                    <a:pt x="503" y="309"/>
                  </a:lnTo>
                  <a:lnTo>
                    <a:pt x="503" y="312"/>
                  </a:lnTo>
                  <a:lnTo>
                    <a:pt x="503" y="314"/>
                  </a:lnTo>
                  <a:lnTo>
                    <a:pt x="503" y="317"/>
                  </a:lnTo>
                  <a:lnTo>
                    <a:pt x="503" y="319"/>
                  </a:lnTo>
                  <a:lnTo>
                    <a:pt x="500" y="319"/>
                  </a:lnTo>
                  <a:lnTo>
                    <a:pt x="497" y="319"/>
                  </a:lnTo>
                  <a:lnTo>
                    <a:pt x="495" y="322"/>
                  </a:lnTo>
                  <a:lnTo>
                    <a:pt x="495" y="325"/>
                  </a:lnTo>
                  <a:lnTo>
                    <a:pt x="492" y="327"/>
                  </a:lnTo>
                  <a:lnTo>
                    <a:pt x="492" y="330"/>
                  </a:lnTo>
                  <a:lnTo>
                    <a:pt x="490" y="330"/>
                  </a:lnTo>
                  <a:lnTo>
                    <a:pt x="490" y="332"/>
                  </a:lnTo>
                  <a:lnTo>
                    <a:pt x="487" y="332"/>
                  </a:lnTo>
                  <a:lnTo>
                    <a:pt x="485" y="332"/>
                  </a:lnTo>
                  <a:lnTo>
                    <a:pt x="482" y="332"/>
                  </a:lnTo>
                  <a:lnTo>
                    <a:pt x="482" y="335"/>
                  </a:lnTo>
                  <a:lnTo>
                    <a:pt x="479" y="337"/>
                  </a:lnTo>
                  <a:lnTo>
                    <a:pt x="479" y="340"/>
                  </a:lnTo>
                  <a:lnTo>
                    <a:pt x="477" y="343"/>
                  </a:lnTo>
                  <a:lnTo>
                    <a:pt x="474" y="343"/>
                  </a:lnTo>
                  <a:lnTo>
                    <a:pt x="472" y="343"/>
                  </a:lnTo>
                  <a:lnTo>
                    <a:pt x="469" y="340"/>
                  </a:lnTo>
                  <a:lnTo>
                    <a:pt x="466" y="337"/>
                  </a:lnTo>
                  <a:lnTo>
                    <a:pt x="464" y="337"/>
                  </a:lnTo>
                  <a:lnTo>
                    <a:pt x="461" y="337"/>
                  </a:lnTo>
                  <a:lnTo>
                    <a:pt x="459" y="337"/>
                  </a:lnTo>
                  <a:lnTo>
                    <a:pt x="456" y="337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1" y="335"/>
                  </a:lnTo>
                  <a:lnTo>
                    <a:pt x="451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6" y="330"/>
                  </a:lnTo>
                  <a:lnTo>
                    <a:pt x="456" y="327"/>
                  </a:lnTo>
                  <a:lnTo>
                    <a:pt x="456" y="325"/>
                  </a:lnTo>
                  <a:lnTo>
                    <a:pt x="454" y="325"/>
                  </a:lnTo>
                  <a:lnTo>
                    <a:pt x="454" y="322"/>
                  </a:lnTo>
                  <a:lnTo>
                    <a:pt x="451" y="322"/>
                  </a:lnTo>
                  <a:lnTo>
                    <a:pt x="451" y="319"/>
                  </a:lnTo>
                  <a:lnTo>
                    <a:pt x="448" y="319"/>
                  </a:lnTo>
                  <a:lnTo>
                    <a:pt x="446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3" y="314"/>
                  </a:lnTo>
                  <a:lnTo>
                    <a:pt x="441" y="314"/>
                  </a:lnTo>
                  <a:lnTo>
                    <a:pt x="438" y="314"/>
                  </a:lnTo>
                  <a:lnTo>
                    <a:pt x="438" y="312"/>
                  </a:lnTo>
                  <a:lnTo>
                    <a:pt x="438" y="309"/>
                  </a:lnTo>
                  <a:lnTo>
                    <a:pt x="436" y="309"/>
                  </a:lnTo>
                  <a:lnTo>
                    <a:pt x="433" y="309"/>
                  </a:lnTo>
                  <a:lnTo>
                    <a:pt x="430" y="309"/>
                  </a:lnTo>
                  <a:lnTo>
                    <a:pt x="428" y="306"/>
                  </a:lnTo>
                  <a:lnTo>
                    <a:pt x="428" y="304"/>
                  </a:lnTo>
                  <a:lnTo>
                    <a:pt x="425" y="304"/>
                  </a:lnTo>
                  <a:lnTo>
                    <a:pt x="425" y="301"/>
                  </a:lnTo>
                  <a:lnTo>
                    <a:pt x="423" y="301"/>
                  </a:lnTo>
                  <a:lnTo>
                    <a:pt x="420" y="301"/>
                  </a:lnTo>
                  <a:lnTo>
                    <a:pt x="417" y="301"/>
                  </a:lnTo>
                  <a:lnTo>
                    <a:pt x="415" y="301"/>
                  </a:lnTo>
                  <a:lnTo>
                    <a:pt x="415" y="304"/>
                  </a:lnTo>
                  <a:lnTo>
                    <a:pt x="415" y="306"/>
                  </a:lnTo>
                  <a:lnTo>
                    <a:pt x="412" y="306"/>
                  </a:lnTo>
                  <a:lnTo>
                    <a:pt x="412" y="304"/>
                  </a:lnTo>
                  <a:lnTo>
                    <a:pt x="410" y="304"/>
                  </a:lnTo>
                  <a:lnTo>
                    <a:pt x="407" y="304"/>
                  </a:lnTo>
                  <a:lnTo>
                    <a:pt x="407" y="301"/>
                  </a:lnTo>
                  <a:lnTo>
                    <a:pt x="405" y="301"/>
                  </a:lnTo>
                  <a:lnTo>
                    <a:pt x="405" y="304"/>
                  </a:lnTo>
                  <a:lnTo>
                    <a:pt x="405" y="301"/>
                  </a:lnTo>
                  <a:lnTo>
                    <a:pt x="402" y="301"/>
                  </a:lnTo>
                  <a:lnTo>
                    <a:pt x="402" y="299"/>
                  </a:lnTo>
                  <a:lnTo>
                    <a:pt x="399" y="299"/>
                  </a:lnTo>
                  <a:lnTo>
                    <a:pt x="399" y="301"/>
                  </a:lnTo>
                  <a:lnTo>
                    <a:pt x="399" y="299"/>
                  </a:lnTo>
                  <a:lnTo>
                    <a:pt x="397" y="299"/>
                  </a:lnTo>
                  <a:lnTo>
                    <a:pt x="397" y="296"/>
                  </a:lnTo>
                  <a:lnTo>
                    <a:pt x="394" y="296"/>
                  </a:lnTo>
                  <a:lnTo>
                    <a:pt x="392" y="296"/>
                  </a:lnTo>
                  <a:lnTo>
                    <a:pt x="392" y="299"/>
                  </a:lnTo>
                  <a:lnTo>
                    <a:pt x="389" y="299"/>
                  </a:lnTo>
                  <a:lnTo>
                    <a:pt x="387" y="299"/>
                  </a:lnTo>
                  <a:lnTo>
                    <a:pt x="387" y="296"/>
                  </a:lnTo>
                  <a:lnTo>
                    <a:pt x="389" y="296"/>
                  </a:lnTo>
                  <a:lnTo>
                    <a:pt x="389" y="294"/>
                  </a:lnTo>
                  <a:lnTo>
                    <a:pt x="392" y="294"/>
                  </a:lnTo>
                  <a:lnTo>
                    <a:pt x="392" y="291"/>
                  </a:lnTo>
                  <a:lnTo>
                    <a:pt x="389" y="291"/>
                  </a:lnTo>
                  <a:lnTo>
                    <a:pt x="387" y="291"/>
                  </a:lnTo>
                  <a:lnTo>
                    <a:pt x="387" y="294"/>
                  </a:lnTo>
                  <a:lnTo>
                    <a:pt x="384" y="294"/>
                  </a:lnTo>
                  <a:lnTo>
                    <a:pt x="384" y="291"/>
                  </a:lnTo>
                  <a:lnTo>
                    <a:pt x="381" y="291"/>
                  </a:lnTo>
                  <a:lnTo>
                    <a:pt x="379" y="291"/>
                  </a:lnTo>
                  <a:lnTo>
                    <a:pt x="379" y="294"/>
                  </a:lnTo>
                  <a:lnTo>
                    <a:pt x="376" y="294"/>
                  </a:lnTo>
                  <a:lnTo>
                    <a:pt x="376" y="291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1" y="296"/>
                  </a:lnTo>
                  <a:lnTo>
                    <a:pt x="371" y="294"/>
                  </a:lnTo>
                  <a:lnTo>
                    <a:pt x="371" y="296"/>
                  </a:lnTo>
                  <a:lnTo>
                    <a:pt x="368" y="299"/>
                  </a:lnTo>
                  <a:lnTo>
                    <a:pt x="368" y="301"/>
                  </a:lnTo>
                  <a:lnTo>
                    <a:pt x="366" y="301"/>
                  </a:lnTo>
                  <a:lnTo>
                    <a:pt x="368" y="301"/>
                  </a:lnTo>
                  <a:lnTo>
                    <a:pt x="368" y="304"/>
                  </a:lnTo>
                  <a:lnTo>
                    <a:pt x="366" y="304"/>
                  </a:lnTo>
                  <a:lnTo>
                    <a:pt x="363" y="304"/>
                  </a:lnTo>
                  <a:lnTo>
                    <a:pt x="363" y="301"/>
                  </a:lnTo>
                  <a:lnTo>
                    <a:pt x="366" y="299"/>
                  </a:lnTo>
                  <a:lnTo>
                    <a:pt x="366" y="296"/>
                  </a:lnTo>
                  <a:lnTo>
                    <a:pt x="363" y="296"/>
                  </a:lnTo>
                  <a:lnTo>
                    <a:pt x="363" y="299"/>
                  </a:lnTo>
                  <a:lnTo>
                    <a:pt x="361" y="299"/>
                  </a:lnTo>
                  <a:lnTo>
                    <a:pt x="358" y="299"/>
                  </a:lnTo>
                  <a:lnTo>
                    <a:pt x="358" y="301"/>
                  </a:lnTo>
                  <a:lnTo>
                    <a:pt x="356" y="301"/>
                  </a:lnTo>
                  <a:lnTo>
                    <a:pt x="356" y="299"/>
                  </a:lnTo>
                  <a:lnTo>
                    <a:pt x="353" y="299"/>
                  </a:lnTo>
                  <a:lnTo>
                    <a:pt x="353" y="301"/>
                  </a:lnTo>
                  <a:lnTo>
                    <a:pt x="353" y="304"/>
                  </a:lnTo>
                  <a:lnTo>
                    <a:pt x="350" y="304"/>
                  </a:lnTo>
                  <a:lnTo>
                    <a:pt x="348" y="304"/>
                  </a:lnTo>
                  <a:lnTo>
                    <a:pt x="345" y="304"/>
                  </a:lnTo>
                  <a:lnTo>
                    <a:pt x="345" y="301"/>
                  </a:lnTo>
                  <a:lnTo>
                    <a:pt x="343" y="301"/>
                  </a:lnTo>
                  <a:lnTo>
                    <a:pt x="343" y="304"/>
                  </a:lnTo>
                  <a:lnTo>
                    <a:pt x="340" y="304"/>
                  </a:lnTo>
                  <a:lnTo>
                    <a:pt x="338" y="304"/>
                  </a:lnTo>
                  <a:lnTo>
                    <a:pt x="338" y="306"/>
                  </a:lnTo>
                  <a:lnTo>
                    <a:pt x="335" y="306"/>
                  </a:lnTo>
                  <a:lnTo>
                    <a:pt x="332" y="306"/>
                  </a:lnTo>
                  <a:lnTo>
                    <a:pt x="332" y="309"/>
                  </a:lnTo>
                  <a:lnTo>
                    <a:pt x="332" y="306"/>
                  </a:lnTo>
                  <a:lnTo>
                    <a:pt x="330" y="306"/>
                  </a:lnTo>
                  <a:lnTo>
                    <a:pt x="330" y="309"/>
                  </a:lnTo>
                  <a:lnTo>
                    <a:pt x="327" y="309"/>
                  </a:lnTo>
                  <a:lnTo>
                    <a:pt x="327" y="312"/>
                  </a:lnTo>
                  <a:lnTo>
                    <a:pt x="325" y="312"/>
                  </a:lnTo>
                  <a:lnTo>
                    <a:pt x="325" y="314"/>
                  </a:lnTo>
                  <a:lnTo>
                    <a:pt x="322" y="314"/>
                  </a:lnTo>
                  <a:lnTo>
                    <a:pt x="322" y="317"/>
                  </a:lnTo>
                  <a:lnTo>
                    <a:pt x="325" y="317"/>
                  </a:lnTo>
                  <a:lnTo>
                    <a:pt x="325" y="319"/>
                  </a:lnTo>
                  <a:lnTo>
                    <a:pt x="322" y="319"/>
                  </a:lnTo>
                  <a:lnTo>
                    <a:pt x="322" y="322"/>
                  </a:lnTo>
                  <a:lnTo>
                    <a:pt x="319" y="322"/>
                  </a:lnTo>
                  <a:lnTo>
                    <a:pt x="322" y="325"/>
                  </a:lnTo>
                  <a:lnTo>
                    <a:pt x="322" y="327"/>
                  </a:lnTo>
                  <a:lnTo>
                    <a:pt x="322" y="330"/>
                  </a:lnTo>
                  <a:lnTo>
                    <a:pt x="322" y="332"/>
                  </a:lnTo>
                  <a:lnTo>
                    <a:pt x="322" y="335"/>
                  </a:lnTo>
                  <a:lnTo>
                    <a:pt x="322" y="337"/>
                  </a:lnTo>
                  <a:lnTo>
                    <a:pt x="319" y="337"/>
                  </a:lnTo>
                  <a:lnTo>
                    <a:pt x="319" y="340"/>
                  </a:lnTo>
                  <a:lnTo>
                    <a:pt x="319" y="343"/>
                  </a:lnTo>
                  <a:lnTo>
                    <a:pt x="319" y="345"/>
                  </a:lnTo>
                  <a:lnTo>
                    <a:pt x="317" y="345"/>
                  </a:lnTo>
                  <a:lnTo>
                    <a:pt x="317" y="348"/>
                  </a:lnTo>
                  <a:lnTo>
                    <a:pt x="314" y="348"/>
                  </a:lnTo>
                  <a:lnTo>
                    <a:pt x="312" y="348"/>
                  </a:lnTo>
                  <a:lnTo>
                    <a:pt x="312" y="345"/>
                  </a:lnTo>
                  <a:lnTo>
                    <a:pt x="309" y="345"/>
                  </a:lnTo>
                  <a:lnTo>
                    <a:pt x="307" y="345"/>
                  </a:lnTo>
                  <a:lnTo>
                    <a:pt x="304" y="345"/>
                  </a:lnTo>
                  <a:lnTo>
                    <a:pt x="304" y="343"/>
                  </a:lnTo>
                  <a:lnTo>
                    <a:pt x="301" y="343"/>
                  </a:lnTo>
                  <a:lnTo>
                    <a:pt x="301" y="345"/>
                  </a:lnTo>
                  <a:lnTo>
                    <a:pt x="299" y="345"/>
                  </a:lnTo>
                  <a:lnTo>
                    <a:pt x="296" y="345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4" y="343"/>
                  </a:lnTo>
                  <a:lnTo>
                    <a:pt x="294" y="345"/>
                  </a:lnTo>
                  <a:lnTo>
                    <a:pt x="291" y="345"/>
                  </a:lnTo>
                  <a:lnTo>
                    <a:pt x="289" y="345"/>
                  </a:lnTo>
                  <a:lnTo>
                    <a:pt x="289" y="343"/>
                  </a:lnTo>
                  <a:lnTo>
                    <a:pt x="286" y="343"/>
                  </a:lnTo>
                  <a:lnTo>
                    <a:pt x="283" y="340"/>
                  </a:lnTo>
                  <a:lnTo>
                    <a:pt x="281" y="340"/>
                  </a:lnTo>
                  <a:lnTo>
                    <a:pt x="278" y="340"/>
                  </a:lnTo>
                  <a:lnTo>
                    <a:pt x="276" y="340"/>
                  </a:lnTo>
                  <a:lnTo>
                    <a:pt x="273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5" y="348"/>
                  </a:lnTo>
                  <a:lnTo>
                    <a:pt x="263" y="345"/>
                  </a:lnTo>
                  <a:lnTo>
                    <a:pt x="260" y="345"/>
                  </a:lnTo>
                  <a:lnTo>
                    <a:pt x="258" y="345"/>
                  </a:lnTo>
                  <a:lnTo>
                    <a:pt x="258" y="348"/>
                  </a:lnTo>
                  <a:lnTo>
                    <a:pt x="255" y="348"/>
                  </a:lnTo>
                  <a:lnTo>
                    <a:pt x="255" y="350"/>
                  </a:lnTo>
                  <a:lnTo>
                    <a:pt x="255" y="353"/>
                  </a:lnTo>
                  <a:lnTo>
                    <a:pt x="255" y="355"/>
                  </a:lnTo>
                  <a:lnTo>
                    <a:pt x="252" y="355"/>
                  </a:lnTo>
                  <a:lnTo>
                    <a:pt x="252" y="358"/>
                  </a:lnTo>
                  <a:lnTo>
                    <a:pt x="255" y="358"/>
                  </a:lnTo>
                  <a:lnTo>
                    <a:pt x="255" y="361"/>
                  </a:lnTo>
                  <a:lnTo>
                    <a:pt x="258" y="363"/>
                  </a:lnTo>
                  <a:lnTo>
                    <a:pt x="258" y="366"/>
                  </a:lnTo>
                  <a:lnTo>
                    <a:pt x="260" y="366"/>
                  </a:lnTo>
                  <a:lnTo>
                    <a:pt x="260" y="368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8" y="373"/>
                  </a:lnTo>
                  <a:lnTo>
                    <a:pt x="258" y="376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8" y="384"/>
                  </a:lnTo>
                  <a:lnTo>
                    <a:pt x="260" y="384"/>
                  </a:lnTo>
                  <a:lnTo>
                    <a:pt x="260" y="386"/>
                  </a:lnTo>
                  <a:lnTo>
                    <a:pt x="263" y="386"/>
                  </a:lnTo>
                  <a:lnTo>
                    <a:pt x="263" y="389"/>
                  </a:lnTo>
                  <a:lnTo>
                    <a:pt x="263" y="392"/>
                  </a:lnTo>
                  <a:lnTo>
                    <a:pt x="263" y="394"/>
                  </a:lnTo>
                  <a:lnTo>
                    <a:pt x="263" y="397"/>
                  </a:lnTo>
                  <a:lnTo>
                    <a:pt x="263" y="399"/>
                  </a:lnTo>
                  <a:lnTo>
                    <a:pt x="263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58" y="399"/>
                  </a:lnTo>
                  <a:lnTo>
                    <a:pt x="258" y="402"/>
                  </a:lnTo>
                  <a:lnTo>
                    <a:pt x="255" y="402"/>
                  </a:lnTo>
                  <a:lnTo>
                    <a:pt x="255" y="404"/>
                  </a:lnTo>
                  <a:lnTo>
                    <a:pt x="252" y="404"/>
                  </a:lnTo>
                  <a:lnTo>
                    <a:pt x="250" y="404"/>
                  </a:lnTo>
                  <a:lnTo>
                    <a:pt x="247" y="404"/>
                  </a:lnTo>
                  <a:lnTo>
                    <a:pt x="245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37" y="404"/>
                  </a:lnTo>
                  <a:lnTo>
                    <a:pt x="234" y="404"/>
                  </a:lnTo>
                  <a:lnTo>
                    <a:pt x="232" y="404"/>
                  </a:lnTo>
                  <a:lnTo>
                    <a:pt x="229" y="404"/>
                  </a:lnTo>
                  <a:lnTo>
                    <a:pt x="227" y="404"/>
                  </a:lnTo>
                  <a:lnTo>
                    <a:pt x="227" y="407"/>
                  </a:lnTo>
                  <a:lnTo>
                    <a:pt x="224" y="404"/>
                  </a:lnTo>
                  <a:lnTo>
                    <a:pt x="224" y="407"/>
                  </a:lnTo>
                  <a:lnTo>
                    <a:pt x="221" y="407"/>
                  </a:lnTo>
                  <a:lnTo>
                    <a:pt x="221" y="404"/>
                  </a:lnTo>
                  <a:lnTo>
                    <a:pt x="219" y="404"/>
                  </a:lnTo>
                  <a:lnTo>
                    <a:pt x="216" y="404"/>
                  </a:lnTo>
                  <a:lnTo>
                    <a:pt x="214" y="404"/>
                  </a:lnTo>
                  <a:lnTo>
                    <a:pt x="214" y="407"/>
                  </a:lnTo>
                  <a:lnTo>
                    <a:pt x="214" y="410"/>
                  </a:lnTo>
                  <a:lnTo>
                    <a:pt x="211" y="410"/>
                  </a:lnTo>
                  <a:lnTo>
                    <a:pt x="214" y="407"/>
                  </a:lnTo>
                  <a:lnTo>
                    <a:pt x="211" y="407"/>
                  </a:lnTo>
                  <a:lnTo>
                    <a:pt x="211" y="410"/>
                  </a:lnTo>
                  <a:lnTo>
                    <a:pt x="209" y="412"/>
                  </a:lnTo>
                  <a:lnTo>
                    <a:pt x="206" y="412"/>
                  </a:lnTo>
                  <a:lnTo>
                    <a:pt x="206" y="415"/>
                  </a:lnTo>
                  <a:lnTo>
                    <a:pt x="203" y="415"/>
                  </a:lnTo>
                  <a:lnTo>
                    <a:pt x="203" y="417"/>
                  </a:lnTo>
                  <a:lnTo>
                    <a:pt x="201" y="420"/>
                  </a:lnTo>
                  <a:lnTo>
                    <a:pt x="198" y="420"/>
                  </a:lnTo>
                  <a:lnTo>
                    <a:pt x="196" y="420"/>
                  </a:lnTo>
                  <a:lnTo>
                    <a:pt x="193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3" y="425"/>
                  </a:lnTo>
                  <a:lnTo>
                    <a:pt x="193" y="428"/>
                  </a:lnTo>
                  <a:lnTo>
                    <a:pt x="193" y="430"/>
                  </a:lnTo>
                  <a:lnTo>
                    <a:pt x="196" y="430"/>
                  </a:lnTo>
                  <a:lnTo>
                    <a:pt x="193" y="433"/>
                  </a:lnTo>
                  <a:lnTo>
                    <a:pt x="191" y="430"/>
                  </a:lnTo>
                  <a:lnTo>
                    <a:pt x="191" y="433"/>
                  </a:lnTo>
                  <a:lnTo>
                    <a:pt x="188" y="433"/>
                  </a:lnTo>
                  <a:lnTo>
                    <a:pt x="188" y="435"/>
                  </a:lnTo>
                  <a:lnTo>
                    <a:pt x="188" y="438"/>
                  </a:lnTo>
                  <a:lnTo>
                    <a:pt x="185" y="438"/>
                  </a:lnTo>
                  <a:lnTo>
                    <a:pt x="183" y="438"/>
                  </a:lnTo>
                  <a:lnTo>
                    <a:pt x="180" y="438"/>
                  </a:lnTo>
                  <a:lnTo>
                    <a:pt x="180" y="435"/>
                  </a:lnTo>
                  <a:lnTo>
                    <a:pt x="178" y="435"/>
                  </a:lnTo>
                  <a:lnTo>
                    <a:pt x="175" y="435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2" y="435"/>
                  </a:lnTo>
                  <a:lnTo>
                    <a:pt x="170" y="435"/>
                  </a:lnTo>
                  <a:lnTo>
                    <a:pt x="170" y="433"/>
                  </a:lnTo>
                  <a:lnTo>
                    <a:pt x="167" y="430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0" y="428"/>
                  </a:lnTo>
                  <a:lnTo>
                    <a:pt x="160" y="425"/>
                  </a:lnTo>
                  <a:lnTo>
                    <a:pt x="157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52" y="428"/>
                  </a:lnTo>
                  <a:lnTo>
                    <a:pt x="149" y="428"/>
                  </a:lnTo>
                  <a:lnTo>
                    <a:pt x="149" y="430"/>
                  </a:lnTo>
                  <a:lnTo>
                    <a:pt x="149" y="433"/>
                  </a:lnTo>
                  <a:lnTo>
                    <a:pt x="147" y="433"/>
                  </a:lnTo>
                  <a:lnTo>
                    <a:pt x="144" y="433"/>
                  </a:lnTo>
                  <a:lnTo>
                    <a:pt x="142" y="433"/>
                  </a:lnTo>
                  <a:lnTo>
                    <a:pt x="142" y="435"/>
                  </a:lnTo>
                  <a:lnTo>
                    <a:pt x="139" y="435"/>
                  </a:lnTo>
                  <a:lnTo>
                    <a:pt x="139" y="438"/>
                  </a:lnTo>
                  <a:lnTo>
                    <a:pt x="142" y="438"/>
                  </a:lnTo>
                  <a:lnTo>
                    <a:pt x="142" y="441"/>
                  </a:lnTo>
                  <a:lnTo>
                    <a:pt x="139" y="443"/>
                  </a:lnTo>
                  <a:lnTo>
                    <a:pt x="139" y="441"/>
                  </a:lnTo>
                  <a:lnTo>
                    <a:pt x="136" y="441"/>
                  </a:lnTo>
                  <a:lnTo>
                    <a:pt x="134" y="441"/>
                  </a:lnTo>
                  <a:lnTo>
                    <a:pt x="131" y="441"/>
                  </a:lnTo>
                  <a:lnTo>
                    <a:pt x="129" y="443"/>
                  </a:lnTo>
                  <a:lnTo>
                    <a:pt x="126" y="443"/>
                  </a:lnTo>
                  <a:lnTo>
                    <a:pt x="126" y="446"/>
                  </a:lnTo>
                  <a:lnTo>
                    <a:pt x="123" y="446"/>
                  </a:lnTo>
                  <a:lnTo>
                    <a:pt x="123" y="448"/>
                  </a:lnTo>
                  <a:lnTo>
                    <a:pt x="121" y="448"/>
                  </a:lnTo>
                  <a:lnTo>
                    <a:pt x="118" y="448"/>
                  </a:lnTo>
                  <a:lnTo>
                    <a:pt x="116" y="451"/>
                  </a:lnTo>
                  <a:lnTo>
                    <a:pt x="116" y="448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8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3" y="443"/>
                  </a:lnTo>
                  <a:lnTo>
                    <a:pt x="100" y="443"/>
                  </a:lnTo>
                  <a:lnTo>
                    <a:pt x="100" y="441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5" y="438"/>
                  </a:lnTo>
                  <a:lnTo>
                    <a:pt x="93" y="435"/>
                  </a:lnTo>
                  <a:lnTo>
                    <a:pt x="93" y="438"/>
                  </a:lnTo>
                  <a:lnTo>
                    <a:pt x="90" y="441"/>
                  </a:lnTo>
                  <a:lnTo>
                    <a:pt x="90" y="443"/>
                  </a:lnTo>
                  <a:lnTo>
                    <a:pt x="90" y="446"/>
                  </a:lnTo>
                  <a:lnTo>
                    <a:pt x="87" y="448"/>
                  </a:lnTo>
                  <a:lnTo>
                    <a:pt x="85" y="451"/>
                  </a:lnTo>
                  <a:lnTo>
                    <a:pt x="82" y="451"/>
                  </a:lnTo>
                  <a:lnTo>
                    <a:pt x="82" y="448"/>
                  </a:lnTo>
                  <a:lnTo>
                    <a:pt x="80" y="448"/>
                  </a:lnTo>
                  <a:lnTo>
                    <a:pt x="77" y="448"/>
                  </a:lnTo>
                  <a:lnTo>
                    <a:pt x="77" y="451"/>
                  </a:lnTo>
                  <a:lnTo>
                    <a:pt x="74" y="451"/>
                  </a:lnTo>
                  <a:lnTo>
                    <a:pt x="72" y="451"/>
                  </a:lnTo>
                  <a:lnTo>
                    <a:pt x="72" y="448"/>
                  </a:lnTo>
                  <a:lnTo>
                    <a:pt x="72" y="446"/>
                  </a:lnTo>
                  <a:lnTo>
                    <a:pt x="72" y="443"/>
                  </a:lnTo>
                  <a:lnTo>
                    <a:pt x="72" y="441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0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7" y="425"/>
                  </a:lnTo>
                  <a:lnTo>
                    <a:pt x="67" y="422"/>
                  </a:lnTo>
                  <a:lnTo>
                    <a:pt x="67" y="420"/>
                  </a:lnTo>
                  <a:lnTo>
                    <a:pt x="67" y="417"/>
                  </a:lnTo>
                  <a:lnTo>
                    <a:pt x="67" y="415"/>
                  </a:lnTo>
                  <a:lnTo>
                    <a:pt x="64" y="412"/>
                  </a:lnTo>
                  <a:lnTo>
                    <a:pt x="67" y="410"/>
                  </a:lnTo>
                  <a:lnTo>
                    <a:pt x="67" y="407"/>
                  </a:lnTo>
                  <a:lnTo>
                    <a:pt x="67" y="404"/>
                  </a:lnTo>
                  <a:lnTo>
                    <a:pt x="67" y="402"/>
                  </a:lnTo>
                  <a:lnTo>
                    <a:pt x="67" y="399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2" y="397"/>
                  </a:lnTo>
                  <a:lnTo>
                    <a:pt x="62" y="394"/>
                  </a:lnTo>
                  <a:lnTo>
                    <a:pt x="59" y="392"/>
                  </a:lnTo>
                  <a:lnTo>
                    <a:pt x="56" y="389"/>
                  </a:lnTo>
                  <a:lnTo>
                    <a:pt x="54" y="389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4" y="381"/>
                  </a:lnTo>
                  <a:lnTo>
                    <a:pt x="51" y="381"/>
                  </a:lnTo>
                  <a:lnTo>
                    <a:pt x="51" y="379"/>
                  </a:lnTo>
                  <a:lnTo>
                    <a:pt x="49" y="379"/>
                  </a:lnTo>
                  <a:lnTo>
                    <a:pt x="49" y="376"/>
                  </a:lnTo>
                  <a:lnTo>
                    <a:pt x="49" y="373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4" y="371"/>
                  </a:lnTo>
                  <a:lnTo>
                    <a:pt x="41" y="371"/>
                  </a:lnTo>
                  <a:lnTo>
                    <a:pt x="41" y="368"/>
                  </a:lnTo>
                  <a:lnTo>
                    <a:pt x="44" y="368"/>
                  </a:lnTo>
                  <a:lnTo>
                    <a:pt x="44" y="366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38" y="363"/>
                  </a:lnTo>
                  <a:lnTo>
                    <a:pt x="38" y="361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3" y="363"/>
                  </a:lnTo>
                  <a:lnTo>
                    <a:pt x="31" y="363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3" y="366"/>
                  </a:lnTo>
                  <a:lnTo>
                    <a:pt x="23" y="363"/>
                  </a:lnTo>
                  <a:lnTo>
                    <a:pt x="20" y="363"/>
                  </a:lnTo>
                  <a:lnTo>
                    <a:pt x="18" y="363"/>
                  </a:lnTo>
                  <a:lnTo>
                    <a:pt x="18" y="366"/>
                  </a:lnTo>
                  <a:lnTo>
                    <a:pt x="18" y="368"/>
                  </a:lnTo>
                  <a:lnTo>
                    <a:pt x="15" y="368"/>
                  </a:lnTo>
                  <a:lnTo>
                    <a:pt x="15" y="366"/>
                  </a:lnTo>
                  <a:lnTo>
                    <a:pt x="15" y="363"/>
                  </a:lnTo>
                  <a:lnTo>
                    <a:pt x="13" y="361"/>
                  </a:lnTo>
                  <a:lnTo>
                    <a:pt x="13" y="358"/>
                  </a:lnTo>
                  <a:lnTo>
                    <a:pt x="10" y="358"/>
                  </a:lnTo>
                  <a:lnTo>
                    <a:pt x="10" y="355"/>
                  </a:lnTo>
                  <a:lnTo>
                    <a:pt x="10" y="353"/>
                  </a:lnTo>
                  <a:lnTo>
                    <a:pt x="10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7" y="345"/>
                  </a:lnTo>
                  <a:lnTo>
                    <a:pt x="10" y="345"/>
                  </a:lnTo>
                  <a:lnTo>
                    <a:pt x="7" y="343"/>
                  </a:lnTo>
                  <a:lnTo>
                    <a:pt x="7" y="340"/>
                  </a:lnTo>
                  <a:lnTo>
                    <a:pt x="5" y="340"/>
                  </a:lnTo>
                  <a:lnTo>
                    <a:pt x="5" y="337"/>
                  </a:lnTo>
                  <a:lnTo>
                    <a:pt x="2" y="337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2" y="332"/>
                  </a:lnTo>
                  <a:lnTo>
                    <a:pt x="2" y="330"/>
                  </a:lnTo>
                  <a:lnTo>
                    <a:pt x="5" y="327"/>
                  </a:lnTo>
                  <a:lnTo>
                    <a:pt x="5" y="325"/>
                  </a:lnTo>
                  <a:lnTo>
                    <a:pt x="7" y="325"/>
                  </a:lnTo>
                  <a:lnTo>
                    <a:pt x="7" y="322"/>
                  </a:lnTo>
                  <a:lnTo>
                    <a:pt x="10" y="322"/>
                  </a:lnTo>
                  <a:lnTo>
                    <a:pt x="10" y="319"/>
                  </a:lnTo>
                  <a:lnTo>
                    <a:pt x="13" y="319"/>
                  </a:lnTo>
                  <a:lnTo>
                    <a:pt x="13" y="317"/>
                  </a:lnTo>
                  <a:lnTo>
                    <a:pt x="13" y="314"/>
                  </a:lnTo>
                  <a:lnTo>
                    <a:pt x="15" y="314"/>
                  </a:lnTo>
                  <a:lnTo>
                    <a:pt x="15" y="312"/>
                  </a:lnTo>
                  <a:lnTo>
                    <a:pt x="15" y="309"/>
                  </a:lnTo>
                  <a:lnTo>
                    <a:pt x="18" y="309"/>
                  </a:lnTo>
                  <a:lnTo>
                    <a:pt x="15" y="309"/>
                  </a:lnTo>
                  <a:lnTo>
                    <a:pt x="15" y="306"/>
                  </a:lnTo>
                  <a:lnTo>
                    <a:pt x="18" y="306"/>
                  </a:lnTo>
                  <a:lnTo>
                    <a:pt x="20" y="306"/>
                  </a:lnTo>
                  <a:lnTo>
                    <a:pt x="23" y="306"/>
                  </a:lnTo>
                  <a:lnTo>
                    <a:pt x="23" y="304"/>
                  </a:lnTo>
                  <a:lnTo>
                    <a:pt x="25" y="304"/>
                  </a:lnTo>
                  <a:lnTo>
                    <a:pt x="25" y="301"/>
                  </a:lnTo>
                  <a:lnTo>
                    <a:pt x="28" y="301"/>
                  </a:lnTo>
                  <a:lnTo>
                    <a:pt x="28" y="299"/>
                  </a:lnTo>
                  <a:lnTo>
                    <a:pt x="28" y="296"/>
                  </a:lnTo>
                  <a:lnTo>
                    <a:pt x="28" y="294"/>
                  </a:lnTo>
                  <a:lnTo>
                    <a:pt x="28" y="291"/>
                  </a:lnTo>
                  <a:lnTo>
                    <a:pt x="25" y="291"/>
                  </a:lnTo>
                  <a:lnTo>
                    <a:pt x="28" y="288"/>
                  </a:lnTo>
                  <a:lnTo>
                    <a:pt x="25" y="288"/>
                  </a:lnTo>
                  <a:lnTo>
                    <a:pt x="25" y="286"/>
                  </a:lnTo>
                  <a:lnTo>
                    <a:pt x="28" y="286"/>
                  </a:lnTo>
                  <a:lnTo>
                    <a:pt x="31" y="283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3" y="278"/>
                  </a:lnTo>
                  <a:lnTo>
                    <a:pt x="33" y="276"/>
                  </a:lnTo>
                  <a:lnTo>
                    <a:pt x="36" y="276"/>
                  </a:lnTo>
                  <a:lnTo>
                    <a:pt x="36" y="273"/>
                  </a:lnTo>
                  <a:lnTo>
                    <a:pt x="36" y="270"/>
                  </a:lnTo>
                  <a:lnTo>
                    <a:pt x="33" y="270"/>
                  </a:lnTo>
                  <a:lnTo>
                    <a:pt x="33" y="268"/>
                  </a:lnTo>
                  <a:lnTo>
                    <a:pt x="33" y="265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6" y="260"/>
                  </a:lnTo>
                  <a:lnTo>
                    <a:pt x="36" y="257"/>
                  </a:lnTo>
                  <a:lnTo>
                    <a:pt x="33" y="257"/>
                  </a:lnTo>
                  <a:lnTo>
                    <a:pt x="31" y="257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18" y="247"/>
                  </a:lnTo>
                  <a:lnTo>
                    <a:pt x="15" y="247"/>
                  </a:lnTo>
                  <a:lnTo>
                    <a:pt x="13" y="247"/>
                  </a:lnTo>
                  <a:lnTo>
                    <a:pt x="10" y="247"/>
                  </a:lnTo>
                  <a:lnTo>
                    <a:pt x="7" y="247"/>
                  </a:lnTo>
                  <a:lnTo>
                    <a:pt x="5" y="245"/>
                  </a:lnTo>
                  <a:lnTo>
                    <a:pt x="2" y="242"/>
                  </a:lnTo>
                  <a:lnTo>
                    <a:pt x="0" y="239"/>
                  </a:lnTo>
                  <a:lnTo>
                    <a:pt x="0" y="237"/>
                  </a:lnTo>
                  <a:lnTo>
                    <a:pt x="0" y="234"/>
                  </a:lnTo>
                  <a:lnTo>
                    <a:pt x="2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10" y="234"/>
                  </a:lnTo>
                  <a:lnTo>
                    <a:pt x="10" y="232"/>
                  </a:lnTo>
                  <a:lnTo>
                    <a:pt x="13" y="232"/>
                  </a:lnTo>
                  <a:lnTo>
                    <a:pt x="15" y="232"/>
                  </a:lnTo>
                  <a:lnTo>
                    <a:pt x="18" y="232"/>
                  </a:lnTo>
                  <a:lnTo>
                    <a:pt x="20" y="232"/>
                  </a:lnTo>
                  <a:lnTo>
                    <a:pt x="23" y="232"/>
                  </a:lnTo>
                  <a:lnTo>
                    <a:pt x="25" y="232"/>
                  </a:lnTo>
                  <a:lnTo>
                    <a:pt x="25" y="234"/>
                  </a:lnTo>
                  <a:lnTo>
                    <a:pt x="28" y="234"/>
                  </a:lnTo>
                  <a:lnTo>
                    <a:pt x="31" y="234"/>
                  </a:lnTo>
                  <a:lnTo>
                    <a:pt x="33" y="234"/>
                  </a:lnTo>
                  <a:lnTo>
                    <a:pt x="33" y="232"/>
                  </a:lnTo>
                  <a:lnTo>
                    <a:pt x="36" y="232"/>
                  </a:lnTo>
                  <a:lnTo>
                    <a:pt x="36" y="234"/>
                  </a:lnTo>
                  <a:lnTo>
                    <a:pt x="38" y="237"/>
                  </a:lnTo>
                  <a:lnTo>
                    <a:pt x="41" y="237"/>
                  </a:lnTo>
                  <a:lnTo>
                    <a:pt x="44" y="237"/>
                  </a:lnTo>
                  <a:lnTo>
                    <a:pt x="44" y="234"/>
                  </a:lnTo>
                  <a:lnTo>
                    <a:pt x="46" y="234"/>
                  </a:lnTo>
                  <a:lnTo>
                    <a:pt x="49" y="237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29"/>
                  </a:lnTo>
                  <a:lnTo>
                    <a:pt x="51" y="229"/>
                  </a:lnTo>
                  <a:lnTo>
                    <a:pt x="51" y="227"/>
                  </a:lnTo>
                  <a:lnTo>
                    <a:pt x="51" y="224"/>
                  </a:lnTo>
                  <a:lnTo>
                    <a:pt x="51" y="221"/>
                  </a:lnTo>
                  <a:lnTo>
                    <a:pt x="51" y="219"/>
                  </a:lnTo>
                  <a:lnTo>
                    <a:pt x="51" y="216"/>
                  </a:lnTo>
                  <a:lnTo>
                    <a:pt x="51" y="214"/>
                  </a:lnTo>
                  <a:lnTo>
                    <a:pt x="54" y="211"/>
                  </a:lnTo>
                  <a:lnTo>
                    <a:pt x="54" y="208"/>
                  </a:lnTo>
                  <a:lnTo>
                    <a:pt x="54" y="206"/>
                  </a:lnTo>
                  <a:lnTo>
                    <a:pt x="54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9" y="206"/>
                  </a:lnTo>
                  <a:lnTo>
                    <a:pt x="59" y="208"/>
                  </a:lnTo>
                  <a:lnTo>
                    <a:pt x="62" y="208"/>
                  </a:lnTo>
                  <a:lnTo>
                    <a:pt x="64" y="211"/>
                  </a:lnTo>
                  <a:lnTo>
                    <a:pt x="67" y="211"/>
                  </a:lnTo>
                  <a:lnTo>
                    <a:pt x="69" y="211"/>
                  </a:lnTo>
                  <a:lnTo>
                    <a:pt x="69" y="214"/>
                  </a:lnTo>
                  <a:lnTo>
                    <a:pt x="72" y="214"/>
                  </a:lnTo>
                  <a:lnTo>
                    <a:pt x="74" y="214"/>
                  </a:lnTo>
                  <a:lnTo>
                    <a:pt x="74" y="211"/>
                  </a:lnTo>
                  <a:lnTo>
                    <a:pt x="77" y="211"/>
                  </a:lnTo>
                  <a:lnTo>
                    <a:pt x="80" y="214"/>
                  </a:lnTo>
                  <a:lnTo>
                    <a:pt x="82" y="214"/>
                  </a:lnTo>
                  <a:lnTo>
                    <a:pt x="85" y="214"/>
                  </a:lnTo>
                  <a:lnTo>
                    <a:pt x="85" y="211"/>
                  </a:lnTo>
                  <a:lnTo>
                    <a:pt x="87" y="208"/>
                  </a:lnTo>
                  <a:lnTo>
                    <a:pt x="87" y="211"/>
                  </a:lnTo>
                  <a:lnTo>
                    <a:pt x="90" y="211"/>
                  </a:lnTo>
                  <a:lnTo>
                    <a:pt x="90" y="208"/>
                  </a:lnTo>
                  <a:lnTo>
                    <a:pt x="93" y="208"/>
                  </a:lnTo>
                  <a:lnTo>
                    <a:pt x="95" y="208"/>
                  </a:lnTo>
                  <a:lnTo>
                    <a:pt x="95" y="206"/>
                  </a:lnTo>
                  <a:lnTo>
                    <a:pt x="98" y="206"/>
                  </a:lnTo>
                  <a:lnTo>
                    <a:pt x="98" y="203"/>
                  </a:lnTo>
                  <a:lnTo>
                    <a:pt x="100" y="203"/>
                  </a:lnTo>
                  <a:lnTo>
                    <a:pt x="100" y="201"/>
                  </a:lnTo>
                  <a:lnTo>
                    <a:pt x="103" y="201"/>
                  </a:lnTo>
                  <a:lnTo>
                    <a:pt x="103" y="198"/>
                  </a:lnTo>
                  <a:lnTo>
                    <a:pt x="105" y="198"/>
                  </a:lnTo>
                  <a:lnTo>
                    <a:pt x="105" y="196"/>
                  </a:lnTo>
                  <a:lnTo>
                    <a:pt x="108" y="196"/>
                  </a:lnTo>
                  <a:lnTo>
                    <a:pt x="111" y="196"/>
                  </a:lnTo>
                  <a:lnTo>
                    <a:pt x="111" y="193"/>
                  </a:lnTo>
                  <a:lnTo>
                    <a:pt x="113" y="193"/>
                  </a:lnTo>
                  <a:lnTo>
                    <a:pt x="113" y="190"/>
                  </a:lnTo>
                  <a:lnTo>
                    <a:pt x="116" y="190"/>
                  </a:lnTo>
                  <a:lnTo>
                    <a:pt x="116" y="188"/>
                  </a:lnTo>
                  <a:lnTo>
                    <a:pt x="118" y="188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3" y="180"/>
                  </a:lnTo>
                  <a:lnTo>
                    <a:pt x="123" y="178"/>
                  </a:lnTo>
                  <a:lnTo>
                    <a:pt x="123" y="175"/>
                  </a:lnTo>
                  <a:lnTo>
                    <a:pt x="126" y="175"/>
                  </a:lnTo>
                  <a:lnTo>
                    <a:pt x="129" y="172"/>
                  </a:lnTo>
                  <a:lnTo>
                    <a:pt x="131" y="170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6" y="159"/>
                  </a:lnTo>
                  <a:lnTo>
                    <a:pt x="136" y="157"/>
                  </a:lnTo>
                  <a:lnTo>
                    <a:pt x="136" y="154"/>
                  </a:lnTo>
                  <a:lnTo>
                    <a:pt x="134" y="154"/>
                  </a:lnTo>
                  <a:lnTo>
                    <a:pt x="136" y="152"/>
                  </a:lnTo>
                  <a:lnTo>
                    <a:pt x="136" y="149"/>
                  </a:lnTo>
                  <a:lnTo>
                    <a:pt x="134" y="147"/>
                  </a:lnTo>
                  <a:lnTo>
                    <a:pt x="131" y="147"/>
                  </a:lnTo>
                  <a:lnTo>
                    <a:pt x="129" y="147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6" y="136"/>
                  </a:lnTo>
                  <a:lnTo>
                    <a:pt x="123" y="136"/>
                  </a:lnTo>
                  <a:lnTo>
                    <a:pt x="123" y="134"/>
                  </a:lnTo>
                  <a:lnTo>
                    <a:pt x="121" y="134"/>
                  </a:lnTo>
                  <a:lnTo>
                    <a:pt x="123" y="134"/>
                  </a:lnTo>
                  <a:lnTo>
                    <a:pt x="123" y="131"/>
                  </a:lnTo>
                  <a:lnTo>
                    <a:pt x="121" y="131"/>
                  </a:lnTo>
                  <a:lnTo>
                    <a:pt x="121" y="129"/>
                  </a:lnTo>
                  <a:lnTo>
                    <a:pt x="121" y="126"/>
                  </a:lnTo>
                  <a:lnTo>
                    <a:pt x="118" y="126"/>
                  </a:lnTo>
                  <a:lnTo>
                    <a:pt x="118" y="123"/>
                  </a:lnTo>
                  <a:lnTo>
                    <a:pt x="118" y="121"/>
                  </a:lnTo>
                  <a:lnTo>
                    <a:pt x="118" y="118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3" y="116"/>
                  </a:lnTo>
                  <a:lnTo>
                    <a:pt x="113" y="113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8"/>
                  </a:lnTo>
                  <a:lnTo>
                    <a:pt x="111" y="105"/>
                  </a:lnTo>
                  <a:lnTo>
                    <a:pt x="108" y="105"/>
                  </a:lnTo>
                  <a:lnTo>
                    <a:pt x="105" y="105"/>
                  </a:lnTo>
                  <a:lnTo>
                    <a:pt x="103" y="103"/>
                  </a:lnTo>
                  <a:lnTo>
                    <a:pt x="100" y="103"/>
                  </a:lnTo>
                  <a:lnTo>
                    <a:pt x="100" y="105"/>
                  </a:lnTo>
                  <a:lnTo>
                    <a:pt x="98" y="103"/>
                  </a:lnTo>
                  <a:lnTo>
                    <a:pt x="95" y="103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0" y="98"/>
                  </a:lnTo>
                  <a:lnTo>
                    <a:pt x="87" y="98"/>
                  </a:lnTo>
                  <a:lnTo>
                    <a:pt x="87" y="95"/>
                  </a:lnTo>
                  <a:lnTo>
                    <a:pt x="85" y="95"/>
                  </a:lnTo>
                  <a:lnTo>
                    <a:pt x="82" y="95"/>
                  </a:lnTo>
                  <a:lnTo>
                    <a:pt x="82" y="92"/>
                  </a:lnTo>
                  <a:lnTo>
                    <a:pt x="82" y="90"/>
                  </a:lnTo>
                  <a:lnTo>
                    <a:pt x="82" y="87"/>
                  </a:lnTo>
                  <a:lnTo>
                    <a:pt x="85" y="87"/>
                  </a:lnTo>
                  <a:lnTo>
                    <a:pt x="87" y="87"/>
                  </a:lnTo>
                  <a:lnTo>
                    <a:pt x="90" y="87"/>
                  </a:lnTo>
                  <a:lnTo>
                    <a:pt x="93" y="87"/>
                  </a:lnTo>
                  <a:lnTo>
                    <a:pt x="95" y="87"/>
                  </a:lnTo>
                  <a:lnTo>
                    <a:pt x="98" y="87"/>
                  </a:lnTo>
                  <a:lnTo>
                    <a:pt x="100" y="87"/>
                  </a:lnTo>
                  <a:lnTo>
                    <a:pt x="100" y="85"/>
                  </a:lnTo>
                  <a:lnTo>
                    <a:pt x="100" y="82"/>
                  </a:lnTo>
                  <a:lnTo>
                    <a:pt x="100" y="80"/>
                  </a:lnTo>
                  <a:lnTo>
                    <a:pt x="98" y="80"/>
                  </a:lnTo>
                  <a:lnTo>
                    <a:pt x="98" y="77"/>
                  </a:lnTo>
                  <a:lnTo>
                    <a:pt x="98" y="74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0" y="69"/>
                  </a:lnTo>
                  <a:lnTo>
                    <a:pt x="103" y="67"/>
                  </a:lnTo>
                  <a:lnTo>
                    <a:pt x="105" y="67"/>
                  </a:lnTo>
                  <a:lnTo>
                    <a:pt x="105" y="64"/>
                  </a:lnTo>
                  <a:lnTo>
                    <a:pt x="108" y="64"/>
                  </a:lnTo>
                  <a:lnTo>
                    <a:pt x="111" y="64"/>
                  </a:lnTo>
                  <a:lnTo>
                    <a:pt x="111" y="62"/>
                  </a:lnTo>
                  <a:lnTo>
                    <a:pt x="113" y="62"/>
                  </a:lnTo>
                  <a:lnTo>
                    <a:pt x="116" y="59"/>
                  </a:lnTo>
                  <a:lnTo>
                    <a:pt x="118" y="56"/>
                  </a:lnTo>
                  <a:lnTo>
                    <a:pt x="121" y="54"/>
                  </a:lnTo>
                  <a:lnTo>
                    <a:pt x="123" y="51"/>
                  </a:lnTo>
                  <a:lnTo>
                    <a:pt x="126" y="51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1" y="54"/>
                  </a:lnTo>
                  <a:lnTo>
                    <a:pt x="134" y="54"/>
                  </a:lnTo>
                  <a:lnTo>
                    <a:pt x="136" y="54"/>
                  </a:lnTo>
                  <a:lnTo>
                    <a:pt x="136" y="56"/>
                  </a:lnTo>
                  <a:lnTo>
                    <a:pt x="139" y="56"/>
                  </a:lnTo>
                  <a:lnTo>
                    <a:pt x="139" y="59"/>
                  </a:lnTo>
                  <a:lnTo>
                    <a:pt x="142" y="59"/>
                  </a:lnTo>
                  <a:lnTo>
                    <a:pt x="144" y="59"/>
                  </a:lnTo>
                  <a:lnTo>
                    <a:pt x="144" y="62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4" y="67"/>
                  </a:lnTo>
                  <a:lnTo>
                    <a:pt x="154" y="64"/>
                  </a:lnTo>
                  <a:lnTo>
                    <a:pt x="157" y="64"/>
                  </a:lnTo>
                  <a:lnTo>
                    <a:pt x="160" y="64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2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9"/>
                  </a:lnTo>
                  <a:lnTo>
                    <a:pt x="170" y="69"/>
                  </a:lnTo>
                  <a:lnTo>
                    <a:pt x="172" y="69"/>
                  </a:lnTo>
                  <a:lnTo>
                    <a:pt x="175" y="72"/>
                  </a:lnTo>
                  <a:lnTo>
                    <a:pt x="178" y="72"/>
                  </a:lnTo>
                  <a:lnTo>
                    <a:pt x="178" y="74"/>
                  </a:lnTo>
                  <a:lnTo>
                    <a:pt x="178" y="72"/>
                  </a:lnTo>
                  <a:lnTo>
                    <a:pt x="180" y="72"/>
                  </a:lnTo>
                  <a:lnTo>
                    <a:pt x="180" y="74"/>
                  </a:lnTo>
                  <a:lnTo>
                    <a:pt x="183" y="74"/>
                  </a:lnTo>
                  <a:lnTo>
                    <a:pt x="185" y="74"/>
                  </a:lnTo>
                  <a:lnTo>
                    <a:pt x="188" y="74"/>
                  </a:lnTo>
                  <a:lnTo>
                    <a:pt x="188" y="72"/>
                  </a:lnTo>
                  <a:lnTo>
                    <a:pt x="185" y="72"/>
                  </a:lnTo>
                  <a:lnTo>
                    <a:pt x="185" y="69"/>
                  </a:lnTo>
                  <a:lnTo>
                    <a:pt x="188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1" y="69"/>
                  </a:lnTo>
                  <a:lnTo>
                    <a:pt x="193" y="69"/>
                  </a:lnTo>
                  <a:lnTo>
                    <a:pt x="196" y="69"/>
                  </a:lnTo>
                  <a:lnTo>
                    <a:pt x="198" y="69"/>
                  </a:lnTo>
                  <a:lnTo>
                    <a:pt x="201" y="67"/>
                  </a:lnTo>
                  <a:lnTo>
                    <a:pt x="203" y="67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6" y="62"/>
                  </a:lnTo>
                  <a:lnTo>
                    <a:pt x="209" y="62"/>
                  </a:lnTo>
                  <a:lnTo>
                    <a:pt x="211" y="62"/>
                  </a:lnTo>
                  <a:lnTo>
                    <a:pt x="211" y="59"/>
                  </a:lnTo>
                  <a:lnTo>
                    <a:pt x="214" y="59"/>
                  </a:lnTo>
                  <a:lnTo>
                    <a:pt x="214" y="56"/>
                  </a:lnTo>
                  <a:lnTo>
                    <a:pt x="214" y="54"/>
                  </a:lnTo>
                  <a:lnTo>
                    <a:pt x="216" y="54"/>
                  </a:lnTo>
                  <a:lnTo>
                    <a:pt x="216" y="51"/>
                  </a:lnTo>
                  <a:lnTo>
                    <a:pt x="219" y="51"/>
                  </a:lnTo>
                  <a:lnTo>
                    <a:pt x="221" y="49"/>
                  </a:lnTo>
                  <a:lnTo>
                    <a:pt x="224" y="49"/>
                  </a:lnTo>
                  <a:lnTo>
                    <a:pt x="224" y="46"/>
                  </a:lnTo>
                  <a:lnTo>
                    <a:pt x="227" y="46"/>
                  </a:lnTo>
                  <a:lnTo>
                    <a:pt x="227" y="43"/>
                  </a:lnTo>
                  <a:lnTo>
                    <a:pt x="227" y="41"/>
                  </a:lnTo>
                  <a:lnTo>
                    <a:pt x="227" y="38"/>
                  </a:lnTo>
                  <a:lnTo>
                    <a:pt x="229" y="36"/>
                  </a:lnTo>
                  <a:lnTo>
                    <a:pt x="232" y="36"/>
                  </a:lnTo>
                  <a:lnTo>
                    <a:pt x="234" y="36"/>
                  </a:lnTo>
                  <a:lnTo>
                    <a:pt x="234" y="33"/>
                  </a:lnTo>
                  <a:lnTo>
                    <a:pt x="237" y="33"/>
                  </a:lnTo>
                  <a:lnTo>
                    <a:pt x="240" y="33"/>
                  </a:lnTo>
                  <a:lnTo>
                    <a:pt x="240" y="31"/>
                  </a:lnTo>
                  <a:lnTo>
                    <a:pt x="242" y="31"/>
                  </a:lnTo>
                  <a:lnTo>
                    <a:pt x="245" y="31"/>
                  </a:lnTo>
                  <a:lnTo>
                    <a:pt x="247" y="31"/>
                  </a:lnTo>
                  <a:lnTo>
                    <a:pt x="250" y="31"/>
                  </a:lnTo>
                  <a:lnTo>
                    <a:pt x="252" y="31"/>
                  </a:lnTo>
                  <a:lnTo>
                    <a:pt x="255" y="31"/>
                  </a:lnTo>
                  <a:lnTo>
                    <a:pt x="255" y="28"/>
                  </a:lnTo>
                  <a:lnTo>
                    <a:pt x="258" y="28"/>
                  </a:lnTo>
                  <a:lnTo>
                    <a:pt x="260" y="25"/>
                  </a:lnTo>
                  <a:lnTo>
                    <a:pt x="258" y="23"/>
                  </a:lnTo>
                  <a:lnTo>
                    <a:pt x="255" y="23"/>
                  </a:lnTo>
                  <a:lnTo>
                    <a:pt x="255" y="20"/>
                  </a:lnTo>
                  <a:lnTo>
                    <a:pt x="252" y="18"/>
                  </a:lnTo>
                  <a:lnTo>
                    <a:pt x="252" y="15"/>
                  </a:lnTo>
                  <a:lnTo>
                    <a:pt x="252" y="13"/>
                  </a:lnTo>
                  <a:lnTo>
                    <a:pt x="250" y="13"/>
                  </a:lnTo>
                  <a:lnTo>
                    <a:pt x="250" y="10"/>
                  </a:lnTo>
                  <a:lnTo>
                    <a:pt x="252" y="10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5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8" y="2"/>
                  </a:lnTo>
                  <a:lnTo>
                    <a:pt x="270" y="2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2"/>
                  </a:lnTo>
                  <a:lnTo>
                    <a:pt x="283" y="2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5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299" y="10"/>
                  </a:lnTo>
                  <a:lnTo>
                    <a:pt x="301" y="13"/>
                  </a:lnTo>
                  <a:lnTo>
                    <a:pt x="304" y="13"/>
                  </a:lnTo>
                  <a:lnTo>
                    <a:pt x="304" y="15"/>
                  </a:lnTo>
                  <a:lnTo>
                    <a:pt x="307" y="15"/>
                  </a:lnTo>
                  <a:lnTo>
                    <a:pt x="312" y="15"/>
                  </a:lnTo>
                  <a:lnTo>
                    <a:pt x="314" y="1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4" name="Freeform 7"/>
            <p:cNvSpPr>
              <a:spLocks/>
            </p:cNvSpPr>
            <p:nvPr/>
          </p:nvSpPr>
          <p:spPr bwMode="auto">
            <a:xfrm>
              <a:off x="2864" y="1798"/>
              <a:ext cx="217" cy="60"/>
            </a:xfrm>
            <a:custGeom>
              <a:avLst/>
              <a:gdLst>
                <a:gd name="T0" fmla="*/ 5 w 217"/>
                <a:gd name="T1" fmla="*/ 60 h 60"/>
                <a:gd name="T2" fmla="*/ 11 w 217"/>
                <a:gd name="T3" fmla="*/ 55 h 60"/>
                <a:gd name="T4" fmla="*/ 16 w 217"/>
                <a:gd name="T5" fmla="*/ 52 h 60"/>
                <a:gd name="T6" fmla="*/ 18 w 217"/>
                <a:gd name="T7" fmla="*/ 47 h 60"/>
                <a:gd name="T8" fmla="*/ 21 w 217"/>
                <a:gd name="T9" fmla="*/ 42 h 60"/>
                <a:gd name="T10" fmla="*/ 24 w 217"/>
                <a:gd name="T11" fmla="*/ 34 h 60"/>
                <a:gd name="T12" fmla="*/ 29 w 217"/>
                <a:gd name="T13" fmla="*/ 29 h 60"/>
                <a:gd name="T14" fmla="*/ 31 w 217"/>
                <a:gd name="T15" fmla="*/ 24 h 60"/>
                <a:gd name="T16" fmla="*/ 36 w 217"/>
                <a:gd name="T17" fmla="*/ 21 h 60"/>
                <a:gd name="T18" fmla="*/ 39 w 217"/>
                <a:gd name="T19" fmla="*/ 24 h 60"/>
                <a:gd name="T20" fmla="*/ 39 w 217"/>
                <a:gd name="T21" fmla="*/ 31 h 60"/>
                <a:gd name="T22" fmla="*/ 42 w 217"/>
                <a:gd name="T23" fmla="*/ 36 h 60"/>
                <a:gd name="T24" fmla="*/ 47 w 217"/>
                <a:gd name="T25" fmla="*/ 42 h 60"/>
                <a:gd name="T26" fmla="*/ 57 w 217"/>
                <a:gd name="T27" fmla="*/ 47 h 60"/>
                <a:gd name="T28" fmla="*/ 62 w 217"/>
                <a:gd name="T29" fmla="*/ 49 h 60"/>
                <a:gd name="T30" fmla="*/ 70 w 217"/>
                <a:gd name="T31" fmla="*/ 49 h 60"/>
                <a:gd name="T32" fmla="*/ 78 w 217"/>
                <a:gd name="T33" fmla="*/ 49 h 60"/>
                <a:gd name="T34" fmla="*/ 80 w 217"/>
                <a:gd name="T35" fmla="*/ 42 h 60"/>
                <a:gd name="T36" fmla="*/ 78 w 217"/>
                <a:gd name="T37" fmla="*/ 36 h 60"/>
                <a:gd name="T38" fmla="*/ 75 w 217"/>
                <a:gd name="T39" fmla="*/ 31 h 60"/>
                <a:gd name="T40" fmla="*/ 75 w 217"/>
                <a:gd name="T41" fmla="*/ 24 h 60"/>
                <a:gd name="T42" fmla="*/ 80 w 217"/>
                <a:gd name="T43" fmla="*/ 18 h 60"/>
                <a:gd name="T44" fmla="*/ 85 w 217"/>
                <a:gd name="T45" fmla="*/ 13 h 60"/>
                <a:gd name="T46" fmla="*/ 91 w 217"/>
                <a:gd name="T47" fmla="*/ 8 h 60"/>
                <a:gd name="T48" fmla="*/ 93 w 217"/>
                <a:gd name="T49" fmla="*/ 3 h 60"/>
                <a:gd name="T50" fmla="*/ 96 w 217"/>
                <a:gd name="T51" fmla="*/ 3 h 60"/>
                <a:gd name="T52" fmla="*/ 106 w 217"/>
                <a:gd name="T53" fmla="*/ 6 h 60"/>
                <a:gd name="T54" fmla="*/ 114 w 217"/>
                <a:gd name="T55" fmla="*/ 8 h 60"/>
                <a:gd name="T56" fmla="*/ 122 w 217"/>
                <a:gd name="T57" fmla="*/ 13 h 60"/>
                <a:gd name="T58" fmla="*/ 129 w 217"/>
                <a:gd name="T59" fmla="*/ 11 h 60"/>
                <a:gd name="T60" fmla="*/ 137 w 217"/>
                <a:gd name="T61" fmla="*/ 8 h 60"/>
                <a:gd name="T62" fmla="*/ 145 w 217"/>
                <a:gd name="T63" fmla="*/ 11 h 60"/>
                <a:gd name="T64" fmla="*/ 152 w 217"/>
                <a:gd name="T65" fmla="*/ 13 h 60"/>
                <a:gd name="T66" fmla="*/ 160 w 217"/>
                <a:gd name="T67" fmla="*/ 11 h 60"/>
                <a:gd name="T68" fmla="*/ 168 w 217"/>
                <a:gd name="T69" fmla="*/ 16 h 60"/>
                <a:gd name="T70" fmla="*/ 173 w 217"/>
                <a:gd name="T71" fmla="*/ 13 h 60"/>
                <a:gd name="T72" fmla="*/ 181 w 217"/>
                <a:gd name="T73" fmla="*/ 11 h 60"/>
                <a:gd name="T74" fmla="*/ 189 w 217"/>
                <a:gd name="T75" fmla="*/ 11 h 60"/>
                <a:gd name="T76" fmla="*/ 194 w 217"/>
                <a:gd name="T77" fmla="*/ 13 h 60"/>
                <a:gd name="T78" fmla="*/ 199 w 217"/>
                <a:gd name="T79" fmla="*/ 16 h 60"/>
                <a:gd name="T80" fmla="*/ 204 w 217"/>
                <a:gd name="T81" fmla="*/ 16 h 60"/>
                <a:gd name="T82" fmla="*/ 209 w 217"/>
                <a:gd name="T83" fmla="*/ 18 h 60"/>
                <a:gd name="T84" fmla="*/ 212 w 217"/>
                <a:gd name="T85" fmla="*/ 24 h 60"/>
                <a:gd name="T86" fmla="*/ 214 w 217"/>
                <a:gd name="T87" fmla="*/ 29 h 60"/>
                <a:gd name="T88" fmla="*/ 214 w 217"/>
                <a:gd name="T89" fmla="*/ 36 h 60"/>
                <a:gd name="T90" fmla="*/ 217 w 217"/>
                <a:gd name="T91" fmla="*/ 42 h 60"/>
                <a:gd name="T92" fmla="*/ 217 w 217"/>
                <a:gd name="T93" fmla="*/ 49 h 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7"/>
                <a:gd name="T142" fmla="*/ 0 h 60"/>
                <a:gd name="T143" fmla="*/ 217 w 217"/>
                <a:gd name="T144" fmla="*/ 60 h 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7" h="60">
                  <a:moveTo>
                    <a:pt x="0" y="60"/>
                  </a:moveTo>
                  <a:lnTo>
                    <a:pt x="3" y="60"/>
                  </a:lnTo>
                  <a:lnTo>
                    <a:pt x="5" y="60"/>
                  </a:lnTo>
                  <a:lnTo>
                    <a:pt x="8" y="57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6" y="52"/>
                  </a:lnTo>
                  <a:lnTo>
                    <a:pt x="16" y="49"/>
                  </a:lnTo>
                  <a:lnTo>
                    <a:pt x="18" y="49"/>
                  </a:lnTo>
                  <a:lnTo>
                    <a:pt x="18" y="47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4" y="36"/>
                  </a:lnTo>
                  <a:lnTo>
                    <a:pt x="24" y="34"/>
                  </a:lnTo>
                  <a:lnTo>
                    <a:pt x="26" y="34"/>
                  </a:lnTo>
                  <a:lnTo>
                    <a:pt x="26" y="31"/>
                  </a:lnTo>
                  <a:lnTo>
                    <a:pt x="29" y="29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1" y="24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9" y="18"/>
                  </a:lnTo>
                  <a:lnTo>
                    <a:pt x="39" y="21"/>
                  </a:lnTo>
                  <a:lnTo>
                    <a:pt x="39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1"/>
                  </a:lnTo>
                  <a:lnTo>
                    <a:pt x="39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4" y="39"/>
                  </a:lnTo>
                  <a:lnTo>
                    <a:pt x="47" y="42"/>
                  </a:lnTo>
                  <a:lnTo>
                    <a:pt x="49" y="42"/>
                  </a:lnTo>
                  <a:lnTo>
                    <a:pt x="52" y="44"/>
                  </a:lnTo>
                  <a:lnTo>
                    <a:pt x="57" y="47"/>
                  </a:lnTo>
                  <a:lnTo>
                    <a:pt x="57" y="49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5" y="49"/>
                  </a:lnTo>
                  <a:lnTo>
                    <a:pt x="67" y="49"/>
                  </a:lnTo>
                  <a:lnTo>
                    <a:pt x="70" y="49"/>
                  </a:lnTo>
                  <a:lnTo>
                    <a:pt x="73" y="49"/>
                  </a:lnTo>
                  <a:lnTo>
                    <a:pt x="75" y="49"/>
                  </a:lnTo>
                  <a:lnTo>
                    <a:pt x="78" y="49"/>
                  </a:lnTo>
                  <a:lnTo>
                    <a:pt x="78" y="47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80" y="39"/>
                  </a:lnTo>
                  <a:lnTo>
                    <a:pt x="78" y="39"/>
                  </a:lnTo>
                  <a:lnTo>
                    <a:pt x="78" y="36"/>
                  </a:lnTo>
                  <a:lnTo>
                    <a:pt x="78" y="34"/>
                  </a:lnTo>
                  <a:lnTo>
                    <a:pt x="75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4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5" y="16"/>
                  </a:lnTo>
                  <a:lnTo>
                    <a:pt x="85" y="13"/>
                  </a:lnTo>
                  <a:lnTo>
                    <a:pt x="88" y="11"/>
                  </a:lnTo>
                  <a:lnTo>
                    <a:pt x="88" y="8"/>
                  </a:lnTo>
                  <a:lnTo>
                    <a:pt x="91" y="8"/>
                  </a:lnTo>
                  <a:lnTo>
                    <a:pt x="91" y="6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6" y="0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1" y="3"/>
                  </a:lnTo>
                  <a:lnTo>
                    <a:pt x="106" y="6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4" y="8"/>
                  </a:lnTo>
                  <a:lnTo>
                    <a:pt x="116" y="11"/>
                  </a:lnTo>
                  <a:lnTo>
                    <a:pt x="119" y="13"/>
                  </a:lnTo>
                  <a:lnTo>
                    <a:pt x="122" y="13"/>
                  </a:lnTo>
                  <a:lnTo>
                    <a:pt x="124" y="11"/>
                  </a:lnTo>
                  <a:lnTo>
                    <a:pt x="127" y="11"/>
                  </a:lnTo>
                  <a:lnTo>
                    <a:pt x="129" y="11"/>
                  </a:lnTo>
                  <a:lnTo>
                    <a:pt x="132" y="11"/>
                  </a:lnTo>
                  <a:lnTo>
                    <a:pt x="134" y="11"/>
                  </a:lnTo>
                  <a:lnTo>
                    <a:pt x="137" y="8"/>
                  </a:lnTo>
                  <a:lnTo>
                    <a:pt x="140" y="11"/>
                  </a:lnTo>
                  <a:lnTo>
                    <a:pt x="142" y="11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50" y="11"/>
                  </a:lnTo>
                  <a:lnTo>
                    <a:pt x="152" y="13"/>
                  </a:lnTo>
                  <a:lnTo>
                    <a:pt x="155" y="13"/>
                  </a:lnTo>
                  <a:lnTo>
                    <a:pt x="158" y="11"/>
                  </a:lnTo>
                  <a:lnTo>
                    <a:pt x="160" y="11"/>
                  </a:lnTo>
                  <a:lnTo>
                    <a:pt x="163" y="11"/>
                  </a:lnTo>
                  <a:lnTo>
                    <a:pt x="165" y="13"/>
                  </a:lnTo>
                  <a:lnTo>
                    <a:pt x="168" y="16"/>
                  </a:lnTo>
                  <a:lnTo>
                    <a:pt x="171" y="16"/>
                  </a:lnTo>
                  <a:lnTo>
                    <a:pt x="171" y="13"/>
                  </a:lnTo>
                  <a:lnTo>
                    <a:pt x="173" y="13"/>
                  </a:lnTo>
                  <a:lnTo>
                    <a:pt x="176" y="11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6" y="11"/>
                  </a:lnTo>
                  <a:lnTo>
                    <a:pt x="189" y="11"/>
                  </a:lnTo>
                  <a:lnTo>
                    <a:pt x="191" y="11"/>
                  </a:lnTo>
                  <a:lnTo>
                    <a:pt x="191" y="13"/>
                  </a:lnTo>
                  <a:lnTo>
                    <a:pt x="194" y="13"/>
                  </a:lnTo>
                  <a:lnTo>
                    <a:pt x="194" y="16"/>
                  </a:lnTo>
                  <a:lnTo>
                    <a:pt x="196" y="16"/>
                  </a:lnTo>
                  <a:lnTo>
                    <a:pt x="199" y="16"/>
                  </a:lnTo>
                  <a:lnTo>
                    <a:pt x="199" y="13"/>
                  </a:lnTo>
                  <a:lnTo>
                    <a:pt x="201" y="13"/>
                  </a:lnTo>
                  <a:lnTo>
                    <a:pt x="204" y="16"/>
                  </a:lnTo>
                  <a:lnTo>
                    <a:pt x="207" y="16"/>
                  </a:lnTo>
                  <a:lnTo>
                    <a:pt x="207" y="18"/>
                  </a:lnTo>
                  <a:lnTo>
                    <a:pt x="209" y="18"/>
                  </a:lnTo>
                  <a:lnTo>
                    <a:pt x="209" y="21"/>
                  </a:lnTo>
                  <a:lnTo>
                    <a:pt x="212" y="21"/>
                  </a:lnTo>
                  <a:lnTo>
                    <a:pt x="212" y="24"/>
                  </a:lnTo>
                  <a:lnTo>
                    <a:pt x="212" y="26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31"/>
                  </a:lnTo>
                  <a:lnTo>
                    <a:pt x="214" y="34"/>
                  </a:lnTo>
                  <a:lnTo>
                    <a:pt x="214" y="36"/>
                  </a:lnTo>
                  <a:lnTo>
                    <a:pt x="214" y="39"/>
                  </a:lnTo>
                  <a:lnTo>
                    <a:pt x="214" y="42"/>
                  </a:lnTo>
                  <a:lnTo>
                    <a:pt x="217" y="42"/>
                  </a:lnTo>
                  <a:lnTo>
                    <a:pt x="217" y="44"/>
                  </a:lnTo>
                  <a:lnTo>
                    <a:pt x="217" y="47"/>
                  </a:lnTo>
                  <a:lnTo>
                    <a:pt x="217" y="4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2498" y="2131"/>
              <a:ext cx="508" cy="786"/>
            </a:xfrm>
            <a:custGeom>
              <a:avLst/>
              <a:gdLst/>
              <a:ahLst/>
              <a:cxnLst>
                <a:cxn ang="0">
                  <a:pos x="289" y="340"/>
                </a:cxn>
                <a:cxn ang="0">
                  <a:pos x="284" y="392"/>
                </a:cxn>
                <a:cxn ang="0">
                  <a:pos x="281" y="436"/>
                </a:cxn>
                <a:cxn ang="0">
                  <a:pos x="292" y="474"/>
                </a:cxn>
                <a:cxn ang="0">
                  <a:pos x="320" y="495"/>
                </a:cxn>
                <a:cxn ang="0">
                  <a:pos x="348" y="518"/>
                </a:cxn>
                <a:cxn ang="0">
                  <a:pos x="387" y="539"/>
                </a:cxn>
                <a:cxn ang="0">
                  <a:pos x="428" y="544"/>
                </a:cxn>
                <a:cxn ang="0">
                  <a:pos x="451" y="590"/>
                </a:cxn>
                <a:cxn ang="0">
                  <a:pos x="415" y="616"/>
                </a:cxn>
                <a:cxn ang="0">
                  <a:pos x="420" y="678"/>
                </a:cxn>
                <a:cxn ang="0">
                  <a:pos x="467" y="737"/>
                </a:cxn>
                <a:cxn ang="0">
                  <a:pos x="423" y="750"/>
                </a:cxn>
                <a:cxn ang="0">
                  <a:pos x="374" y="743"/>
                </a:cxn>
                <a:cxn ang="0">
                  <a:pos x="333" y="724"/>
                </a:cxn>
                <a:cxn ang="0">
                  <a:pos x="276" y="732"/>
                </a:cxn>
                <a:cxn ang="0">
                  <a:pos x="237" y="755"/>
                </a:cxn>
                <a:cxn ang="0">
                  <a:pos x="204" y="781"/>
                </a:cxn>
                <a:cxn ang="0">
                  <a:pos x="175" y="776"/>
                </a:cxn>
                <a:cxn ang="0">
                  <a:pos x="183" y="722"/>
                </a:cxn>
                <a:cxn ang="0">
                  <a:pos x="170" y="665"/>
                </a:cxn>
                <a:cxn ang="0">
                  <a:pos x="139" y="650"/>
                </a:cxn>
                <a:cxn ang="0">
                  <a:pos x="106" y="634"/>
                </a:cxn>
                <a:cxn ang="0">
                  <a:pos x="93" y="601"/>
                </a:cxn>
                <a:cxn ang="0">
                  <a:pos x="88" y="547"/>
                </a:cxn>
                <a:cxn ang="0">
                  <a:pos x="49" y="521"/>
                </a:cxn>
                <a:cxn ang="0">
                  <a:pos x="39" y="485"/>
                </a:cxn>
                <a:cxn ang="0">
                  <a:pos x="41" y="451"/>
                </a:cxn>
                <a:cxn ang="0">
                  <a:pos x="8" y="423"/>
                </a:cxn>
                <a:cxn ang="0">
                  <a:pos x="5" y="389"/>
                </a:cxn>
                <a:cxn ang="0">
                  <a:pos x="39" y="371"/>
                </a:cxn>
                <a:cxn ang="0">
                  <a:pos x="49" y="335"/>
                </a:cxn>
                <a:cxn ang="0">
                  <a:pos x="77" y="307"/>
                </a:cxn>
                <a:cxn ang="0">
                  <a:pos x="101" y="276"/>
                </a:cxn>
                <a:cxn ang="0">
                  <a:pos x="119" y="245"/>
                </a:cxn>
                <a:cxn ang="0">
                  <a:pos x="134" y="217"/>
                </a:cxn>
                <a:cxn ang="0">
                  <a:pos x="165" y="201"/>
                </a:cxn>
                <a:cxn ang="0">
                  <a:pos x="147" y="168"/>
                </a:cxn>
                <a:cxn ang="0">
                  <a:pos x="168" y="160"/>
                </a:cxn>
                <a:cxn ang="0">
                  <a:pos x="201" y="139"/>
                </a:cxn>
                <a:cxn ang="0">
                  <a:pos x="240" y="147"/>
                </a:cxn>
                <a:cxn ang="0">
                  <a:pos x="263" y="116"/>
                </a:cxn>
                <a:cxn ang="0">
                  <a:pos x="302" y="113"/>
                </a:cxn>
                <a:cxn ang="0">
                  <a:pos x="310" y="85"/>
                </a:cxn>
                <a:cxn ang="0">
                  <a:pos x="320" y="54"/>
                </a:cxn>
                <a:cxn ang="0">
                  <a:pos x="359" y="54"/>
                </a:cxn>
                <a:cxn ang="0">
                  <a:pos x="374" y="26"/>
                </a:cxn>
                <a:cxn ang="0">
                  <a:pos x="405" y="10"/>
                </a:cxn>
                <a:cxn ang="0">
                  <a:pos x="426" y="5"/>
                </a:cxn>
                <a:cxn ang="0">
                  <a:pos x="449" y="5"/>
                </a:cxn>
                <a:cxn ang="0">
                  <a:pos x="477" y="13"/>
                </a:cxn>
                <a:cxn ang="0">
                  <a:pos x="506" y="39"/>
                </a:cxn>
                <a:cxn ang="0">
                  <a:pos x="469" y="64"/>
                </a:cxn>
                <a:cxn ang="0">
                  <a:pos x="436" y="90"/>
                </a:cxn>
                <a:cxn ang="0">
                  <a:pos x="436" y="129"/>
                </a:cxn>
                <a:cxn ang="0">
                  <a:pos x="446" y="155"/>
                </a:cxn>
                <a:cxn ang="0">
                  <a:pos x="439" y="186"/>
                </a:cxn>
                <a:cxn ang="0">
                  <a:pos x="444" y="222"/>
                </a:cxn>
                <a:cxn ang="0">
                  <a:pos x="418" y="240"/>
                </a:cxn>
                <a:cxn ang="0">
                  <a:pos x="387" y="266"/>
                </a:cxn>
                <a:cxn ang="0">
                  <a:pos x="351" y="268"/>
                </a:cxn>
                <a:cxn ang="0">
                  <a:pos x="320" y="294"/>
                </a:cxn>
              </a:cxnLst>
              <a:rect l="0" t="0" r="r" b="b"/>
              <a:pathLst>
                <a:path w="508" h="786">
                  <a:moveTo>
                    <a:pt x="315" y="307"/>
                  </a:moveTo>
                  <a:lnTo>
                    <a:pt x="315" y="309"/>
                  </a:lnTo>
                  <a:lnTo>
                    <a:pt x="312" y="309"/>
                  </a:lnTo>
                  <a:lnTo>
                    <a:pt x="310" y="309"/>
                  </a:lnTo>
                  <a:lnTo>
                    <a:pt x="310" y="312"/>
                  </a:lnTo>
                  <a:lnTo>
                    <a:pt x="307" y="315"/>
                  </a:lnTo>
                  <a:lnTo>
                    <a:pt x="307" y="317"/>
                  </a:lnTo>
                  <a:lnTo>
                    <a:pt x="310" y="320"/>
                  </a:lnTo>
                  <a:lnTo>
                    <a:pt x="310" y="322"/>
                  </a:lnTo>
                  <a:lnTo>
                    <a:pt x="307" y="322"/>
                  </a:lnTo>
                  <a:lnTo>
                    <a:pt x="307" y="325"/>
                  </a:lnTo>
                  <a:lnTo>
                    <a:pt x="304" y="325"/>
                  </a:lnTo>
                  <a:lnTo>
                    <a:pt x="304" y="327"/>
                  </a:lnTo>
                  <a:lnTo>
                    <a:pt x="302" y="327"/>
                  </a:lnTo>
                  <a:lnTo>
                    <a:pt x="299" y="330"/>
                  </a:lnTo>
                  <a:lnTo>
                    <a:pt x="297" y="330"/>
                  </a:lnTo>
                  <a:lnTo>
                    <a:pt x="294" y="333"/>
                  </a:lnTo>
                  <a:lnTo>
                    <a:pt x="292" y="333"/>
                  </a:lnTo>
                  <a:lnTo>
                    <a:pt x="292" y="335"/>
                  </a:lnTo>
                  <a:lnTo>
                    <a:pt x="292" y="338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6" y="345"/>
                  </a:lnTo>
                  <a:lnTo>
                    <a:pt x="286" y="348"/>
                  </a:lnTo>
                  <a:lnTo>
                    <a:pt x="286" y="351"/>
                  </a:lnTo>
                  <a:lnTo>
                    <a:pt x="286" y="353"/>
                  </a:lnTo>
                  <a:lnTo>
                    <a:pt x="286" y="356"/>
                  </a:lnTo>
                  <a:lnTo>
                    <a:pt x="286" y="358"/>
                  </a:lnTo>
                  <a:lnTo>
                    <a:pt x="284" y="358"/>
                  </a:lnTo>
                  <a:lnTo>
                    <a:pt x="284" y="361"/>
                  </a:lnTo>
                  <a:lnTo>
                    <a:pt x="284" y="364"/>
                  </a:lnTo>
                  <a:lnTo>
                    <a:pt x="284" y="366"/>
                  </a:lnTo>
                  <a:lnTo>
                    <a:pt x="286" y="369"/>
                  </a:lnTo>
                  <a:lnTo>
                    <a:pt x="286" y="371"/>
                  </a:lnTo>
                  <a:lnTo>
                    <a:pt x="286" y="374"/>
                  </a:lnTo>
                  <a:lnTo>
                    <a:pt x="286" y="376"/>
                  </a:lnTo>
                  <a:lnTo>
                    <a:pt x="286" y="379"/>
                  </a:lnTo>
                  <a:lnTo>
                    <a:pt x="286" y="382"/>
                  </a:lnTo>
                  <a:lnTo>
                    <a:pt x="284" y="382"/>
                  </a:lnTo>
                  <a:lnTo>
                    <a:pt x="284" y="384"/>
                  </a:lnTo>
                  <a:lnTo>
                    <a:pt x="284" y="387"/>
                  </a:lnTo>
                  <a:lnTo>
                    <a:pt x="284" y="389"/>
                  </a:lnTo>
                  <a:lnTo>
                    <a:pt x="284" y="392"/>
                  </a:lnTo>
                  <a:lnTo>
                    <a:pt x="284" y="394"/>
                  </a:lnTo>
                  <a:lnTo>
                    <a:pt x="284" y="397"/>
                  </a:lnTo>
                  <a:lnTo>
                    <a:pt x="281" y="397"/>
                  </a:lnTo>
                  <a:lnTo>
                    <a:pt x="281" y="400"/>
                  </a:lnTo>
                  <a:lnTo>
                    <a:pt x="281" y="402"/>
                  </a:lnTo>
                  <a:lnTo>
                    <a:pt x="281" y="405"/>
                  </a:lnTo>
                  <a:lnTo>
                    <a:pt x="281" y="407"/>
                  </a:lnTo>
                  <a:lnTo>
                    <a:pt x="281" y="410"/>
                  </a:lnTo>
                  <a:lnTo>
                    <a:pt x="279" y="410"/>
                  </a:lnTo>
                  <a:lnTo>
                    <a:pt x="279" y="413"/>
                  </a:lnTo>
                  <a:lnTo>
                    <a:pt x="279" y="415"/>
                  </a:lnTo>
                  <a:lnTo>
                    <a:pt x="279" y="418"/>
                  </a:lnTo>
                  <a:lnTo>
                    <a:pt x="279" y="420"/>
                  </a:lnTo>
                  <a:lnTo>
                    <a:pt x="279" y="423"/>
                  </a:lnTo>
                  <a:lnTo>
                    <a:pt x="276" y="423"/>
                  </a:lnTo>
                  <a:lnTo>
                    <a:pt x="276" y="425"/>
                  </a:lnTo>
                  <a:lnTo>
                    <a:pt x="273" y="428"/>
                  </a:lnTo>
                  <a:lnTo>
                    <a:pt x="276" y="428"/>
                  </a:lnTo>
                  <a:lnTo>
                    <a:pt x="276" y="431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1" y="436"/>
                  </a:lnTo>
                  <a:lnTo>
                    <a:pt x="284" y="436"/>
                  </a:lnTo>
                  <a:lnTo>
                    <a:pt x="286" y="438"/>
                  </a:lnTo>
                  <a:lnTo>
                    <a:pt x="284" y="441"/>
                  </a:lnTo>
                  <a:lnTo>
                    <a:pt x="286" y="441"/>
                  </a:lnTo>
                  <a:lnTo>
                    <a:pt x="284" y="443"/>
                  </a:lnTo>
                  <a:lnTo>
                    <a:pt x="284" y="446"/>
                  </a:lnTo>
                  <a:lnTo>
                    <a:pt x="284" y="449"/>
                  </a:lnTo>
                  <a:lnTo>
                    <a:pt x="284" y="451"/>
                  </a:lnTo>
                  <a:lnTo>
                    <a:pt x="284" y="454"/>
                  </a:lnTo>
                  <a:lnTo>
                    <a:pt x="286" y="454"/>
                  </a:lnTo>
                  <a:lnTo>
                    <a:pt x="286" y="456"/>
                  </a:lnTo>
                  <a:lnTo>
                    <a:pt x="286" y="459"/>
                  </a:lnTo>
                  <a:lnTo>
                    <a:pt x="289" y="459"/>
                  </a:lnTo>
                  <a:lnTo>
                    <a:pt x="286" y="459"/>
                  </a:lnTo>
                  <a:lnTo>
                    <a:pt x="289" y="462"/>
                  </a:lnTo>
                  <a:lnTo>
                    <a:pt x="292" y="464"/>
                  </a:lnTo>
                  <a:lnTo>
                    <a:pt x="289" y="464"/>
                  </a:lnTo>
                  <a:lnTo>
                    <a:pt x="289" y="467"/>
                  </a:lnTo>
                  <a:lnTo>
                    <a:pt x="289" y="469"/>
                  </a:lnTo>
                  <a:lnTo>
                    <a:pt x="292" y="469"/>
                  </a:lnTo>
                  <a:lnTo>
                    <a:pt x="289" y="472"/>
                  </a:lnTo>
                  <a:lnTo>
                    <a:pt x="292" y="474"/>
                  </a:lnTo>
                  <a:lnTo>
                    <a:pt x="289" y="474"/>
                  </a:lnTo>
                  <a:lnTo>
                    <a:pt x="289" y="477"/>
                  </a:lnTo>
                  <a:lnTo>
                    <a:pt x="292" y="477"/>
                  </a:lnTo>
                  <a:lnTo>
                    <a:pt x="289" y="480"/>
                  </a:lnTo>
                  <a:lnTo>
                    <a:pt x="289" y="477"/>
                  </a:lnTo>
                  <a:lnTo>
                    <a:pt x="289" y="480"/>
                  </a:lnTo>
                  <a:lnTo>
                    <a:pt x="289" y="482"/>
                  </a:lnTo>
                  <a:lnTo>
                    <a:pt x="292" y="482"/>
                  </a:lnTo>
                  <a:lnTo>
                    <a:pt x="294" y="482"/>
                  </a:lnTo>
                  <a:lnTo>
                    <a:pt x="294" y="485"/>
                  </a:lnTo>
                  <a:lnTo>
                    <a:pt x="297" y="485"/>
                  </a:lnTo>
                  <a:lnTo>
                    <a:pt x="299" y="485"/>
                  </a:lnTo>
                  <a:lnTo>
                    <a:pt x="299" y="487"/>
                  </a:lnTo>
                  <a:lnTo>
                    <a:pt x="302" y="487"/>
                  </a:lnTo>
                  <a:lnTo>
                    <a:pt x="304" y="490"/>
                  </a:lnTo>
                  <a:lnTo>
                    <a:pt x="307" y="492"/>
                  </a:lnTo>
                  <a:lnTo>
                    <a:pt x="310" y="495"/>
                  </a:lnTo>
                  <a:lnTo>
                    <a:pt x="312" y="498"/>
                  </a:lnTo>
                  <a:lnTo>
                    <a:pt x="315" y="498"/>
                  </a:lnTo>
                  <a:lnTo>
                    <a:pt x="315" y="495"/>
                  </a:lnTo>
                  <a:lnTo>
                    <a:pt x="317" y="495"/>
                  </a:lnTo>
                  <a:lnTo>
                    <a:pt x="320" y="495"/>
                  </a:lnTo>
                  <a:lnTo>
                    <a:pt x="320" y="498"/>
                  </a:lnTo>
                  <a:lnTo>
                    <a:pt x="322" y="498"/>
                  </a:lnTo>
                  <a:lnTo>
                    <a:pt x="325" y="498"/>
                  </a:lnTo>
                  <a:lnTo>
                    <a:pt x="325" y="500"/>
                  </a:lnTo>
                  <a:lnTo>
                    <a:pt x="328" y="500"/>
                  </a:lnTo>
                  <a:lnTo>
                    <a:pt x="330" y="500"/>
                  </a:lnTo>
                  <a:lnTo>
                    <a:pt x="330" y="503"/>
                  </a:lnTo>
                  <a:lnTo>
                    <a:pt x="333" y="503"/>
                  </a:lnTo>
                  <a:lnTo>
                    <a:pt x="335" y="503"/>
                  </a:lnTo>
                  <a:lnTo>
                    <a:pt x="338" y="503"/>
                  </a:lnTo>
                  <a:lnTo>
                    <a:pt x="341" y="503"/>
                  </a:lnTo>
                  <a:lnTo>
                    <a:pt x="341" y="505"/>
                  </a:lnTo>
                  <a:lnTo>
                    <a:pt x="343" y="505"/>
                  </a:lnTo>
                  <a:lnTo>
                    <a:pt x="346" y="508"/>
                  </a:lnTo>
                  <a:lnTo>
                    <a:pt x="346" y="510"/>
                  </a:lnTo>
                  <a:lnTo>
                    <a:pt x="346" y="513"/>
                  </a:lnTo>
                  <a:lnTo>
                    <a:pt x="346" y="516"/>
                  </a:lnTo>
                  <a:lnTo>
                    <a:pt x="343" y="518"/>
                  </a:lnTo>
                  <a:lnTo>
                    <a:pt x="343" y="521"/>
                  </a:lnTo>
                  <a:lnTo>
                    <a:pt x="346" y="521"/>
                  </a:lnTo>
                  <a:lnTo>
                    <a:pt x="348" y="521"/>
                  </a:lnTo>
                  <a:lnTo>
                    <a:pt x="348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3" y="521"/>
                  </a:lnTo>
                  <a:lnTo>
                    <a:pt x="353" y="523"/>
                  </a:lnTo>
                  <a:lnTo>
                    <a:pt x="353" y="526"/>
                  </a:lnTo>
                  <a:lnTo>
                    <a:pt x="356" y="526"/>
                  </a:lnTo>
                  <a:lnTo>
                    <a:pt x="359" y="526"/>
                  </a:lnTo>
                  <a:lnTo>
                    <a:pt x="361" y="526"/>
                  </a:lnTo>
                  <a:lnTo>
                    <a:pt x="364" y="526"/>
                  </a:lnTo>
                  <a:lnTo>
                    <a:pt x="364" y="523"/>
                  </a:lnTo>
                  <a:lnTo>
                    <a:pt x="366" y="523"/>
                  </a:lnTo>
                  <a:lnTo>
                    <a:pt x="369" y="523"/>
                  </a:lnTo>
                  <a:lnTo>
                    <a:pt x="371" y="523"/>
                  </a:lnTo>
                  <a:lnTo>
                    <a:pt x="371" y="526"/>
                  </a:lnTo>
                  <a:lnTo>
                    <a:pt x="374" y="529"/>
                  </a:lnTo>
                  <a:lnTo>
                    <a:pt x="377" y="531"/>
                  </a:lnTo>
                  <a:lnTo>
                    <a:pt x="379" y="534"/>
                  </a:lnTo>
                  <a:lnTo>
                    <a:pt x="382" y="534"/>
                  </a:lnTo>
                  <a:lnTo>
                    <a:pt x="382" y="536"/>
                  </a:lnTo>
                  <a:lnTo>
                    <a:pt x="384" y="536"/>
                  </a:lnTo>
                  <a:lnTo>
                    <a:pt x="384" y="539"/>
                  </a:lnTo>
                  <a:lnTo>
                    <a:pt x="387" y="539"/>
                  </a:lnTo>
                  <a:lnTo>
                    <a:pt x="387" y="536"/>
                  </a:lnTo>
                  <a:lnTo>
                    <a:pt x="390" y="536"/>
                  </a:lnTo>
                  <a:lnTo>
                    <a:pt x="392" y="536"/>
                  </a:lnTo>
                  <a:lnTo>
                    <a:pt x="395" y="536"/>
                  </a:lnTo>
                  <a:lnTo>
                    <a:pt x="397" y="536"/>
                  </a:lnTo>
                  <a:lnTo>
                    <a:pt x="400" y="536"/>
                  </a:lnTo>
                  <a:lnTo>
                    <a:pt x="402" y="534"/>
                  </a:lnTo>
                  <a:lnTo>
                    <a:pt x="405" y="534"/>
                  </a:lnTo>
                  <a:lnTo>
                    <a:pt x="405" y="531"/>
                  </a:lnTo>
                  <a:lnTo>
                    <a:pt x="408" y="531"/>
                  </a:lnTo>
                  <a:lnTo>
                    <a:pt x="410" y="531"/>
                  </a:lnTo>
                  <a:lnTo>
                    <a:pt x="410" y="534"/>
                  </a:lnTo>
                  <a:lnTo>
                    <a:pt x="413" y="534"/>
                  </a:lnTo>
                  <a:lnTo>
                    <a:pt x="415" y="534"/>
                  </a:lnTo>
                  <a:lnTo>
                    <a:pt x="418" y="534"/>
                  </a:lnTo>
                  <a:lnTo>
                    <a:pt x="418" y="536"/>
                  </a:lnTo>
                  <a:lnTo>
                    <a:pt x="420" y="539"/>
                  </a:lnTo>
                  <a:lnTo>
                    <a:pt x="420" y="541"/>
                  </a:lnTo>
                  <a:lnTo>
                    <a:pt x="420" y="544"/>
                  </a:lnTo>
                  <a:lnTo>
                    <a:pt x="423" y="544"/>
                  </a:lnTo>
                  <a:lnTo>
                    <a:pt x="426" y="544"/>
                  </a:lnTo>
                  <a:lnTo>
                    <a:pt x="428" y="544"/>
                  </a:lnTo>
                  <a:lnTo>
                    <a:pt x="428" y="547"/>
                  </a:lnTo>
                  <a:lnTo>
                    <a:pt x="431" y="547"/>
                  </a:lnTo>
                  <a:lnTo>
                    <a:pt x="433" y="549"/>
                  </a:lnTo>
                  <a:lnTo>
                    <a:pt x="436" y="552"/>
                  </a:lnTo>
                  <a:lnTo>
                    <a:pt x="439" y="552"/>
                  </a:lnTo>
                  <a:lnTo>
                    <a:pt x="439" y="554"/>
                  </a:lnTo>
                  <a:lnTo>
                    <a:pt x="441" y="554"/>
                  </a:lnTo>
                  <a:lnTo>
                    <a:pt x="441" y="557"/>
                  </a:lnTo>
                  <a:lnTo>
                    <a:pt x="441" y="559"/>
                  </a:lnTo>
                  <a:lnTo>
                    <a:pt x="441" y="562"/>
                  </a:lnTo>
                  <a:lnTo>
                    <a:pt x="444" y="565"/>
                  </a:lnTo>
                  <a:lnTo>
                    <a:pt x="446" y="567"/>
                  </a:lnTo>
                  <a:lnTo>
                    <a:pt x="449" y="567"/>
                  </a:lnTo>
                  <a:lnTo>
                    <a:pt x="451" y="570"/>
                  </a:lnTo>
                  <a:lnTo>
                    <a:pt x="451" y="572"/>
                  </a:lnTo>
                  <a:lnTo>
                    <a:pt x="451" y="575"/>
                  </a:lnTo>
                  <a:lnTo>
                    <a:pt x="451" y="578"/>
                  </a:lnTo>
                  <a:lnTo>
                    <a:pt x="451" y="580"/>
                  </a:lnTo>
                  <a:lnTo>
                    <a:pt x="451" y="583"/>
                  </a:lnTo>
                  <a:lnTo>
                    <a:pt x="451" y="585"/>
                  </a:lnTo>
                  <a:lnTo>
                    <a:pt x="451" y="588"/>
                  </a:lnTo>
                  <a:lnTo>
                    <a:pt x="451" y="590"/>
                  </a:lnTo>
                  <a:lnTo>
                    <a:pt x="451" y="593"/>
                  </a:lnTo>
                  <a:lnTo>
                    <a:pt x="451" y="596"/>
                  </a:lnTo>
                  <a:lnTo>
                    <a:pt x="449" y="598"/>
                  </a:lnTo>
                  <a:lnTo>
                    <a:pt x="449" y="601"/>
                  </a:lnTo>
                  <a:lnTo>
                    <a:pt x="449" y="606"/>
                  </a:lnTo>
                  <a:lnTo>
                    <a:pt x="446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4" y="611"/>
                  </a:lnTo>
                  <a:lnTo>
                    <a:pt x="441" y="611"/>
                  </a:lnTo>
                  <a:lnTo>
                    <a:pt x="439" y="611"/>
                  </a:lnTo>
                  <a:lnTo>
                    <a:pt x="436" y="611"/>
                  </a:lnTo>
                  <a:lnTo>
                    <a:pt x="433" y="611"/>
                  </a:lnTo>
                  <a:lnTo>
                    <a:pt x="431" y="611"/>
                  </a:lnTo>
                  <a:lnTo>
                    <a:pt x="428" y="611"/>
                  </a:lnTo>
                  <a:lnTo>
                    <a:pt x="426" y="611"/>
                  </a:lnTo>
                  <a:lnTo>
                    <a:pt x="423" y="611"/>
                  </a:lnTo>
                  <a:lnTo>
                    <a:pt x="423" y="614"/>
                  </a:lnTo>
                  <a:lnTo>
                    <a:pt x="420" y="614"/>
                  </a:lnTo>
                  <a:lnTo>
                    <a:pt x="418" y="614"/>
                  </a:lnTo>
                  <a:lnTo>
                    <a:pt x="418" y="616"/>
                  </a:lnTo>
                  <a:lnTo>
                    <a:pt x="415" y="616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5" y="624"/>
                  </a:lnTo>
                  <a:lnTo>
                    <a:pt x="415" y="627"/>
                  </a:lnTo>
                  <a:lnTo>
                    <a:pt x="415" y="629"/>
                  </a:lnTo>
                  <a:lnTo>
                    <a:pt x="415" y="632"/>
                  </a:lnTo>
                  <a:lnTo>
                    <a:pt x="413" y="632"/>
                  </a:lnTo>
                  <a:lnTo>
                    <a:pt x="410" y="634"/>
                  </a:lnTo>
                  <a:lnTo>
                    <a:pt x="410" y="637"/>
                  </a:lnTo>
                  <a:lnTo>
                    <a:pt x="410" y="639"/>
                  </a:lnTo>
                  <a:lnTo>
                    <a:pt x="410" y="642"/>
                  </a:lnTo>
                  <a:lnTo>
                    <a:pt x="410" y="645"/>
                  </a:lnTo>
                  <a:lnTo>
                    <a:pt x="410" y="647"/>
                  </a:lnTo>
                  <a:lnTo>
                    <a:pt x="413" y="650"/>
                  </a:lnTo>
                  <a:lnTo>
                    <a:pt x="413" y="655"/>
                  </a:lnTo>
                  <a:lnTo>
                    <a:pt x="413" y="657"/>
                  </a:lnTo>
                  <a:lnTo>
                    <a:pt x="413" y="660"/>
                  </a:lnTo>
                  <a:lnTo>
                    <a:pt x="413" y="663"/>
                  </a:lnTo>
                  <a:lnTo>
                    <a:pt x="415" y="665"/>
                  </a:lnTo>
                  <a:lnTo>
                    <a:pt x="418" y="670"/>
                  </a:lnTo>
                  <a:lnTo>
                    <a:pt x="418" y="676"/>
                  </a:lnTo>
                  <a:lnTo>
                    <a:pt x="420" y="678"/>
                  </a:lnTo>
                  <a:lnTo>
                    <a:pt x="420" y="681"/>
                  </a:lnTo>
                  <a:lnTo>
                    <a:pt x="423" y="683"/>
                  </a:lnTo>
                  <a:lnTo>
                    <a:pt x="423" y="686"/>
                  </a:lnTo>
                  <a:lnTo>
                    <a:pt x="423" y="688"/>
                  </a:lnTo>
                  <a:lnTo>
                    <a:pt x="423" y="691"/>
                  </a:lnTo>
                  <a:lnTo>
                    <a:pt x="423" y="694"/>
                  </a:lnTo>
                  <a:lnTo>
                    <a:pt x="423" y="696"/>
                  </a:lnTo>
                  <a:lnTo>
                    <a:pt x="426" y="699"/>
                  </a:lnTo>
                  <a:lnTo>
                    <a:pt x="428" y="701"/>
                  </a:lnTo>
                  <a:lnTo>
                    <a:pt x="431" y="704"/>
                  </a:lnTo>
                  <a:lnTo>
                    <a:pt x="433" y="704"/>
                  </a:lnTo>
                  <a:lnTo>
                    <a:pt x="436" y="706"/>
                  </a:lnTo>
                  <a:lnTo>
                    <a:pt x="439" y="706"/>
                  </a:lnTo>
                  <a:lnTo>
                    <a:pt x="446" y="709"/>
                  </a:lnTo>
                  <a:lnTo>
                    <a:pt x="449" y="712"/>
                  </a:lnTo>
                  <a:lnTo>
                    <a:pt x="451" y="712"/>
                  </a:lnTo>
                  <a:lnTo>
                    <a:pt x="451" y="714"/>
                  </a:lnTo>
                  <a:lnTo>
                    <a:pt x="454" y="717"/>
                  </a:lnTo>
                  <a:lnTo>
                    <a:pt x="457" y="719"/>
                  </a:lnTo>
                  <a:lnTo>
                    <a:pt x="459" y="722"/>
                  </a:lnTo>
                  <a:lnTo>
                    <a:pt x="459" y="724"/>
                  </a:lnTo>
                  <a:lnTo>
                    <a:pt x="467" y="737"/>
                  </a:lnTo>
                  <a:lnTo>
                    <a:pt x="467" y="740"/>
                  </a:lnTo>
                  <a:lnTo>
                    <a:pt x="464" y="740"/>
                  </a:lnTo>
                  <a:lnTo>
                    <a:pt x="462" y="740"/>
                  </a:lnTo>
                  <a:lnTo>
                    <a:pt x="459" y="740"/>
                  </a:lnTo>
                  <a:lnTo>
                    <a:pt x="457" y="740"/>
                  </a:lnTo>
                  <a:lnTo>
                    <a:pt x="457" y="743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9" y="743"/>
                  </a:lnTo>
                  <a:lnTo>
                    <a:pt x="449" y="745"/>
                  </a:lnTo>
                  <a:lnTo>
                    <a:pt x="446" y="745"/>
                  </a:lnTo>
                  <a:lnTo>
                    <a:pt x="444" y="745"/>
                  </a:lnTo>
                  <a:lnTo>
                    <a:pt x="444" y="748"/>
                  </a:lnTo>
                  <a:lnTo>
                    <a:pt x="441" y="748"/>
                  </a:lnTo>
                  <a:lnTo>
                    <a:pt x="439" y="748"/>
                  </a:lnTo>
                  <a:lnTo>
                    <a:pt x="439" y="750"/>
                  </a:lnTo>
                  <a:lnTo>
                    <a:pt x="436" y="750"/>
                  </a:lnTo>
                  <a:lnTo>
                    <a:pt x="433" y="750"/>
                  </a:lnTo>
                  <a:lnTo>
                    <a:pt x="431" y="750"/>
                  </a:lnTo>
                  <a:lnTo>
                    <a:pt x="428" y="750"/>
                  </a:lnTo>
                  <a:lnTo>
                    <a:pt x="426" y="750"/>
                  </a:lnTo>
                  <a:lnTo>
                    <a:pt x="423" y="750"/>
                  </a:lnTo>
                  <a:lnTo>
                    <a:pt x="420" y="750"/>
                  </a:lnTo>
                  <a:lnTo>
                    <a:pt x="418" y="750"/>
                  </a:lnTo>
                  <a:lnTo>
                    <a:pt x="415" y="750"/>
                  </a:lnTo>
                  <a:lnTo>
                    <a:pt x="413" y="750"/>
                  </a:lnTo>
                  <a:lnTo>
                    <a:pt x="410" y="750"/>
                  </a:lnTo>
                  <a:lnTo>
                    <a:pt x="408" y="750"/>
                  </a:lnTo>
                  <a:lnTo>
                    <a:pt x="405" y="750"/>
                  </a:lnTo>
                  <a:lnTo>
                    <a:pt x="402" y="750"/>
                  </a:lnTo>
                  <a:lnTo>
                    <a:pt x="400" y="750"/>
                  </a:lnTo>
                  <a:lnTo>
                    <a:pt x="400" y="748"/>
                  </a:lnTo>
                  <a:lnTo>
                    <a:pt x="397" y="748"/>
                  </a:lnTo>
                  <a:lnTo>
                    <a:pt x="395" y="748"/>
                  </a:lnTo>
                  <a:lnTo>
                    <a:pt x="392" y="748"/>
                  </a:lnTo>
                  <a:lnTo>
                    <a:pt x="390" y="748"/>
                  </a:lnTo>
                  <a:lnTo>
                    <a:pt x="387" y="748"/>
                  </a:lnTo>
                  <a:lnTo>
                    <a:pt x="387" y="745"/>
                  </a:lnTo>
                  <a:lnTo>
                    <a:pt x="384" y="745"/>
                  </a:lnTo>
                  <a:lnTo>
                    <a:pt x="382" y="745"/>
                  </a:lnTo>
                  <a:lnTo>
                    <a:pt x="382" y="743"/>
                  </a:lnTo>
                  <a:lnTo>
                    <a:pt x="379" y="743"/>
                  </a:lnTo>
                  <a:lnTo>
                    <a:pt x="377" y="743"/>
                  </a:lnTo>
                  <a:lnTo>
                    <a:pt x="374" y="743"/>
                  </a:lnTo>
                  <a:lnTo>
                    <a:pt x="374" y="740"/>
                  </a:lnTo>
                  <a:lnTo>
                    <a:pt x="371" y="740"/>
                  </a:lnTo>
                  <a:lnTo>
                    <a:pt x="369" y="740"/>
                  </a:lnTo>
                  <a:lnTo>
                    <a:pt x="369" y="737"/>
                  </a:lnTo>
                  <a:lnTo>
                    <a:pt x="366" y="737"/>
                  </a:lnTo>
                  <a:lnTo>
                    <a:pt x="364" y="737"/>
                  </a:lnTo>
                  <a:lnTo>
                    <a:pt x="361" y="737"/>
                  </a:lnTo>
                  <a:lnTo>
                    <a:pt x="361" y="735"/>
                  </a:lnTo>
                  <a:lnTo>
                    <a:pt x="359" y="735"/>
                  </a:lnTo>
                  <a:lnTo>
                    <a:pt x="356" y="735"/>
                  </a:lnTo>
                  <a:lnTo>
                    <a:pt x="356" y="732"/>
                  </a:lnTo>
                  <a:lnTo>
                    <a:pt x="353" y="732"/>
                  </a:lnTo>
                  <a:lnTo>
                    <a:pt x="351" y="732"/>
                  </a:lnTo>
                  <a:lnTo>
                    <a:pt x="351" y="730"/>
                  </a:lnTo>
                  <a:lnTo>
                    <a:pt x="348" y="730"/>
                  </a:lnTo>
                  <a:lnTo>
                    <a:pt x="346" y="730"/>
                  </a:lnTo>
                  <a:lnTo>
                    <a:pt x="346" y="727"/>
                  </a:lnTo>
                  <a:lnTo>
                    <a:pt x="343" y="727"/>
                  </a:lnTo>
                  <a:lnTo>
                    <a:pt x="341" y="727"/>
                  </a:lnTo>
                  <a:lnTo>
                    <a:pt x="338" y="727"/>
                  </a:lnTo>
                  <a:lnTo>
                    <a:pt x="335" y="724"/>
                  </a:lnTo>
                  <a:lnTo>
                    <a:pt x="333" y="724"/>
                  </a:lnTo>
                  <a:lnTo>
                    <a:pt x="330" y="724"/>
                  </a:lnTo>
                  <a:lnTo>
                    <a:pt x="328" y="724"/>
                  </a:lnTo>
                  <a:lnTo>
                    <a:pt x="325" y="724"/>
                  </a:lnTo>
                  <a:lnTo>
                    <a:pt x="322" y="724"/>
                  </a:lnTo>
                  <a:lnTo>
                    <a:pt x="317" y="724"/>
                  </a:lnTo>
                  <a:lnTo>
                    <a:pt x="315" y="724"/>
                  </a:lnTo>
                  <a:lnTo>
                    <a:pt x="312" y="724"/>
                  </a:lnTo>
                  <a:lnTo>
                    <a:pt x="310" y="724"/>
                  </a:lnTo>
                  <a:lnTo>
                    <a:pt x="307" y="724"/>
                  </a:lnTo>
                  <a:lnTo>
                    <a:pt x="304" y="724"/>
                  </a:lnTo>
                  <a:lnTo>
                    <a:pt x="302" y="724"/>
                  </a:lnTo>
                  <a:lnTo>
                    <a:pt x="299" y="724"/>
                  </a:lnTo>
                  <a:lnTo>
                    <a:pt x="297" y="724"/>
                  </a:lnTo>
                  <a:lnTo>
                    <a:pt x="294" y="727"/>
                  </a:lnTo>
                  <a:lnTo>
                    <a:pt x="292" y="727"/>
                  </a:lnTo>
                  <a:lnTo>
                    <a:pt x="289" y="727"/>
                  </a:lnTo>
                  <a:lnTo>
                    <a:pt x="286" y="727"/>
                  </a:lnTo>
                  <a:lnTo>
                    <a:pt x="284" y="730"/>
                  </a:lnTo>
                  <a:lnTo>
                    <a:pt x="281" y="730"/>
                  </a:lnTo>
                  <a:lnTo>
                    <a:pt x="279" y="730"/>
                  </a:lnTo>
                  <a:lnTo>
                    <a:pt x="279" y="732"/>
                  </a:lnTo>
                  <a:lnTo>
                    <a:pt x="276" y="732"/>
                  </a:lnTo>
                  <a:lnTo>
                    <a:pt x="273" y="732"/>
                  </a:lnTo>
                  <a:lnTo>
                    <a:pt x="271" y="732"/>
                  </a:lnTo>
                  <a:lnTo>
                    <a:pt x="271" y="735"/>
                  </a:lnTo>
                  <a:lnTo>
                    <a:pt x="268" y="735"/>
                  </a:lnTo>
                  <a:lnTo>
                    <a:pt x="266" y="735"/>
                  </a:lnTo>
                  <a:lnTo>
                    <a:pt x="266" y="737"/>
                  </a:lnTo>
                  <a:lnTo>
                    <a:pt x="263" y="737"/>
                  </a:lnTo>
                  <a:lnTo>
                    <a:pt x="263" y="740"/>
                  </a:lnTo>
                  <a:lnTo>
                    <a:pt x="261" y="740"/>
                  </a:lnTo>
                  <a:lnTo>
                    <a:pt x="258" y="740"/>
                  </a:lnTo>
                  <a:lnTo>
                    <a:pt x="258" y="743"/>
                  </a:lnTo>
                  <a:lnTo>
                    <a:pt x="255" y="743"/>
                  </a:lnTo>
                  <a:lnTo>
                    <a:pt x="255" y="745"/>
                  </a:lnTo>
                  <a:lnTo>
                    <a:pt x="253" y="745"/>
                  </a:lnTo>
                  <a:lnTo>
                    <a:pt x="250" y="748"/>
                  </a:lnTo>
                  <a:lnTo>
                    <a:pt x="248" y="748"/>
                  </a:lnTo>
                  <a:lnTo>
                    <a:pt x="248" y="750"/>
                  </a:lnTo>
                  <a:lnTo>
                    <a:pt x="245" y="750"/>
                  </a:lnTo>
                  <a:lnTo>
                    <a:pt x="243" y="753"/>
                  </a:lnTo>
                  <a:lnTo>
                    <a:pt x="240" y="753"/>
                  </a:lnTo>
                  <a:lnTo>
                    <a:pt x="240" y="755"/>
                  </a:lnTo>
                  <a:lnTo>
                    <a:pt x="237" y="755"/>
                  </a:lnTo>
                  <a:lnTo>
                    <a:pt x="237" y="758"/>
                  </a:lnTo>
                  <a:lnTo>
                    <a:pt x="235" y="758"/>
                  </a:lnTo>
                  <a:lnTo>
                    <a:pt x="235" y="761"/>
                  </a:lnTo>
                  <a:lnTo>
                    <a:pt x="232" y="761"/>
                  </a:lnTo>
                  <a:lnTo>
                    <a:pt x="230" y="763"/>
                  </a:lnTo>
                  <a:lnTo>
                    <a:pt x="227" y="763"/>
                  </a:lnTo>
                  <a:lnTo>
                    <a:pt x="227" y="766"/>
                  </a:lnTo>
                  <a:lnTo>
                    <a:pt x="224" y="766"/>
                  </a:lnTo>
                  <a:lnTo>
                    <a:pt x="224" y="768"/>
                  </a:lnTo>
                  <a:lnTo>
                    <a:pt x="222" y="768"/>
                  </a:lnTo>
                  <a:lnTo>
                    <a:pt x="219" y="768"/>
                  </a:lnTo>
                  <a:lnTo>
                    <a:pt x="219" y="771"/>
                  </a:lnTo>
                  <a:lnTo>
                    <a:pt x="217" y="771"/>
                  </a:lnTo>
                  <a:lnTo>
                    <a:pt x="217" y="773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2" y="776"/>
                  </a:lnTo>
                  <a:lnTo>
                    <a:pt x="209" y="776"/>
                  </a:lnTo>
                  <a:lnTo>
                    <a:pt x="209" y="779"/>
                  </a:lnTo>
                  <a:lnTo>
                    <a:pt x="206" y="779"/>
                  </a:lnTo>
                  <a:lnTo>
                    <a:pt x="206" y="781"/>
                  </a:lnTo>
                  <a:lnTo>
                    <a:pt x="204" y="781"/>
                  </a:lnTo>
                  <a:lnTo>
                    <a:pt x="201" y="781"/>
                  </a:lnTo>
                  <a:lnTo>
                    <a:pt x="199" y="781"/>
                  </a:lnTo>
                  <a:lnTo>
                    <a:pt x="199" y="779"/>
                  </a:lnTo>
                  <a:lnTo>
                    <a:pt x="196" y="779"/>
                  </a:lnTo>
                  <a:lnTo>
                    <a:pt x="196" y="781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88" y="781"/>
                  </a:lnTo>
                  <a:lnTo>
                    <a:pt x="186" y="781"/>
                  </a:lnTo>
                  <a:lnTo>
                    <a:pt x="183" y="781"/>
                  </a:lnTo>
                  <a:lnTo>
                    <a:pt x="181" y="781"/>
                  </a:lnTo>
                  <a:lnTo>
                    <a:pt x="181" y="784"/>
                  </a:lnTo>
                  <a:lnTo>
                    <a:pt x="178" y="784"/>
                  </a:lnTo>
                  <a:lnTo>
                    <a:pt x="175" y="784"/>
                  </a:lnTo>
                  <a:lnTo>
                    <a:pt x="175" y="786"/>
                  </a:lnTo>
                  <a:lnTo>
                    <a:pt x="173" y="786"/>
                  </a:lnTo>
                  <a:lnTo>
                    <a:pt x="170" y="786"/>
                  </a:lnTo>
                  <a:lnTo>
                    <a:pt x="173" y="784"/>
                  </a:lnTo>
                  <a:lnTo>
                    <a:pt x="175" y="781"/>
                  </a:lnTo>
                  <a:lnTo>
                    <a:pt x="178" y="779"/>
                  </a:lnTo>
                  <a:lnTo>
                    <a:pt x="178" y="776"/>
                  </a:lnTo>
                  <a:lnTo>
                    <a:pt x="175" y="776"/>
                  </a:lnTo>
                  <a:lnTo>
                    <a:pt x="175" y="773"/>
                  </a:lnTo>
                  <a:lnTo>
                    <a:pt x="178" y="773"/>
                  </a:lnTo>
                  <a:lnTo>
                    <a:pt x="178" y="771"/>
                  </a:lnTo>
                  <a:lnTo>
                    <a:pt x="175" y="771"/>
                  </a:lnTo>
                  <a:lnTo>
                    <a:pt x="173" y="768"/>
                  </a:lnTo>
                  <a:lnTo>
                    <a:pt x="175" y="766"/>
                  </a:lnTo>
                  <a:lnTo>
                    <a:pt x="175" y="763"/>
                  </a:lnTo>
                  <a:lnTo>
                    <a:pt x="175" y="761"/>
                  </a:lnTo>
                  <a:lnTo>
                    <a:pt x="173" y="761"/>
                  </a:lnTo>
                  <a:lnTo>
                    <a:pt x="175" y="758"/>
                  </a:lnTo>
                  <a:lnTo>
                    <a:pt x="178" y="755"/>
                  </a:lnTo>
                  <a:lnTo>
                    <a:pt x="178" y="753"/>
                  </a:lnTo>
                  <a:lnTo>
                    <a:pt x="178" y="750"/>
                  </a:lnTo>
                  <a:lnTo>
                    <a:pt x="178" y="748"/>
                  </a:lnTo>
                  <a:lnTo>
                    <a:pt x="175" y="743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8" y="732"/>
                  </a:lnTo>
                  <a:lnTo>
                    <a:pt x="178" y="730"/>
                  </a:lnTo>
                  <a:lnTo>
                    <a:pt x="181" y="727"/>
                  </a:lnTo>
                  <a:lnTo>
                    <a:pt x="183" y="724"/>
                  </a:lnTo>
                  <a:lnTo>
                    <a:pt x="183" y="722"/>
                  </a:lnTo>
                  <a:lnTo>
                    <a:pt x="183" y="719"/>
                  </a:lnTo>
                  <a:lnTo>
                    <a:pt x="183" y="717"/>
                  </a:lnTo>
                  <a:lnTo>
                    <a:pt x="183" y="714"/>
                  </a:lnTo>
                  <a:lnTo>
                    <a:pt x="186" y="712"/>
                  </a:lnTo>
                  <a:lnTo>
                    <a:pt x="188" y="709"/>
                  </a:lnTo>
                  <a:lnTo>
                    <a:pt x="188" y="706"/>
                  </a:lnTo>
                  <a:lnTo>
                    <a:pt x="188" y="701"/>
                  </a:lnTo>
                  <a:lnTo>
                    <a:pt x="191" y="696"/>
                  </a:lnTo>
                  <a:lnTo>
                    <a:pt x="191" y="694"/>
                  </a:lnTo>
                  <a:lnTo>
                    <a:pt x="194" y="691"/>
                  </a:lnTo>
                  <a:lnTo>
                    <a:pt x="196" y="683"/>
                  </a:lnTo>
                  <a:lnTo>
                    <a:pt x="186" y="678"/>
                  </a:lnTo>
                  <a:lnTo>
                    <a:pt x="183" y="678"/>
                  </a:lnTo>
                  <a:lnTo>
                    <a:pt x="181" y="678"/>
                  </a:lnTo>
                  <a:lnTo>
                    <a:pt x="178" y="678"/>
                  </a:lnTo>
                  <a:lnTo>
                    <a:pt x="175" y="676"/>
                  </a:lnTo>
                  <a:lnTo>
                    <a:pt x="175" y="673"/>
                  </a:lnTo>
                  <a:lnTo>
                    <a:pt x="173" y="673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70" y="665"/>
                  </a:lnTo>
                  <a:lnTo>
                    <a:pt x="170" y="663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68" y="657"/>
                  </a:lnTo>
                  <a:lnTo>
                    <a:pt x="165" y="657"/>
                  </a:lnTo>
                  <a:lnTo>
                    <a:pt x="165" y="655"/>
                  </a:lnTo>
                  <a:lnTo>
                    <a:pt x="163" y="655"/>
                  </a:lnTo>
                  <a:lnTo>
                    <a:pt x="160" y="655"/>
                  </a:lnTo>
                  <a:lnTo>
                    <a:pt x="160" y="657"/>
                  </a:lnTo>
                  <a:lnTo>
                    <a:pt x="160" y="655"/>
                  </a:lnTo>
                  <a:lnTo>
                    <a:pt x="157" y="655"/>
                  </a:lnTo>
                  <a:lnTo>
                    <a:pt x="157" y="652"/>
                  </a:lnTo>
                  <a:lnTo>
                    <a:pt x="155" y="652"/>
                  </a:lnTo>
                  <a:lnTo>
                    <a:pt x="155" y="655"/>
                  </a:lnTo>
                  <a:lnTo>
                    <a:pt x="152" y="655"/>
                  </a:lnTo>
                  <a:lnTo>
                    <a:pt x="150" y="655"/>
                  </a:lnTo>
                  <a:lnTo>
                    <a:pt x="147" y="655"/>
                  </a:lnTo>
                  <a:lnTo>
                    <a:pt x="145" y="652"/>
                  </a:lnTo>
                  <a:lnTo>
                    <a:pt x="145" y="655"/>
                  </a:lnTo>
                  <a:lnTo>
                    <a:pt x="142" y="652"/>
                  </a:lnTo>
                  <a:lnTo>
                    <a:pt x="139" y="652"/>
                  </a:lnTo>
                  <a:lnTo>
                    <a:pt x="139" y="650"/>
                  </a:lnTo>
                  <a:lnTo>
                    <a:pt x="137" y="650"/>
                  </a:lnTo>
                  <a:lnTo>
                    <a:pt x="134" y="650"/>
                  </a:lnTo>
                  <a:lnTo>
                    <a:pt x="134" y="652"/>
                  </a:lnTo>
                  <a:lnTo>
                    <a:pt x="132" y="652"/>
                  </a:lnTo>
                  <a:lnTo>
                    <a:pt x="129" y="652"/>
                  </a:lnTo>
                  <a:lnTo>
                    <a:pt x="126" y="652"/>
                  </a:lnTo>
                  <a:lnTo>
                    <a:pt x="124" y="652"/>
                  </a:lnTo>
                  <a:lnTo>
                    <a:pt x="121" y="652"/>
                  </a:lnTo>
                  <a:lnTo>
                    <a:pt x="121" y="650"/>
                  </a:lnTo>
                  <a:lnTo>
                    <a:pt x="119" y="650"/>
                  </a:lnTo>
                  <a:lnTo>
                    <a:pt x="119" y="647"/>
                  </a:lnTo>
                  <a:lnTo>
                    <a:pt x="121" y="647"/>
                  </a:lnTo>
                  <a:lnTo>
                    <a:pt x="121" y="645"/>
                  </a:lnTo>
                  <a:lnTo>
                    <a:pt x="119" y="645"/>
                  </a:lnTo>
                  <a:lnTo>
                    <a:pt x="119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1" y="639"/>
                  </a:lnTo>
                  <a:lnTo>
                    <a:pt x="108" y="639"/>
                  </a:lnTo>
                  <a:lnTo>
                    <a:pt x="108" y="637"/>
                  </a:lnTo>
                  <a:lnTo>
                    <a:pt x="106" y="637"/>
                  </a:lnTo>
                  <a:lnTo>
                    <a:pt x="106" y="634"/>
                  </a:lnTo>
                  <a:lnTo>
                    <a:pt x="106" y="632"/>
                  </a:lnTo>
                  <a:lnTo>
                    <a:pt x="103" y="632"/>
                  </a:lnTo>
                  <a:lnTo>
                    <a:pt x="101" y="632"/>
                  </a:lnTo>
                  <a:lnTo>
                    <a:pt x="101" y="634"/>
                  </a:lnTo>
                  <a:lnTo>
                    <a:pt x="98" y="634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3" y="632"/>
                  </a:lnTo>
                  <a:lnTo>
                    <a:pt x="93" y="629"/>
                  </a:lnTo>
                  <a:lnTo>
                    <a:pt x="90" y="629"/>
                  </a:lnTo>
                  <a:lnTo>
                    <a:pt x="88" y="629"/>
                  </a:lnTo>
                  <a:lnTo>
                    <a:pt x="88" y="627"/>
                  </a:lnTo>
                  <a:lnTo>
                    <a:pt x="85" y="627"/>
                  </a:lnTo>
                  <a:lnTo>
                    <a:pt x="85" y="624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8" y="616"/>
                  </a:lnTo>
                  <a:lnTo>
                    <a:pt x="88" y="614"/>
                  </a:lnTo>
                  <a:lnTo>
                    <a:pt x="90" y="608"/>
                  </a:lnTo>
                  <a:lnTo>
                    <a:pt x="90" y="606"/>
                  </a:lnTo>
                  <a:lnTo>
                    <a:pt x="90" y="603"/>
                  </a:lnTo>
                  <a:lnTo>
                    <a:pt x="93" y="601"/>
                  </a:lnTo>
                  <a:lnTo>
                    <a:pt x="96" y="598"/>
                  </a:lnTo>
                  <a:lnTo>
                    <a:pt x="96" y="596"/>
                  </a:lnTo>
                  <a:lnTo>
                    <a:pt x="96" y="593"/>
                  </a:lnTo>
                  <a:lnTo>
                    <a:pt x="96" y="590"/>
                  </a:lnTo>
                  <a:lnTo>
                    <a:pt x="96" y="588"/>
                  </a:lnTo>
                  <a:lnTo>
                    <a:pt x="96" y="585"/>
                  </a:lnTo>
                  <a:lnTo>
                    <a:pt x="96" y="583"/>
                  </a:lnTo>
                  <a:lnTo>
                    <a:pt x="96" y="580"/>
                  </a:lnTo>
                  <a:lnTo>
                    <a:pt x="96" y="578"/>
                  </a:lnTo>
                  <a:lnTo>
                    <a:pt x="93" y="575"/>
                  </a:lnTo>
                  <a:lnTo>
                    <a:pt x="93" y="572"/>
                  </a:lnTo>
                  <a:lnTo>
                    <a:pt x="90" y="570"/>
                  </a:lnTo>
                  <a:lnTo>
                    <a:pt x="90" y="567"/>
                  </a:lnTo>
                  <a:lnTo>
                    <a:pt x="88" y="567"/>
                  </a:lnTo>
                  <a:lnTo>
                    <a:pt x="88" y="565"/>
                  </a:lnTo>
                  <a:lnTo>
                    <a:pt x="88" y="562"/>
                  </a:lnTo>
                  <a:lnTo>
                    <a:pt x="85" y="559"/>
                  </a:lnTo>
                  <a:lnTo>
                    <a:pt x="85" y="557"/>
                  </a:lnTo>
                  <a:lnTo>
                    <a:pt x="88" y="554"/>
                  </a:lnTo>
                  <a:lnTo>
                    <a:pt x="88" y="552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8" y="544"/>
                  </a:lnTo>
                  <a:lnTo>
                    <a:pt x="85" y="541"/>
                  </a:lnTo>
                  <a:lnTo>
                    <a:pt x="85" y="539"/>
                  </a:lnTo>
                  <a:lnTo>
                    <a:pt x="83" y="539"/>
                  </a:lnTo>
                  <a:lnTo>
                    <a:pt x="83" y="536"/>
                  </a:lnTo>
                  <a:lnTo>
                    <a:pt x="80" y="536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70" y="523"/>
                  </a:lnTo>
                  <a:lnTo>
                    <a:pt x="67" y="523"/>
                  </a:lnTo>
                  <a:lnTo>
                    <a:pt x="65" y="523"/>
                  </a:lnTo>
                  <a:lnTo>
                    <a:pt x="65" y="521"/>
                  </a:lnTo>
                  <a:lnTo>
                    <a:pt x="62" y="521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4" y="521"/>
                  </a:lnTo>
                  <a:lnTo>
                    <a:pt x="52" y="521"/>
                  </a:lnTo>
                  <a:lnTo>
                    <a:pt x="49" y="521"/>
                  </a:lnTo>
                  <a:lnTo>
                    <a:pt x="47" y="521"/>
                  </a:lnTo>
                  <a:lnTo>
                    <a:pt x="44" y="521"/>
                  </a:lnTo>
                  <a:lnTo>
                    <a:pt x="41" y="518"/>
                  </a:lnTo>
                  <a:lnTo>
                    <a:pt x="39" y="518"/>
                  </a:lnTo>
                  <a:lnTo>
                    <a:pt x="36" y="518"/>
                  </a:lnTo>
                  <a:lnTo>
                    <a:pt x="36" y="516"/>
                  </a:lnTo>
                  <a:lnTo>
                    <a:pt x="34" y="516"/>
                  </a:lnTo>
                  <a:lnTo>
                    <a:pt x="34" y="513"/>
                  </a:lnTo>
                  <a:lnTo>
                    <a:pt x="34" y="510"/>
                  </a:lnTo>
                  <a:lnTo>
                    <a:pt x="36" y="508"/>
                  </a:lnTo>
                  <a:lnTo>
                    <a:pt x="36" y="505"/>
                  </a:lnTo>
                  <a:lnTo>
                    <a:pt x="36" y="503"/>
                  </a:lnTo>
                  <a:lnTo>
                    <a:pt x="39" y="500"/>
                  </a:lnTo>
                  <a:lnTo>
                    <a:pt x="41" y="500"/>
                  </a:lnTo>
                  <a:lnTo>
                    <a:pt x="41" y="498"/>
                  </a:lnTo>
                  <a:lnTo>
                    <a:pt x="41" y="495"/>
                  </a:lnTo>
                  <a:lnTo>
                    <a:pt x="39" y="492"/>
                  </a:lnTo>
                  <a:lnTo>
                    <a:pt x="39" y="490"/>
                  </a:lnTo>
                  <a:lnTo>
                    <a:pt x="39" y="487"/>
                  </a:lnTo>
                  <a:lnTo>
                    <a:pt x="41" y="487"/>
                  </a:lnTo>
                  <a:lnTo>
                    <a:pt x="41" y="485"/>
                  </a:lnTo>
                  <a:lnTo>
                    <a:pt x="39" y="485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41" y="482"/>
                  </a:lnTo>
                  <a:lnTo>
                    <a:pt x="41" y="480"/>
                  </a:lnTo>
                  <a:lnTo>
                    <a:pt x="39" y="480"/>
                  </a:lnTo>
                  <a:lnTo>
                    <a:pt x="36" y="480"/>
                  </a:lnTo>
                  <a:lnTo>
                    <a:pt x="36" y="477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9" y="472"/>
                  </a:lnTo>
                  <a:lnTo>
                    <a:pt x="39" y="469"/>
                  </a:lnTo>
                  <a:lnTo>
                    <a:pt x="39" y="467"/>
                  </a:lnTo>
                  <a:lnTo>
                    <a:pt x="39" y="464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4" y="462"/>
                  </a:lnTo>
                  <a:lnTo>
                    <a:pt x="44" y="459"/>
                  </a:lnTo>
                  <a:lnTo>
                    <a:pt x="41" y="456"/>
                  </a:lnTo>
                  <a:lnTo>
                    <a:pt x="44" y="456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41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6" y="446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1" y="436"/>
                  </a:lnTo>
                  <a:lnTo>
                    <a:pt x="31" y="433"/>
                  </a:lnTo>
                  <a:lnTo>
                    <a:pt x="28" y="431"/>
                  </a:lnTo>
                  <a:lnTo>
                    <a:pt x="28" y="428"/>
                  </a:lnTo>
                  <a:lnTo>
                    <a:pt x="26" y="428"/>
                  </a:lnTo>
                  <a:lnTo>
                    <a:pt x="26" y="425"/>
                  </a:lnTo>
                  <a:lnTo>
                    <a:pt x="23" y="425"/>
                  </a:lnTo>
                  <a:lnTo>
                    <a:pt x="23" y="423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6" y="423"/>
                  </a:lnTo>
                  <a:lnTo>
                    <a:pt x="13" y="423"/>
                  </a:lnTo>
                  <a:lnTo>
                    <a:pt x="10" y="423"/>
                  </a:lnTo>
                  <a:lnTo>
                    <a:pt x="8" y="423"/>
                  </a:lnTo>
                  <a:lnTo>
                    <a:pt x="8" y="420"/>
                  </a:lnTo>
                  <a:lnTo>
                    <a:pt x="5" y="418"/>
                  </a:lnTo>
                  <a:lnTo>
                    <a:pt x="5" y="415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7"/>
                  </a:lnTo>
                  <a:lnTo>
                    <a:pt x="3" y="407"/>
                  </a:lnTo>
                  <a:lnTo>
                    <a:pt x="0" y="407"/>
                  </a:lnTo>
                  <a:lnTo>
                    <a:pt x="0" y="405"/>
                  </a:lnTo>
                  <a:lnTo>
                    <a:pt x="0" y="402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3" y="397"/>
                  </a:lnTo>
                  <a:lnTo>
                    <a:pt x="3" y="394"/>
                  </a:lnTo>
                  <a:lnTo>
                    <a:pt x="5" y="392"/>
                  </a:lnTo>
                  <a:lnTo>
                    <a:pt x="5" y="389"/>
                  </a:lnTo>
                  <a:lnTo>
                    <a:pt x="8" y="389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13" y="387"/>
                  </a:lnTo>
                  <a:lnTo>
                    <a:pt x="13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8" y="382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79"/>
                  </a:lnTo>
                  <a:lnTo>
                    <a:pt x="23" y="379"/>
                  </a:lnTo>
                  <a:lnTo>
                    <a:pt x="26" y="379"/>
                  </a:lnTo>
                  <a:lnTo>
                    <a:pt x="26" y="376"/>
                  </a:lnTo>
                  <a:lnTo>
                    <a:pt x="28" y="376"/>
                  </a:lnTo>
                  <a:lnTo>
                    <a:pt x="31" y="376"/>
                  </a:lnTo>
                  <a:lnTo>
                    <a:pt x="34" y="374"/>
                  </a:lnTo>
                  <a:lnTo>
                    <a:pt x="36" y="374"/>
                  </a:lnTo>
                  <a:lnTo>
                    <a:pt x="39" y="374"/>
                  </a:lnTo>
                  <a:lnTo>
                    <a:pt x="39" y="371"/>
                  </a:lnTo>
                  <a:lnTo>
                    <a:pt x="41" y="371"/>
                  </a:lnTo>
                  <a:lnTo>
                    <a:pt x="44" y="371"/>
                  </a:lnTo>
                  <a:lnTo>
                    <a:pt x="44" y="369"/>
                  </a:lnTo>
                  <a:lnTo>
                    <a:pt x="47" y="369"/>
                  </a:lnTo>
                  <a:lnTo>
                    <a:pt x="47" y="366"/>
                  </a:lnTo>
                  <a:lnTo>
                    <a:pt x="47" y="364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49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3"/>
                  </a:lnTo>
                  <a:lnTo>
                    <a:pt x="54" y="353"/>
                  </a:lnTo>
                  <a:lnTo>
                    <a:pt x="54" y="351"/>
                  </a:lnTo>
                  <a:lnTo>
                    <a:pt x="54" y="348"/>
                  </a:lnTo>
                  <a:lnTo>
                    <a:pt x="54" y="345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2" y="340"/>
                  </a:lnTo>
                  <a:lnTo>
                    <a:pt x="52" y="338"/>
                  </a:lnTo>
                  <a:lnTo>
                    <a:pt x="49" y="338"/>
                  </a:lnTo>
                  <a:lnTo>
                    <a:pt x="49" y="335"/>
                  </a:lnTo>
                  <a:lnTo>
                    <a:pt x="47" y="335"/>
                  </a:lnTo>
                  <a:lnTo>
                    <a:pt x="47" y="333"/>
                  </a:lnTo>
                  <a:lnTo>
                    <a:pt x="49" y="333"/>
                  </a:lnTo>
                  <a:lnTo>
                    <a:pt x="52" y="333"/>
                  </a:lnTo>
                  <a:lnTo>
                    <a:pt x="52" y="330"/>
                  </a:lnTo>
                  <a:lnTo>
                    <a:pt x="54" y="330"/>
                  </a:lnTo>
                  <a:lnTo>
                    <a:pt x="54" y="327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7" y="322"/>
                  </a:lnTo>
                  <a:lnTo>
                    <a:pt x="59" y="320"/>
                  </a:lnTo>
                  <a:lnTo>
                    <a:pt x="59" y="317"/>
                  </a:lnTo>
                  <a:lnTo>
                    <a:pt x="62" y="317"/>
                  </a:lnTo>
                  <a:lnTo>
                    <a:pt x="65" y="315"/>
                  </a:lnTo>
                  <a:lnTo>
                    <a:pt x="67" y="315"/>
                  </a:lnTo>
                  <a:lnTo>
                    <a:pt x="67" y="312"/>
                  </a:lnTo>
                  <a:lnTo>
                    <a:pt x="70" y="312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2" y="307"/>
                  </a:lnTo>
                  <a:lnTo>
                    <a:pt x="75" y="307"/>
                  </a:lnTo>
                  <a:lnTo>
                    <a:pt x="77" y="307"/>
                  </a:lnTo>
                  <a:lnTo>
                    <a:pt x="77" y="309"/>
                  </a:lnTo>
                  <a:lnTo>
                    <a:pt x="80" y="309"/>
                  </a:lnTo>
                  <a:lnTo>
                    <a:pt x="83" y="309"/>
                  </a:lnTo>
                  <a:lnTo>
                    <a:pt x="83" y="307"/>
                  </a:lnTo>
                  <a:lnTo>
                    <a:pt x="83" y="304"/>
                  </a:lnTo>
                  <a:lnTo>
                    <a:pt x="85" y="302"/>
                  </a:lnTo>
                  <a:lnTo>
                    <a:pt x="88" y="302"/>
                  </a:lnTo>
                  <a:lnTo>
                    <a:pt x="88" y="299"/>
                  </a:lnTo>
                  <a:lnTo>
                    <a:pt x="88" y="296"/>
                  </a:lnTo>
                  <a:lnTo>
                    <a:pt x="90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6" y="294"/>
                  </a:lnTo>
                  <a:lnTo>
                    <a:pt x="96" y="291"/>
                  </a:lnTo>
                  <a:lnTo>
                    <a:pt x="96" y="289"/>
                  </a:lnTo>
                  <a:lnTo>
                    <a:pt x="96" y="286"/>
                  </a:lnTo>
                  <a:lnTo>
                    <a:pt x="96" y="284"/>
                  </a:lnTo>
                  <a:lnTo>
                    <a:pt x="96" y="281"/>
                  </a:lnTo>
                  <a:lnTo>
                    <a:pt x="98" y="281"/>
                  </a:lnTo>
                  <a:lnTo>
                    <a:pt x="98" y="278"/>
                  </a:lnTo>
                  <a:lnTo>
                    <a:pt x="101" y="278"/>
                  </a:lnTo>
                  <a:lnTo>
                    <a:pt x="101" y="276"/>
                  </a:lnTo>
                  <a:lnTo>
                    <a:pt x="103" y="276"/>
                  </a:lnTo>
                  <a:lnTo>
                    <a:pt x="106" y="276"/>
                  </a:lnTo>
                  <a:lnTo>
                    <a:pt x="106" y="273"/>
                  </a:lnTo>
                  <a:lnTo>
                    <a:pt x="108" y="273"/>
                  </a:lnTo>
                  <a:lnTo>
                    <a:pt x="108" y="271"/>
                  </a:lnTo>
                  <a:lnTo>
                    <a:pt x="111" y="271"/>
                  </a:lnTo>
                  <a:lnTo>
                    <a:pt x="114" y="271"/>
                  </a:lnTo>
                  <a:lnTo>
                    <a:pt x="116" y="271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4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9" y="263"/>
                  </a:lnTo>
                  <a:lnTo>
                    <a:pt x="119" y="260"/>
                  </a:lnTo>
                  <a:lnTo>
                    <a:pt x="119" y="258"/>
                  </a:lnTo>
                  <a:lnTo>
                    <a:pt x="119" y="255"/>
                  </a:lnTo>
                  <a:lnTo>
                    <a:pt x="119" y="253"/>
                  </a:lnTo>
                  <a:lnTo>
                    <a:pt x="116" y="253"/>
                  </a:lnTo>
                  <a:lnTo>
                    <a:pt x="116" y="250"/>
                  </a:lnTo>
                  <a:lnTo>
                    <a:pt x="116" y="248"/>
                  </a:lnTo>
                  <a:lnTo>
                    <a:pt x="119" y="245"/>
                  </a:lnTo>
                  <a:lnTo>
                    <a:pt x="116" y="242"/>
                  </a:lnTo>
                  <a:lnTo>
                    <a:pt x="116" y="240"/>
                  </a:lnTo>
                  <a:lnTo>
                    <a:pt x="116" y="237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21" y="235"/>
                  </a:lnTo>
                  <a:lnTo>
                    <a:pt x="121" y="232"/>
                  </a:lnTo>
                  <a:lnTo>
                    <a:pt x="124" y="232"/>
                  </a:lnTo>
                  <a:lnTo>
                    <a:pt x="126" y="232"/>
                  </a:lnTo>
                  <a:lnTo>
                    <a:pt x="129" y="232"/>
                  </a:lnTo>
                  <a:lnTo>
                    <a:pt x="129" y="229"/>
                  </a:lnTo>
                  <a:lnTo>
                    <a:pt x="126" y="229"/>
                  </a:lnTo>
                  <a:lnTo>
                    <a:pt x="129" y="229"/>
                  </a:lnTo>
                  <a:lnTo>
                    <a:pt x="129" y="227"/>
                  </a:lnTo>
                  <a:lnTo>
                    <a:pt x="132" y="227"/>
                  </a:lnTo>
                  <a:lnTo>
                    <a:pt x="134" y="227"/>
                  </a:lnTo>
                  <a:lnTo>
                    <a:pt x="134" y="224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34" y="222"/>
                  </a:lnTo>
                  <a:lnTo>
                    <a:pt x="134" y="219"/>
                  </a:lnTo>
                  <a:lnTo>
                    <a:pt x="134" y="217"/>
                  </a:lnTo>
                  <a:lnTo>
                    <a:pt x="137" y="217"/>
                  </a:lnTo>
                  <a:lnTo>
                    <a:pt x="134" y="217"/>
                  </a:lnTo>
                  <a:lnTo>
                    <a:pt x="134" y="214"/>
                  </a:lnTo>
                  <a:lnTo>
                    <a:pt x="137" y="214"/>
                  </a:lnTo>
                  <a:lnTo>
                    <a:pt x="139" y="214"/>
                  </a:lnTo>
                  <a:lnTo>
                    <a:pt x="139" y="211"/>
                  </a:lnTo>
                  <a:lnTo>
                    <a:pt x="142" y="211"/>
                  </a:lnTo>
                  <a:lnTo>
                    <a:pt x="145" y="211"/>
                  </a:lnTo>
                  <a:lnTo>
                    <a:pt x="147" y="211"/>
                  </a:lnTo>
                  <a:lnTo>
                    <a:pt x="147" y="209"/>
                  </a:lnTo>
                  <a:lnTo>
                    <a:pt x="150" y="209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5" y="206"/>
                  </a:lnTo>
                  <a:lnTo>
                    <a:pt x="155" y="204"/>
                  </a:lnTo>
                  <a:lnTo>
                    <a:pt x="157" y="204"/>
                  </a:lnTo>
                  <a:lnTo>
                    <a:pt x="160" y="204"/>
                  </a:lnTo>
                  <a:lnTo>
                    <a:pt x="160" y="201"/>
                  </a:lnTo>
                  <a:lnTo>
                    <a:pt x="163" y="201"/>
                  </a:lnTo>
                  <a:lnTo>
                    <a:pt x="165" y="201"/>
                  </a:lnTo>
                  <a:lnTo>
                    <a:pt x="165" y="199"/>
                  </a:lnTo>
                  <a:lnTo>
                    <a:pt x="165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5" y="193"/>
                  </a:lnTo>
                  <a:lnTo>
                    <a:pt x="165" y="191"/>
                  </a:lnTo>
                  <a:lnTo>
                    <a:pt x="165" y="188"/>
                  </a:lnTo>
                  <a:lnTo>
                    <a:pt x="163" y="188"/>
                  </a:lnTo>
                  <a:lnTo>
                    <a:pt x="163" y="186"/>
                  </a:lnTo>
                  <a:lnTo>
                    <a:pt x="163" y="183"/>
                  </a:lnTo>
                  <a:lnTo>
                    <a:pt x="160" y="183"/>
                  </a:lnTo>
                  <a:lnTo>
                    <a:pt x="157" y="183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5" y="178"/>
                  </a:lnTo>
                  <a:lnTo>
                    <a:pt x="155" y="175"/>
                  </a:lnTo>
                  <a:lnTo>
                    <a:pt x="155" y="173"/>
                  </a:lnTo>
                  <a:lnTo>
                    <a:pt x="152" y="173"/>
                  </a:lnTo>
                  <a:lnTo>
                    <a:pt x="152" y="170"/>
                  </a:lnTo>
                  <a:lnTo>
                    <a:pt x="150" y="170"/>
                  </a:lnTo>
                  <a:lnTo>
                    <a:pt x="150" y="168"/>
                  </a:lnTo>
                  <a:lnTo>
                    <a:pt x="147" y="168"/>
                  </a:lnTo>
                  <a:lnTo>
                    <a:pt x="145" y="165"/>
                  </a:lnTo>
                  <a:lnTo>
                    <a:pt x="145" y="162"/>
                  </a:lnTo>
                  <a:lnTo>
                    <a:pt x="142" y="160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2" y="152"/>
                  </a:lnTo>
                  <a:lnTo>
                    <a:pt x="142" y="150"/>
                  </a:lnTo>
                  <a:lnTo>
                    <a:pt x="145" y="147"/>
                  </a:lnTo>
                  <a:lnTo>
                    <a:pt x="145" y="144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0" y="150"/>
                  </a:lnTo>
                  <a:lnTo>
                    <a:pt x="152" y="150"/>
                  </a:lnTo>
                  <a:lnTo>
                    <a:pt x="152" y="152"/>
                  </a:lnTo>
                  <a:lnTo>
                    <a:pt x="155" y="152"/>
                  </a:lnTo>
                  <a:lnTo>
                    <a:pt x="155" y="155"/>
                  </a:lnTo>
                  <a:lnTo>
                    <a:pt x="157" y="155"/>
                  </a:lnTo>
                  <a:lnTo>
                    <a:pt x="160" y="155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8" y="157"/>
                  </a:lnTo>
                  <a:lnTo>
                    <a:pt x="168" y="160"/>
                  </a:lnTo>
                  <a:lnTo>
                    <a:pt x="170" y="157"/>
                  </a:lnTo>
                  <a:lnTo>
                    <a:pt x="173" y="157"/>
                  </a:lnTo>
                  <a:lnTo>
                    <a:pt x="175" y="157"/>
                  </a:lnTo>
                  <a:lnTo>
                    <a:pt x="175" y="155"/>
                  </a:lnTo>
                  <a:lnTo>
                    <a:pt x="178" y="155"/>
                  </a:lnTo>
                  <a:lnTo>
                    <a:pt x="178" y="152"/>
                  </a:lnTo>
                  <a:lnTo>
                    <a:pt x="181" y="152"/>
                  </a:lnTo>
                  <a:lnTo>
                    <a:pt x="183" y="150"/>
                  </a:lnTo>
                  <a:lnTo>
                    <a:pt x="186" y="150"/>
                  </a:lnTo>
                  <a:lnTo>
                    <a:pt x="188" y="150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4" y="150"/>
                  </a:lnTo>
                  <a:lnTo>
                    <a:pt x="194" y="147"/>
                  </a:lnTo>
                  <a:lnTo>
                    <a:pt x="191" y="147"/>
                  </a:lnTo>
                  <a:lnTo>
                    <a:pt x="191" y="144"/>
                  </a:lnTo>
                  <a:lnTo>
                    <a:pt x="194" y="144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1" y="137"/>
                  </a:lnTo>
                  <a:lnTo>
                    <a:pt x="204" y="137"/>
                  </a:lnTo>
                  <a:lnTo>
                    <a:pt x="204" y="134"/>
                  </a:lnTo>
                  <a:lnTo>
                    <a:pt x="206" y="134"/>
                  </a:lnTo>
                  <a:lnTo>
                    <a:pt x="209" y="134"/>
                  </a:lnTo>
                  <a:lnTo>
                    <a:pt x="212" y="134"/>
                  </a:lnTo>
                  <a:lnTo>
                    <a:pt x="212" y="137"/>
                  </a:lnTo>
                  <a:lnTo>
                    <a:pt x="214" y="137"/>
                  </a:lnTo>
                  <a:lnTo>
                    <a:pt x="217" y="137"/>
                  </a:lnTo>
                  <a:lnTo>
                    <a:pt x="219" y="139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4" y="144"/>
                  </a:lnTo>
                  <a:lnTo>
                    <a:pt x="224" y="147"/>
                  </a:lnTo>
                  <a:lnTo>
                    <a:pt x="227" y="147"/>
                  </a:lnTo>
                  <a:lnTo>
                    <a:pt x="227" y="144"/>
                  </a:lnTo>
                  <a:lnTo>
                    <a:pt x="230" y="144"/>
                  </a:lnTo>
                  <a:lnTo>
                    <a:pt x="232" y="144"/>
                  </a:lnTo>
                  <a:lnTo>
                    <a:pt x="232" y="147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40" y="147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3" y="142"/>
                  </a:lnTo>
                  <a:lnTo>
                    <a:pt x="243" y="139"/>
                  </a:lnTo>
                  <a:lnTo>
                    <a:pt x="245" y="142"/>
                  </a:lnTo>
                  <a:lnTo>
                    <a:pt x="248" y="139"/>
                  </a:lnTo>
                  <a:lnTo>
                    <a:pt x="245" y="139"/>
                  </a:lnTo>
                  <a:lnTo>
                    <a:pt x="245" y="137"/>
                  </a:lnTo>
                  <a:lnTo>
                    <a:pt x="245" y="134"/>
                  </a:lnTo>
                  <a:lnTo>
                    <a:pt x="243" y="134"/>
                  </a:lnTo>
                  <a:lnTo>
                    <a:pt x="243" y="131"/>
                  </a:lnTo>
                  <a:lnTo>
                    <a:pt x="245" y="129"/>
                  </a:lnTo>
                  <a:lnTo>
                    <a:pt x="248" y="129"/>
                  </a:lnTo>
                  <a:lnTo>
                    <a:pt x="250" y="129"/>
                  </a:lnTo>
                  <a:lnTo>
                    <a:pt x="253" y="129"/>
                  </a:lnTo>
                  <a:lnTo>
                    <a:pt x="255" y="126"/>
                  </a:lnTo>
                  <a:lnTo>
                    <a:pt x="255" y="124"/>
                  </a:lnTo>
                  <a:lnTo>
                    <a:pt x="258" y="124"/>
                  </a:lnTo>
                  <a:lnTo>
                    <a:pt x="258" y="121"/>
                  </a:lnTo>
                  <a:lnTo>
                    <a:pt x="261" y="121"/>
                  </a:lnTo>
                  <a:lnTo>
                    <a:pt x="263" y="119"/>
                  </a:lnTo>
                  <a:lnTo>
                    <a:pt x="263" y="116"/>
                  </a:lnTo>
                  <a:lnTo>
                    <a:pt x="266" y="116"/>
                  </a:lnTo>
                  <a:lnTo>
                    <a:pt x="263" y="119"/>
                  </a:lnTo>
                  <a:lnTo>
                    <a:pt x="266" y="119"/>
                  </a:lnTo>
                  <a:lnTo>
                    <a:pt x="266" y="116"/>
                  </a:lnTo>
                  <a:lnTo>
                    <a:pt x="266" y="113"/>
                  </a:lnTo>
                  <a:lnTo>
                    <a:pt x="268" y="113"/>
                  </a:lnTo>
                  <a:lnTo>
                    <a:pt x="271" y="113"/>
                  </a:lnTo>
                  <a:lnTo>
                    <a:pt x="273" y="113"/>
                  </a:lnTo>
                  <a:lnTo>
                    <a:pt x="273" y="116"/>
                  </a:lnTo>
                  <a:lnTo>
                    <a:pt x="276" y="116"/>
                  </a:lnTo>
                  <a:lnTo>
                    <a:pt x="276" y="113"/>
                  </a:lnTo>
                  <a:lnTo>
                    <a:pt x="279" y="116"/>
                  </a:lnTo>
                  <a:lnTo>
                    <a:pt x="279" y="113"/>
                  </a:lnTo>
                  <a:lnTo>
                    <a:pt x="281" y="113"/>
                  </a:lnTo>
                  <a:lnTo>
                    <a:pt x="284" y="113"/>
                  </a:lnTo>
                  <a:lnTo>
                    <a:pt x="286" y="113"/>
                  </a:lnTo>
                  <a:lnTo>
                    <a:pt x="289" y="113"/>
                  </a:lnTo>
                  <a:lnTo>
                    <a:pt x="292" y="113"/>
                  </a:lnTo>
                  <a:lnTo>
                    <a:pt x="294" y="113"/>
                  </a:lnTo>
                  <a:lnTo>
                    <a:pt x="297" y="113"/>
                  </a:lnTo>
                  <a:lnTo>
                    <a:pt x="299" y="113"/>
                  </a:lnTo>
                  <a:lnTo>
                    <a:pt x="302" y="113"/>
                  </a:lnTo>
                  <a:lnTo>
                    <a:pt x="304" y="113"/>
                  </a:lnTo>
                  <a:lnTo>
                    <a:pt x="307" y="113"/>
                  </a:lnTo>
                  <a:lnTo>
                    <a:pt x="307" y="111"/>
                  </a:lnTo>
                  <a:lnTo>
                    <a:pt x="310" y="111"/>
                  </a:lnTo>
                  <a:lnTo>
                    <a:pt x="310" y="108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5" y="111"/>
                  </a:lnTo>
                  <a:lnTo>
                    <a:pt x="315" y="108"/>
                  </a:lnTo>
                  <a:lnTo>
                    <a:pt x="315" y="106"/>
                  </a:lnTo>
                  <a:lnTo>
                    <a:pt x="315" y="103"/>
                  </a:lnTo>
                  <a:lnTo>
                    <a:pt x="315" y="101"/>
                  </a:lnTo>
                  <a:lnTo>
                    <a:pt x="315" y="98"/>
                  </a:lnTo>
                  <a:lnTo>
                    <a:pt x="315" y="95"/>
                  </a:lnTo>
                  <a:lnTo>
                    <a:pt x="312" y="95"/>
                  </a:lnTo>
                  <a:lnTo>
                    <a:pt x="312" y="93"/>
                  </a:lnTo>
                  <a:lnTo>
                    <a:pt x="310" y="93"/>
                  </a:lnTo>
                  <a:lnTo>
                    <a:pt x="310" y="90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0" y="80"/>
                  </a:lnTo>
                  <a:lnTo>
                    <a:pt x="312" y="80"/>
                  </a:lnTo>
                  <a:lnTo>
                    <a:pt x="312" y="77"/>
                  </a:lnTo>
                  <a:lnTo>
                    <a:pt x="312" y="75"/>
                  </a:lnTo>
                  <a:lnTo>
                    <a:pt x="310" y="75"/>
                  </a:lnTo>
                  <a:lnTo>
                    <a:pt x="310" y="72"/>
                  </a:lnTo>
                  <a:lnTo>
                    <a:pt x="307" y="70"/>
                  </a:lnTo>
                  <a:lnTo>
                    <a:pt x="307" y="67"/>
                  </a:lnTo>
                  <a:lnTo>
                    <a:pt x="304" y="67"/>
                  </a:lnTo>
                  <a:lnTo>
                    <a:pt x="304" y="64"/>
                  </a:lnTo>
                  <a:lnTo>
                    <a:pt x="307" y="64"/>
                  </a:lnTo>
                  <a:lnTo>
                    <a:pt x="307" y="62"/>
                  </a:lnTo>
                  <a:lnTo>
                    <a:pt x="307" y="59"/>
                  </a:lnTo>
                  <a:lnTo>
                    <a:pt x="307" y="57"/>
                  </a:lnTo>
                  <a:lnTo>
                    <a:pt x="310" y="57"/>
                  </a:lnTo>
                  <a:lnTo>
                    <a:pt x="310" y="54"/>
                  </a:lnTo>
                  <a:lnTo>
                    <a:pt x="312" y="54"/>
                  </a:lnTo>
                  <a:lnTo>
                    <a:pt x="315" y="54"/>
                  </a:lnTo>
                  <a:lnTo>
                    <a:pt x="317" y="57"/>
                  </a:lnTo>
                  <a:lnTo>
                    <a:pt x="320" y="57"/>
                  </a:lnTo>
                  <a:lnTo>
                    <a:pt x="320" y="54"/>
                  </a:lnTo>
                  <a:lnTo>
                    <a:pt x="322" y="54"/>
                  </a:lnTo>
                  <a:lnTo>
                    <a:pt x="325" y="52"/>
                  </a:lnTo>
                  <a:lnTo>
                    <a:pt x="328" y="49"/>
                  </a:lnTo>
                  <a:lnTo>
                    <a:pt x="330" y="49"/>
                  </a:lnTo>
                  <a:lnTo>
                    <a:pt x="333" y="49"/>
                  </a:lnTo>
                  <a:lnTo>
                    <a:pt x="335" y="49"/>
                  </a:lnTo>
                  <a:lnTo>
                    <a:pt x="338" y="52"/>
                  </a:lnTo>
                  <a:lnTo>
                    <a:pt x="341" y="52"/>
                  </a:lnTo>
                  <a:lnTo>
                    <a:pt x="341" y="54"/>
                  </a:lnTo>
                  <a:lnTo>
                    <a:pt x="343" y="54"/>
                  </a:lnTo>
                  <a:lnTo>
                    <a:pt x="346" y="54"/>
                  </a:lnTo>
                  <a:lnTo>
                    <a:pt x="346" y="52"/>
                  </a:lnTo>
                  <a:lnTo>
                    <a:pt x="346" y="49"/>
                  </a:lnTo>
                  <a:lnTo>
                    <a:pt x="348" y="49"/>
                  </a:lnTo>
                  <a:lnTo>
                    <a:pt x="348" y="52"/>
                  </a:lnTo>
                  <a:lnTo>
                    <a:pt x="348" y="54"/>
                  </a:lnTo>
                  <a:lnTo>
                    <a:pt x="351" y="54"/>
                  </a:lnTo>
                  <a:lnTo>
                    <a:pt x="353" y="54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6" y="54"/>
                  </a:lnTo>
                  <a:lnTo>
                    <a:pt x="359" y="54"/>
                  </a:lnTo>
                  <a:lnTo>
                    <a:pt x="361" y="54"/>
                  </a:lnTo>
                  <a:lnTo>
                    <a:pt x="364" y="54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9" y="57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2"/>
                  </a:lnTo>
                  <a:lnTo>
                    <a:pt x="371" y="49"/>
                  </a:lnTo>
                  <a:lnTo>
                    <a:pt x="371" y="46"/>
                  </a:lnTo>
                  <a:lnTo>
                    <a:pt x="374" y="46"/>
                  </a:lnTo>
                  <a:lnTo>
                    <a:pt x="374" y="44"/>
                  </a:lnTo>
                  <a:lnTo>
                    <a:pt x="374" y="41"/>
                  </a:lnTo>
                  <a:lnTo>
                    <a:pt x="374" y="39"/>
                  </a:lnTo>
                  <a:lnTo>
                    <a:pt x="374" y="36"/>
                  </a:lnTo>
                  <a:lnTo>
                    <a:pt x="374" y="34"/>
                  </a:lnTo>
                  <a:lnTo>
                    <a:pt x="371" y="31"/>
                  </a:lnTo>
                  <a:lnTo>
                    <a:pt x="374" y="31"/>
                  </a:lnTo>
                  <a:lnTo>
                    <a:pt x="374" y="28"/>
                  </a:lnTo>
                  <a:lnTo>
                    <a:pt x="377" y="28"/>
                  </a:lnTo>
                  <a:lnTo>
                    <a:pt x="377" y="26"/>
                  </a:lnTo>
                  <a:lnTo>
                    <a:pt x="374" y="26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77" y="21"/>
                  </a:lnTo>
                  <a:lnTo>
                    <a:pt x="379" y="21"/>
                  </a:lnTo>
                  <a:lnTo>
                    <a:pt x="379" y="18"/>
                  </a:lnTo>
                  <a:lnTo>
                    <a:pt x="382" y="18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4" y="18"/>
                  </a:lnTo>
                  <a:lnTo>
                    <a:pt x="384" y="15"/>
                  </a:lnTo>
                  <a:lnTo>
                    <a:pt x="387" y="15"/>
                  </a:lnTo>
                  <a:lnTo>
                    <a:pt x="390" y="15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7" y="13"/>
                  </a:lnTo>
                  <a:lnTo>
                    <a:pt x="400" y="13"/>
                  </a:lnTo>
                  <a:lnTo>
                    <a:pt x="402" y="13"/>
                  </a:lnTo>
                  <a:lnTo>
                    <a:pt x="405" y="13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10"/>
                  </a:lnTo>
                  <a:lnTo>
                    <a:pt x="410" y="10"/>
                  </a:lnTo>
                  <a:lnTo>
                    <a:pt x="410" y="8"/>
                  </a:lnTo>
                  <a:lnTo>
                    <a:pt x="413" y="8"/>
                  </a:lnTo>
                  <a:lnTo>
                    <a:pt x="415" y="8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18" y="8"/>
                  </a:lnTo>
                  <a:lnTo>
                    <a:pt x="415" y="10"/>
                  </a:lnTo>
                  <a:lnTo>
                    <a:pt x="415" y="13"/>
                  </a:lnTo>
                  <a:lnTo>
                    <a:pt x="418" y="13"/>
                  </a:lnTo>
                  <a:lnTo>
                    <a:pt x="420" y="13"/>
                  </a:lnTo>
                  <a:lnTo>
                    <a:pt x="420" y="10"/>
                  </a:lnTo>
                  <a:lnTo>
                    <a:pt x="418" y="10"/>
                  </a:lnTo>
                  <a:lnTo>
                    <a:pt x="420" y="10"/>
                  </a:lnTo>
                  <a:lnTo>
                    <a:pt x="420" y="8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3" y="5"/>
                  </a:lnTo>
                  <a:lnTo>
                    <a:pt x="426" y="5"/>
                  </a:lnTo>
                  <a:lnTo>
                    <a:pt x="426" y="3"/>
                  </a:lnTo>
                  <a:lnTo>
                    <a:pt x="428" y="0"/>
                  </a:lnTo>
                  <a:lnTo>
                    <a:pt x="428" y="3"/>
                  </a:lnTo>
                  <a:lnTo>
                    <a:pt x="431" y="3"/>
                  </a:lnTo>
                  <a:lnTo>
                    <a:pt x="431" y="0"/>
                  </a:lnTo>
                  <a:lnTo>
                    <a:pt x="433" y="0"/>
                  </a:lnTo>
                  <a:lnTo>
                    <a:pt x="436" y="0"/>
                  </a:lnTo>
                  <a:lnTo>
                    <a:pt x="436" y="3"/>
                  </a:lnTo>
                  <a:lnTo>
                    <a:pt x="439" y="3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4" y="0"/>
                  </a:lnTo>
                  <a:lnTo>
                    <a:pt x="444" y="3"/>
                  </a:lnTo>
                  <a:lnTo>
                    <a:pt x="441" y="3"/>
                  </a:lnTo>
                  <a:lnTo>
                    <a:pt x="441" y="5"/>
                  </a:lnTo>
                  <a:lnTo>
                    <a:pt x="439" y="5"/>
                  </a:lnTo>
                  <a:lnTo>
                    <a:pt x="439" y="8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4" y="5"/>
                  </a:lnTo>
                  <a:lnTo>
                    <a:pt x="446" y="5"/>
                  </a:lnTo>
                  <a:lnTo>
                    <a:pt x="449" y="5"/>
                  </a:lnTo>
                  <a:lnTo>
                    <a:pt x="449" y="8"/>
                  </a:lnTo>
                  <a:lnTo>
                    <a:pt x="451" y="8"/>
                  </a:lnTo>
                  <a:lnTo>
                    <a:pt x="451" y="10"/>
                  </a:lnTo>
                  <a:lnTo>
                    <a:pt x="451" y="8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7" y="13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5"/>
                  </a:lnTo>
                  <a:lnTo>
                    <a:pt x="467" y="15"/>
                  </a:lnTo>
                  <a:lnTo>
                    <a:pt x="467" y="13"/>
                  </a:lnTo>
                  <a:lnTo>
                    <a:pt x="467" y="10"/>
                  </a:lnTo>
                  <a:lnTo>
                    <a:pt x="469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7" y="10"/>
                  </a:lnTo>
                  <a:lnTo>
                    <a:pt x="477" y="13"/>
                  </a:lnTo>
                  <a:lnTo>
                    <a:pt x="480" y="13"/>
                  </a:lnTo>
                  <a:lnTo>
                    <a:pt x="480" y="15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90" y="18"/>
                  </a:lnTo>
                  <a:lnTo>
                    <a:pt x="490" y="21"/>
                  </a:lnTo>
                  <a:lnTo>
                    <a:pt x="490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5" y="26"/>
                  </a:lnTo>
                  <a:lnTo>
                    <a:pt x="495" y="28"/>
                  </a:lnTo>
                  <a:lnTo>
                    <a:pt x="498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6" y="31"/>
                  </a:lnTo>
                  <a:lnTo>
                    <a:pt x="506" y="34"/>
                  </a:lnTo>
                  <a:lnTo>
                    <a:pt x="508" y="34"/>
                  </a:lnTo>
                  <a:lnTo>
                    <a:pt x="508" y="36"/>
                  </a:lnTo>
                  <a:lnTo>
                    <a:pt x="508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3" y="41"/>
                  </a:lnTo>
                  <a:lnTo>
                    <a:pt x="503" y="44"/>
                  </a:lnTo>
                  <a:lnTo>
                    <a:pt x="506" y="44"/>
                  </a:lnTo>
                  <a:lnTo>
                    <a:pt x="503" y="44"/>
                  </a:lnTo>
                  <a:lnTo>
                    <a:pt x="500" y="46"/>
                  </a:lnTo>
                  <a:lnTo>
                    <a:pt x="498" y="46"/>
                  </a:lnTo>
                  <a:lnTo>
                    <a:pt x="495" y="49"/>
                  </a:lnTo>
                  <a:lnTo>
                    <a:pt x="493" y="49"/>
                  </a:lnTo>
                  <a:lnTo>
                    <a:pt x="490" y="49"/>
                  </a:lnTo>
                  <a:lnTo>
                    <a:pt x="488" y="49"/>
                  </a:lnTo>
                  <a:lnTo>
                    <a:pt x="485" y="49"/>
                  </a:lnTo>
                  <a:lnTo>
                    <a:pt x="482" y="49"/>
                  </a:lnTo>
                  <a:lnTo>
                    <a:pt x="480" y="52"/>
                  </a:lnTo>
                  <a:lnTo>
                    <a:pt x="477" y="54"/>
                  </a:lnTo>
                  <a:lnTo>
                    <a:pt x="475" y="54"/>
                  </a:lnTo>
                  <a:lnTo>
                    <a:pt x="475" y="57"/>
                  </a:lnTo>
                  <a:lnTo>
                    <a:pt x="472" y="57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9" y="62"/>
                  </a:lnTo>
                  <a:lnTo>
                    <a:pt x="469" y="64"/>
                  </a:lnTo>
                  <a:lnTo>
                    <a:pt x="467" y="64"/>
                  </a:lnTo>
                  <a:lnTo>
                    <a:pt x="464" y="64"/>
                  </a:lnTo>
                  <a:lnTo>
                    <a:pt x="464" y="67"/>
                  </a:lnTo>
                  <a:lnTo>
                    <a:pt x="462" y="67"/>
                  </a:lnTo>
                  <a:lnTo>
                    <a:pt x="459" y="67"/>
                  </a:lnTo>
                  <a:lnTo>
                    <a:pt x="457" y="67"/>
                  </a:lnTo>
                  <a:lnTo>
                    <a:pt x="457" y="70"/>
                  </a:lnTo>
                  <a:lnTo>
                    <a:pt x="454" y="70"/>
                  </a:lnTo>
                  <a:lnTo>
                    <a:pt x="451" y="70"/>
                  </a:lnTo>
                  <a:lnTo>
                    <a:pt x="449" y="70"/>
                  </a:lnTo>
                  <a:lnTo>
                    <a:pt x="449" y="72"/>
                  </a:lnTo>
                  <a:lnTo>
                    <a:pt x="446" y="72"/>
                  </a:lnTo>
                  <a:lnTo>
                    <a:pt x="446" y="75"/>
                  </a:lnTo>
                  <a:lnTo>
                    <a:pt x="446" y="77"/>
                  </a:lnTo>
                  <a:lnTo>
                    <a:pt x="446" y="80"/>
                  </a:lnTo>
                  <a:lnTo>
                    <a:pt x="444" y="80"/>
                  </a:lnTo>
                  <a:lnTo>
                    <a:pt x="444" y="82"/>
                  </a:lnTo>
                  <a:lnTo>
                    <a:pt x="441" y="85"/>
                  </a:lnTo>
                  <a:lnTo>
                    <a:pt x="439" y="85"/>
                  </a:lnTo>
                  <a:lnTo>
                    <a:pt x="439" y="88"/>
                  </a:lnTo>
                  <a:lnTo>
                    <a:pt x="436" y="88"/>
                  </a:lnTo>
                  <a:lnTo>
                    <a:pt x="436" y="90"/>
                  </a:lnTo>
                  <a:lnTo>
                    <a:pt x="436" y="93"/>
                  </a:lnTo>
                  <a:lnTo>
                    <a:pt x="439" y="93"/>
                  </a:lnTo>
                  <a:lnTo>
                    <a:pt x="439" y="95"/>
                  </a:lnTo>
                  <a:lnTo>
                    <a:pt x="441" y="98"/>
                  </a:lnTo>
                  <a:lnTo>
                    <a:pt x="439" y="98"/>
                  </a:lnTo>
                  <a:lnTo>
                    <a:pt x="439" y="101"/>
                  </a:lnTo>
                  <a:lnTo>
                    <a:pt x="436" y="103"/>
                  </a:lnTo>
                  <a:lnTo>
                    <a:pt x="433" y="106"/>
                  </a:lnTo>
                  <a:lnTo>
                    <a:pt x="431" y="106"/>
                  </a:lnTo>
                  <a:lnTo>
                    <a:pt x="431" y="108"/>
                  </a:lnTo>
                  <a:lnTo>
                    <a:pt x="433" y="108"/>
                  </a:lnTo>
                  <a:lnTo>
                    <a:pt x="433" y="111"/>
                  </a:lnTo>
                  <a:lnTo>
                    <a:pt x="433" y="113"/>
                  </a:lnTo>
                  <a:lnTo>
                    <a:pt x="436" y="113"/>
                  </a:lnTo>
                  <a:lnTo>
                    <a:pt x="436" y="116"/>
                  </a:lnTo>
                  <a:lnTo>
                    <a:pt x="439" y="119"/>
                  </a:lnTo>
                  <a:lnTo>
                    <a:pt x="441" y="121"/>
                  </a:lnTo>
                  <a:lnTo>
                    <a:pt x="441" y="124"/>
                  </a:lnTo>
                  <a:lnTo>
                    <a:pt x="439" y="124"/>
                  </a:lnTo>
                  <a:lnTo>
                    <a:pt x="439" y="126"/>
                  </a:lnTo>
                  <a:lnTo>
                    <a:pt x="439" y="129"/>
                  </a:lnTo>
                  <a:lnTo>
                    <a:pt x="436" y="129"/>
                  </a:lnTo>
                  <a:lnTo>
                    <a:pt x="439" y="129"/>
                  </a:lnTo>
                  <a:lnTo>
                    <a:pt x="439" y="131"/>
                  </a:lnTo>
                  <a:lnTo>
                    <a:pt x="439" y="134"/>
                  </a:lnTo>
                  <a:lnTo>
                    <a:pt x="436" y="137"/>
                  </a:lnTo>
                  <a:lnTo>
                    <a:pt x="439" y="137"/>
                  </a:lnTo>
                  <a:lnTo>
                    <a:pt x="439" y="139"/>
                  </a:lnTo>
                  <a:lnTo>
                    <a:pt x="441" y="139"/>
                  </a:lnTo>
                  <a:lnTo>
                    <a:pt x="441" y="142"/>
                  </a:lnTo>
                  <a:lnTo>
                    <a:pt x="444" y="142"/>
                  </a:lnTo>
                  <a:lnTo>
                    <a:pt x="446" y="142"/>
                  </a:lnTo>
                  <a:lnTo>
                    <a:pt x="446" y="144"/>
                  </a:lnTo>
                  <a:lnTo>
                    <a:pt x="444" y="144"/>
                  </a:lnTo>
                  <a:lnTo>
                    <a:pt x="441" y="144"/>
                  </a:lnTo>
                  <a:lnTo>
                    <a:pt x="441" y="147"/>
                  </a:lnTo>
                  <a:lnTo>
                    <a:pt x="439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6" y="152"/>
                  </a:lnTo>
                  <a:lnTo>
                    <a:pt x="439" y="152"/>
                  </a:lnTo>
                  <a:lnTo>
                    <a:pt x="441" y="155"/>
                  </a:lnTo>
                  <a:lnTo>
                    <a:pt x="444" y="155"/>
                  </a:lnTo>
                  <a:lnTo>
                    <a:pt x="446" y="155"/>
                  </a:lnTo>
                  <a:lnTo>
                    <a:pt x="449" y="155"/>
                  </a:lnTo>
                  <a:lnTo>
                    <a:pt x="449" y="157"/>
                  </a:lnTo>
                  <a:lnTo>
                    <a:pt x="446" y="157"/>
                  </a:lnTo>
                  <a:lnTo>
                    <a:pt x="446" y="160"/>
                  </a:lnTo>
                  <a:lnTo>
                    <a:pt x="444" y="160"/>
                  </a:lnTo>
                  <a:lnTo>
                    <a:pt x="441" y="160"/>
                  </a:lnTo>
                  <a:lnTo>
                    <a:pt x="441" y="162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39" y="168"/>
                  </a:lnTo>
                  <a:lnTo>
                    <a:pt x="441" y="168"/>
                  </a:lnTo>
                  <a:lnTo>
                    <a:pt x="441" y="170"/>
                  </a:lnTo>
                  <a:lnTo>
                    <a:pt x="441" y="173"/>
                  </a:lnTo>
                  <a:lnTo>
                    <a:pt x="439" y="173"/>
                  </a:lnTo>
                  <a:lnTo>
                    <a:pt x="439" y="175"/>
                  </a:lnTo>
                  <a:lnTo>
                    <a:pt x="441" y="175"/>
                  </a:lnTo>
                  <a:lnTo>
                    <a:pt x="439" y="175"/>
                  </a:lnTo>
                  <a:lnTo>
                    <a:pt x="439" y="178"/>
                  </a:lnTo>
                  <a:lnTo>
                    <a:pt x="439" y="180"/>
                  </a:lnTo>
                  <a:lnTo>
                    <a:pt x="441" y="180"/>
                  </a:lnTo>
                  <a:lnTo>
                    <a:pt x="441" y="183"/>
                  </a:lnTo>
                  <a:lnTo>
                    <a:pt x="439" y="186"/>
                  </a:lnTo>
                  <a:lnTo>
                    <a:pt x="439" y="188"/>
                  </a:lnTo>
                  <a:lnTo>
                    <a:pt x="439" y="191"/>
                  </a:lnTo>
                  <a:lnTo>
                    <a:pt x="441" y="188"/>
                  </a:lnTo>
                  <a:lnTo>
                    <a:pt x="444" y="188"/>
                  </a:lnTo>
                  <a:lnTo>
                    <a:pt x="446" y="188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46" y="193"/>
                  </a:lnTo>
                  <a:lnTo>
                    <a:pt x="446" y="196"/>
                  </a:lnTo>
                  <a:lnTo>
                    <a:pt x="444" y="196"/>
                  </a:lnTo>
                  <a:lnTo>
                    <a:pt x="444" y="199"/>
                  </a:lnTo>
                  <a:lnTo>
                    <a:pt x="444" y="201"/>
                  </a:lnTo>
                  <a:lnTo>
                    <a:pt x="441" y="201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4" y="211"/>
                  </a:lnTo>
                  <a:lnTo>
                    <a:pt x="444" y="214"/>
                  </a:lnTo>
                  <a:lnTo>
                    <a:pt x="444" y="217"/>
                  </a:lnTo>
                  <a:lnTo>
                    <a:pt x="444" y="219"/>
                  </a:lnTo>
                  <a:lnTo>
                    <a:pt x="444" y="222"/>
                  </a:lnTo>
                  <a:lnTo>
                    <a:pt x="444" y="224"/>
                  </a:lnTo>
                  <a:lnTo>
                    <a:pt x="441" y="227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39" y="232"/>
                  </a:lnTo>
                  <a:lnTo>
                    <a:pt x="439" y="235"/>
                  </a:lnTo>
                  <a:lnTo>
                    <a:pt x="436" y="235"/>
                  </a:lnTo>
                  <a:lnTo>
                    <a:pt x="436" y="237"/>
                  </a:lnTo>
                  <a:lnTo>
                    <a:pt x="436" y="240"/>
                  </a:lnTo>
                  <a:lnTo>
                    <a:pt x="433" y="242"/>
                  </a:lnTo>
                  <a:lnTo>
                    <a:pt x="431" y="242"/>
                  </a:lnTo>
                  <a:lnTo>
                    <a:pt x="431" y="245"/>
                  </a:lnTo>
                  <a:lnTo>
                    <a:pt x="428" y="245"/>
                  </a:lnTo>
                  <a:lnTo>
                    <a:pt x="428" y="248"/>
                  </a:lnTo>
                  <a:lnTo>
                    <a:pt x="426" y="248"/>
                  </a:lnTo>
                  <a:lnTo>
                    <a:pt x="426" y="245"/>
                  </a:lnTo>
                  <a:lnTo>
                    <a:pt x="423" y="245"/>
                  </a:lnTo>
                  <a:lnTo>
                    <a:pt x="420" y="245"/>
                  </a:lnTo>
                  <a:lnTo>
                    <a:pt x="420" y="242"/>
                  </a:lnTo>
                  <a:lnTo>
                    <a:pt x="418" y="240"/>
                  </a:lnTo>
                  <a:lnTo>
                    <a:pt x="415" y="240"/>
                  </a:lnTo>
                  <a:lnTo>
                    <a:pt x="413" y="240"/>
                  </a:lnTo>
                  <a:lnTo>
                    <a:pt x="413" y="237"/>
                  </a:lnTo>
                  <a:lnTo>
                    <a:pt x="410" y="237"/>
                  </a:lnTo>
                  <a:lnTo>
                    <a:pt x="408" y="235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7" y="240"/>
                  </a:lnTo>
                  <a:lnTo>
                    <a:pt x="395" y="242"/>
                  </a:lnTo>
                  <a:lnTo>
                    <a:pt x="395" y="245"/>
                  </a:lnTo>
                  <a:lnTo>
                    <a:pt x="392" y="248"/>
                  </a:lnTo>
                  <a:lnTo>
                    <a:pt x="392" y="250"/>
                  </a:lnTo>
                  <a:lnTo>
                    <a:pt x="390" y="250"/>
                  </a:lnTo>
                  <a:lnTo>
                    <a:pt x="390" y="253"/>
                  </a:lnTo>
                  <a:lnTo>
                    <a:pt x="390" y="255"/>
                  </a:lnTo>
                  <a:lnTo>
                    <a:pt x="390" y="258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7" y="263"/>
                  </a:lnTo>
                  <a:lnTo>
                    <a:pt x="387" y="266"/>
                  </a:lnTo>
                  <a:lnTo>
                    <a:pt x="384" y="268"/>
                  </a:lnTo>
                  <a:lnTo>
                    <a:pt x="384" y="271"/>
                  </a:lnTo>
                  <a:lnTo>
                    <a:pt x="384" y="273"/>
                  </a:lnTo>
                  <a:lnTo>
                    <a:pt x="382" y="273"/>
                  </a:lnTo>
                  <a:lnTo>
                    <a:pt x="382" y="276"/>
                  </a:lnTo>
                  <a:lnTo>
                    <a:pt x="379" y="276"/>
                  </a:lnTo>
                  <a:lnTo>
                    <a:pt x="379" y="278"/>
                  </a:lnTo>
                  <a:lnTo>
                    <a:pt x="377" y="278"/>
                  </a:lnTo>
                  <a:lnTo>
                    <a:pt x="374" y="278"/>
                  </a:lnTo>
                  <a:lnTo>
                    <a:pt x="371" y="278"/>
                  </a:lnTo>
                  <a:lnTo>
                    <a:pt x="369" y="278"/>
                  </a:lnTo>
                  <a:lnTo>
                    <a:pt x="366" y="278"/>
                  </a:lnTo>
                  <a:lnTo>
                    <a:pt x="366" y="276"/>
                  </a:lnTo>
                  <a:lnTo>
                    <a:pt x="366" y="273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6" y="271"/>
                  </a:lnTo>
                  <a:lnTo>
                    <a:pt x="356" y="268"/>
                  </a:lnTo>
                  <a:lnTo>
                    <a:pt x="353" y="268"/>
                  </a:lnTo>
                  <a:lnTo>
                    <a:pt x="351" y="268"/>
                  </a:lnTo>
                  <a:lnTo>
                    <a:pt x="348" y="268"/>
                  </a:lnTo>
                  <a:lnTo>
                    <a:pt x="346" y="268"/>
                  </a:lnTo>
                  <a:lnTo>
                    <a:pt x="343" y="268"/>
                  </a:lnTo>
                  <a:lnTo>
                    <a:pt x="343" y="266"/>
                  </a:lnTo>
                  <a:lnTo>
                    <a:pt x="341" y="266"/>
                  </a:lnTo>
                  <a:lnTo>
                    <a:pt x="338" y="266"/>
                  </a:lnTo>
                  <a:lnTo>
                    <a:pt x="338" y="268"/>
                  </a:lnTo>
                  <a:lnTo>
                    <a:pt x="335" y="268"/>
                  </a:lnTo>
                  <a:lnTo>
                    <a:pt x="333" y="271"/>
                  </a:lnTo>
                  <a:lnTo>
                    <a:pt x="333" y="273"/>
                  </a:lnTo>
                  <a:lnTo>
                    <a:pt x="333" y="276"/>
                  </a:lnTo>
                  <a:lnTo>
                    <a:pt x="333" y="278"/>
                  </a:lnTo>
                  <a:lnTo>
                    <a:pt x="333" y="281"/>
                  </a:lnTo>
                  <a:lnTo>
                    <a:pt x="333" y="284"/>
                  </a:lnTo>
                  <a:lnTo>
                    <a:pt x="330" y="284"/>
                  </a:lnTo>
                  <a:lnTo>
                    <a:pt x="328" y="286"/>
                  </a:lnTo>
                  <a:lnTo>
                    <a:pt x="325" y="289"/>
                  </a:lnTo>
                  <a:lnTo>
                    <a:pt x="322" y="289"/>
                  </a:lnTo>
                  <a:lnTo>
                    <a:pt x="320" y="289"/>
                  </a:lnTo>
                  <a:lnTo>
                    <a:pt x="317" y="291"/>
                  </a:lnTo>
                  <a:lnTo>
                    <a:pt x="320" y="291"/>
                  </a:lnTo>
                  <a:lnTo>
                    <a:pt x="320" y="294"/>
                  </a:lnTo>
                  <a:lnTo>
                    <a:pt x="322" y="294"/>
                  </a:lnTo>
                  <a:lnTo>
                    <a:pt x="322" y="296"/>
                  </a:lnTo>
                  <a:lnTo>
                    <a:pt x="322" y="299"/>
                  </a:lnTo>
                  <a:lnTo>
                    <a:pt x="325" y="299"/>
                  </a:lnTo>
                  <a:lnTo>
                    <a:pt x="328" y="299"/>
                  </a:lnTo>
                  <a:lnTo>
                    <a:pt x="328" y="302"/>
                  </a:lnTo>
                  <a:lnTo>
                    <a:pt x="325" y="302"/>
                  </a:lnTo>
                  <a:lnTo>
                    <a:pt x="322" y="302"/>
                  </a:lnTo>
                  <a:lnTo>
                    <a:pt x="322" y="304"/>
                  </a:lnTo>
                  <a:lnTo>
                    <a:pt x="320" y="304"/>
                  </a:lnTo>
                  <a:lnTo>
                    <a:pt x="320" y="307"/>
                  </a:lnTo>
                  <a:lnTo>
                    <a:pt x="317" y="307"/>
                  </a:lnTo>
                  <a:lnTo>
                    <a:pt x="315" y="3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486" name="Freeform 9"/>
            <p:cNvSpPr>
              <a:spLocks/>
            </p:cNvSpPr>
            <p:nvPr/>
          </p:nvSpPr>
          <p:spPr bwMode="auto">
            <a:xfrm>
              <a:off x="2498" y="2175"/>
              <a:ext cx="467" cy="742"/>
            </a:xfrm>
            <a:custGeom>
              <a:avLst/>
              <a:gdLst>
                <a:gd name="T0" fmla="*/ 294 w 467"/>
                <a:gd name="T1" fmla="*/ 289 h 742"/>
                <a:gd name="T2" fmla="*/ 286 w 467"/>
                <a:gd name="T3" fmla="*/ 325 h 742"/>
                <a:gd name="T4" fmla="*/ 281 w 467"/>
                <a:gd name="T5" fmla="*/ 363 h 742"/>
                <a:gd name="T6" fmla="*/ 286 w 467"/>
                <a:gd name="T7" fmla="*/ 394 h 742"/>
                <a:gd name="T8" fmla="*/ 289 w 467"/>
                <a:gd name="T9" fmla="*/ 425 h 742"/>
                <a:gd name="T10" fmla="*/ 302 w 467"/>
                <a:gd name="T11" fmla="*/ 443 h 742"/>
                <a:gd name="T12" fmla="*/ 335 w 467"/>
                <a:gd name="T13" fmla="*/ 459 h 742"/>
                <a:gd name="T14" fmla="*/ 353 w 467"/>
                <a:gd name="T15" fmla="*/ 479 h 742"/>
                <a:gd name="T16" fmla="*/ 384 w 467"/>
                <a:gd name="T17" fmla="*/ 495 h 742"/>
                <a:gd name="T18" fmla="*/ 418 w 467"/>
                <a:gd name="T19" fmla="*/ 492 h 742"/>
                <a:gd name="T20" fmla="*/ 444 w 467"/>
                <a:gd name="T21" fmla="*/ 521 h 742"/>
                <a:gd name="T22" fmla="*/ 446 w 467"/>
                <a:gd name="T23" fmla="*/ 562 h 742"/>
                <a:gd name="T24" fmla="*/ 415 w 467"/>
                <a:gd name="T25" fmla="*/ 575 h 742"/>
                <a:gd name="T26" fmla="*/ 413 w 467"/>
                <a:gd name="T27" fmla="*/ 619 h 742"/>
                <a:gd name="T28" fmla="*/ 439 w 467"/>
                <a:gd name="T29" fmla="*/ 662 h 742"/>
                <a:gd name="T30" fmla="*/ 451 w 467"/>
                <a:gd name="T31" fmla="*/ 699 h 742"/>
                <a:gd name="T32" fmla="*/ 415 w 467"/>
                <a:gd name="T33" fmla="*/ 706 h 742"/>
                <a:gd name="T34" fmla="*/ 379 w 467"/>
                <a:gd name="T35" fmla="*/ 699 h 742"/>
                <a:gd name="T36" fmla="*/ 348 w 467"/>
                <a:gd name="T37" fmla="*/ 686 h 742"/>
                <a:gd name="T38" fmla="*/ 304 w 467"/>
                <a:gd name="T39" fmla="*/ 680 h 742"/>
                <a:gd name="T40" fmla="*/ 266 w 467"/>
                <a:gd name="T41" fmla="*/ 691 h 742"/>
                <a:gd name="T42" fmla="*/ 237 w 467"/>
                <a:gd name="T43" fmla="*/ 711 h 742"/>
                <a:gd name="T44" fmla="*/ 212 w 467"/>
                <a:gd name="T45" fmla="*/ 732 h 742"/>
                <a:gd name="T46" fmla="*/ 181 w 467"/>
                <a:gd name="T47" fmla="*/ 740 h 742"/>
                <a:gd name="T48" fmla="*/ 175 w 467"/>
                <a:gd name="T49" fmla="*/ 719 h 742"/>
                <a:gd name="T50" fmla="*/ 183 w 467"/>
                <a:gd name="T51" fmla="*/ 673 h 742"/>
                <a:gd name="T52" fmla="*/ 170 w 467"/>
                <a:gd name="T53" fmla="*/ 629 h 742"/>
                <a:gd name="T54" fmla="*/ 155 w 467"/>
                <a:gd name="T55" fmla="*/ 611 h 742"/>
                <a:gd name="T56" fmla="*/ 121 w 467"/>
                <a:gd name="T57" fmla="*/ 606 h 742"/>
                <a:gd name="T58" fmla="*/ 101 w 467"/>
                <a:gd name="T59" fmla="*/ 590 h 742"/>
                <a:gd name="T60" fmla="*/ 90 w 467"/>
                <a:gd name="T61" fmla="*/ 559 h 742"/>
                <a:gd name="T62" fmla="*/ 88 w 467"/>
                <a:gd name="T63" fmla="*/ 518 h 742"/>
                <a:gd name="T64" fmla="*/ 72 w 467"/>
                <a:gd name="T65" fmla="*/ 482 h 742"/>
                <a:gd name="T66" fmla="*/ 36 w 467"/>
                <a:gd name="T67" fmla="*/ 472 h 742"/>
                <a:gd name="T68" fmla="*/ 41 w 467"/>
                <a:gd name="T69" fmla="*/ 438 h 742"/>
                <a:gd name="T70" fmla="*/ 41 w 467"/>
                <a:gd name="T71" fmla="*/ 412 h 742"/>
                <a:gd name="T72" fmla="*/ 26 w 467"/>
                <a:gd name="T73" fmla="*/ 384 h 742"/>
                <a:gd name="T74" fmla="*/ 3 w 467"/>
                <a:gd name="T75" fmla="*/ 366 h 742"/>
                <a:gd name="T76" fmla="*/ 10 w 467"/>
                <a:gd name="T77" fmla="*/ 343 h 742"/>
                <a:gd name="T78" fmla="*/ 36 w 467"/>
                <a:gd name="T79" fmla="*/ 330 h 742"/>
                <a:gd name="T80" fmla="*/ 54 w 467"/>
                <a:gd name="T81" fmla="*/ 304 h 742"/>
                <a:gd name="T82" fmla="*/ 57 w 467"/>
                <a:gd name="T83" fmla="*/ 278 h 742"/>
                <a:gd name="T84" fmla="*/ 83 w 467"/>
                <a:gd name="T85" fmla="*/ 260 h 742"/>
                <a:gd name="T86" fmla="*/ 101 w 467"/>
                <a:gd name="T87" fmla="*/ 232 h 742"/>
                <a:gd name="T88" fmla="*/ 119 w 467"/>
                <a:gd name="T89" fmla="*/ 211 h 742"/>
                <a:gd name="T90" fmla="*/ 126 w 467"/>
                <a:gd name="T91" fmla="*/ 185 h 742"/>
                <a:gd name="T92" fmla="*/ 142 w 467"/>
                <a:gd name="T93" fmla="*/ 167 h 742"/>
                <a:gd name="T94" fmla="*/ 165 w 467"/>
                <a:gd name="T95" fmla="*/ 152 h 742"/>
                <a:gd name="T96" fmla="*/ 152 w 467"/>
                <a:gd name="T97" fmla="*/ 126 h 742"/>
                <a:gd name="T98" fmla="*/ 152 w 467"/>
                <a:gd name="T99" fmla="*/ 108 h 742"/>
                <a:gd name="T100" fmla="*/ 186 w 467"/>
                <a:gd name="T101" fmla="*/ 106 h 742"/>
                <a:gd name="T102" fmla="*/ 206 w 467"/>
                <a:gd name="T103" fmla="*/ 90 h 742"/>
                <a:gd name="T104" fmla="*/ 237 w 467"/>
                <a:gd name="T105" fmla="*/ 103 h 742"/>
                <a:gd name="T106" fmla="*/ 255 w 467"/>
                <a:gd name="T107" fmla="*/ 82 h 742"/>
                <a:gd name="T108" fmla="*/ 276 w 467"/>
                <a:gd name="T109" fmla="*/ 69 h 742"/>
                <a:gd name="T110" fmla="*/ 310 w 467"/>
                <a:gd name="T111" fmla="*/ 67 h 742"/>
                <a:gd name="T112" fmla="*/ 310 w 467"/>
                <a:gd name="T113" fmla="*/ 38 h 742"/>
                <a:gd name="T114" fmla="*/ 312 w 467"/>
                <a:gd name="T115" fmla="*/ 10 h 742"/>
                <a:gd name="T116" fmla="*/ 346 w 467"/>
                <a:gd name="T117" fmla="*/ 5 h 742"/>
                <a:gd name="T118" fmla="*/ 371 w 467"/>
                <a:gd name="T119" fmla="*/ 8 h 74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67"/>
                <a:gd name="T181" fmla="*/ 0 h 742"/>
                <a:gd name="T182" fmla="*/ 467 w 467"/>
                <a:gd name="T183" fmla="*/ 742 h 74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67" h="742">
                  <a:moveTo>
                    <a:pt x="315" y="263"/>
                  </a:moveTo>
                  <a:lnTo>
                    <a:pt x="315" y="265"/>
                  </a:lnTo>
                  <a:lnTo>
                    <a:pt x="312" y="265"/>
                  </a:lnTo>
                  <a:lnTo>
                    <a:pt x="310" y="265"/>
                  </a:lnTo>
                  <a:lnTo>
                    <a:pt x="310" y="268"/>
                  </a:lnTo>
                  <a:lnTo>
                    <a:pt x="307" y="271"/>
                  </a:lnTo>
                  <a:lnTo>
                    <a:pt x="307" y="273"/>
                  </a:lnTo>
                  <a:lnTo>
                    <a:pt x="310" y="276"/>
                  </a:lnTo>
                  <a:lnTo>
                    <a:pt x="310" y="278"/>
                  </a:lnTo>
                  <a:lnTo>
                    <a:pt x="307" y="278"/>
                  </a:lnTo>
                  <a:lnTo>
                    <a:pt x="307" y="281"/>
                  </a:lnTo>
                  <a:lnTo>
                    <a:pt x="304" y="281"/>
                  </a:lnTo>
                  <a:lnTo>
                    <a:pt x="304" y="283"/>
                  </a:lnTo>
                  <a:lnTo>
                    <a:pt x="302" y="283"/>
                  </a:lnTo>
                  <a:lnTo>
                    <a:pt x="299" y="286"/>
                  </a:lnTo>
                  <a:lnTo>
                    <a:pt x="297" y="286"/>
                  </a:lnTo>
                  <a:lnTo>
                    <a:pt x="294" y="289"/>
                  </a:lnTo>
                  <a:lnTo>
                    <a:pt x="292" y="289"/>
                  </a:lnTo>
                  <a:lnTo>
                    <a:pt x="292" y="291"/>
                  </a:lnTo>
                  <a:lnTo>
                    <a:pt x="292" y="294"/>
                  </a:lnTo>
                  <a:lnTo>
                    <a:pt x="292" y="296"/>
                  </a:lnTo>
                  <a:lnTo>
                    <a:pt x="289" y="296"/>
                  </a:lnTo>
                  <a:lnTo>
                    <a:pt x="289" y="299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6" y="307"/>
                  </a:lnTo>
                  <a:lnTo>
                    <a:pt x="286" y="309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4" y="314"/>
                  </a:lnTo>
                  <a:lnTo>
                    <a:pt x="284" y="317"/>
                  </a:lnTo>
                  <a:lnTo>
                    <a:pt x="284" y="320"/>
                  </a:lnTo>
                  <a:lnTo>
                    <a:pt x="284" y="322"/>
                  </a:lnTo>
                  <a:lnTo>
                    <a:pt x="286" y="325"/>
                  </a:lnTo>
                  <a:lnTo>
                    <a:pt x="286" y="327"/>
                  </a:lnTo>
                  <a:lnTo>
                    <a:pt x="286" y="330"/>
                  </a:lnTo>
                  <a:lnTo>
                    <a:pt x="286" y="332"/>
                  </a:lnTo>
                  <a:lnTo>
                    <a:pt x="286" y="335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4" y="340"/>
                  </a:lnTo>
                  <a:lnTo>
                    <a:pt x="284" y="343"/>
                  </a:lnTo>
                  <a:lnTo>
                    <a:pt x="284" y="345"/>
                  </a:lnTo>
                  <a:lnTo>
                    <a:pt x="284" y="348"/>
                  </a:lnTo>
                  <a:lnTo>
                    <a:pt x="284" y="350"/>
                  </a:lnTo>
                  <a:lnTo>
                    <a:pt x="284" y="353"/>
                  </a:lnTo>
                  <a:lnTo>
                    <a:pt x="281" y="353"/>
                  </a:lnTo>
                  <a:lnTo>
                    <a:pt x="281" y="356"/>
                  </a:lnTo>
                  <a:lnTo>
                    <a:pt x="281" y="358"/>
                  </a:lnTo>
                  <a:lnTo>
                    <a:pt x="281" y="361"/>
                  </a:lnTo>
                  <a:lnTo>
                    <a:pt x="281" y="363"/>
                  </a:lnTo>
                  <a:lnTo>
                    <a:pt x="281" y="366"/>
                  </a:lnTo>
                  <a:lnTo>
                    <a:pt x="279" y="366"/>
                  </a:lnTo>
                  <a:lnTo>
                    <a:pt x="279" y="369"/>
                  </a:lnTo>
                  <a:lnTo>
                    <a:pt x="279" y="371"/>
                  </a:lnTo>
                  <a:lnTo>
                    <a:pt x="279" y="374"/>
                  </a:lnTo>
                  <a:lnTo>
                    <a:pt x="279" y="376"/>
                  </a:lnTo>
                  <a:lnTo>
                    <a:pt x="279" y="379"/>
                  </a:lnTo>
                  <a:lnTo>
                    <a:pt x="276" y="379"/>
                  </a:lnTo>
                  <a:lnTo>
                    <a:pt x="276" y="381"/>
                  </a:lnTo>
                  <a:lnTo>
                    <a:pt x="273" y="384"/>
                  </a:lnTo>
                  <a:lnTo>
                    <a:pt x="276" y="384"/>
                  </a:lnTo>
                  <a:lnTo>
                    <a:pt x="276" y="387"/>
                  </a:lnTo>
                  <a:lnTo>
                    <a:pt x="279" y="389"/>
                  </a:lnTo>
                  <a:lnTo>
                    <a:pt x="281" y="389"/>
                  </a:lnTo>
                  <a:lnTo>
                    <a:pt x="281" y="392"/>
                  </a:lnTo>
                  <a:lnTo>
                    <a:pt x="284" y="392"/>
                  </a:lnTo>
                  <a:lnTo>
                    <a:pt x="286" y="394"/>
                  </a:lnTo>
                  <a:lnTo>
                    <a:pt x="284" y="397"/>
                  </a:lnTo>
                  <a:lnTo>
                    <a:pt x="286" y="397"/>
                  </a:lnTo>
                  <a:lnTo>
                    <a:pt x="284" y="399"/>
                  </a:lnTo>
                  <a:lnTo>
                    <a:pt x="284" y="402"/>
                  </a:lnTo>
                  <a:lnTo>
                    <a:pt x="284" y="405"/>
                  </a:lnTo>
                  <a:lnTo>
                    <a:pt x="284" y="407"/>
                  </a:lnTo>
                  <a:lnTo>
                    <a:pt x="284" y="410"/>
                  </a:lnTo>
                  <a:lnTo>
                    <a:pt x="286" y="410"/>
                  </a:lnTo>
                  <a:lnTo>
                    <a:pt x="286" y="412"/>
                  </a:lnTo>
                  <a:lnTo>
                    <a:pt x="286" y="415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9" y="418"/>
                  </a:lnTo>
                  <a:lnTo>
                    <a:pt x="292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92" y="425"/>
                  </a:lnTo>
                  <a:lnTo>
                    <a:pt x="289" y="428"/>
                  </a:lnTo>
                  <a:lnTo>
                    <a:pt x="292" y="430"/>
                  </a:lnTo>
                  <a:lnTo>
                    <a:pt x="289" y="430"/>
                  </a:lnTo>
                  <a:lnTo>
                    <a:pt x="289" y="433"/>
                  </a:lnTo>
                  <a:lnTo>
                    <a:pt x="292" y="433"/>
                  </a:lnTo>
                  <a:lnTo>
                    <a:pt x="289" y="436"/>
                  </a:lnTo>
                  <a:lnTo>
                    <a:pt x="289" y="433"/>
                  </a:lnTo>
                  <a:lnTo>
                    <a:pt x="289" y="436"/>
                  </a:lnTo>
                  <a:lnTo>
                    <a:pt x="289" y="438"/>
                  </a:lnTo>
                  <a:lnTo>
                    <a:pt x="292" y="438"/>
                  </a:lnTo>
                  <a:lnTo>
                    <a:pt x="294" y="438"/>
                  </a:lnTo>
                  <a:lnTo>
                    <a:pt x="294" y="441"/>
                  </a:lnTo>
                  <a:lnTo>
                    <a:pt x="297" y="441"/>
                  </a:lnTo>
                  <a:lnTo>
                    <a:pt x="299" y="441"/>
                  </a:lnTo>
                  <a:lnTo>
                    <a:pt x="299" y="443"/>
                  </a:lnTo>
                  <a:lnTo>
                    <a:pt x="302" y="443"/>
                  </a:lnTo>
                  <a:lnTo>
                    <a:pt x="304" y="446"/>
                  </a:lnTo>
                  <a:lnTo>
                    <a:pt x="307" y="448"/>
                  </a:lnTo>
                  <a:lnTo>
                    <a:pt x="310" y="451"/>
                  </a:lnTo>
                  <a:lnTo>
                    <a:pt x="312" y="454"/>
                  </a:lnTo>
                  <a:lnTo>
                    <a:pt x="315" y="454"/>
                  </a:lnTo>
                  <a:lnTo>
                    <a:pt x="315" y="451"/>
                  </a:lnTo>
                  <a:lnTo>
                    <a:pt x="317" y="451"/>
                  </a:lnTo>
                  <a:lnTo>
                    <a:pt x="320" y="451"/>
                  </a:lnTo>
                  <a:lnTo>
                    <a:pt x="320" y="454"/>
                  </a:lnTo>
                  <a:lnTo>
                    <a:pt x="322" y="454"/>
                  </a:lnTo>
                  <a:lnTo>
                    <a:pt x="325" y="454"/>
                  </a:lnTo>
                  <a:lnTo>
                    <a:pt x="325" y="456"/>
                  </a:lnTo>
                  <a:lnTo>
                    <a:pt x="328" y="456"/>
                  </a:lnTo>
                  <a:lnTo>
                    <a:pt x="330" y="456"/>
                  </a:lnTo>
                  <a:lnTo>
                    <a:pt x="330" y="459"/>
                  </a:lnTo>
                  <a:lnTo>
                    <a:pt x="333" y="459"/>
                  </a:lnTo>
                  <a:lnTo>
                    <a:pt x="335" y="459"/>
                  </a:lnTo>
                  <a:lnTo>
                    <a:pt x="338" y="459"/>
                  </a:lnTo>
                  <a:lnTo>
                    <a:pt x="341" y="459"/>
                  </a:lnTo>
                  <a:lnTo>
                    <a:pt x="341" y="461"/>
                  </a:lnTo>
                  <a:lnTo>
                    <a:pt x="343" y="461"/>
                  </a:lnTo>
                  <a:lnTo>
                    <a:pt x="346" y="464"/>
                  </a:lnTo>
                  <a:lnTo>
                    <a:pt x="346" y="466"/>
                  </a:lnTo>
                  <a:lnTo>
                    <a:pt x="346" y="469"/>
                  </a:lnTo>
                  <a:lnTo>
                    <a:pt x="346" y="472"/>
                  </a:lnTo>
                  <a:lnTo>
                    <a:pt x="343" y="474"/>
                  </a:lnTo>
                  <a:lnTo>
                    <a:pt x="343" y="477"/>
                  </a:lnTo>
                  <a:lnTo>
                    <a:pt x="346" y="477"/>
                  </a:lnTo>
                  <a:lnTo>
                    <a:pt x="348" y="477"/>
                  </a:lnTo>
                  <a:lnTo>
                    <a:pt x="348" y="474"/>
                  </a:lnTo>
                  <a:lnTo>
                    <a:pt x="351" y="474"/>
                  </a:lnTo>
                  <a:lnTo>
                    <a:pt x="353" y="474"/>
                  </a:lnTo>
                  <a:lnTo>
                    <a:pt x="353" y="477"/>
                  </a:lnTo>
                  <a:lnTo>
                    <a:pt x="353" y="479"/>
                  </a:lnTo>
                  <a:lnTo>
                    <a:pt x="353" y="482"/>
                  </a:lnTo>
                  <a:lnTo>
                    <a:pt x="356" y="482"/>
                  </a:lnTo>
                  <a:lnTo>
                    <a:pt x="359" y="482"/>
                  </a:lnTo>
                  <a:lnTo>
                    <a:pt x="361" y="482"/>
                  </a:lnTo>
                  <a:lnTo>
                    <a:pt x="364" y="482"/>
                  </a:lnTo>
                  <a:lnTo>
                    <a:pt x="364" y="479"/>
                  </a:lnTo>
                  <a:lnTo>
                    <a:pt x="366" y="479"/>
                  </a:lnTo>
                  <a:lnTo>
                    <a:pt x="369" y="479"/>
                  </a:lnTo>
                  <a:lnTo>
                    <a:pt x="371" y="479"/>
                  </a:lnTo>
                  <a:lnTo>
                    <a:pt x="371" y="482"/>
                  </a:lnTo>
                  <a:lnTo>
                    <a:pt x="374" y="485"/>
                  </a:lnTo>
                  <a:lnTo>
                    <a:pt x="377" y="487"/>
                  </a:lnTo>
                  <a:lnTo>
                    <a:pt x="379" y="490"/>
                  </a:lnTo>
                  <a:lnTo>
                    <a:pt x="382" y="490"/>
                  </a:lnTo>
                  <a:lnTo>
                    <a:pt x="382" y="492"/>
                  </a:lnTo>
                  <a:lnTo>
                    <a:pt x="384" y="492"/>
                  </a:lnTo>
                  <a:lnTo>
                    <a:pt x="384" y="495"/>
                  </a:lnTo>
                  <a:lnTo>
                    <a:pt x="387" y="495"/>
                  </a:lnTo>
                  <a:lnTo>
                    <a:pt x="387" y="492"/>
                  </a:lnTo>
                  <a:lnTo>
                    <a:pt x="390" y="492"/>
                  </a:lnTo>
                  <a:lnTo>
                    <a:pt x="392" y="492"/>
                  </a:lnTo>
                  <a:lnTo>
                    <a:pt x="395" y="492"/>
                  </a:lnTo>
                  <a:lnTo>
                    <a:pt x="397" y="492"/>
                  </a:lnTo>
                  <a:lnTo>
                    <a:pt x="400" y="492"/>
                  </a:lnTo>
                  <a:lnTo>
                    <a:pt x="402" y="490"/>
                  </a:lnTo>
                  <a:lnTo>
                    <a:pt x="405" y="490"/>
                  </a:lnTo>
                  <a:lnTo>
                    <a:pt x="405" y="487"/>
                  </a:lnTo>
                  <a:lnTo>
                    <a:pt x="408" y="487"/>
                  </a:lnTo>
                  <a:lnTo>
                    <a:pt x="410" y="487"/>
                  </a:lnTo>
                  <a:lnTo>
                    <a:pt x="410" y="490"/>
                  </a:lnTo>
                  <a:lnTo>
                    <a:pt x="413" y="490"/>
                  </a:lnTo>
                  <a:lnTo>
                    <a:pt x="415" y="490"/>
                  </a:lnTo>
                  <a:lnTo>
                    <a:pt x="418" y="490"/>
                  </a:lnTo>
                  <a:lnTo>
                    <a:pt x="418" y="492"/>
                  </a:lnTo>
                  <a:lnTo>
                    <a:pt x="420" y="495"/>
                  </a:lnTo>
                  <a:lnTo>
                    <a:pt x="420" y="497"/>
                  </a:lnTo>
                  <a:lnTo>
                    <a:pt x="420" y="500"/>
                  </a:lnTo>
                  <a:lnTo>
                    <a:pt x="423" y="500"/>
                  </a:lnTo>
                  <a:lnTo>
                    <a:pt x="426" y="500"/>
                  </a:lnTo>
                  <a:lnTo>
                    <a:pt x="428" y="500"/>
                  </a:lnTo>
                  <a:lnTo>
                    <a:pt x="428" y="503"/>
                  </a:lnTo>
                  <a:lnTo>
                    <a:pt x="431" y="503"/>
                  </a:lnTo>
                  <a:lnTo>
                    <a:pt x="433" y="505"/>
                  </a:lnTo>
                  <a:lnTo>
                    <a:pt x="436" y="508"/>
                  </a:lnTo>
                  <a:lnTo>
                    <a:pt x="439" y="508"/>
                  </a:lnTo>
                  <a:lnTo>
                    <a:pt x="439" y="510"/>
                  </a:lnTo>
                  <a:lnTo>
                    <a:pt x="441" y="510"/>
                  </a:lnTo>
                  <a:lnTo>
                    <a:pt x="441" y="513"/>
                  </a:lnTo>
                  <a:lnTo>
                    <a:pt x="441" y="515"/>
                  </a:lnTo>
                  <a:lnTo>
                    <a:pt x="441" y="518"/>
                  </a:lnTo>
                  <a:lnTo>
                    <a:pt x="444" y="521"/>
                  </a:lnTo>
                  <a:lnTo>
                    <a:pt x="446" y="523"/>
                  </a:lnTo>
                  <a:lnTo>
                    <a:pt x="449" y="523"/>
                  </a:lnTo>
                  <a:lnTo>
                    <a:pt x="451" y="526"/>
                  </a:lnTo>
                  <a:lnTo>
                    <a:pt x="451" y="528"/>
                  </a:lnTo>
                  <a:lnTo>
                    <a:pt x="451" y="531"/>
                  </a:lnTo>
                  <a:lnTo>
                    <a:pt x="451" y="534"/>
                  </a:lnTo>
                  <a:lnTo>
                    <a:pt x="451" y="536"/>
                  </a:lnTo>
                  <a:lnTo>
                    <a:pt x="451" y="539"/>
                  </a:lnTo>
                  <a:lnTo>
                    <a:pt x="451" y="541"/>
                  </a:lnTo>
                  <a:lnTo>
                    <a:pt x="451" y="544"/>
                  </a:lnTo>
                  <a:lnTo>
                    <a:pt x="451" y="546"/>
                  </a:lnTo>
                  <a:lnTo>
                    <a:pt x="451" y="549"/>
                  </a:lnTo>
                  <a:lnTo>
                    <a:pt x="451" y="552"/>
                  </a:lnTo>
                  <a:lnTo>
                    <a:pt x="449" y="554"/>
                  </a:lnTo>
                  <a:lnTo>
                    <a:pt x="449" y="557"/>
                  </a:lnTo>
                  <a:lnTo>
                    <a:pt x="449" y="562"/>
                  </a:lnTo>
                  <a:lnTo>
                    <a:pt x="446" y="562"/>
                  </a:lnTo>
                  <a:lnTo>
                    <a:pt x="446" y="564"/>
                  </a:lnTo>
                  <a:lnTo>
                    <a:pt x="444" y="564"/>
                  </a:lnTo>
                  <a:lnTo>
                    <a:pt x="444" y="567"/>
                  </a:lnTo>
                  <a:lnTo>
                    <a:pt x="441" y="567"/>
                  </a:lnTo>
                  <a:lnTo>
                    <a:pt x="439" y="567"/>
                  </a:lnTo>
                  <a:lnTo>
                    <a:pt x="436" y="567"/>
                  </a:lnTo>
                  <a:lnTo>
                    <a:pt x="433" y="567"/>
                  </a:lnTo>
                  <a:lnTo>
                    <a:pt x="431" y="567"/>
                  </a:lnTo>
                  <a:lnTo>
                    <a:pt x="428" y="567"/>
                  </a:lnTo>
                  <a:lnTo>
                    <a:pt x="426" y="567"/>
                  </a:lnTo>
                  <a:lnTo>
                    <a:pt x="423" y="567"/>
                  </a:lnTo>
                  <a:lnTo>
                    <a:pt x="423" y="570"/>
                  </a:lnTo>
                  <a:lnTo>
                    <a:pt x="420" y="570"/>
                  </a:lnTo>
                  <a:lnTo>
                    <a:pt x="418" y="570"/>
                  </a:lnTo>
                  <a:lnTo>
                    <a:pt x="418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5" y="577"/>
                  </a:lnTo>
                  <a:lnTo>
                    <a:pt x="415" y="580"/>
                  </a:lnTo>
                  <a:lnTo>
                    <a:pt x="415" y="583"/>
                  </a:lnTo>
                  <a:lnTo>
                    <a:pt x="415" y="585"/>
                  </a:lnTo>
                  <a:lnTo>
                    <a:pt x="415" y="588"/>
                  </a:lnTo>
                  <a:lnTo>
                    <a:pt x="413" y="588"/>
                  </a:lnTo>
                  <a:lnTo>
                    <a:pt x="410" y="590"/>
                  </a:lnTo>
                  <a:lnTo>
                    <a:pt x="410" y="593"/>
                  </a:lnTo>
                  <a:lnTo>
                    <a:pt x="410" y="595"/>
                  </a:lnTo>
                  <a:lnTo>
                    <a:pt x="410" y="598"/>
                  </a:lnTo>
                  <a:lnTo>
                    <a:pt x="410" y="601"/>
                  </a:lnTo>
                  <a:lnTo>
                    <a:pt x="410" y="603"/>
                  </a:lnTo>
                  <a:lnTo>
                    <a:pt x="413" y="606"/>
                  </a:lnTo>
                  <a:lnTo>
                    <a:pt x="413" y="611"/>
                  </a:lnTo>
                  <a:lnTo>
                    <a:pt x="413" y="613"/>
                  </a:lnTo>
                  <a:lnTo>
                    <a:pt x="413" y="616"/>
                  </a:lnTo>
                  <a:lnTo>
                    <a:pt x="413" y="619"/>
                  </a:lnTo>
                  <a:lnTo>
                    <a:pt x="415" y="621"/>
                  </a:lnTo>
                  <a:lnTo>
                    <a:pt x="418" y="626"/>
                  </a:lnTo>
                  <a:lnTo>
                    <a:pt x="418" y="632"/>
                  </a:lnTo>
                  <a:lnTo>
                    <a:pt x="420" y="634"/>
                  </a:lnTo>
                  <a:lnTo>
                    <a:pt x="420" y="637"/>
                  </a:lnTo>
                  <a:lnTo>
                    <a:pt x="423" y="639"/>
                  </a:lnTo>
                  <a:lnTo>
                    <a:pt x="423" y="642"/>
                  </a:lnTo>
                  <a:lnTo>
                    <a:pt x="423" y="644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3" y="652"/>
                  </a:lnTo>
                  <a:lnTo>
                    <a:pt x="426" y="655"/>
                  </a:lnTo>
                  <a:lnTo>
                    <a:pt x="428" y="657"/>
                  </a:lnTo>
                  <a:lnTo>
                    <a:pt x="431" y="660"/>
                  </a:lnTo>
                  <a:lnTo>
                    <a:pt x="433" y="660"/>
                  </a:lnTo>
                  <a:lnTo>
                    <a:pt x="436" y="662"/>
                  </a:lnTo>
                  <a:lnTo>
                    <a:pt x="439" y="662"/>
                  </a:lnTo>
                  <a:lnTo>
                    <a:pt x="446" y="665"/>
                  </a:lnTo>
                  <a:lnTo>
                    <a:pt x="449" y="668"/>
                  </a:lnTo>
                  <a:lnTo>
                    <a:pt x="451" y="668"/>
                  </a:lnTo>
                  <a:lnTo>
                    <a:pt x="451" y="670"/>
                  </a:lnTo>
                  <a:lnTo>
                    <a:pt x="454" y="673"/>
                  </a:lnTo>
                  <a:lnTo>
                    <a:pt x="457" y="675"/>
                  </a:lnTo>
                  <a:lnTo>
                    <a:pt x="459" y="678"/>
                  </a:lnTo>
                  <a:lnTo>
                    <a:pt x="459" y="680"/>
                  </a:lnTo>
                  <a:lnTo>
                    <a:pt x="467" y="693"/>
                  </a:lnTo>
                  <a:lnTo>
                    <a:pt x="467" y="696"/>
                  </a:lnTo>
                  <a:lnTo>
                    <a:pt x="464" y="696"/>
                  </a:lnTo>
                  <a:lnTo>
                    <a:pt x="462" y="696"/>
                  </a:lnTo>
                  <a:lnTo>
                    <a:pt x="459" y="696"/>
                  </a:lnTo>
                  <a:lnTo>
                    <a:pt x="457" y="696"/>
                  </a:lnTo>
                  <a:lnTo>
                    <a:pt x="457" y="699"/>
                  </a:lnTo>
                  <a:lnTo>
                    <a:pt x="454" y="699"/>
                  </a:lnTo>
                  <a:lnTo>
                    <a:pt x="451" y="699"/>
                  </a:lnTo>
                  <a:lnTo>
                    <a:pt x="449" y="699"/>
                  </a:lnTo>
                  <a:lnTo>
                    <a:pt x="449" y="701"/>
                  </a:lnTo>
                  <a:lnTo>
                    <a:pt x="446" y="701"/>
                  </a:lnTo>
                  <a:lnTo>
                    <a:pt x="444" y="701"/>
                  </a:lnTo>
                  <a:lnTo>
                    <a:pt x="444" y="704"/>
                  </a:lnTo>
                  <a:lnTo>
                    <a:pt x="441" y="704"/>
                  </a:lnTo>
                  <a:lnTo>
                    <a:pt x="439" y="704"/>
                  </a:lnTo>
                  <a:lnTo>
                    <a:pt x="439" y="706"/>
                  </a:lnTo>
                  <a:lnTo>
                    <a:pt x="436" y="706"/>
                  </a:lnTo>
                  <a:lnTo>
                    <a:pt x="433" y="706"/>
                  </a:lnTo>
                  <a:lnTo>
                    <a:pt x="431" y="706"/>
                  </a:lnTo>
                  <a:lnTo>
                    <a:pt x="428" y="706"/>
                  </a:lnTo>
                  <a:lnTo>
                    <a:pt x="426" y="706"/>
                  </a:lnTo>
                  <a:lnTo>
                    <a:pt x="423" y="706"/>
                  </a:lnTo>
                  <a:lnTo>
                    <a:pt x="420" y="706"/>
                  </a:lnTo>
                  <a:lnTo>
                    <a:pt x="418" y="706"/>
                  </a:lnTo>
                  <a:lnTo>
                    <a:pt x="415" y="706"/>
                  </a:lnTo>
                  <a:lnTo>
                    <a:pt x="413" y="706"/>
                  </a:lnTo>
                  <a:lnTo>
                    <a:pt x="410" y="706"/>
                  </a:lnTo>
                  <a:lnTo>
                    <a:pt x="408" y="706"/>
                  </a:lnTo>
                  <a:lnTo>
                    <a:pt x="405" y="706"/>
                  </a:lnTo>
                  <a:lnTo>
                    <a:pt x="402" y="706"/>
                  </a:lnTo>
                  <a:lnTo>
                    <a:pt x="400" y="706"/>
                  </a:lnTo>
                  <a:lnTo>
                    <a:pt x="400" y="704"/>
                  </a:lnTo>
                  <a:lnTo>
                    <a:pt x="397" y="704"/>
                  </a:lnTo>
                  <a:lnTo>
                    <a:pt x="395" y="704"/>
                  </a:lnTo>
                  <a:lnTo>
                    <a:pt x="392" y="704"/>
                  </a:lnTo>
                  <a:lnTo>
                    <a:pt x="390" y="704"/>
                  </a:lnTo>
                  <a:lnTo>
                    <a:pt x="387" y="704"/>
                  </a:lnTo>
                  <a:lnTo>
                    <a:pt x="387" y="701"/>
                  </a:lnTo>
                  <a:lnTo>
                    <a:pt x="384" y="701"/>
                  </a:lnTo>
                  <a:lnTo>
                    <a:pt x="382" y="701"/>
                  </a:lnTo>
                  <a:lnTo>
                    <a:pt x="382" y="699"/>
                  </a:lnTo>
                  <a:lnTo>
                    <a:pt x="379" y="699"/>
                  </a:lnTo>
                  <a:lnTo>
                    <a:pt x="377" y="699"/>
                  </a:lnTo>
                  <a:lnTo>
                    <a:pt x="374" y="699"/>
                  </a:lnTo>
                  <a:lnTo>
                    <a:pt x="374" y="696"/>
                  </a:lnTo>
                  <a:lnTo>
                    <a:pt x="371" y="696"/>
                  </a:lnTo>
                  <a:lnTo>
                    <a:pt x="369" y="696"/>
                  </a:lnTo>
                  <a:lnTo>
                    <a:pt x="369" y="693"/>
                  </a:lnTo>
                  <a:lnTo>
                    <a:pt x="366" y="693"/>
                  </a:lnTo>
                  <a:lnTo>
                    <a:pt x="364" y="693"/>
                  </a:lnTo>
                  <a:lnTo>
                    <a:pt x="361" y="693"/>
                  </a:lnTo>
                  <a:lnTo>
                    <a:pt x="361" y="691"/>
                  </a:lnTo>
                  <a:lnTo>
                    <a:pt x="359" y="691"/>
                  </a:lnTo>
                  <a:lnTo>
                    <a:pt x="356" y="691"/>
                  </a:lnTo>
                  <a:lnTo>
                    <a:pt x="356" y="688"/>
                  </a:lnTo>
                  <a:lnTo>
                    <a:pt x="353" y="688"/>
                  </a:lnTo>
                  <a:lnTo>
                    <a:pt x="351" y="688"/>
                  </a:lnTo>
                  <a:lnTo>
                    <a:pt x="351" y="686"/>
                  </a:lnTo>
                  <a:lnTo>
                    <a:pt x="348" y="686"/>
                  </a:lnTo>
                  <a:lnTo>
                    <a:pt x="346" y="686"/>
                  </a:lnTo>
                  <a:lnTo>
                    <a:pt x="346" y="683"/>
                  </a:lnTo>
                  <a:lnTo>
                    <a:pt x="343" y="683"/>
                  </a:lnTo>
                  <a:lnTo>
                    <a:pt x="341" y="683"/>
                  </a:lnTo>
                  <a:lnTo>
                    <a:pt x="338" y="683"/>
                  </a:lnTo>
                  <a:lnTo>
                    <a:pt x="335" y="680"/>
                  </a:lnTo>
                  <a:lnTo>
                    <a:pt x="333" y="680"/>
                  </a:lnTo>
                  <a:lnTo>
                    <a:pt x="330" y="680"/>
                  </a:lnTo>
                  <a:lnTo>
                    <a:pt x="328" y="680"/>
                  </a:lnTo>
                  <a:lnTo>
                    <a:pt x="325" y="680"/>
                  </a:lnTo>
                  <a:lnTo>
                    <a:pt x="322" y="680"/>
                  </a:lnTo>
                  <a:lnTo>
                    <a:pt x="317" y="680"/>
                  </a:lnTo>
                  <a:lnTo>
                    <a:pt x="315" y="680"/>
                  </a:lnTo>
                  <a:lnTo>
                    <a:pt x="312" y="680"/>
                  </a:lnTo>
                  <a:lnTo>
                    <a:pt x="310" y="680"/>
                  </a:lnTo>
                  <a:lnTo>
                    <a:pt x="307" y="680"/>
                  </a:lnTo>
                  <a:lnTo>
                    <a:pt x="304" y="680"/>
                  </a:lnTo>
                  <a:lnTo>
                    <a:pt x="302" y="680"/>
                  </a:lnTo>
                  <a:lnTo>
                    <a:pt x="299" y="680"/>
                  </a:lnTo>
                  <a:lnTo>
                    <a:pt x="297" y="680"/>
                  </a:lnTo>
                  <a:lnTo>
                    <a:pt x="294" y="683"/>
                  </a:lnTo>
                  <a:lnTo>
                    <a:pt x="292" y="683"/>
                  </a:lnTo>
                  <a:lnTo>
                    <a:pt x="289" y="683"/>
                  </a:lnTo>
                  <a:lnTo>
                    <a:pt x="286" y="683"/>
                  </a:lnTo>
                  <a:lnTo>
                    <a:pt x="284" y="686"/>
                  </a:lnTo>
                  <a:lnTo>
                    <a:pt x="281" y="686"/>
                  </a:lnTo>
                  <a:lnTo>
                    <a:pt x="279" y="686"/>
                  </a:lnTo>
                  <a:lnTo>
                    <a:pt x="279" y="688"/>
                  </a:lnTo>
                  <a:lnTo>
                    <a:pt x="276" y="688"/>
                  </a:lnTo>
                  <a:lnTo>
                    <a:pt x="273" y="688"/>
                  </a:lnTo>
                  <a:lnTo>
                    <a:pt x="271" y="688"/>
                  </a:lnTo>
                  <a:lnTo>
                    <a:pt x="271" y="691"/>
                  </a:lnTo>
                  <a:lnTo>
                    <a:pt x="268" y="691"/>
                  </a:lnTo>
                  <a:lnTo>
                    <a:pt x="266" y="691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3" y="696"/>
                  </a:lnTo>
                  <a:lnTo>
                    <a:pt x="261" y="696"/>
                  </a:lnTo>
                  <a:lnTo>
                    <a:pt x="258" y="696"/>
                  </a:lnTo>
                  <a:lnTo>
                    <a:pt x="258" y="699"/>
                  </a:lnTo>
                  <a:lnTo>
                    <a:pt x="255" y="699"/>
                  </a:lnTo>
                  <a:lnTo>
                    <a:pt x="255" y="701"/>
                  </a:lnTo>
                  <a:lnTo>
                    <a:pt x="253" y="701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8" y="706"/>
                  </a:lnTo>
                  <a:lnTo>
                    <a:pt x="245" y="706"/>
                  </a:lnTo>
                  <a:lnTo>
                    <a:pt x="243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7" y="711"/>
                  </a:lnTo>
                  <a:lnTo>
                    <a:pt x="237" y="714"/>
                  </a:lnTo>
                  <a:lnTo>
                    <a:pt x="235" y="714"/>
                  </a:lnTo>
                  <a:lnTo>
                    <a:pt x="235" y="717"/>
                  </a:lnTo>
                  <a:lnTo>
                    <a:pt x="232" y="717"/>
                  </a:lnTo>
                  <a:lnTo>
                    <a:pt x="230" y="719"/>
                  </a:lnTo>
                  <a:lnTo>
                    <a:pt x="227" y="719"/>
                  </a:lnTo>
                  <a:lnTo>
                    <a:pt x="227" y="722"/>
                  </a:lnTo>
                  <a:lnTo>
                    <a:pt x="224" y="722"/>
                  </a:lnTo>
                  <a:lnTo>
                    <a:pt x="224" y="724"/>
                  </a:lnTo>
                  <a:lnTo>
                    <a:pt x="222" y="724"/>
                  </a:lnTo>
                  <a:lnTo>
                    <a:pt x="219" y="724"/>
                  </a:lnTo>
                  <a:lnTo>
                    <a:pt x="219" y="727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4" y="729"/>
                  </a:lnTo>
                  <a:lnTo>
                    <a:pt x="212" y="729"/>
                  </a:lnTo>
                  <a:lnTo>
                    <a:pt x="212" y="732"/>
                  </a:lnTo>
                  <a:lnTo>
                    <a:pt x="209" y="732"/>
                  </a:lnTo>
                  <a:lnTo>
                    <a:pt x="209" y="735"/>
                  </a:lnTo>
                  <a:lnTo>
                    <a:pt x="206" y="735"/>
                  </a:lnTo>
                  <a:lnTo>
                    <a:pt x="206" y="737"/>
                  </a:lnTo>
                  <a:lnTo>
                    <a:pt x="204" y="737"/>
                  </a:lnTo>
                  <a:lnTo>
                    <a:pt x="201" y="737"/>
                  </a:lnTo>
                  <a:lnTo>
                    <a:pt x="199" y="737"/>
                  </a:lnTo>
                  <a:lnTo>
                    <a:pt x="199" y="735"/>
                  </a:lnTo>
                  <a:lnTo>
                    <a:pt x="196" y="735"/>
                  </a:lnTo>
                  <a:lnTo>
                    <a:pt x="196" y="737"/>
                  </a:lnTo>
                  <a:lnTo>
                    <a:pt x="194" y="737"/>
                  </a:lnTo>
                  <a:lnTo>
                    <a:pt x="191" y="737"/>
                  </a:lnTo>
                  <a:lnTo>
                    <a:pt x="188" y="737"/>
                  </a:lnTo>
                  <a:lnTo>
                    <a:pt x="186" y="737"/>
                  </a:lnTo>
                  <a:lnTo>
                    <a:pt x="183" y="737"/>
                  </a:lnTo>
                  <a:lnTo>
                    <a:pt x="181" y="737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42"/>
                  </a:lnTo>
                  <a:lnTo>
                    <a:pt x="173" y="742"/>
                  </a:lnTo>
                  <a:lnTo>
                    <a:pt x="170" y="742"/>
                  </a:lnTo>
                  <a:lnTo>
                    <a:pt x="173" y="740"/>
                  </a:lnTo>
                  <a:lnTo>
                    <a:pt x="175" y="737"/>
                  </a:lnTo>
                  <a:lnTo>
                    <a:pt x="178" y="735"/>
                  </a:lnTo>
                  <a:lnTo>
                    <a:pt x="178" y="732"/>
                  </a:lnTo>
                  <a:lnTo>
                    <a:pt x="175" y="732"/>
                  </a:lnTo>
                  <a:lnTo>
                    <a:pt x="175" y="729"/>
                  </a:lnTo>
                  <a:lnTo>
                    <a:pt x="178" y="729"/>
                  </a:lnTo>
                  <a:lnTo>
                    <a:pt x="178" y="727"/>
                  </a:lnTo>
                  <a:lnTo>
                    <a:pt x="175" y="727"/>
                  </a:lnTo>
                  <a:lnTo>
                    <a:pt x="173" y="724"/>
                  </a:lnTo>
                  <a:lnTo>
                    <a:pt x="175" y="722"/>
                  </a:lnTo>
                  <a:lnTo>
                    <a:pt x="175" y="719"/>
                  </a:lnTo>
                  <a:lnTo>
                    <a:pt x="175" y="717"/>
                  </a:lnTo>
                  <a:lnTo>
                    <a:pt x="173" y="717"/>
                  </a:lnTo>
                  <a:lnTo>
                    <a:pt x="175" y="714"/>
                  </a:lnTo>
                  <a:lnTo>
                    <a:pt x="178" y="711"/>
                  </a:lnTo>
                  <a:lnTo>
                    <a:pt x="178" y="709"/>
                  </a:lnTo>
                  <a:lnTo>
                    <a:pt x="178" y="706"/>
                  </a:lnTo>
                  <a:lnTo>
                    <a:pt x="178" y="704"/>
                  </a:lnTo>
                  <a:lnTo>
                    <a:pt x="175" y="699"/>
                  </a:lnTo>
                  <a:lnTo>
                    <a:pt x="175" y="693"/>
                  </a:lnTo>
                  <a:lnTo>
                    <a:pt x="175" y="691"/>
                  </a:lnTo>
                  <a:lnTo>
                    <a:pt x="178" y="688"/>
                  </a:lnTo>
                  <a:lnTo>
                    <a:pt x="178" y="686"/>
                  </a:lnTo>
                  <a:lnTo>
                    <a:pt x="181" y="683"/>
                  </a:lnTo>
                  <a:lnTo>
                    <a:pt x="183" y="680"/>
                  </a:lnTo>
                  <a:lnTo>
                    <a:pt x="183" y="678"/>
                  </a:lnTo>
                  <a:lnTo>
                    <a:pt x="183" y="675"/>
                  </a:lnTo>
                  <a:lnTo>
                    <a:pt x="183" y="673"/>
                  </a:lnTo>
                  <a:lnTo>
                    <a:pt x="183" y="670"/>
                  </a:lnTo>
                  <a:lnTo>
                    <a:pt x="186" y="668"/>
                  </a:lnTo>
                  <a:lnTo>
                    <a:pt x="188" y="665"/>
                  </a:lnTo>
                  <a:lnTo>
                    <a:pt x="188" y="662"/>
                  </a:lnTo>
                  <a:lnTo>
                    <a:pt x="188" y="657"/>
                  </a:lnTo>
                  <a:lnTo>
                    <a:pt x="191" y="652"/>
                  </a:lnTo>
                  <a:lnTo>
                    <a:pt x="191" y="650"/>
                  </a:lnTo>
                  <a:lnTo>
                    <a:pt x="194" y="647"/>
                  </a:lnTo>
                  <a:lnTo>
                    <a:pt x="196" y="639"/>
                  </a:lnTo>
                  <a:lnTo>
                    <a:pt x="186" y="634"/>
                  </a:lnTo>
                  <a:lnTo>
                    <a:pt x="183" y="634"/>
                  </a:lnTo>
                  <a:lnTo>
                    <a:pt x="181" y="634"/>
                  </a:lnTo>
                  <a:lnTo>
                    <a:pt x="178" y="634"/>
                  </a:lnTo>
                  <a:lnTo>
                    <a:pt x="175" y="632"/>
                  </a:lnTo>
                  <a:lnTo>
                    <a:pt x="175" y="629"/>
                  </a:lnTo>
                  <a:lnTo>
                    <a:pt x="173" y="629"/>
                  </a:lnTo>
                  <a:lnTo>
                    <a:pt x="170" y="629"/>
                  </a:lnTo>
                  <a:lnTo>
                    <a:pt x="170" y="626"/>
                  </a:lnTo>
                  <a:lnTo>
                    <a:pt x="170" y="624"/>
                  </a:lnTo>
                  <a:lnTo>
                    <a:pt x="170" y="621"/>
                  </a:lnTo>
                  <a:lnTo>
                    <a:pt x="170" y="619"/>
                  </a:lnTo>
                  <a:lnTo>
                    <a:pt x="170" y="616"/>
                  </a:lnTo>
                  <a:lnTo>
                    <a:pt x="170" y="613"/>
                  </a:lnTo>
                  <a:lnTo>
                    <a:pt x="168" y="613"/>
                  </a:lnTo>
                  <a:lnTo>
                    <a:pt x="165" y="613"/>
                  </a:lnTo>
                  <a:lnTo>
                    <a:pt x="165" y="611"/>
                  </a:lnTo>
                  <a:lnTo>
                    <a:pt x="163" y="611"/>
                  </a:lnTo>
                  <a:lnTo>
                    <a:pt x="160" y="611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57" y="611"/>
                  </a:lnTo>
                  <a:lnTo>
                    <a:pt x="157" y="608"/>
                  </a:lnTo>
                  <a:lnTo>
                    <a:pt x="155" y="608"/>
                  </a:lnTo>
                  <a:lnTo>
                    <a:pt x="155" y="611"/>
                  </a:lnTo>
                  <a:lnTo>
                    <a:pt x="152" y="611"/>
                  </a:lnTo>
                  <a:lnTo>
                    <a:pt x="150" y="611"/>
                  </a:lnTo>
                  <a:lnTo>
                    <a:pt x="147" y="611"/>
                  </a:lnTo>
                  <a:lnTo>
                    <a:pt x="145" y="608"/>
                  </a:lnTo>
                  <a:lnTo>
                    <a:pt x="145" y="611"/>
                  </a:lnTo>
                  <a:lnTo>
                    <a:pt x="142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6"/>
                  </a:lnTo>
                  <a:lnTo>
                    <a:pt x="134" y="608"/>
                  </a:lnTo>
                  <a:lnTo>
                    <a:pt x="132" y="608"/>
                  </a:lnTo>
                  <a:lnTo>
                    <a:pt x="129" y="608"/>
                  </a:lnTo>
                  <a:lnTo>
                    <a:pt x="126" y="608"/>
                  </a:lnTo>
                  <a:lnTo>
                    <a:pt x="124" y="608"/>
                  </a:lnTo>
                  <a:lnTo>
                    <a:pt x="121" y="608"/>
                  </a:lnTo>
                  <a:lnTo>
                    <a:pt x="121" y="606"/>
                  </a:lnTo>
                  <a:lnTo>
                    <a:pt x="119" y="606"/>
                  </a:lnTo>
                  <a:lnTo>
                    <a:pt x="119" y="603"/>
                  </a:lnTo>
                  <a:lnTo>
                    <a:pt x="121" y="603"/>
                  </a:lnTo>
                  <a:lnTo>
                    <a:pt x="121" y="601"/>
                  </a:lnTo>
                  <a:lnTo>
                    <a:pt x="119" y="601"/>
                  </a:lnTo>
                  <a:lnTo>
                    <a:pt x="119" y="598"/>
                  </a:lnTo>
                  <a:lnTo>
                    <a:pt x="116" y="598"/>
                  </a:lnTo>
                  <a:lnTo>
                    <a:pt x="114" y="598"/>
                  </a:lnTo>
                  <a:lnTo>
                    <a:pt x="111" y="595"/>
                  </a:lnTo>
                  <a:lnTo>
                    <a:pt x="108" y="595"/>
                  </a:lnTo>
                  <a:lnTo>
                    <a:pt x="108" y="593"/>
                  </a:lnTo>
                  <a:lnTo>
                    <a:pt x="106" y="593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3" y="588"/>
                  </a:lnTo>
                  <a:lnTo>
                    <a:pt x="101" y="588"/>
                  </a:lnTo>
                  <a:lnTo>
                    <a:pt x="101" y="590"/>
                  </a:lnTo>
                  <a:lnTo>
                    <a:pt x="98" y="590"/>
                  </a:lnTo>
                  <a:lnTo>
                    <a:pt x="98" y="588"/>
                  </a:lnTo>
                  <a:lnTo>
                    <a:pt x="96" y="588"/>
                  </a:lnTo>
                  <a:lnTo>
                    <a:pt x="93" y="588"/>
                  </a:lnTo>
                  <a:lnTo>
                    <a:pt x="93" y="585"/>
                  </a:lnTo>
                  <a:lnTo>
                    <a:pt x="90" y="585"/>
                  </a:lnTo>
                  <a:lnTo>
                    <a:pt x="88" y="585"/>
                  </a:lnTo>
                  <a:lnTo>
                    <a:pt x="88" y="583"/>
                  </a:lnTo>
                  <a:lnTo>
                    <a:pt x="85" y="583"/>
                  </a:lnTo>
                  <a:lnTo>
                    <a:pt x="85" y="580"/>
                  </a:lnTo>
                  <a:lnTo>
                    <a:pt x="85" y="577"/>
                  </a:lnTo>
                  <a:lnTo>
                    <a:pt x="85" y="575"/>
                  </a:lnTo>
                  <a:lnTo>
                    <a:pt x="88" y="572"/>
                  </a:lnTo>
                  <a:lnTo>
                    <a:pt x="88" y="570"/>
                  </a:lnTo>
                  <a:lnTo>
                    <a:pt x="90" y="564"/>
                  </a:lnTo>
                  <a:lnTo>
                    <a:pt x="90" y="562"/>
                  </a:lnTo>
                  <a:lnTo>
                    <a:pt x="90" y="559"/>
                  </a:lnTo>
                  <a:lnTo>
                    <a:pt x="93" y="557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96" y="549"/>
                  </a:lnTo>
                  <a:lnTo>
                    <a:pt x="96" y="546"/>
                  </a:lnTo>
                  <a:lnTo>
                    <a:pt x="96" y="544"/>
                  </a:lnTo>
                  <a:lnTo>
                    <a:pt x="96" y="541"/>
                  </a:lnTo>
                  <a:lnTo>
                    <a:pt x="96" y="539"/>
                  </a:lnTo>
                  <a:lnTo>
                    <a:pt x="96" y="536"/>
                  </a:lnTo>
                  <a:lnTo>
                    <a:pt x="96" y="534"/>
                  </a:lnTo>
                  <a:lnTo>
                    <a:pt x="93" y="531"/>
                  </a:lnTo>
                  <a:lnTo>
                    <a:pt x="93" y="528"/>
                  </a:lnTo>
                  <a:lnTo>
                    <a:pt x="90" y="526"/>
                  </a:lnTo>
                  <a:lnTo>
                    <a:pt x="90" y="523"/>
                  </a:lnTo>
                  <a:lnTo>
                    <a:pt x="88" y="523"/>
                  </a:lnTo>
                  <a:lnTo>
                    <a:pt x="88" y="521"/>
                  </a:lnTo>
                  <a:lnTo>
                    <a:pt x="88" y="518"/>
                  </a:lnTo>
                  <a:lnTo>
                    <a:pt x="85" y="515"/>
                  </a:lnTo>
                  <a:lnTo>
                    <a:pt x="85" y="513"/>
                  </a:lnTo>
                  <a:lnTo>
                    <a:pt x="88" y="510"/>
                  </a:lnTo>
                  <a:lnTo>
                    <a:pt x="88" y="508"/>
                  </a:lnTo>
                  <a:lnTo>
                    <a:pt x="88" y="505"/>
                  </a:lnTo>
                  <a:lnTo>
                    <a:pt x="88" y="503"/>
                  </a:lnTo>
                  <a:lnTo>
                    <a:pt x="88" y="500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3" y="495"/>
                  </a:lnTo>
                  <a:lnTo>
                    <a:pt x="83" y="492"/>
                  </a:lnTo>
                  <a:lnTo>
                    <a:pt x="80" y="492"/>
                  </a:lnTo>
                  <a:lnTo>
                    <a:pt x="77" y="490"/>
                  </a:lnTo>
                  <a:lnTo>
                    <a:pt x="75" y="490"/>
                  </a:lnTo>
                  <a:lnTo>
                    <a:pt x="75" y="487"/>
                  </a:lnTo>
                  <a:lnTo>
                    <a:pt x="72" y="485"/>
                  </a:lnTo>
                  <a:lnTo>
                    <a:pt x="72" y="482"/>
                  </a:lnTo>
                  <a:lnTo>
                    <a:pt x="70" y="482"/>
                  </a:lnTo>
                  <a:lnTo>
                    <a:pt x="70" y="479"/>
                  </a:lnTo>
                  <a:lnTo>
                    <a:pt x="67" y="479"/>
                  </a:lnTo>
                  <a:lnTo>
                    <a:pt x="65" y="479"/>
                  </a:lnTo>
                  <a:lnTo>
                    <a:pt x="65" y="477"/>
                  </a:lnTo>
                  <a:lnTo>
                    <a:pt x="62" y="477"/>
                  </a:lnTo>
                  <a:lnTo>
                    <a:pt x="59" y="477"/>
                  </a:lnTo>
                  <a:lnTo>
                    <a:pt x="57" y="477"/>
                  </a:lnTo>
                  <a:lnTo>
                    <a:pt x="54" y="477"/>
                  </a:lnTo>
                  <a:lnTo>
                    <a:pt x="52" y="477"/>
                  </a:lnTo>
                  <a:lnTo>
                    <a:pt x="49" y="477"/>
                  </a:lnTo>
                  <a:lnTo>
                    <a:pt x="47" y="477"/>
                  </a:lnTo>
                  <a:lnTo>
                    <a:pt x="44" y="477"/>
                  </a:lnTo>
                  <a:lnTo>
                    <a:pt x="41" y="474"/>
                  </a:lnTo>
                  <a:lnTo>
                    <a:pt x="39" y="474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69"/>
                  </a:lnTo>
                  <a:lnTo>
                    <a:pt x="34" y="466"/>
                  </a:lnTo>
                  <a:lnTo>
                    <a:pt x="36" y="464"/>
                  </a:lnTo>
                  <a:lnTo>
                    <a:pt x="36" y="461"/>
                  </a:lnTo>
                  <a:lnTo>
                    <a:pt x="36" y="459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9" y="443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8"/>
                  </a:lnTo>
                  <a:lnTo>
                    <a:pt x="41" y="436"/>
                  </a:lnTo>
                  <a:lnTo>
                    <a:pt x="39" y="436"/>
                  </a:lnTo>
                  <a:lnTo>
                    <a:pt x="36" y="436"/>
                  </a:lnTo>
                  <a:lnTo>
                    <a:pt x="36" y="433"/>
                  </a:lnTo>
                  <a:lnTo>
                    <a:pt x="36" y="430"/>
                  </a:lnTo>
                  <a:lnTo>
                    <a:pt x="36" y="428"/>
                  </a:lnTo>
                  <a:lnTo>
                    <a:pt x="39" y="428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9" y="420"/>
                  </a:lnTo>
                  <a:lnTo>
                    <a:pt x="41" y="420"/>
                  </a:lnTo>
                  <a:lnTo>
                    <a:pt x="41" y="418"/>
                  </a:lnTo>
                  <a:lnTo>
                    <a:pt x="44" y="418"/>
                  </a:lnTo>
                  <a:lnTo>
                    <a:pt x="44" y="415"/>
                  </a:lnTo>
                  <a:lnTo>
                    <a:pt x="41" y="412"/>
                  </a:lnTo>
                  <a:lnTo>
                    <a:pt x="44" y="412"/>
                  </a:lnTo>
                  <a:lnTo>
                    <a:pt x="44" y="410"/>
                  </a:lnTo>
                  <a:lnTo>
                    <a:pt x="41" y="410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39" y="405"/>
                  </a:lnTo>
                  <a:lnTo>
                    <a:pt x="39" y="402"/>
                  </a:lnTo>
                  <a:lnTo>
                    <a:pt x="36" y="402"/>
                  </a:lnTo>
                  <a:lnTo>
                    <a:pt x="34" y="399"/>
                  </a:lnTo>
                  <a:lnTo>
                    <a:pt x="34" y="397"/>
                  </a:lnTo>
                  <a:lnTo>
                    <a:pt x="34" y="394"/>
                  </a:lnTo>
                  <a:lnTo>
                    <a:pt x="34" y="392"/>
                  </a:lnTo>
                  <a:lnTo>
                    <a:pt x="31" y="392"/>
                  </a:lnTo>
                  <a:lnTo>
                    <a:pt x="31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1"/>
                  </a:lnTo>
                  <a:lnTo>
                    <a:pt x="23" y="381"/>
                  </a:lnTo>
                  <a:lnTo>
                    <a:pt x="23" y="379"/>
                  </a:lnTo>
                  <a:lnTo>
                    <a:pt x="21" y="379"/>
                  </a:lnTo>
                  <a:lnTo>
                    <a:pt x="18" y="379"/>
                  </a:lnTo>
                  <a:lnTo>
                    <a:pt x="16" y="379"/>
                  </a:lnTo>
                  <a:lnTo>
                    <a:pt x="13" y="379"/>
                  </a:lnTo>
                  <a:lnTo>
                    <a:pt x="10" y="379"/>
                  </a:lnTo>
                  <a:lnTo>
                    <a:pt x="8" y="379"/>
                  </a:lnTo>
                  <a:lnTo>
                    <a:pt x="8" y="376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3" y="371"/>
                  </a:lnTo>
                  <a:lnTo>
                    <a:pt x="3" y="369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0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3" y="353"/>
                  </a:lnTo>
                  <a:lnTo>
                    <a:pt x="3" y="350"/>
                  </a:lnTo>
                  <a:lnTo>
                    <a:pt x="5" y="348"/>
                  </a:lnTo>
                  <a:lnTo>
                    <a:pt x="5" y="345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13" y="343"/>
                  </a:lnTo>
                  <a:lnTo>
                    <a:pt x="13" y="340"/>
                  </a:lnTo>
                  <a:lnTo>
                    <a:pt x="16" y="340"/>
                  </a:lnTo>
                  <a:lnTo>
                    <a:pt x="16" y="338"/>
                  </a:lnTo>
                  <a:lnTo>
                    <a:pt x="18" y="338"/>
                  </a:lnTo>
                  <a:lnTo>
                    <a:pt x="21" y="335"/>
                  </a:lnTo>
                  <a:lnTo>
                    <a:pt x="21" y="338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6" y="335"/>
                  </a:lnTo>
                  <a:lnTo>
                    <a:pt x="26" y="332"/>
                  </a:lnTo>
                  <a:lnTo>
                    <a:pt x="28" y="332"/>
                  </a:lnTo>
                  <a:lnTo>
                    <a:pt x="31" y="332"/>
                  </a:lnTo>
                  <a:lnTo>
                    <a:pt x="34" y="330"/>
                  </a:lnTo>
                  <a:lnTo>
                    <a:pt x="36" y="330"/>
                  </a:lnTo>
                  <a:lnTo>
                    <a:pt x="39" y="330"/>
                  </a:lnTo>
                  <a:lnTo>
                    <a:pt x="39" y="327"/>
                  </a:lnTo>
                  <a:lnTo>
                    <a:pt x="41" y="327"/>
                  </a:lnTo>
                  <a:lnTo>
                    <a:pt x="44" y="327"/>
                  </a:lnTo>
                  <a:lnTo>
                    <a:pt x="44" y="325"/>
                  </a:lnTo>
                  <a:lnTo>
                    <a:pt x="47" y="325"/>
                  </a:lnTo>
                  <a:lnTo>
                    <a:pt x="47" y="322"/>
                  </a:lnTo>
                  <a:lnTo>
                    <a:pt x="47" y="320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52" y="314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4" y="304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49" y="294"/>
                  </a:lnTo>
                  <a:lnTo>
                    <a:pt x="49" y="291"/>
                  </a:lnTo>
                  <a:lnTo>
                    <a:pt x="47" y="291"/>
                  </a:lnTo>
                  <a:lnTo>
                    <a:pt x="47" y="289"/>
                  </a:lnTo>
                  <a:lnTo>
                    <a:pt x="49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54" y="286"/>
                  </a:lnTo>
                  <a:lnTo>
                    <a:pt x="54" y="283"/>
                  </a:lnTo>
                  <a:lnTo>
                    <a:pt x="54" y="281"/>
                  </a:lnTo>
                  <a:lnTo>
                    <a:pt x="57" y="281"/>
                  </a:lnTo>
                  <a:lnTo>
                    <a:pt x="57" y="278"/>
                  </a:lnTo>
                  <a:lnTo>
                    <a:pt x="59" y="276"/>
                  </a:lnTo>
                  <a:lnTo>
                    <a:pt x="59" y="273"/>
                  </a:lnTo>
                  <a:lnTo>
                    <a:pt x="62" y="273"/>
                  </a:lnTo>
                  <a:lnTo>
                    <a:pt x="65" y="271"/>
                  </a:lnTo>
                  <a:lnTo>
                    <a:pt x="67" y="271"/>
                  </a:lnTo>
                  <a:lnTo>
                    <a:pt x="67" y="268"/>
                  </a:lnTo>
                  <a:lnTo>
                    <a:pt x="70" y="268"/>
                  </a:lnTo>
                  <a:lnTo>
                    <a:pt x="70" y="265"/>
                  </a:lnTo>
                  <a:lnTo>
                    <a:pt x="72" y="265"/>
                  </a:lnTo>
                  <a:lnTo>
                    <a:pt x="72" y="263"/>
                  </a:lnTo>
                  <a:lnTo>
                    <a:pt x="75" y="263"/>
                  </a:lnTo>
                  <a:lnTo>
                    <a:pt x="77" y="263"/>
                  </a:lnTo>
                  <a:lnTo>
                    <a:pt x="77" y="265"/>
                  </a:lnTo>
                  <a:lnTo>
                    <a:pt x="80" y="265"/>
                  </a:lnTo>
                  <a:lnTo>
                    <a:pt x="83" y="265"/>
                  </a:lnTo>
                  <a:lnTo>
                    <a:pt x="83" y="263"/>
                  </a:lnTo>
                  <a:lnTo>
                    <a:pt x="83" y="260"/>
                  </a:lnTo>
                  <a:lnTo>
                    <a:pt x="85" y="258"/>
                  </a:lnTo>
                  <a:lnTo>
                    <a:pt x="88" y="258"/>
                  </a:lnTo>
                  <a:lnTo>
                    <a:pt x="88" y="255"/>
                  </a:lnTo>
                  <a:lnTo>
                    <a:pt x="88" y="252"/>
                  </a:lnTo>
                  <a:lnTo>
                    <a:pt x="90" y="252"/>
                  </a:lnTo>
                  <a:lnTo>
                    <a:pt x="93" y="252"/>
                  </a:lnTo>
                  <a:lnTo>
                    <a:pt x="93" y="250"/>
                  </a:lnTo>
                  <a:lnTo>
                    <a:pt x="96" y="250"/>
                  </a:lnTo>
                  <a:lnTo>
                    <a:pt x="96" y="247"/>
                  </a:lnTo>
                  <a:lnTo>
                    <a:pt x="96" y="245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6" y="237"/>
                  </a:lnTo>
                  <a:lnTo>
                    <a:pt x="98" y="237"/>
                  </a:lnTo>
                  <a:lnTo>
                    <a:pt x="98" y="234"/>
                  </a:lnTo>
                  <a:lnTo>
                    <a:pt x="101" y="234"/>
                  </a:lnTo>
                  <a:lnTo>
                    <a:pt x="101" y="232"/>
                  </a:lnTo>
                  <a:lnTo>
                    <a:pt x="103" y="232"/>
                  </a:lnTo>
                  <a:lnTo>
                    <a:pt x="106" y="232"/>
                  </a:lnTo>
                  <a:lnTo>
                    <a:pt x="106" y="229"/>
                  </a:lnTo>
                  <a:lnTo>
                    <a:pt x="108" y="229"/>
                  </a:lnTo>
                  <a:lnTo>
                    <a:pt x="108" y="227"/>
                  </a:lnTo>
                  <a:lnTo>
                    <a:pt x="111" y="227"/>
                  </a:lnTo>
                  <a:lnTo>
                    <a:pt x="114" y="227"/>
                  </a:lnTo>
                  <a:lnTo>
                    <a:pt x="116" y="227"/>
                  </a:lnTo>
                  <a:lnTo>
                    <a:pt x="114" y="224"/>
                  </a:lnTo>
                  <a:lnTo>
                    <a:pt x="116" y="222"/>
                  </a:lnTo>
                  <a:lnTo>
                    <a:pt x="114" y="222"/>
                  </a:lnTo>
                  <a:lnTo>
                    <a:pt x="116" y="222"/>
                  </a:lnTo>
                  <a:lnTo>
                    <a:pt x="116" y="219"/>
                  </a:lnTo>
                  <a:lnTo>
                    <a:pt x="119" y="219"/>
                  </a:lnTo>
                  <a:lnTo>
                    <a:pt x="119" y="216"/>
                  </a:lnTo>
                  <a:lnTo>
                    <a:pt x="119" y="214"/>
                  </a:lnTo>
                  <a:lnTo>
                    <a:pt x="119" y="211"/>
                  </a:lnTo>
                  <a:lnTo>
                    <a:pt x="119" y="209"/>
                  </a:lnTo>
                  <a:lnTo>
                    <a:pt x="116" y="209"/>
                  </a:lnTo>
                  <a:lnTo>
                    <a:pt x="116" y="206"/>
                  </a:lnTo>
                  <a:lnTo>
                    <a:pt x="116" y="204"/>
                  </a:lnTo>
                  <a:lnTo>
                    <a:pt x="119" y="201"/>
                  </a:lnTo>
                  <a:lnTo>
                    <a:pt x="116" y="198"/>
                  </a:lnTo>
                  <a:lnTo>
                    <a:pt x="116" y="196"/>
                  </a:lnTo>
                  <a:lnTo>
                    <a:pt x="116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21" y="191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9" y="185"/>
                  </a:lnTo>
                  <a:lnTo>
                    <a:pt x="129" y="183"/>
                  </a:lnTo>
                  <a:lnTo>
                    <a:pt x="132" y="183"/>
                  </a:lnTo>
                  <a:lnTo>
                    <a:pt x="134" y="183"/>
                  </a:lnTo>
                  <a:lnTo>
                    <a:pt x="134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4" y="178"/>
                  </a:lnTo>
                  <a:lnTo>
                    <a:pt x="134" y="175"/>
                  </a:lnTo>
                  <a:lnTo>
                    <a:pt x="134" y="173"/>
                  </a:lnTo>
                  <a:lnTo>
                    <a:pt x="137" y="173"/>
                  </a:lnTo>
                  <a:lnTo>
                    <a:pt x="134" y="173"/>
                  </a:lnTo>
                  <a:lnTo>
                    <a:pt x="134" y="170"/>
                  </a:lnTo>
                  <a:lnTo>
                    <a:pt x="137" y="170"/>
                  </a:lnTo>
                  <a:lnTo>
                    <a:pt x="139" y="170"/>
                  </a:lnTo>
                  <a:lnTo>
                    <a:pt x="139" y="167"/>
                  </a:lnTo>
                  <a:lnTo>
                    <a:pt x="142" y="167"/>
                  </a:lnTo>
                  <a:lnTo>
                    <a:pt x="145" y="167"/>
                  </a:lnTo>
                  <a:lnTo>
                    <a:pt x="147" y="167"/>
                  </a:lnTo>
                  <a:lnTo>
                    <a:pt x="147" y="165"/>
                  </a:lnTo>
                  <a:lnTo>
                    <a:pt x="150" y="165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60"/>
                  </a:lnTo>
                  <a:lnTo>
                    <a:pt x="160" y="157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5" y="155"/>
                  </a:lnTo>
                  <a:lnTo>
                    <a:pt x="165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5" y="149"/>
                  </a:lnTo>
                  <a:lnTo>
                    <a:pt x="165" y="147"/>
                  </a:lnTo>
                  <a:lnTo>
                    <a:pt x="165" y="144"/>
                  </a:lnTo>
                  <a:lnTo>
                    <a:pt x="163" y="144"/>
                  </a:lnTo>
                  <a:lnTo>
                    <a:pt x="163" y="142"/>
                  </a:lnTo>
                  <a:lnTo>
                    <a:pt x="163" y="139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6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1"/>
                  </a:lnTo>
                  <a:lnTo>
                    <a:pt x="155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0" y="126"/>
                  </a:lnTo>
                  <a:lnTo>
                    <a:pt x="150" y="124"/>
                  </a:lnTo>
                  <a:lnTo>
                    <a:pt x="147" y="124"/>
                  </a:lnTo>
                  <a:lnTo>
                    <a:pt x="145" y="121"/>
                  </a:lnTo>
                  <a:lnTo>
                    <a:pt x="145" y="118"/>
                  </a:lnTo>
                  <a:lnTo>
                    <a:pt x="142" y="116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2" y="108"/>
                  </a:lnTo>
                  <a:lnTo>
                    <a:pt x="142" y="106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7" y="103"/>
                  </a:lnTo>
                  <a:lnTo>
                    <a:pt x="150" y="103"/>
                  </a:lnTo>
                  <a:lnTo>
                    <a:pt x="150" y="106"/>
                  </a:lnTo>
                  <a:lnTo>
                    <a:pt x="152" y="106"/>
                  </a:lnTo>
                  <a:lnTo>
                    <a:pt x="152" y="108"/>
                  </a:lnTo>
                  <a:lnTo>
                    <a:pt x="155" y="108"/>
                  </a:lnTo>
                  <a:lnTo>
                    <a:pt x="155" y="111"/>
                  </a:lnTo>
                  <a:lnTo>
                    <a:pt x="157" y="111"/>
                  </a:lnTo>
                  <a:lnTo>
                    <a:pt x="160" y="111"/>
                  </a:lnTo>
                  <a:lnTo>
                    <a:pt x="163" y="113"/>
                  </a:lnTo>
                  <a:lnTo>
                    <a:pt x="165" y="113"/>
                  </a:lnTo>
                  <a:lnTo>
                    <a:pt x="168" y="113"/>
                  </a:lnTo>
                  <a:lnTo>
                    <a:pt x="168" y="116"/>
                  </a:lnTo>
                  <a:lnTo>
                    <a:pt x="170" y="113"/>
                  </a:lnTo>
                  <a:lnTo>
                    <a:pt x="173" y="113"/>
                  </a:lnTo>
                  <a:lnTo>
                    <a:pt x="175" y="113"/>
                  </a:lnTo>
                  <a:lnTo>
                    <a:pt x="175" y="111"/>
                  </a:lnTo>
                  <a:lnTo>
                    <a:pt x="178" y="111"/>
                  </a:lnTo>
                  <a:lnTo>
                    <a:pt x="178" y="108"/>
                  </a:lnTo>
                  <a:lnTo>
                    <a:pt x="181" y="108"/>
                  </a:lnTo>
                  <a:lnTo>
                    <a:pt x="183" y="106"/>
                  </a:lnTo>
                  <a:lnTo>
                    <a:pt x="186" y="106"/>
                  </a:lnTo>
                  <a:lnTo>
                    <a:pt x="188" y="106"/>
                  </a:lnTo>
                  <a:lnTo>
                    <a:pt x="191" y="106"/>
                  </a:lnTo>
                  <a:lnTo>
                    <a:pt x="191" y="108"/>
                  </a:lnTo>
                  <a:lnTo>
                    <a:pt x="194" y="106"/>
                  </a:lnTo>
                  <a:lnTo>
                    <a:pt x="194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4" y="100"/>
                  </a:lnTo>
                  <a:lnTo>
                    <a:pt x="194" y="98"/>
                  </a:lnTo>
                  <a:lnTo>
                    <a:pt x="196" y="98"/>
                  </a:lnTo>
                  <a:lnTo>
                    <a:pt x="199" y="98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4" y="93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9" y="90"/>
                  </a:lnTo>
                  <a:lnTo>
                    <a:pt x="212" y="90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3"/>
                  </a:lnTo>
                  <a:lnTo>
                    <a:pt x="219" y="95"/>
                  </a:lnTo>
                  <a:lnTo>
                    <a:pt x="222" y="98"/>
                  </a:lnTo>
                  <a:lnTo>
                    <a:pt x="222" y="100"/>
                  </a:lnTo>
                  <a:lnTo>
                    <a:pt x="224" y="100"/>
                  </a:lnTo>
                  <a:lnTo>
                    <a:pt x="224" y="103"/>
                  </a:lnTo>
                  <a:lnTo>
                    <a:pt x="227" y="103"/>
                  </a:lnTo>
                  <a:lnTo>
                    <a:pt x="227" y="100"/>
                  </a:lnTo>
                  <a:lnTo>
                    <a:pt x="230" y="100"/>
                  </a:lnTo>
                  <a:lnTo>
                    <a:pt x="232" y="100"/>
                  </a:lnTo>
                  <a:lnTo>
                    <a:pt x="232" y="103"/>
                  </a:lnTo>
                  <a:lnTo>
                    <a:pt x="235" y="103"/>
                  </a:lnTo>
                  <a:lnTo>
                    <a:pt x="237" y="103"/>
                  </a:lnTo>
                  <a:lnTo>
                    <a:pt x="240" y="103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3" y="98"/>
                  </a:lnTo>
                  <a:lnTo>
                    <a:pt x="243" y="95"/>
                  </a:lnTo>
                  <a:lnTo>
                    <a:pt x="245" y="98"/>
                  </a:lnTo>
                  <a:lnTo>
                    <a:pt x="248" y="95"/>
                  </a:lnTo>
                  <a:lnTo>
                    <a:pt x="245" y="95"/>
                  </a:lnTo>
                  <a:lnTo>
                    <a:pt x="245" y="93"/>
                  </a:lnTo>
                  <a:lnTo>
                    <a:pt x="245" y="90"/>
                  </a:lnTo>
                  <a:lnTo>
                    <a:pt x="243" y="90"/>
                  </a:lnTo>
                  <a:lnTo>
                    <a:pt x="243" y="87"/>
                  </a:lnTo>
                  <a:lnTo>
                    <a:pt x="245" y="85"/>
                  </a:lnTo>
                  <a:lnTo>
                    <a:pt x="248" y="85"/>
                  </a:lnTo>
                  <a:lnTo>
                    <a:pt x="250" y="85"/>
                  </a:lnTo>
                  <a:lnTo>
                    <a:pt x="253" y="85"/>
                  </a:lnTo>
                  <a:lnTo>
                    <a:pt x="255" y="82"/>
                  </a:lnTo>
                  <a:lnTo>
                    <a:pt x="255" y="80"/>
                  </a:lnTo>
                  <a:lnTo>
                    <a:pt x="258" y="80"/>
                  </a:lnTo>
                  <a:lnTo>
                    <a:pt x="258" y="77"/>
                  </a:lnTo>
                  <a:lnTo>
                    <a:pt x="261" y="77"/>
                  </a:lnTo>
                  <a:lnTo>
                    <a:pt x="263" y="75"/>
                  </a:lnTo>
                  <a:lnTo>
                    <a:pt x="263" y="72"/>
                  </a:lnTo>
                  <a:lnTo>
                    <a:pt x="266" y="72"/>
                  </a:lnTo>
                  <a:lnTo>
                    <a:pt x="263" y="75"/>
                  </a:lnTo>
                  <a:lnTo>
                    <a:pt x="266" y="75"/>
                  </a:lnTo>
                  <a:lnTo>
                    <a:pt x="266" y="72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72"/>
                  </a:lnTo>
                  <a:lnTo>
                    <a:pt x="276" y="72"/>
                  </a:lnTo>
                  <a:lnTo>
                    <a:pt x="276" y="69"/>
                  </a:lnTo>
                  <a:lnTo>
                    <a:pt x="279" y="72"/>
                  </a:lnTo>
                  <a:lnTo>
                    <a:pt x="279" y="69"/>
                  </a:lnTo>
                  <a:lnTo>
                    <a:pt x="281" y="69"/>
                  </a:lnTo>
                  <a:lnTo>
                    <a:pt x="284" y="69"/>
                  </a:lnTo>
                  <a:lnTo>
                    <a:pt x="286" y="69"/>
                  </a:lnTo>
                  <a:lnTo>
                    <a:pt x="289" y="69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299" y="69"/>
                  </a:lnTo>
                  <a:lnTo>
                    <a:pt x="302" y="69"/>
                  </a:lnTo>
                  <a:lnTo>
                    <a:pt x="304" y="69"/>
                  </a:lnTo>
                  <a:lnTo>
                    <a:pt x="307" y="69"/>
                  </a:lnTo>
                  <a:lnTo>
                    <a:pt x="307" y="67"/>
                  </a:lnTo>
                  <a:lnTo>
                    <a:pt x="310" y="67"/>
                  </a:lnTo>
                  <a:lnTo>
                    <a:pt x="310" y="64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5" y="67"/>
                  </a:lnTo>
                  <a:lnTo>
                    <a:pt x="315" y="64"/>
                  </a:lnTo>
                  <a:lnTo>
                    <a:pt x="315" y="62"/>
                  </a:lnTo>
                  <a:lnTo>
                    <a:pt x="315" y="59"/>
                  </a:lnTo>
                  <a:lnTo>
                    <a:pt x="315" y="57"/>
                  </a:lnTo>
                  <a:lnTo>
                    <a:pt x="315" y="54"/>
                  </a:lnTo>
                  <a:lnTo>
                    <a:pt x="315" y="51"/>
                  </a:lnTo>
                  <a:lnTo>
                    <a:pt x="312" y="51"/>
                  </a:lnTo>
                  <a:lnTo>
                    <a:pt x="312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0" y="41"/>
                  </a:lnTo>
                  <a:lnTo>
                    <a:pt x="310" y="38"/>
                  </a:lnTo>
                  <a:lnTo>
                    <a:pt x="310" y="36"/>
                  </a:lnTo>
                  <a:lnTo>
                    <a:pt x="312" y="36"/>
                  </a:lnTo>
                  <a:lnTo>
                    <a:pt x="312" y="33"/>
                  </a:lnTo>
                  <a:lnTo>
                    <a:pt x="312" y="31"/>
                  </a:lnTo>
                  <a:lnTo>
                    <a:pt x="310" y="31"/>
                  </a:lnTo>
                  <a:lnTo>
                    <a:pt x="310" y="28"/>
                  </a:lnTo>
                  <a:lnTo>
                    <a:pt x="307" y="26"/>
                  </a:lnTo>
                  <a:lnTo>
                    <a:pt x="307" y="23"/>
                  </a:lnTo>
                  <a:lnTo>
                    <a:pt x="304" y="23"/>
                  </a:lnTo>
                  <a:lnTo>
                    <a:pt x="304" y="20"/>
                  </a:lnTo>
                  <a:lnTo>
                    <a:pt x="307" y="20"/>
                  </a:lnTo>
                  <a:lnTo>
                    <a:pt x="307" y="18"/>
                  </a:lnTo>
                  <a:lnTo>
                    <a:pt x="307" y="15"/>
                  </a:lnTo>
                  <a:lnTo>
                    <a:pt x="307" y="13"/>
                  </a:lnTo>
                  <a:lnTo>
                    <a:pt x="310" y="13"/>
                  </a:lnTo>
                  <a:lnTo>
                    <a:pt x="310" y="10"/>
                  </a:lnTo>
                  <a:lnTo>
                    <a:pt x="312" y="10"/>
                  </a:lnTo>
                  <a:lnTo>
                    <a:pt x="315" y="10"/>
                  </a:lnTo>
                  <a:lnTo>
                    <a:pt x="317" y="13"/>
                  </a:lnTo>
                  <a:lnTo>
                    <a:pt x="320" y="13"/>
                  </a:lnTo>
                  <a:lnTo>
                    <a:pt x="320" y="10"/>
                  </a:lnTo>
                  <a:lnTo>
                    <a:pt x="322" y="10"/>
                  </a:lnTo>
                  <a:lnTo>
                    <a:pt x="325" y="8"/>
                  </a:lnTo>
                  <a:lnTo>
                    <a:pt x="328" y="5"/>
                  </a:lnTo>
                  <a:lnTo>
                    <a:pt x="330" y="5"/>
                  </a:lnTo>
                  <a:lnTo>
                    <a:pt x="333" y="5"/>
                  </a:lnTo>
                  <a:lnTo>
                    <a:pt x="335" y="5"/>
                  </a:lnTo>
                  <a:lnTo>
                    <a:pt x="338" y="8"/>
                  </a:lnTo>
                  <a:lnTo>
                    <a:pt x="341" y="8"/>
                  </a:lnTo>
                  <a:lnTo>
                    <a:pt x="341" y="10"/>
                  </a:lnTo>
                  <a:lnTo>
                    <a:pt x="343" y="10"/>
                  </a:lnTo>
                  <a:lnTo>
                    <a:pt x="346" y="10"/>
                  </a:lnTo>
                  <a:lnTo>
                    <a:pt x="346" y="8"/>
                  </a:lnTo>
                  <a:lnTo>
                    <a:pt x="346" y="5"/>
                  </a:lnTo>
                  <a:lnTo>
                    <a:pt x="348" y="5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51" y="10"/>
                  </a:lnTo>
                  <a:lnTo>
                    <a:pt x="353" y="10"/>
                  </a:lnTo>
                  <a:lnTo>
                    <a:pt x="353" y="8"/>
                  </a:lnTo>
                  <a:lnTo>
                    <a:pt x="356" y="8"/>
                  </a:lnTo>
                  <a:lnTo>
                    <a:pt x="356" y="10"/>
                  </a:lnTo>
                  <a:lnTo>
                    <a:pt x="359" y="10"/>
                  </a:lnTo>
                  <a:lnTo>
                    <a:pt x="361" y="10"/>
                  </a:lnTo>
                  <a:lnTo>
                    <a:pt x="364" y="10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9" y="13"/>
                  </a:lnTo>
                  <a:lnTo>
                    <a:pt x="369" y="10"/>
                  </a:lnTo>
                  <a:lnTo>
                    <a:pt x="371" y="10"/>
                  </a:lnTo>
                  <a:lnTo>
                    <a:pt x="371" y="8"/>
                  </a:lnTo>
                  <a:lnTo>
                    <a:pt x="371" y="5"/>
                  </a:lnTo>
                  <a:lnTo>
                    <a:pt x="371" y="2"/>
                  </a:lnTo>
                  <a:lnTo>
                    <a:pt x="374" y="2"/>
                  </a:lnTo>
                  <a:lnTo>
                    <a:pt x="374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7" name="Freeform 10"/>
            <p:cNvSpPr>
              <a:spLocks/>
            </p:cNvSpPr>
            <p:nvPr/>
          </p:nvSpPr>
          <p:spPr bwMode="auto">
            <a:xfrm>
              <a:off x="2813" y="2131"/>
              <a:ext cx="193" cy="307"/>
            </a:xfrm>
            <a:custGeom>
              <a:avLst/>
              <a:gdLst>
                <a:gd name="T0" fmla="*/ 56 w 193"/>
                <a:gd name="T1" fmla="*/ 31 h 307"/>
                <a:gd name="T2" fmla="*/ 59 w 193"/>
                <a:gd name="T3" fmla="*/ 23 h 307"/>
                <a:gd name="T4" fmla="*/ 67 w 193"/>
                <a:gd name="T5" fmla="*/ 15 h 307"/>
                <a:gd name="T6" fmla="*/ 75 w 193"/>
                <a:gd name="T7" fmla="*/ 13 h 307"/>
                <a:gd name="T8" fmla="*/ 85 w 193"/>
                <a:gd name="T9" fmla="*/ 13 h 307"/>
                <a:gd name="T10" fmla="*/ 93 w 193"/>
                <a:gd name="T11" fmla="*/ 10 h 307"/>
                <a:gd name="T12" fmla="*/ 103 w 193"/>
                <a:gd name="T13" fmla="*/ 5 h 307"/>
                <a:gd name="T14" fmla="*/ 105 w 193"/>
                <a:gd name="T15" fmla="*/ 10 h 307"/>
                <a:gd name="T16" fmla="*/ 108 w 193"/>
                <a:gd name="T17" fmla="*/ 5 h 307"/>
                <a:gd name="T18" fmla="*/ 116 w 193"/>
                <a:gd name="T19" fmla="*/ 0 h 307"/>
                <a:gd name="T20" fmla="*/ 126 w 193"/>
                <a:gd name="T21" fmla="*/ 0 h 307"/>
                <a:gd name="T22" fmla="*/ 124 w 193"/>
                <a:gd name="T23" fmla="*/ 8 h 307"/>
                <a:gd name="T24" fmla="*/ 134 w 193"/>
                <a:gd name="T25" fmla="*/ 8 h 307"/>
                <a:gd name="T26" fmla="*/ 142 w 193"/>
                <a:gd name="T27" fmla="*/ 10 h 307"/>
                <a:gd name="T28" fmla="*/ 149 w 193"/>
                <a:gd name="T29" fmla="*/ 13 h 307"/>
                <a:gd name="T30" fmla="*/ 157 w 193"/>
                <a:gd name="T31" fmla="*/ 10 h 307"/>
                <a:gd name="T32" fmla="*/ 167 w 193"/>
                <a:gd name="T33" fmla="*/ 18 h 307"/>
                <a:gd name="T34" fmla="*/ 178 w 193"/>
                <a:gd name="T35" fmla="*/ 23 h 307"/>
                <a:gd name="T36" fmla="*/ 188 w 193"/>
                <a:gd name="T37" fmla="*/ 28 h 307"/>
                <a:gd name="T38" fmla="*/ 193 w 193"/>
                <a:gd name="T39" fmla="*/ 39 h 307"/>
                <a:gd name="T40" fmla="*/ 188 w 193"/>
                <a:gd name="T41" fmla="*/ 44 h 307"/>
                <a:gd name="T42" fmla="*/ 173 w 193"/>
                <a:gd name="T43" fmla="*/ 49 h 307"/>
                <a:gd name="T44" fmla="*/ 160 w 193"/>
                <a:gd name="T45" fmla="*/ 57 h 307"/>
                <a:gd name="T46" fmla="*/ 152 w 193"/>
                <a:gd name="T47" fmla="*/ 64 h 307"/>
                <a:gd name="T48" fmla="*/ 142 w 193"/>
                <a:gd name="T49" fmla="*/ 70 h 307"/>
                <a:gd name="T50" fmla="*/ 131 w 193"/>
                <a:gd name="T51" fmla="*/ 75 h 307"/>
                <a:gd name="T52" fmla="*/ 124 w 193"/>
                <a:gd name="T53" fmla="*/ 85 h 307"/>
                <a:gd name="T54" fmla="*/ 124 w 193"/>
                <a:gd name="T55" fmla="*/ 95 h 307"/>
                <a:gd name="T56" fmla="*/ 116 w 193"/>
                <a:gd name="T57" fmla="*/ 106 h 307"/>
                <a:gd name="T58" fmla="*/ 121 w 193"/>
                <a:gd name="T59" fmla="*/ 116 h 307"/>
                <a:gd name="T60" fmla="*/ 124 w 193"/>
                <a:gd name="T61" fmla="*/ 129 h 307"/>
                <a:gd name="T62" fmla="*/ 124 w 193"/>
                <a:gd name="T63" fmla="*/ 137 h 307"/>
                <a:gd name="T64" fmla="*/ 131 w 193"/>
                <a:gd name="T65" fmla="*/ 144 h 307"/>
                <a:gd name="T66" fmla="*/ 121 w 193"/>
                <a:gd name="T67" fmla="*/ 150 h 307"/>
                <a:gd name="T68" fmla="*/ 134 w 193"/>
                <a:gd name="T69" fmla="*/ 155 h 307"/>
                <a:gd name="T70" fmla="*/ 126 w 193"/>
                <a:gd name="T71" fmla="*/ 162 h 307"/>
                <a:gd name="T72" fmla="*/ 126 w 193"/>
                <a:gd name="T73" fmla="*/ 173 h 307"/>
                <a:gd name="T74" fmla="*/ 124 w 193"/>
                <a:gd name="T75" fmla="*/ 180 h 307"/>
                <a:gd name="T76" fmla="*/ 126 w 193"/>
                <a:gd name="T77" fmla="*/ 188 h 307"/>
                <a:gd name="T78" fmla="*/ 131 w 193"/>
                <a:gd name="T79" fmla="*/ 196 h 307"/>
                <a:gd name="T80" fmla="*/ 126 w 193"/>
                <a:gd name="T81" fmla="*/ 206 h 307"/>
                <a:gd name="T82" fmla="*/ 129 w 193"/>
                <a:gd name="T83" fmla="*/ 219 h 307"/>
                <a:gd name="T84" fmla="*/ 126 w 193"/>
                <a:gd name="T85" fmla="*/ 229 h 307"/>
                <a:gd name="T86" fmla="*/ 121 w 193"/>
                <a:gd name="T87" fmla="*/ 240 h 307"/>
                <a:gd name="T88" fmla="*/ 111 w 193"/>
                <a:gd name="T89" fmla="*/ 248 h 307"/>
                <a:gd name="T90" fmla="*/ 100 w 193"/>
                <a:gd name="T91" fmla="*/ 240 h 307"/>
                <a:gd name="T92" fmla="*/ 87 w 193"/>
                <a:gd name="T93" fmla="*/ 237 h 307"/>
                <a:gd name="T94" fmla="*/ 77 w 193"/>
                <a:gd name="T95" fmla="*/ 248 h 307"/>
                <a:gd name="T96" fmla="*/ 75 w 193"/>
                <a:gd name="T97" fmla="*/ 260 h 307"/>
                <a:gd name="T98" fmla="*/ 69 w 193"/>
                <a:gd name="T99" fmla="*/ 273 h 307"/>
                <a:gd name="T100" fmla="*/ 59 w 193"/>
                <a:gd name="T101" fmla="*/ 278 h 307"/>
                <a:gd name="T102" fmla="*/ 49 w 193"/>
                <a:gd name="T103" fmla="*/ 273 h 307"/>
                <a:gd name="T104" fmla="*/ 38 w 193"/>
                <a:gd name="T105" fmla="*/ 268 h 307"/>
                <a:gd name="T106" fmla="*/ 26 w 193"/>
                <a:gd name="T107" fmla="*/ 266 h 307"/>
                <a:gd name="T108" fmla="*/ 18 w 193"/>
                <a:gd name="T109" fmla="*/ 276 h 307"/>
                <a:gd name="T110" fmla="*/ 10 w 193"/>
                <a:gd name="T111" fmla="*/ 289 h 307"/>
                <a:gd name="T112" fmla="*/ 7 w 193"/>
                <a:gd name="T113" fmla="*/ 294 h 307"/>
                <a:gd name="T114" fmla="*/ 10 w 193"/>
                <a:gd name="T115" fmla="*/ 302 h 307"/>
                <a:gd name="T116" fmla="*/ 0 w 193"/>
                <a:gd name="T117" fmla="*/ 307 h 30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93"/>
                <a:gd name="T178" fmla="*/ 0 h 307"/>
                <a:gd name="T179" fmla="*/ 193 w 193"/>
                <a:gd name="T180" fmla="*/ 307 h 30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93" h="307">
                  <a:moveTo>
                    <a:pt x="59" y="44"/>
                  </a:moveTo>
                  <a:lnTo>
                    <a:pt x="59" y="41"/>
                  </a:lnTo>
                  <a:lnTo>
                    <a:pt x="59" y="39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56" y="31"/>
                  </a:lnTo>
                  <a:lnTo>
                    <a:pt x="59" y="31"/>
                  </a:lnTo>
                  <a:lnTo>
                    <a:pt x="59" y="28"/>
                  </a:lnTo>
                  <a:lnTo>
                    <a:pt x="62" y="28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62" y="23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72" y="15"/>
                  </a:lnTo>
                  <a:lnTo>
                    <a:pt x="75" y="15"/>
                  </a:lnTo>
                  <a:lnTo>
                    <a:pt x="75" y="13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13"/>
                  </a:lnTo>
                  <a:lnTo>
                    <a:pt x="85" y="13"/>
                  </a:lnTo>
                  <a:lnTo>
                    <a:pt x="87" y="13"/>
                  </a:lnTo>
                  <a:lnTo>
                    <a:pt x="90" y="13"/>
                  </a:lnTo>
                  <a:lnTo>
                    <a:pt x="90" y="10"/>
                  </a:lnTo>
                  <a:lnTo>
                    <a:pt x="90" y="8"/>
                  </a:lnTo>
                  <a:lnTo>
                    <a:pt x="93" y="8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5" y="8"/>
                  </a:lnTo>
                  <a:lnTo>
                    <a:pt x="98" y="8"/>
                  </a:lnTo>
                  <a:lnTo>
                    <a:pt x="100" y="8"/>
                  </a:lnTo>
                  <a:lnTo>
                    <a:pt x="100" y="5"/>
                  </a:lnTo>
                  <a:lnTo>
                    <a:pt x="103" y="5"/>
                  </a:lnTo>
                  <a:lnTo>
                    <a:pt x="103" y="8"/>
                  </a:lnTo>
                  <a:lnTo>
                    <a:pt x="100" y="10"/>
                  </a:lnTo>
                  <a:lnTo>
                    <a:pt x="100" y="13"/>
                  </a:lnTo>
                  <a:lnTo>
                    <a:pt x="103" y="13"/>
                  </a:lnTo>
                  <a:lnTo>
                    <a:pt x="105" y="13"/>
                  </a:lnTo>
                  <a:lnTo>
                    <a:pt x="105" y="10"/>
                  </a:lnTo>
                  <a:lnTo>
                    <a:pt x="103" y="10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8" y="5"/>
                  </a:lnTo>
                  <a:lnTo>
                    <a:pt x="108" y="3"/>
                  </a:lnTo>
                  <a:lnTo>
                    <a:pt x="108" y="5"/>
                  </a:lnTo>
                  <a:lnTo>
                    <a:pt x="111" y="5"/>
                  </a:lnTo>
                  <a:lnTo>
                    <a:pt x="111" y="3"/>
                  </a:lnTo>
                  <a:lnTo>
                    <a:pt x="113" y="0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26" y="3"/>
                  </a:lnTo>
                  <a:lnTo>
                    <a:pt x="126" y="5"/>
                  </a:lnTo>
                  <a:lnTo>
                    <a:pt x="124" y="5"/>
                  </a:lnTo>
                  <a:lnTo>
                    <a:pt x="124" y="8"/>
                  </a:lnTo>
                  <a:lnTo>
                    <a:pt x="126" y="8"/>
                  </a:lnTo>
                  <a:lnTo>
                    <a:pt x="129" y="8"/>
                  </a:lnTo>
                  <a:lnTo>
                    <a:pt x="129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10"/>
                  </a:lnTo>
                  <a:lnTo>
                    <a:pt x="136" y="8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2" y="10"/>
                  </a:lnTo>
                  <a:lnTo>
                    <a:pt x="142" y="13"/>
                  </a:lnTo>
                  <a:lnTo>
                    <a:pt x="142" y="10"/>
                  </a:lnTo>
                  <a:lnTo>
                    <a:pt x="144" y="10"/>
                  </a:lnTo>
                  <a:lnTo>
                    <a:pt x="144" y="13"/>
                  </a:lnTo>
                  <a:lnTo>
                    <a:pt x="147" y="13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2" y="15"/>
                  </a:lnTo>
                  <a:lnTo>
                    <a:pt x="152" y="13"/>
                  </a:lnTo>
                  <a:lnTo>
                    <a:pt x="152" y="10"/>
                  </a:lnTo>
                  <a:lnTo>
                    <a:pt x="154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2" y="10"/>
                  </a:lnTo>
                  <a:lnTo>
                    <a:pt x="162" y="13"/>
                  </a:lnTo>
                  <a:lnTo>
                    <a:pt x="165" y="13"/>
                  </a:lnTo>
                  <a:lnTo>
                    <a:pt x="165" y="15"/>
                  </a:lnTo>
                  <a:lnTo>
                    <a:pt x="167" y="18"/>
                  </a:lnTo>
                  <a:lnTo>
                    <a:pt x="170" y="18"/>
                  </a:lnTo>
                  <a:lnTo>
                    <a:pt x="173" y="18"/>
                  </a:lnTo>
                  <a:lnTo>
                    <a:pt x="175" y="18"/>
                  </a:lnTo>
                  <a:lnTo>
                    <a:pt x="175" y="21"/>
                  </a:lnTo>
                  <a:lnTo>
                    <a:pt x="175" y="23"/>
                  </a:lnTo>
                  <a:lnTo>
                    <a:pt x="178" y="23"/>
                  </a:lnTo>
                  <a:lnTo>
                    <a:pt x="180" y="23"/>
                  </a:lnTo>
                  <a:lnTo>
                    <a:pt x="180" y="26"/>
                  </a:lnTo>
                  <a:lnTo>
                    <a:pt x="180" y="28"/>
                  </a:lnTo>
                  <a:lnTo>
                    <a:pt x="183" y="28"/>
                  </a:lnTo>
                  <a:lnTo>
                    <a:pt x="185" y="28"/>
                  </a:lnTo>
                  <a:lnTo>
                    <a:pt x="188" y="28"/>
                  </a:lnTo>
                  <a:lnTo>
                    <a:pt x="188" y="31"/>
                  </a:lnTo>
                  <a:lnTo>
                    <a:pt x="191" y="31"/>
                  </a:lnTo>
                  <a:lnTo>
                    <a:pt x="191" y="34"/>
                  </a:lnTo>
                  <a:lnTo>
                    <a:pt x="193" y="34"/>
                  </a:lnTo>
                  <a:lnTo>
                    <a:pt x="193" y="36"/>
                  </a:lnTo>
                  <a:lnTo>
                    <a:pt x="193" y="39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88" y="44"/>
                  </a:lnTo>
                  <a:lnTo>
                    <a:pt x="185" y="46"/>
                  </a:lnTo>
                  <a:lnTo>
                    <a:pt x="183" y="46"/>
                  </a:lnTo>
                  <a:lnTo>
                    <a:pt x="180" y="49"/>
                  </a:lnTo>
                  <a:lnTo>
                    <a:pt x="178" y="49"/>
                  </a:lnTo>
                  <a:lnTo>
                    <a:pt x="175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7" y="49"/>
                  </a:lnTo>
                  <a:lnTo>
                    <a:pt x="165" y="52"/>
                  </a:lnTo>
                  <a:lnTo>
                    <a:pt x="162" y="54"/>
                  </a:lnTo>
                  <a:lnTo>
                    <a:pt x="160" y="54"/>
                  </a:lnTo>
                  <a:lnTo>
                    <a:pt x="160" y="57"/>
                  </a:lnTo>
                  <a:lnTo>
                    <a:pt x="157" y="57"/>
                  </a:lnTo>
                  <a:lnTo>
                    <a:pt x="154" y="57"/>
                  </a:lnTo>
                  <a:lnTo>
                    <a:pt x="154" y="59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42" y="70"/>
                  </a:lnTo>
                  <a:lnTo>
                    <a:pt x="139" y="70"/>
                  </a:lnTo>
                  <a:lnTo>
                    <a:pt x="136" y="70"/>
                  </a:lnTo>
                  <a:lnTo>
                    <a:pt x="134" y="70"/>
                  </a:lnTo>
                  <a:lnTo>
                    <a:pt x="134" y="72"/>
                  </a:lnTo>
                  <a:lnTo>
                    <a:pt x="131" y="72"/>
                  </a:lnTo>
                  <a:lnTo>
                    <a:pt x="131" y="75"/>
                  </a:lnTo>
                  <a:lnTo>
                    <a:pt x="131" y="77"/>
                  </a:lnTo>
                  <a:lnTo>
                    <a:pt x="131" y="80"/>
                  </a:lnTo>
                  <a:lnTo>
                    <a:pt x="129" y="80"/>
                  </a:lnTo>
                  <a:lnTo>
                    <a:pt x="129" y="82"/>
                  </a:lnTo>
                  <a:lnTo>
                    <a:pt x="126" y="85"/>
                  </a:lnTo>
                  <a:lnTo>
                    <a:pt x="124" y="85"/>
                  </a:lnTo>
                  <a:lnTo>
                    <a:pt x="124" y="88"/>
                  </a:lnTo>
                  <a:lnTo>
                    <a:pt x="121" y="88"/>
                  </a:lnTo>
                  <a:lnTo>
                    <a:pt x="121" y="90"/>
                  </a:lnTo>
                  <a:lnTo>
                    <a:pt x="121" y="93"/>
                  </a:lnTo>
                  <a:lnTo>
                    <a:pt x="124" y="93"/>
                  </a:lnTo>
                  <a:lnTo>
                    <a:pt x="124" y="95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4" y="101"/>
                  </a:lnTo>
                  <a:lnTo>
                    <a:pt x="121" y="103"/>
                  </a:lnTo>
                  <a:lnTo>
                    <a:pt x="118" y="106"/>
                  </a:lnTo>
                  <a:lnTo>
                    <a:pt x="116" y="106"/>
                  </a:lnTo>
                  <a:lnTo>
                    <a:pt x="116" y="108"/>
                  </a:lnTo>
                  <a:lnTo>
                    <a:pt x="118" y="108"/>
                  </a:lnTo>
                  <a:lnTo>
                    <a:pt x="118" y="111"/>
                  </a:lnTo>
                  <a:lnTo>
                    <a:pt x="118" y="113"/>
                  </a:lnTo>
                  <a:lnTo>
                    <a:pt x="121" y="113"/>
                  </a:lnTo>
                  <a:lnTo>
                    <a:pt x="121" y="116"/>
                  </a:lnTo>
                  <a:lnTo>
                    <a:pt x="124" y="119"/>
                  </a:lnTo>
                  <a:lnTo>
                    <a:pt x="126" y="121"/>
                  </a:lnTo>
                  <a:lnTo>
                    <a:pt x="126" y="124"/>
                  </a:lnTo>
                  <a:lnTo>
                    <a:pt x="124" y="124"/>
                  </a:lnTo>
                  <a:lnTo>
                    <a:pt x="124" y="126"/>
                  </a:lnTo>
                  <a:lnTo>
                    <a:pt x="124" y="129"/>
                  </a:lnTo>
                  <a:lnTo>
                    <a:pt x="121" y="129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4"/>
                  </a:lnTo>
                  <a:lnTo>
                    <a:pt x="121" y="137"/>
                  </a:lnTo>
                  <a:lnTo>
                    <a:pt x="124" y="137"/>
                  </a:lnTo>
                  <a:lnTo>
                    <a:pt x="124" y="139"/>
                  </a:lnTo>
                  <a:lnTo>
                    <a:pt x="126" y="139"/>
                  </a:lnTo>
                  <a:lnTo>
                    <a:pt x="126" y="142"/>
                  </a:lnTo>
                  <a:lnTo>
                    <a:pt x="129" y="142"/>
                  </a:lnTo>
                  <a:lnTo>
                    <a:pt x="131" y="142"/>
                  </a:lnTo>
                  <a:lnTo>
                    <a:pt x="131" y="144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7"/>
                  </a:lnTo>
                  <a:lnTo>
                    <a:pt x="124" y="147"/>
                  </a:lnTo>
                  <a:lnTo>
                    <a:pt x="121" y="147"/>
                  </a:lnTo>
                  <a:lnTo>
                    <a:pt x="121" y="150"/>
                  </a:lnTo>
                  <a:lnTo>
                    <a:pt x="121" y="152"/>
                  </a:lnTo>
                  <a:lnTo>
                    <a:pt x="124" y="152"/>
                  </a:lnTo>
                  <a:lnTo>
                    <a:pt x="126" y="155"/>
                  </a:lnTo>
                  <a:lnTo>
                    <a:pt x="129" y="155"/>
                  </a:lnTo>
                  <a:lnTo>
                    <a:pt x="131" y="155"/>
                  </a:lnTo>
                  <a:lnTo>
                    <a:pt x="134" y="155"/>
                  </a:lnTo>
                  <a:lnTo>
                    <a:pt x="134" y="157"/>
                  </a:lnTo>
                  <a:lnTo>
                    <a:pt x="131" y="157"/>
                  </a:lnTo>
                  <a:lnTo>
                    <a:pt x="131" y="160"/>
                  </a:lnTo>
                  <a:lnTo>
                    <a:pt x="129" y="160"/>
                  </a:lnTo>
                  <a:lnTo>
                    <a:pt x="126" y="160"/>
                  </a:lnTo>
                  <a:lnTo>
                    <a:pt x="126" y="162"/>
                  </a:lnTo>
                  <a:lnTo>
                    <a:pt x="126" y="165"/>
                  </a:lnTo>
                  <a:lnTo>
                    <a:pt x="126" y="168"/>
                  </a:lnTo>
                  <a:lnTo>
                    <a:pt x="124" y="168"/>
                  </a:lnTo>
                  <a:lnTo>
                    <a:pt x="126" y="168"/>
                  </a:lnTo>
                  <a:lnTo>
                    <a:pt x="126" y="170"/>
                  </a:lnTo>
                  <a:lnTo>
                    <a:pt x="126" y="173"/>
                  </a:lnTo>
                  <a:lnTo>
                    <a:pt x="124" y="173"/>
                  </a:lnTo>
                  <a:lnTo>
                    <a:pt x="124" y="175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8"/>
                  </a:lnTo>
                  <a:lnTo>
                    <a:pt x="124" y="180"/>
                  </a:lnTo>
                  <a:lnTo>
                    <a:pt x="126" y="180"/>
                  </a:lnTo>
                  <a:lnTo>
                    <a:pt x="126" y="183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4" y="191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31" y="188"/>
                  </a:lnTo>
                  <a:lnTo>
                    <a:pt x="134" y="191"/>
                  </a:lnTo>
                  <a:lnTo>
                    <a:pt x="134" y="193"/>
                  </a:lnTo>
                  <a:lnTo>
                    <a:pt x="131" y="193"/>
                  </a:lnTo>
                  <a:lnTo>
                    <a:pt x="131" y="196"/>
                  </a:lnTo>
                  <a:lnTo>
                    <a:pt x="129" y="196"/>
                  </a:lnTo>
                  <a:lnTo>
                    <a:pt x="129" y="199"/>
                  </a:lnTo>
                  <a:lnTo>
                    <a:pt x="129" y="201"/>
                  </a:lnTo>
                  <a:lnTo>
                    <a:pt x="126" y="201"/>
                  </a:lnTo>
                  <a:lnTo>
                    <a:pt x="126" y="204"/>
                  </a:lnTo>
                  <a:lnTo>
                    <a:pt x="126" y="206"/>
                  </a:lnTo>
                  <a:lnTo>
                    <a:pt x="126" y="209"/>
                  </a:lnTo>
                  <a:lnTo>
                    <a:pt x="126" y="211"/>
                  </a:lnTo>
                  <a:lnTo>
                    <a:pt x="129" y="211"/>
                  </a:lnTo>
                  <a:lnTo>
                    <a:pt x="129" y="214"/>
                  </a:lnTo>
                  <a:lnTo>
                    <a:pt x="129" y="217"/>
                  </a:lnTo>
                  <a:lnTo>
                    <a:pt x="129" y="219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26" y="227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4" y="232"/>
                  </a:lnTo>
                  <a:lnTo>
                    <a:pt x="124" y="235"/>
                  </a:lnTo>
                  <a:lnTo>
                    <a:pt x="121" y="235"/>
                  </a:lnTo>
                  <a:lnTo>
                    <a:pt x="121" y="237"/>
                  </a:lnTo>
                  <a:lnTo>
                    <a:pt x="121" y="240"/>
                  </a:lnTo>
                  <a:lnTo>
                    <a:pt x="118" y="242"/>
                  </a:lnTo>
                  <a:lnTo>
                    <a:pt x="116" y="242"/>
                  </a:lnTo>
                  <a:lnTo>
                    <a:pt x="116" y="245"/>
                  </a:lnTo>
                  <a:lnTo>
                    <a:pt x="113" y="245"/>
                  </a:lnTo>
                  <a:lnTo>
                    <a:pt x="113" y="248"/>
                  </a:lnTo>
                  <a:lnTo>
                    <a:pt x="111" y="248"/>
                  </a:lnTo>
                  <a:lnTo>
                    <a:pt x="111" y="245"/>
                  </a:lnTo>
                  <a:lnTo>
                    <a:pt x="108" y="245"/>
                  </a:lnTo>
                  <a:lnTo>
                    <a:pt x="105" y="245"/>
                  </a:lnTo>
                  <a:lnTo>
                    <a:pt x="105" y="242"/>
                  </a:lnTo>
                  <a:lnTo>
                    <a:pt x="103" y="240"/>
                  </a:lnTo>
                  <a:lnTo>
                    <a:pt x="100" y="240"/>
                  </a:lnTo>
                  <a:lnTo>
                    <a:pt x="98" y="240"/>
                  </a:lnTo>
                  <a:lnTo>
                    <a:pt x="98" y="237"/>
                  </a:lnTo>
                  <a:lnTo>
                    <a:pt x="95" y="237"/>
                  </a:lnTo>
                  <a:lnTo>
                    <a:pt x="93" y="235"/>
                  </a:lnTo>
                  <a:lnTo>
                    <a:pt x="90" y="237"/>
                  </a:lnTo>
                  <a:lnTo>
                    <a:pt x="87" y="237"/>
                  </a:lnTo>
                  <a:lnTo>
                    <a:pt x="85" y="237"/>
                  </a:lnTo>
                  <a:lnTo>
                    <a:pt x="82" y="237"/>
                  </a:lnTo>
                  <a:lnTo>
                    <a:pt x="82" y="240"/>
                  </a:lnTo>
                  <a:lnTo>
                    <a:pt x="80" y="242"/>
                  </a:lnTo>
                  <a:lnTo>
                    <a:pt x="80" y="245"/>
                  </a:lnTo>
                  <a:lnTo>
                    <a:pt x="77" y="248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5" y="253"/>
                  </a:lnTo>
                  <a:lnTo>
                    <a:pt x="75" y="255"/>
                  </a:lnTo>
                  <a:lnTo>
                    <a:pt x="75" y="258"/>
                  </a:lnTo>
                  <a:lnTo>
                    <a:pt x="75" y="260"/>
                  </a:lnTo>
                  <a:lnTo>
                    <a:pt x="72" y="260"/>
                  </a:lnTo>
                  <a:lnTo>
                    <a:pt x="72" y="263"/>
                  </a:lnTo>
                  <a:lnTo>
                    <a:pt x="72" y="266"/>
                  </a:lnTo>
                  <a:lnTo>
                    <a:pt x="69" y="268"/>
                  </a:lnTo>
                  <a:lnTo>
                    <a:pt x="69" y="271"/>
                  </a:lnTo>
                  <a:lnTo>
                    <a:pt x="69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64" y="276"/>
                  </a:lnTo>
                  <a:lnTo>
                    <a:pt x="64" y="278"/>
                  </a:lnTo>
                  <a:lnTo>
                    <a:pt x="62" y="278"/>
                  </a:lnTo>
                  <a:lnTo>
                    <a:pt x="59" y="278"/>
                  </a:lnTo>
                  <a:lnTo>
                    <a:pt x="56" y="278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51" y="273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6" y="271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6" y="268"/>
                  </a:lnTo>
                  <a:lnTo>
                    <a:pt x="33" y="268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3" y="266"/>
                  </a:lnTo>
                  <a:lnTo>
                    <a:pt x="23" y="268"/>
                  </a:lnTo>
                  <a:lnTo>
                    <a:pt x="20" y="268"/>
                  </a:lnTo>
                  <a:lnTo>
                    <a:pt x="18" y="271"/>
                  </a:lnTo>
                  <a:lnTo>
                    <a:pt x="18" y="273"/>
                  </a:lnTo>
                  <a:lnTo>
                    <a:pt x="18" y="276"/>
                  </a:lnTo>
                  <a:lnTo>
                    <a:pt x="18" y="278"/>
                  </a:lnTo>
                  <a:lnTo>
                    <a:pt x="18" y="281"/>
                  </a:lnTo>
                  <a:lnTo>
                    <a:pt x="18" y="284"/>
                  </a:lnTo>
                  <a:lnTo>
                    <a:pt x="15" y="284"/>
                  </a:lnTo>
                  <a:lnTo>
                    <a:pt x="13" y="286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9"/>
                  </a:lnTo>
                  <a:lnTo>
                    <a:pt x="2" y="291"/>
                  </a:lnTo>
                  <a:lnTo>
                    <a:pt x="5" y="291"/>
                  </a:lnTo>
                  <a:lnTo>
                    <a:pt x="5" y="294"/>
                  </a:lnTo>
                  <a:lnTo>
                    <a:pt x="7" y="294"/>
                  </a:lnTo>
                  <a:lnTo>
                    <a:pt x="7" y="296"/>
                  </a:lnTo>
                  <a:lnTo>
                    <a:pt x="7" y="299"/>
                  </a:lnTo>
                  <a:lnTo>
                    <a:pt x="10" y="299"/>
                  </a:lnTo>
                  <a:lnTo>
                    <a:pt x="13" y="299"/>
                  </a:lnTo>
                  <a:lnTo>
                    <a:pt x="13" y="302"/>
                  </a:lnTo>
                  <a:lnTo>
                    <a:pt x="10" y="302"/>
                  </a:lnTo>
                  <a:lnTo>
                    <a:pt x="7" y="302"/>
                  </a:lnTo>
                  <a:lnTo>
                    <a:pt x="7" y="304"/>
                  </a:lnTo>
                  <a:lnTo>
                    <a:pt x="5" y="304"/>
                  </a:lnTo>
                  <a:lnTo>
                    <a:pt x="5" y="307"/>
                  </a:lnTo>
                  <a:lnTo>
                    <a:pt x="2" y="307"/>
                  </a:lnTo>
                  <a:lnTo>
                    <a:pt x="0" y="307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8" name="Freeform 11"/>
            <p:cNvSpPr>
              <a:spLocks/>
            </p:cNvSpPr>
            <p:nvPr/>
          </p:nvSpPr>
          <p:spPr bwMode="auto">
            <a:xfrm>
              <a:off x="3720" y="1556"/>
              <a:ext cx="1117" cy="485"/>
            </a:xfrm>
            <a:custGeom>
              <a:avLst/>
              <a:gdLst>
                <a:gd name="T0" fmla="*/ 55 w 1117"/>
                <a:gd name="T1" fmla="*/ 229 h 485"/>
                <a:gd name="T2" fmla="*/ 57 w 1117"/>
                <a:gd name="T3" fmla="*/ 186 h 485"/>
                <a:gd name="T4" fmla="*/ 39 w 1117"/>
                <a:gd name="T5" fmla="*/ 139 h 485"/>
                <a:gd name="T6" fmla="*/ 98 w 1117"/>
                <a:gd name="T7" fmla="*/ 134 h 485"/>
                <a:gd name="T8" fmla="*/ 158 w 1117"/>
                <a:gd name="T9" fmla="*/ 142 h 485"/>
                <a:gd name="T10" fmla="*/ 207 w 1117"/>
                <a:gd name="T11" fmla="*/ 113 h 485"/>
                <a:gd name="T12" fmla="*/ 251 w 1117"/>
                <a:gd name="T13" fmla="*/ 85 h 485"/>
                <a:gd name="T14" fmla="*/ 318 w 1117"/>
                <a:gd name="T15" fmla="*/ 62 h 485"/>
                <a:gd name="T16" fmla="*/ 356 w 1117"/>
                <a:gd name="T17" fmla="*/ 21 h 485"/>
                <a:gd name="T18" fmla="*/ 411 w 1117"/>
                <a:gd name="T19" fmla="*/ 13 h 485"/>
                <a:gd name="T20" fmla="*/ 462 w 1117"/>
                <a:gd name="T21" fmla="*/ 5 h 485"/>
                <a:gd name="T22" fmla="*/ 508 w 1117"/>
                <a:gd name="T23" fmla="*/ 34 h 485"/>
                <a:gd name="T24" fmla="*/ 557 w 1117"/>
                <a:gd name="T25" fmla="*/ 49 h 485"/>
                <a:gd name="T26" fmla="*/ 612 w 1117"/>
                <a:gd name="T27" fmla="*/ 70 h 485"/>
                <a:gd name="T28" fmla="*/ 661 w 1117"/>
                <a:gd name="T29" fmla="*/ 95 h 485"/>
                <a:gd name="T30" fmla="*/ 712 w 1117"/>
                <a:gd name="T31" fmla="*/ 111 h 485"/>
                <a:gd name="T32" fmla="*/ 764 w 1117"/>
                <a:gd name="T33" fmla="*/ 85 h 485"/>
                <a:gd name="T34" fmla="*/ 818 w 1117"/>
                <a:gd name="T35" fmla="*/ 62 h 485"/>
                <a:gd name="T36" fmla="*/ 877 w 1117"/>
                <a:gd name="T37" fmla="*/ 31 h 485"/>
                <a:gd name="T38" fmla="*/ 924 w 1117"/>
                <a:gd name="T39" fmla="*/ 31 h 485"/>
                <a:gd name="T40" fmla="*/ 947 w 1117"/>
                <a:gd name="T41" fmla="*/ 85 h 485"/>
                <a:gd name="T42" fmla="*/ 986 w 1117"/>
                <a:gd name="T43" fmla="*/ 124 h 485"/>
                <a:gd name="T44" fmla="*/ 975 w 1117"/>
                <a:gd name="T45" fmla="*/ 150 h 485"/>
                <a:gd name="T46" fmla="*/ 986 w 1117"/>
                <a:gd name="T47" fmla="*/ 191 h 485"/>
                <a:gd name="T48" fmla="*/ 1024 w 1117"/>
                <a:gd name="T49" fmla="*/ 232 h 485"/>
                <a:gd name="T50" fmla="*/ 1071 w 1117"/>
                <a:gd name="T51" fmla="*/ 271 h 485"/>
                <a:gd name="T52" fmla="*/ 1102 w 1117"/>
                <a:gd name="T53" fmla="*/ 309 h 485"/>
                <a:gd name="T54" fmla="*/ 1107 w 1117"/>
                <a:gd name="T55" fmla="*/ 351 h 485"/>
                <a:gd name="T56" fmla="*/ 1055 w 1117"/>
                <a:gd name="T57" fmla="*/ 376 h 485"/>
                <a:gd name="T58" fmla="*/ 1019 w 1117"/>
                <a:gd name="T59" fmla="*/ 410 h 485"/>
                <a:gd name="T60" fmla="*/ 983 w 1117"/>
                <a:gd name="T61" fmla="*/ 459 h 485"/>
                <a:gd name="T62" fmla="*/ 965 w 1117"/>
                <a:gd name="T63" fmla="*/ 415 h 485"/>
                <a:gd name="T64" fmla="*/ 903 w 1117"/>
                <a:gd name="T65" fmla="*/ 397 h 485"/>
                <a:gd name="T66" fmla="*/ 857 w 1117"/>
                <a:gd name="T67" fmla="*/ 374 h 485"/>
                <a:gd name="T68" fmla="*/ 808 w 1117"/>
                <a:gd name="T69" fmla="*/ 402 h 485"/>
                <a:gd name="T70" fmla="*/ 790 w 1117"/>
                <a:gd name="T71" fmla="*/ 451 h 485"/>
                <a:gd name="T72" fmla="*/ 743 w 1117"/>
                <a:gd name="T73" fmla="*/ 420 h 485"/>
                <a:gd name="T74" fmla="*/ 694 w 1117"/>
                <a:gd name="T75" fmla="*/ 420 h 485"/>
                <a:gd name="T76" fmla="*/ 645 w 1117"/>
                <a:gd name="T77" fmla="*/ 451 h 485"/>
                <a:gd name="T78" fmla="*/ 591 w 1117"/>
                <a:gd name="T79" fmla="*/ 413 h 485"/>
                <a:gd name="T80" fmla="*/ 565 w 1117"/>
                <a:gd name="T81" fmla="*/ 353 h 485"/>
                <a:gd name="T82" fmla="*/ 550 w 1117"/>
                <a:gd name="T83" fmla="*/ 307 h 485"/>
                <a:gd name="T84" fmla="*/ 532 w 1117"/>
                <a:gd name="T85" fmla="*/ 330 h 485"/>
                <a:gd name="T86" fmla="*/ 534 w 1117"/>
                <a:gd name="T87" fmla="*/ 364 h 485"/>
                <a:gd name="T88" fmla="*/ 506 w 1117"/>
                <a:gd name="T89" fmla="*/ 407 h 485"/>
                <a:gd name="T90" fmla="*/ 514 w 1117"/>
                <a:gd name="T91" fmla="*/ 446 h 485"/>
                <a:gd name="T92" fmla="*/ 496 w 1117"/>
                <a:gd name="T93" fmla="*/ 485 h 485"/>
                <a:gd name="T94" fmla="*/ 421 w 1117"/>
                <a:gd name="T95" fmla="*/ 464 h 485"/>
                <a:gd name="T96" fmla="*/ 413 w 1117"/>
                <a:gd name="T97" fmla="*/ 410 h 485"/>
                <a:gd name="T98" fmla="*/ 377 w 1117"/>
                <a:gd name="T99" fmla="*/ 423 h 485"/>
                <a:gd name="T100" fmla="*/ 343 w 1117"/>
                <a:gd name="T101" fmla="*/ 443 h 485"/>
                <a:gd name="T102" fmla="*/ 292 w 1117"/>
                <a:gd name="T103" fmla="*/ 443 h 485"/>
                <a:gd name="T104" fmla="*/ 230 w 1117"/>
                <a:gd name="T105" fmla="*/ 428 h 485"/>
                <a:gd name="T106" fmla="*/ 199 w 1117"/>
                <a:gd name="T107" fmla="*/ 459 h 485"/>
                <a:gd name="T108" fmla="*/ 166 w 1117"/>
                <a:gd name="T109" fmla="*/ 462 h 485"/>
                <a:gd name="T110" fmla="*/ 135 w 1117"/>
                <a:gd name="T111" fmla="*/ 464 h 485"/>
                <a:gd name="T112" fmla="*/ 101 w 1117"/>
                <a:gd name="T113" fmla="*/ 464 h 485"/>
                <a:gd name="T114" fmla="*/ 65 w 1117"/>
                <a:gd name="T115" fmla="*/ 464 h 485"/>
                <a:gd name="T116" fmla="*/ 11 w 1117"/>
                <a:gd name="T117" fmla="*/ 441 h 485"/>
                <a:gd name="T118" fmla="*/ 39 w 1117"/>
                <a:gd name="T119" fmla="*/ 400 h 485"/>
                <a:gd name="T120" fmla="*/ 73 w 1117"/>
                <a:gd name="T121" fmla="*/ 364 h 485"/>
                <a:gd name="T122" fmla="*/ 73 w 1117"/>
                <a:gd name="T123" fmla="*/ 315 h 4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17"/>
                <a:gd name="T187" fmla="*/ 0 h 485"/>
                <a:gd name="T188" fmla="*/ 1117 w 1117"/>
                <a:gd name="T189" fmla="*/ 485 h 4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17" h="485">
                  <a:moveTo>
                    <a:pt x="73" y="268"/>
                  </a:moveTo>
                  <a:lnTo>
                    <a:pt x="73" y="266"/>
                  </a:lnTo>
                  <a:lnTo>
                    <a:pt x="73" y="263"/>
                  </a:lnTo>
                  <a:lnTo>
                    <a:pt x="73" y="266"/>
                  </a:lnTo>
                  <a:lnTo>
                    <a:pt x="70" y="266"/>
                  </a:lnTo>
                  <a:lnTo>
                    <a:pt x="70" y="268"/>
                  </a:lnTo>
                  <a:lnTo>
                    <a:pt x="70" y="266"/>
                  </a:lnTo>
                  <a:lnTo>
                    <a:pt x="68" y="266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8" y="263"/>
                  </a:lnTo>
                  <a:lnTo>
                    <a:pt x="65" y="263"/>
                  </a:lnTo>
                  <a:lnTo>
                    <a:pt x="65" y="260"/>
                  </a:lnTo>
                  <a:lnTo>
                    <a:pt x="62" y="260"/>
                  </a:lnTo>
                  <a:lnTo>
                    <a:pt x="62" y="258"/>
                  </a:lnTo>
                  <a:lnTo>
                    <a:pt x="62" y="255"/>
                  </a:lnTo>
                  <a:lnTo>
                    <a:pt x="62" y="253"/>
                  </a:lnTo>
                  <a:lnTo>
                    <a:pt x="60" y="253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37"/>
                  </a:lnTo>
                  <a:lnTo>
                    <a:pt x="60" y="235"/>
                  </a:lnTo>
                  <a:lnTo>
                    <a:pt x="60" y="232"/>
                  </a:lnTo>
                  <a:lnTo>
                    <a:pt x="60" y="229"/>
                  </a:lnTo>
                  <a:lnTo>
                    <a:pt x="57" y="229"/>
                  </a:lnTo>
                  <a:lnTo>
                    <a:pt x="55" y="229"/>
                  </a:lnTo>
                  <a:lnTo>
                    <a:pt x="55" y="227"/>
                  </a:lnTo>
                  <a:lnTo>
                    <a:pt x="57" y="227"/>
                  </a:lnTo>
                  <a:lnTo>
                    <a:pt x="55" y="227"/>
                  </a:lnTo>
                  <a:lnTo>
                    <a:pt x="55" y="224"/>
                  </a:lnTo>
                  <a:lnTo>
                    <a:pt x="55" y="222"/>
                  </a:lnTo>
                  <a:lnTo>
                    <a:pt x="55" y="219"/>
                  </a:lnTo>
                  <a:lnTo>
                    <a:pt x="52" y="217"/>
                  </a:lnTo>
                  <a:lnTo>
                    <a:pt x="55" y="214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7" y="214"/>
                  </a:lnTo>
                  <a:lnTo>
                    <a:pt x="57" y="211"/>
                  </a:lnTo>
                  <a:lnTo>
                    <a:pt x="55" y="211"/>
                  </a:lnTo>
                  <a:lnTo>
                    <a:pt x="52" y="211"/>
                  </a:lnTo>
                  <a:lnTo>
                    <a:pt x="52" y="209"/>
                  </a:lnTo>
                  <a:lnTo>
                    <a:pt x="55" y="209"/>
                  </a:lnTo>
                  <a:lnTo>
                    <a:pt x="57" y="209"/>
                  </a:lnTo>
                  <a:lnTo>
                    <a:pt x="57" y="206"/>
                  </a:lnTo>
                  <a:lnTo>
                    <a:pt x="57" y="204"/>
                  </a:lnTo>
                  <a:lnTo>
                    <a:pt x="57" y="201"/>
                  </a:lnTo>
                  <a:lnTo>
                    <a:pt x="57" y="199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60" y="193"/>
                  </a:lnTo>
                  <a:lnTo>
                    <a:pt x="62" y="191"/>
                  </a:lnTo>
                  <a:lnTo>
                    <a:pt x="62" y="188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7" y="186"/>
                  </a:lnTo>
                  <a:lnTo>
                    <a:pt x="57" y="183"/>
                  </a:lnTo>
                  <a:lnTo>
                    <a:pt x="55" y="183"/>
                  </a:lnTo>
                  <a:lnTo>
                    <a:pt x="52" y="183"/>
                  </a:lnTo>
                  <a:lnTo>
                    <a:pt x="52" y="180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9" y="175"/>
                  </a:lnTo>
                  <a:lnTo>
                    <a:pt x="47" y="175"/>
                  </a:lnTo>
                  <a:lnTo>
                    <a:pt x="44" y="175"/>
                  </a:lnTo>
                  <a:lnTo>
                    <a:pt x="34" y="168"/>
                  </a:lnTo>
                  <a:lnTo>
                    <a:pt x="31" y="165"/>
                  </a:lnTo>
                  <a:lnTo>
                    <a:pt x="31" y="162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6" y="155"/>
                  </a:lnTo>
                  <a:lnTo>
                    <a:pt x="24" y="152"/>
                  </a:lnTo>
                  <a:lnTo>
                    <a:pt x="24" y="150"/>
                  </a:lnTo>
                  <a:lnTo>
                    <a:pt x="21" y="147"/>
                  </a:lnTo>
                  <a:lnTo>
                    <a:pt x="21" y="144"/>
                  </a:lnTo>
                  <a:lnTo>
                    <a:pt x="21" y="142"/>
                  </a:lnTo>
                  <a:lnTo>
                    <a:pt x="21" y="139"/>
                  </a:lnTo>
                  <a:lnTo>
                    <a:pt x="21" y="137"/>
                  </a:lnTo>
                  <a:lnTo>
                    <a:pt x="24" y="137"/>
                  </a:lnTo>
                  <a:lnTo>
                    <a:pt x="26" y="137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4" y="137"/>
                  </a:lnTo>
                  <a:lnTo>
                    <a:pt x="37" y="139"/>
                  </a:lnTo>
                  <a:lnTo>
                    <a:pt x="39" y="139"/>
                  </a:lnTo>
                  <a:lnTo>
                    <a:pt x="42" y="142"/>
                  </a:lnTo>
                  <a:lnTo>
                    <a:pt x="44" y="142"/>
                  </a:lnTo>
                  <a:lnTo>
                    <a:pt x="44" y="144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7"/>
                  </a:lnTo>
                  <a:lnTo>
                    <a:pt x="55" y="147"/>
                  </a:lnTo>
                  <a:lnTo>
                    <a:pt x="57" y="147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5" y="147"/>
                  </a:lnTo>
                  <a:lnTo>
                    <a:pt x="68" y="147"/>
                  </a:lnTo>
                  <a:lnTo>
                    <a:pt x="70" y="147"/>
                  </a:lnTo>
                  <a:lnTo>
                    <a:pt x="73" y="147"/>
                  </a:lnTo>
                  <a:lnTo>
                    <a:pt x="75" y="144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80" y="142"/>
                  </a:lnTo>
                  <a:lnTo>
                    <a:pt x="83" y="142"/>
                  </a:lnTo>
                  <a:lnTo>
                    <a:pt x="86" y="142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88" y="137"/>
                  </a:lnTo>
                  <a:lnTo>
                    <a:pt x="91" y="137"/>
                  </a:lnTo>
                  <a:lnTo>
                    <a:pt x="93" y="137"/>
                  </a:lnTo>
                  <a:lnTo>
                    <a:pt x="93" y="134"/>
                  </a:lnTo>
                  <a:lnTo>
                    <a:pt x="96" y="134"/>
                  </a:lnTo>
                  <a:lnTo>
                    <a:pt x="98" y="134"/>
                  </a:lnTo>
                  <a:lnTo>
                    <a:pt x="98" y="137"/>
                  </a:lnTo>
                  <a:lnTo>
                    <a:pt x="101" y="137"/>
                  </a:lnTo>
                  <a:lnTo>
                    <a:pt x="104" y="137"/>
                  </a:lnTo>
                  <a:lnTo>
                    <a:pt x="106" y="137"/>
                  </a:lnTo>
                  <a:lnTo>
                    <a:pt x="109" y="137"/>
                  </a:lnTo>
                  <a:lnTo>
                    <a:pt x="111" y="137"/>
                  </a:lnTo>
                  <a:lnTo>
                    <a:pt x="111" y="139"/>
                  </a:lnTo>
                  <a:lnTo>
                    <a:pt x="114" y="139"/>
                  </a:lnTo>
                  <a:lnTo>
                    <a:pt x="117" y="139"/>
                  </a:lnTo>
                  <a:lnTo>
                    <a:pt x="119" y="139"/>
                  </a:lnTo>
                  <a:lnTo>
                    <a:pt x="122" y="139"/>
                  </a:lnTo>
                  <a:lnTo>
                    <a:pt x="124" y="139"/>
                  </a:lnTo>
                  <a:lnTo>
                    <a:pt x="124" y="142"/>
                  </a:lnTo>
                  <a:lnTo>
                    <a:pt x="127" y="142"/>
                  </a:lnTo>
                  <a:lnTo>
                    <a:pt x="129" y="142"/>
                  </a:lnTo>
                  <a:lnTo>
                    <a:pt x="132" y="142"/>
                  </a:lnTo>
                  <a:lnTo>
                    <a:pt x="132" y="144"/>
                  </a:lnTo>
                  <a:lnTo>
                    <a:pt x="135" y="144"/>
                  </a:lnTo>
                  <a:lnTo>
                    <a:pt x="137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5" y="147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3" y="147"/>
                  </a:lnTo>
                  <a:lnTo>
                    <a:pt x="153" y="144"/>
                  </a:lnTo>
                  <a:lnTo>
                    <a:pt x="155" y="144"/>
                  </a:lnTo>
                  <a:lnTo>
                    <a:pt x="155" y="142"/>
                  </a:lnTo>
                  <a:lnTo>
                    <a:pt x="158" y="142"/>
                  </a:lnTo>
                  <a:lnTo>
                    <a:pt x="158" y="139"/>
                  </a:lnTo>
                  <a:lnTo>
                    <a:pt x="160" y="139"/>
                  </a:lnTo>
                  <a:lnTo>
                    <a:pt x="160" y="137"/>
                  </a:lnTo>
                  <a:lnTo>
                    <a:pt x="163" y="137"/>
                  </a:lnTo>
                  <a:lnTo>
                    <a:pt x="166" y="137"/>
                  </a:lnTo>
                  <a:lnTo>
                    <a:pt x="166" y="134"/>
                  </a:lnTo>
                  <a:lnTo>
                    <a:pt x="168" y="134"/>
                  </a:lnTo>
                  <a:lnTo>
                    <a:pt x="168" y="132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3" y="129"/>
                  </a:lnTo>
                  <a:lnTo>
                    <a:pt x="173" y="126"/>
                  </a:lnTo>
                  <a:lnTo>
                    <a:pt x="176" y="124"/>
                  </a:lnTo>
                  <a:lnTo>
                    <a:pt x="176" y="121"/>
                  </a:lnTo>
                  <a:lnTo>
                    <a:pt x="178" y="121"/>
                  </a:lnTo>
                  <a:lnTo>
                    <a:pt x="181" y="121"/>
                  </a:lnTo>
                  <a:lnTo>
                    <a:pt x="184" y="121"/>
                  </a:lnTo>
                  <a:lnTo>
                    <a:pt x="186" y="121"/>
                  </a:lnTo>
                  <a:lnTo>
                    <a:pt x="189" y="121"/>
                  </a:lnTo>
                  <a:lnTo>
                    <a:pt x="191" y="121"/>
                  </a:lnTo>
                  <a:lnTo>
                    <a:pt x="191" y="119"/>
                  </a:lnTo>
                  <a:lnTo>
                    <a:pt x="194" y="119"/>
                  </a:lnTo>
                  <a:lnTo>
                    <a:pt x="196" y="119"/>
                  </a:lnTo>
                  <a:lnTo>
                    <a:pt x="199" y="119"/>
                  </a:lnTo>
                  <a:lnTo>
                    <a:pt x="202" y="119"/>
                  </a:lnTo>
                  <a:lnTo>
                    <a:pt x="202" y="116"/>
                  </a:lnTo>
                  <a:lnTo>
                    <a:pt x="204" y="116"/>
                  </a:lnTo>
                  <a:lnTo>
                    <a:pt x="207" y="116"/>
                  </a:lnTo>
                  <a:lnTo>
                    <a:pt x="207" y="113"/>
                  </a:lnTo>
                  <a:lnTo>
                    <a:pt x="209" y="113"/>
                  </a:lnTo>
                  <a:lnTo>
                    <a:pt x="212" y="113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5" y="113"/>
                  </a:lnTo>
                  <a:lnTo>
                    <a:pt x="217" y="113"/>
                  </a:lnTo>
                  <a:lnTo>
                    <a:pt x="217" y="111"/>
                  </a:lnTo>
                  <a:lnTo>
                    <a:pt x="220" y="111"/>
                  </a:lnTo>
                  <a:lnTo>
                    <a:pt x="222" y="111"/>
                  </a:lnTo>
                  <a:lnTo>
                    <a:pt x="222" y="108"/>
                  </a:lnTo>
                  <a:lnTo>
                    <a:pt x="225" y="108"/>
                  </a:lnTo>
                  <a:lnTo>
                    <a:pt x="225" y="106"/>
                  </a:lnTo>
                  <a:lnTo>
                    <a:pt x="227" y="106"/>
                  </a:lnTo>
                  <a:lnTo>
                    <a:pt x="230" y="106"/>
                  </a:lnTo>
                  <a:lnTo>
                    <a:pt x="230" y="103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5" y="101"/>
                  </a:lnTo>
                  <a:lnTo>
                    <a:pt x="235" y="98"/>
                  </a:lnTo>
                  <a:lnTo>
                    <a:pt x="238" y="98"/>
                  </a:lnTo>
                  <a:lnTo>
                    <a:pt x="240" y="95"/>
                  </a:lnTo>
                  <a:lnTo>
                    <a:pt x="240" y="93"/>
                  </a:lnTo>
                  <a:lnTo>
                    <a:pt x="243" y="93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5" y="88"/>
                  </a:lnTo>
                  <a:lnTo>
                    <a:pt x="248" y="88"/>
                  </a:lnTo>
                  <a:lnTo>
                    <a:pt x="248" y="85"/>
                  </a:lnTo>
                  <a:lnTo>
                    <a:pt x="251" y="85"/>
                  </a:lnTo>
                  <a:lnTo>
                    <a:pt x="251" y="83"/>
                  </a:lnTo>
                  <a:lnTo>
                    <a:pt x="253" y="80"/>
                  </a:lnTo>
                  <a:lnTo>
                    <a:pt x="253" y="77"/>
                  </a:lnTo>
                  <a:lnTo>
                    <a:pt x="256" y="77"/>
                  </a:lnTo>
                  <a:lnTo>
                    <a:pt x="258" y="75"/>
                  </a:lnTo>
                  <a:lnTo>
                    <a:pt x="261" y="75"/>
                  </a:lnTo>
                  <a:lnTo>
                    <a:pt x="264" y="72"/>
                  </a:lnTo>
                  <a:lnTo>
                    <a:pt x="266" y="72"/>
                  </a:lnTo>
                  <a:lnTo>
                    <a:pt x="266" y="70"/>
                  </a:lnTo>
                  <a:lnTo>
                    <a:pt x="269" y="70"/>
                  </a:lnTo>
                  <a:lnTo>
                    <a:pt x="271" y="67"/>
                  </a:lnTo>
                  <a:lnTo>
                    <a:pt x="274" y="67"/>
                  </a:lnTo>
                  <a:lnTo>
                    <a:pt x="276" y="67"/>
                  </a:lnTo>
                  <a:lnTo>
                    <a:pt x="279" y="64"/>
                  </a:lnTo>
                  <a:lnTo>
                    <a:pt x="282" y="64"/>
                  </a:lnTo>
                  <a:lnTo>
                    <a:pt x="284" y="64"/>
                  </a:lnTo>
                  <a:lnTo>
                    <a:pt x="287" y="64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300" y="62"/>
                  </a:lnTo>
                  <a:lnTo>
                    <a:pt x="302" y="62"/>
                  </a:lnTo>
                  <a:lnTo>
                    <a:pt x="305" y="62"/>
                  </a:lnTo>
                  <a:lnTo>
                    <a:pt x="307" y="62"/>
                  </a:lnTo>
                  <a:lnTo>
                    <a:pt x="310" y="62"/>
                  </a:lnTo>
                  <a:lnTo>
                    <a:pt x="313" y="62"/>
                  </a:lnTo>
                  <a:lnTo>
                    <a:pt x="315" y="62"/>
                  </a:lnTo>
                  <a:lnTo>
                    <a:pt x="318" y="62"/>
                  </a:lnTo>
                  <a:lnTo>
                    <a:pt x="318" y="59"/>
                  </a:lnTo>
                  <a:lnTo>
                    <a:pt x="320" y="59"/>
                  </a:lnTo>
                  <a:lnTo>
                    <a:pt x="323" y="59"/>
                  </a:lnTo>
                  <a:lnTo>
                    <a:pt x="323" y="57"/>
                  </a:lnTo>
                  <a:lnTo>
                    <a:pt x="325" y="57"/>
                  </a:lnTo>
                  <a:lnTo>
                    <a:pt x="325" y="54"/>
                  </a:lnTo>
                  <a:lnTo>
                    <a:pt x="328" y="54"/>
                  </a:lnTo>
                  <a:lnTo>
                    <a:pt x="328" y="52"/>
                  </a:lnTo>
                  <a:lnTo>
                    <a:pt x="328" y="49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31" y="44"/>
                  </a:lnTo>
                  <a:lnTo>
                    <a:pt x="333" y="41"/>
                  </a:lnTo>
                  <a:lnTo>
                    <a:pt x="333" y="39"/>
                  </a:lnTo>
                  <a:lnTo>
                    <a:pt x="336" y="39"/>
                  </a:lnTo>
                  <a:lnTo>
                    <a:pt x="336" y="36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1" y="34"/>
                  </a:lnTo>
                  <a:lnTo>
                    <a:pt x="341" y="31"/>
                  </a:lnTo>
                  <a:lnTo>
                    <a:pt x="343" y="31"/>
                  </a:lnTo>
                  <a:lnTo>
                    <a:pt x="343" y="28"/>
                  </a:lnTo>
                  <a:lnTo>
                    <a:pt x="346" y="28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3"/>
                  </a:lnTo>
                  <a:lnTo>
                    <a:pt x="354" y="23"/>
                  </a:lnTo>
                  <a:lnTo>
                    <a:pt x="354" y="21"/>
                  </a:lnTo>
                  <a:lnTo>
                    <a:pt x="356" y="21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4" y="18"/>
                  </a:lnTo>
                  <a:lnTo>
                    <a:pt x="367" y="18"/>
                  </a:lnTo>
                  <a:lnTo>
                    <a:pt x="369" y="18"/>
                  </a:lnTo>
                  <a:lnTo>
                    <a:pt x="372" y="18"/>
                  </a:lnTo>
                  <a:lnTo>
                    <a:pt x="372" y="15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77" y="15"/>
                  </a:lnTo>
                  <a:lnTo>
                    <a:pt x="380" y="15"/>
                  </a:lnTo>
                  <a:lnTo>
                    <a:pt x="380" y="18"/>
                  </a:lnTo>
                  <a:lnTo>
                    <a:pt x="382" y="18"/>
                  </a:lnTo>
                  <a:lnTo>
                    <a:pt x="382" y="21"/>
                  </a:lnTo>
                  <a:lnTo>
                    <a:pt x="385" y="21"/>
                  </a:lnTo>
                  <a:lnTo>
                    <a:pt x="385" y="23"/>
                  </a:lnTo>
                  <a:lnTo>
                    <a:pt x="387" y="23"/>
                  </a:lnTo>
                  <a:lnTo>
                    <a:pt x="390" y="23"/>
                  </a:lnTo>
                  <a:lnTo>
                    <a:pt x="392" y="21"/>
                  </a:lnTo>
                  <a:lnTo>
                    <a:pt x="395" y="21"/>
                  </a:lnTo>
                  <a:lnTo>
                    <a:pt x="395" y="18"/>
                  </a:lnTo>
                  <a:lnTo>
                    <a:pt x="398" y="18"/>
                  </a:lnTo>
                  <a:lnTo>
                    <a:pt x="398" y="15"/>
                  </a:lnTo>
                  <a:lnTo>
                    <a:pt x="400" y="15"/>
                  </a:lnTo>
                  <a:lnTo>
                    <a:pt x="403" y="15"/>
                  </a:lnTo>
                  <a:lnTo>
                    <a:pt x="405" y="15"/>
                  </a:lnTo>
                  <a:lnTo>
                    <a:pt x="408" y="13"/>
                  </a:lnTo>
                  <a:lnTo>
                    <a:pt x="411" y="13"/>
                  </a:lnTo>
                  <a:lnTo>
                    <a:pt x="413" y="13"/>
                  </a:lnTo>
                  <a:lnTo>
                    <a:pt x="416" y="13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21" y="10"/>
                  </a:lnTo>
                  <a:lnTo>
                    <a:pt x="421" y="8"/>
                  </a:lnTo>
                  <a:lnTo>
                    <a:pt x="423" y="8"/>
                  </a:lnTo>
                  <a:lnTo>
                    <a:pt x="426" y="8"/>
                  </a:lnTo>
                  <a:lnTo>
                    <a:pt x="429" y="8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4" y="5"/>
                  </a:lnTo>
                  <a:lnTo>
                    <a:pt x="434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9" y="5"/>
                  </a:lnTo>
                  <a:lnTo>
                    <a:pt x="441" y="5"/>
                  </a:lnTo>
                  <a:lnTo>
                    <a:pt x="444" y="5"/>
                  </a:lnTo>
                  <a:lnTo>
                    <a:pt x="444" y="3"/>
                  </a:lnTo>
                  <a:lnTo>
                    <a:pt x="447" y="3"/>
                  </a:lnTo>
                  <a:lnTo>
                    <a:pt x="447" y="0"/>
                  </a:lnTo>
                  <a:lnTo>
                    <a:pt x="449" y="0"/>
                  </a:lnTo>
                  <a:lnTo>
                    <a:pt x="452" y="0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7" y="5"/>
                  </a:lnTo>
                  <a:lnTo>
                    <a:pt x="459" y="5"/>
                  </a:lnTo>
                  <a:lnTo>
                    <a:pt x="462" y="5"/>
                  </a:lnTo>
                  <a:lnTo>
                    <a:pt x="462" y="8"/>
                  </a:lnTo>
                  <a:lnTo>
                    <a:pt x="465" y="8"/>
                  </a:lnTo>
                  <a:lnTo>
                    <a:pt x="467" y="8"/>
                  </a:lnTo>
                  <a:lnTo>
                    <a:pt x="467" y="10"/>
                  </a:lnTo>
                  <a:lnTo>
                    <a:pt x="470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8" y="10"/>
                  </a:lnTo>
                  <a:lnTo>
                    <a:pt x="480" y="10"/>
                  </a:lnTo>
                  <a:lnTo>
                    <a:pt x="480" y="13"/>
                  </a:lnTo>
                  <a:lnTo>
                    <a:pt x="483" y="13"/>
                  </a:lnTo>
                  <a:lnTo>
                    <a:pt x="485" y="13"/>
                  </a:lnTo>
                  <a:lnTo>
                    <a:pt x="488" y="13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3" y="15"/>
                  </a:lnTo>
                  <a:lnTo>
                    <a:pt x="493" y="18"/>
                  </a:lnTo>
                  <a:lnTo>
                    <a:pt x="496" y="18"/>
                  </a:lnTo>
                  <a:lnTo>
                    <a:pt x="496" y="21"/>
                  </a:lnTo>
                  <a:lnTo>
                    <a:pt x="498" y="21"/>
                  </a:lnTo>
                  <a:lnTo>
                    <a:pt x="498" y="23"/>
                  </a:lnTo>
                  <a:lnTo>
                    <a:pt x="501" y="23"/>
                  </a:lnTo>
                  <a:lnTo>
                    <a:pt x="501" y="26"/>
                  </a:lnTo>
                  <a:lnTo>
                    <a:pt x="503" y="26"/>
                  </a:lnTo>
                  <a:lnTo>
                    <a:pt x="503" y="28"/>
                  </a:lnTo>
                  <a:lnTo>
                    <a:pt x="506" y="28"/>
                  </a:lnTo>
                  <a:lnTo>
                    <a:pt x="506" y="31"/>
                  </a:lnTo>
                  <a:lnTo>
                    <a:pt x="508" y="31"/>
                  </a:lnTo>
                  <a:lnTo>
                    <a:pt x="508" y="34"/>
                  </a:lnTo>
                  <a:lnTo>
                    <a:pt x="511" y="34"/>
                  </a:lnTo>
                  <a:lnTo>
                    <a:pt x="514" y="34"/>
                  </a:lnTo>
                  <a:lnTo>
                    <a:pt x="514" y="36"/>
                  </a:lnTo>
                  <a:lnTo>
                    <a:pt x="516" y="36"/>
                  </a:lnTo>
                  <a:lnTo>
                    <a:pt x="516" y="39"/>
                  </a:lnTo>
                  <a:lnTo>
                    <a:pt x="519" y="39"/>
                  </a:lnTo>
                  <a:lnTo>
                    <a:pt x="519" y="36"/>
                  </a:lnTo>
                  <a:lnTo>
                    <a:pt x="521" y="36"/>
                  </a:lnTo>
                  <a:lnTo>
                    <a:pt x="521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7" y="41"/>
                  </a:lnTo>
                  <a:lnTo>
                    <a:pt x="529" y="41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42" y="46"/>
                  </a:lnTo>
                  <a:lnTo>
                    <a:pt x="542" y="49"/>
                  </a:lnTo>
                  <a:lnTo>
                    <a:pt x="542" y="46"/>
                  </a:lnTo>
                  <a:lnTo>
                    <a:pt x="545" y="46"/>
                  </a:lnTo>
                  <a:lnTo>
                    <a:pt x="545" y="49"/>
                  </a:lnTo>
                  <a:lnTo>
                    <a:pt x="547" y="49"/>
                  </a:lnTo>
                  <a:lnTo>
                    <a:pt x="550" y="49"/>
                  </a:lnTo>
                  <a:lnTo>
                    <a:pt x="552" y="49"/>
                  </a:lnTo>
                  <a:lnTo>
                    <a:pt x="555" y="49"/>
                  </a:lnTo>
                  <a:lnTo>
                    <a:pt x="557" y="49"/>
                  </a:lnTo>
                  <a:lnTo>
                    <a:pt x="557" y="52"/>
                  </a:lnTo>
                  <a:lnTo>
                    <a:pt x="560" y="52"/>
                  </a:lnTo>
                  <a:lnTo>
                    <a:pt x="563" y="52"/>
                  </a:lnTo>
                  <a:lnTo>
                    <a:pt x="565" y="52"/>
                  </a:lnTo>
                  <a:lnTo>
                    <a:pt x="568" y="52"/>
                  </a:lnTo>
                  <a:lnTo>
                    <a:pt x="570" y="52"/>
                  </a:lnTo>
                  <a:lnTo>
                    <a:pt x="570" y="54"/>
                  </a:lnTo>
                  <a:lnTo>
                    <a:pt x="573" y="54"/>
                  </a:lnTo>
                  <a:lnTo>
                    <a:pt x="576" y="54"/>
                  </a:lnTo>
                  <a:lnTo>
                    <a:pt x="578" y="54"/>
                  </a:lnTo>
                  <a:lnTo>
                    <a:pt x="581" y="54"/>
                  </a:lnTo>
                  <a:lnTo>
                    <a:pt x="581" y="57"/>
                  </a:lnTo>
                  <a:lnTo>
                    <a:pt x="583" y="57"/>
                  </a:lnTo>
                  <a:lnTo>
                    <a:pt x="586" y="57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1" y="59"/>
                  </a:lnTo>
                  <a:lnTo>
                    <a:pt x="594" y="59"/>
                  </a:lnTo>
                  <a:lnTo>
                    <a:pt x="596" y="59"/>
                  </a:lnTo>
                  <a:lnTo>
                    <a:pt x="596" y="62"/>
                  </a:lnTo>
                  <a:lnTo>
                    <a:pt x="599" y="62"/>
                  </a:lnTo>
                  <a:lnTo>
                    <a:pt x="601" y="62"/>
                  </a:lnTo>
                  <a:lnTo>
                    <a:pt x="604" y="62"/>
                  </a:lnTo>
                  <a:lnTo>
                    <a:pt x="604" y="64"/>
                  </a:lnTo>
                  <a:lnTo>
                    <a:pt x="606" y="64"/>
                  </a:lnTo>
                  <a:lnTo>
                    <a:pt x="606" y="67"/>
                  </a:lnTo>
                  <a:lnTo>
                    <a:pt x="609" y="67"/>
                  </a:lnTo>
                  <a:lnTo>
                    <a:pt x="612" y="67"/>
                  </a:lnTo>
                  <a:lnTo>
                    <a:pt x="612" y="70"/>
                  </a:lnTo>
                  <a:lnTo>
                    <a:pt x="614" y="70"/>
                  </a:lnTo>
                  <a:lnTo>
                    <a:pt x="617" y="72"/>
                  </a:lnTo>
                  <a:lnTo>
                    <a:pt x="619" y="72"/>
                  </a:lnTo>
                  <a:lnTo>
                    <a:pt x="619" y="75"/>
                  </a:lnTo>
                  <a:lnTo>
                    <a:pt x="622" y="75"/>
                  </a:lnTo>
                  <a:lnTo>
                    <a:pt x="625" y="77"/>
                  </a:lnTo>
                  <a:lnTo>
                    <a:pt x="627" y="77"/>
                  </a:lnTo>
                  <a:lnTo>
                    <a:pt x="627" y="80"/>
                  </a:lnTo>
                  <a:lnTo>
                    <a:pt x="630" y="80"/>
                  </a:lnTo>
                  <a:lnTo>
                    <a:pt x="630" y="83"/>
                  </a:lnTo>
                  <a:lnTo>
                    <a:pt x="632" y="83"/>
                  </a:lnTo>
                  <a:lnTo>
                    <a:pt x="632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40" y="85"/>
                  </a:lnTo>
                  <a:lnTo>
                    <a:pt x="640" y="88"/>
                  </a:lnTo>
                  <a:lnTo>
                    <a:pt x="640" y="90"/>
                  </a:lnTo>
                  <a:lnTo>
                    <a:pt x="643" y="88"/>
                  </a:lnTo>
                  <a:lnTo>
                    <a:pt x="645" y="88"/>
                  </a:lnTo>
                  <a:lnTo>
                    <a:pt x="645" y="85"/>
                  </a:lnTo>
                  <a:lnTo>
                    <a:pt x="645" y="88"/>
                  </a:lnTo>
                  <a:lnTo>
                    <a:pt x="648" y="88"/>
                  </a:lnTo>
                  <a:lnTo>
                    <a:pt x="650" y="90"/>
                  </a:lnTo>
                  <a:lnTo>
                    <a:pt x="653" y="90"/>
                  </a:lnTo>
                  <a:lnTo>
                    <a:pt x="653" y="93"/>
                  </a:lnTo>
                  <a:lnTo>
                    <a:pt x="655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61" y="95"/>
                  </a:lnTo>
                  <a:lnTo>
                    <a:pt x="663" y="98"/>
                  </a:lnTo>
                  <a:lnTo>
                    <a:pt x="666" y="101"/>
                  </a:lnTo>
                  <a:lnTo>
                    <a:pt x="668" y="101"/>
                  </a:lnTo>
                  <a:lnTo>
                    <a:pt x="668" y="103"/>
                  </a:lnTo>
                  <a:lnTo>
                    <a:pt x="671" y="103"/>
                  </a:lnTo>
                  <a:lnTo>
                    <a:pt x="671" y="106"/>
                  </a:lnTo>
                  <a:lnTo>
                    <a:pt x="674" y="106"/>
                  </a:lnTo>
                  <a:lnTo>
                    <a:pt x="674" y="108"/>
                  </a:lnTo>
                  <a:lnTo>
                    <a:pt x="676" y="108"/>
                  </a:lnTo>
                  <a:lnTo>
                    <a:pt x="676" y="111"/>
                  </a:lnTo>
                  <a:lnTo>
                    <a:pt x="679" y="111"/>
                  </a:lnTo>
                  <a:lnTo>
                    <a:pt x="681" y="111"/>
                  </a:lnTo>
                  <a:lnTo>
                    <a:pt x="681" y="113"/>
                  </a:lnTo>
                  <a:lnTo>
                    <a:pt x="684" y="113"/>
                  </a:lnTo>
                  <a:lnTo>
                    <a:pt x="686" y="113"/>
                  </a:lnTo>
                  <a:lnTo>
                    <a:pt x="689" y="113"/>
                  </a:lnTo>
                  <a:lnTo>
                    <a:pt x="692" y="113"/>
                  </a:lnTo>
                  <a:lnTo>
                    <a:pt x="692" y="111"/>
                  </a:lnTo>
                  <a:lnTo>
                    <a:pt x="694" y="111"/>
                  </a:lnTo>
                  <a:lnTo>
                    <a:pt x="697" y="111"/>
                  </a:lnTo>
                  <a:lnTo>
                    <a:pt x="697" y="113"/>
                  </a:lnTo>
                  <a:lnTo>
                    <a:pt x="699" y="113"/>
                  </a:lnTo>
                  <a:lnTo>
                    <a:pt x="699" y="116"/>
                  </a:lnTo>
                  <a:lnTo>
                    <a:pt x="702" y="116"/>
                  </a:lnTo>
                  <a:lnTo>
                    <a:pt x="704" y="113"/>
                  </a:lnTo>
                  <a:lnTo>
                    <a:pt x="707" y="113"/>
                  </a:lnTo>
                  <a:lnTo>
                    <a:pt x="707" y="111"/>
                  </a:lnTo>
                  <a:lnTo>
                    <a:pt x="710" y="111"/>
                  </a:lnTo>
                  <a:lnTo>
                    <a:pt x="712" y="111"/>
                  </a:lnTo>
                  <a:lnTo>
                    <a:pt x="712" y="108"/>
                  </a:lnTo>
                  <a:lnTo>
                    <a:pt x="715" y="108"/>
                  </a:lnTo>
                  <a:lnTo>
                    <a:pt x="717" y="106"/>
                  </a:lnTo>
                  <a:lnTo>
                    <a:pt x="717" y="103"/>
                  </a:lnTo>
                  <a:lnTo>
                    <a:pt x="720" y="103"/>
                  </a:lnTo>
                  <a:lnTo>
                    <a:pt x="720" y="101"/>
                  </a:lnTo>
                  <a:lnTo>
                    <a:pt x="723" y="98"/>
                  </a:lnTo>
                  <a:lnTo>
                    <a:pt x="725" y="95"/>
                  </a:lnTo>
                  <a:lnTo>
                    <a:pt x="728" y="95"/>
                  </a:lnTo>
                  <a:lnTo>
                    <a:pt x="728" y="93"/>
                  </a:lnTo>
                  <a:lnTo>
                    <a:pt x="730" y="93"/>
                  </a:lnTo>
                  <a:lnTo>
                    <a:pt x="733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5"/>
                  </a:lnTo>
                  <a:lnTo>
                    <a:pt x="741" y="95"/>
                  </a:lnTo>
                  <a:lnTo>
                    <a:pt x="743" y="95"/>
                  </a:lnTo>
                  <a:lnTo>
                    <a:pt x="746" y="95"/>
                  </a:lnTo>
                  <a:lnTo>
                    <a:pt x="746" y="93"/>
                  </a:lnTo>
                  <a:lnTo>
                    <a:pt x="748" y="93"/>
                  </a:lnTo>
                  <a:lnTo>
                    <a:pt x="751" y="93"/>
                  </a:lnTo>
                  <a:lnTo>
                    <a:pt x="753" y="93"/>
                  </a:lnTo>
                  <a:lnTo>
                    <a:pt x="756" y="93"/>
                  </a:lnTo>
                  <a:lnTo>
                    <a:pt x="759" y="93"/>
                  </a:lnTo>
                  <a:lnTo>
                    <a:pt x="759" y="90"/>
                  </a:lnTo>
                  <a:lnTo>
                    <a:pt x="761" y="90"/>
                  </a:lnTo>
                  <a:lnTo>
                    <a:pt x="761" y="88"/>
                  </a:lnTo>
                  <a:lnTo>
                    <a:pt x="764" y="8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66" y="83"/>
                  </a:lnTo>
                  <a:lnTo>
                    <a:pt x="769" y="83"/>
                  </a:lnTo>
                  <a:lnTo>
                    <a:pt x="769" y="80"/>
                  </a:lnTo>
                  <a:lnTo>
                    <a:pt x="772" y="80"/>
                  </a:lnTo>
                  <a:lnTo>
                    <a:pt x="772" y="77"/>
                  </a:lnTo>
                  <a:lnTo>
                    <a:pt x="774" y="77"/>
                  </a:lnTo>
                  <a:lnTo>
                    <a:pt x="777" y="77"/>
                  </a:lnTo>
                  <a:lnTo>
                    <a:pt x="777" y="75"/>
                  </a:lnTo>
                  <a:lnTo>
                    <a:pt x="779" y="75"/>
                  </a:lnTo>
                  <a:lnTo>
                    <a:pt x="782" y="75"/>
                  </a:lnTo>
                  <a:lnTo>
                    <a:pt x="782" y="72"/>
                  </a:lnTo>
                  <a:lnTo>
                    <a:pt x="784" y="72"/>
                  </a:lnTo>
                  <a:lnTo>
                    <a:pt x="787" y="72"/>
                  </a:lnTo>
                  <a:lnTo>
                    <a:pt x="787" y="70"/>
                  </a:lnTo>
                  <a:lnTo>
                    <a:pt x="790" y="70"/>
                  </a:lnTo>
                  <a:lnTo>
                    <a:pt x="792" y="70"/>
                  </a:lnTo>
                  <a:lnTo>
                    <a:pt x="795" y="70"/>
                  </a:lnTo>
                  <a:lnTo>
                    <a:pt x="795" y="67"/>
                  </a:lnTo>
                  <a:lnTo>
                    <a:pt x="797" y="67"/>
                  </a:lnTo>
                  <a:lnTo>
                    <a:pt x="800" y="67"/>
                  </a:lnTo>
                  <a:lnTo>
                    <a:pt x="802" y="67"/>
                  </a:lnTo>
                  <a:lnTo>
                    <a:pt x="802" y="64"/>
                  </a:lnTo>
                  <a:lnTo>
                    <a:pt x="805" y="64"/>
                  </a:lnTo>
                  <a:lnTo>
                    <a:pt x="808" y="64"/>
                  </a:lnTo>
                  <a:lnTo>
                    <a:pt x="810" y="64"/>
                  </a:lnTo>
                  <a:lnTo>
                    <a:pt x="813" y="62"/>
                  </a:lnTo>
                  <a:lnTo>
                    <a:pt x="815" y="62"/>
                  </a:lnTo>
                  <a:lnTo>
                    <a:pt x="818" y="62"/>
                  </a:lnTo>
                  <a:lnTo>
                    <a:pt x="821" y="62"/>
                  </a:lnTo>
                  <a:lnTo>
                    <a:pt x="823" y="62"/>
                  </a:lnTo>
                  <a:lnTo>
                    <a:pt x="823" y="59"/>
                  </a:lnTo>
                  <a:lnTo>
                    <a:pt x="826" y="59"/>
                  </a:lnTo>
                  <a:lnTo>
                    <a:pt x="828" y="59"/>
                  </a:lnTo>
                  <a:lnTo>
                    <a:pt x="831" y="57"/>
                  </a:lnTo>
                  <a:lnTo>
                    <a:pt x="833" y="57"/>
                  </a:lnTo>
                  <a:lnTo>
                    <a:pt x="833" y="54"/>
                  </a:lnTo>
                  <a:lnTo>
                    <a:pt x="836" y="54"/>
                  </a:lnTo>
                  <a:lnTo>
                    <a:pt x="836" y="52"/>
                  </a:lnTo>
                  <a:lnTo>
                    <a:pt x="839" y="52"/>
                  </a:lnTo>
                  <a:lnTo>
                    <a:pt x="841" y="49"/>
                  </a:lnTo>
                  <a:lnTo>
                    <a:pt x="844" y="49"/>
                  </a:lnTo>
                  <a:lnTo>
                    <a:pt x="844" y="46"/>
                  </a:lnTo>
                  <a:lnTo>
                    <a:pt x="846" y="46"/>
                  </a:lnTo>
                  <a:lnTo>
                    <a:pt x="849" y="44"/>
                  </a:lnTo>
                  <a:lnTo>
                    <a:pt x="851" y="41"/>
                  </a:lnTo>
                  <a:lnTo>
                    <a:pt x="854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62" y="39"/>
                  </a:lnTo>
                  <a:lnTo>
                    <a:pt x="864" y="39"/>
                  </a:lnTo>
                  <a:lnTo>
                    <a:pt x="867" y="36"/>
                  </a:lnTo>
                  <a:lnTo>
                    <a:pt x="870" y="36"/>
                  </a:lnTo>
                  <a:lnTo>
                    <a:pt x="872" y="36"/>
                  </a:lnTo>
                  <a:lnTo>
                    <a:pt x="872" y="34"/>
                  </a:lnTo>
                  <a:lnTo>
                    <a:pt x="875" y="34"/>
                  </a:lnTo>
                  <a:lnTo>
                    <a:pt x="877" y="34"/>
                  </a:lnTo>
                  <a:lnTo>
                    <a:pt x="877" y="31"/>
                  </a:lnTo>
                  <a:lnTo>
                    <a:pt x="880" y="31"/>
                  </a:lnTo>
                  <a:lnTo>
                    <a:pt x="882" y="31"/>
                  </a:lnTo>
                  <a:lnTo>
                    <a:pt x="882" y="28"/>
                  </a:lnTo>
                  <a:lnTo>
                    <a:pt x="885" y="28"/>
                  </a:lnTo>
                  <a:lnTo>
                    <a:pt x="888" y="28"/>
                  </a:lnTo>
                  <a:lnTo>
                    <a:pt x="888" y="26"/>
                  </a:lnTo>
                  <a:lnTo>
                    <a:pt x="890" y="26"/>
                  </a:lnTo>
                  <a:lnTo>
                    <a:pt x="893" y="26"/>
                  </a:lnTo>
                  <a:lnTo>
                    <a:pt x="895" y="26"/>
                  </a:lnTo>
                  <a:lnTo>
                    <a:pt x="898" y="26"/>
                  </a:lnTo>
                  <a:lnTo>
                    <a:pt x="898" y="23"/>
                  </a:lnTo>
                  <a:lnTo>
                    <a:pt x="900" y="23"/>
                  </a:lnTo>
                  <a:lnTo>
                    <a:pt x="903" y="23"/>
                  </a:lnTo>
                  <a:lnTo>
                    <a:pt x="906" y="23"/>
                  </a:lnTo>
                  <a:lnTo>
                    <a:pt x="908" y="23"/>
                  </a:lnTo>
                  <a:lnTo>
                    <a:pt x="911" y="23"/>
                  </a:lnTo>
                  <a:lnTo>
                    <a:pt x="911" y="21"/>
                  </a:lnTo>
                  <a:lnTo>
                    <a:pt x="913" y="21"/>
                  </a:lnTo>
                  <a:lnTo>
                    <a:pt x="916" y="21"/>
                  </a:lnTo>
                  <a:lnTo>
                    <a:pt x="916" y="18"/>
                  </a:lnTo>
                  <a:lnTo>
                    <a:pt x="919" y="18"/>
                  </a:lnTo>
                  <a:lnTo>
                    <a:pt x="921" y="18"/>
                  </a:lnTo>
                  <a:lnTo>
                    <a:pt x="921" y="21"/>
                  </a:lnTo>
                  <a:lnTo>
                    <a:pt x="921" y="23"/>
                  </a:lnTo>
                  <a:lnTo>
                    <a:pt x="919" y="23"/>
                  </a:lnTo>
                  <a:lnTo>
                    <a:pt x="921" y="26"/>
                  </a:lnTo>
                  <a:lnTo>
                    <a:pt x="921" y="28"/>
                  </a:lnTo>
                  <a:lnTo>
                    <a:pt x="921" y="31"/>
                  </a:lnTo>
                  <a:lnTo>
                    <a:pt x="924" y="31"/>
                  </a:lnTo>
                  <a:lnTo>
                    <a:pt x="924" y="34"/>
                  </a:lnTo>
                  <a:lnTo>
                    <a:pt x="924" y="36"/>
                  </a:lnTo>
                  <a:lnTo>
                    <a:pt x="926" y="36"/>
                  </a:lnTo>
                  <a:lnTo>
                    <a:pt x="929" y="39"/>
                  </a:lnTo>
                  <a:lnTo>
                    <a:pt x="931" y="39"/>
                  </a:lnTo>
                  <a:lnTo>
                    <a:pt x="934" y="41"/>
                  </a:lnTo>
                  <a:lnTo>
                    <a:pt x="934" y="44"/>
                  </a:lnTo>
                  <a:lnTo>
                    <a:pt x="934" y="46"/>
                  </a:lnTo>
                  <a:lnTo>
                    <a:pt x="937" y="46"/>
                  </a:lnTo>
                  <a:lnTo>
                    <a:pt x="937" y="49"/>
                  </a:lnTo>
                  <a:lnTo>
                    <a:pt x="939" y="49"/>
                  </a:lnTo>
                  <a:lnTo>
                    <a:pt x="939" y="52"/>
                  </a:lnTo>
                  <a:lnTo>
                    <a:pt x="939" y="54"/>
                  </a:lnTo>
                  <a:lnTo>
                    <a:pt x="939" y="57"/>
                  </a:lnTo>
                  <a:lnTo>
                    <a:pt x="939" y="59"/>
                  </a:lnTo>
                  <a:lnTo>
                    <a:pt x="937" y="59"/>
                  </a:lnTo>
                  <a:lnTo>
                    <a:pt x="937" y="62"/>
                  </a:lnTo>
                  <a:lnTo>
                    <a:pt x="939" y="64"/>
                  </a:lnTo>
                  <a:lnTo>
                    <a:pt x="939" y="67"/>
                  </a:lnTo>
                  <a:lnTo>
                    <a:pt x="942" y="67"/>
                  </a:lnTo>
                  <a:lnTo>
                    <a:pt x="942" y="70"/>
                  </a:lnTo>
                  <a:lnTo>
                    <a:pt x="942" y="72"/>
                  </a:lnTo>
                  <a:lnTo>
                    <a:pt x="942" y="75"/>
                  </a:lnTo>
                  <a:lnTo>
                    <a:pt x="942" y="77"/>
                  </a:lnTo>
                  <a:lnTo>
                    <a:pt x="942" y="80"/>
                  </a:lnTo>
                  <a:lnTo>
                    <a:pt x="944" y="80"/>
                  </a:lnTo>
                  <a:lnTo>
                    <a:pt x="944" y="83"/>
                  </a:lnTo>
                  <a:lnTo>
                    <a:pt x="947" y="83"/>
                  </a:lnTo>
                  <a:lnTo>
                    <a:pt x="947" y="85"/>
                  </a:lnTo>
                  <a:lnTo>
                    <a:pt x="947" y="88"/>
                  </a:lnTo>
                  <a:lnTo>
                    <a:pt x="949" y="88"/>
                  </a:lnTo>
                  <a:lnTo>
                    <a:pt x="949" y="90"/>
                  </a:lnTo>
                  <a:lnTo>
                    <a:pt x="947" y="93"/>
                  </a:lnTo>
                  <a:lnTo>
                    <a:pt x="947" y="95"/>
                  </a:lnTo>
                  <a:lnTo>
                    <a:pt x="949" y="95"/>
                  </a:lnTo>
                  <a:lnTo>
                    <a:pt x="949" y="98"/>
                  </a:lnTo>
                  <a:lnTo>
                    <a:pt x="949" y="101"/>
                  </a:lnTo>
                  <a:lnTo>
                    <a:pt x="952" y="101"/>
                  </a:lnTo>
                  <a:lnTo>
                    <a:pt x="952" y="103"/>
                  </a:lnTo>
                  <a:lnTo>
                    <a:pt x="955" y="106"/>
                  </a:lnTo>
                  <a:lnTo>
                    <a:pt x="955" y="108"/>
                  </a:lnTo>
                  <a:lnTo>
                    <a:pt x="955" y="111"/>
                  </a:lnTo>
                  <a:lnTo>
                    <a:pt x="955" y="113"/>
                  </a:lnTo>
                  <a:lnTo>
                    <a:pt x="957" y="113"/>
                  </a:lnTo>
                  <a:lnTo>
                    <a:pt x="960" y="116"/>
                  </a:lnTo>
                  <a:lnTo>
                    <a:pt x="962" y="116"/>
                  </a:lnTo>
                  <a:lnTo>
                    <a:pt x="962" y="119"/>
                  </a:lnTo>
                  <a:lnTo>
                    <a:pt x="965" y="119"/>
                  </a:lnTo>
                  <a:lnTo>
                    <a:pt x="968" y="119"/>
                  </a:lnTo>
                  <a:lnTo>
                    <a:pt x="970" y="119"/>
                  </a:lnTo>
                  <a:lnTo>
                    <a:pt x="970" y="121"/>
                  </a:lnTo>
                  <a:lnTo>
                    <a:pt x="973" y="121"/>
                  </a:lnTo>
                  <a:lnTo>
                    <a:pt x="973" y="124"/>
                  </a:lnTo>
                  <a:lnTo>
                    <a:pt x="975" y="124"/>
                  </a:lnTo>
                  <a:lnTo>
                    <a:pt x="978" y="124"/>
                  </a:lnTo>
                  <a:lnTo>
                    <a:pt x="980" y="124"/>
                  </a:lnTo>
                  <a:lnTo>
                    <a:pt x="983" y="124"/>
                  </a:lnTo>
                  <a:lnTo>
                    <a:pt x="986" y="124"/>
                  </a:lnTo>
                  <a:lnTo>
                    <a:pt x="988" y="126"/>
                  </a:lnTo>
                  <a:lnTo>
                    <a:pt x="991" y="126"/>
                  </a:lnTo>
                  <a:lnTo>
                    <a:pt x="991" y="129"/>
                  </a:lnTo>
                  <a:lnTo>
                    <a:pt x="993" y="129"/>
                  </a:lnTo>
                  <a:lnTo>
                    <a:pt x="993" y="132"/>
                  </a:lnTo>
                  <a:lnTo>
                    <a:pt x="996" y="132"/>
                  </a:lnTo>
                  <a:lnTo>
                    <a:pt x="996" y="134"/>
                  </a:lnTo>
                  <a:lnTo>
                    <a:pt x="998" y="132"/>
                  </a:lnTo>
                  <a:lnTo>
                    <a:pt x="1001" y="132"/>
                  </a:lnTo>
                  <a:lnTo>
                    <a:pt x="1004" y="132"/>
                  </a:lnTo>
                  <a:lnTo>
                    <a:pt x="1006" y="132"/>
                  </a:lnTo>
                  <a:lnTo>
                    <a:pt x="1004" y="134"/>
                  </a:lnTo>
                  <a:lnTo>
                    <a:pt x="1001" y="134"/>
                  </a:lnTo>
                  <a:lnTo>
                    <a:pt x="1001" y="137"/>
                  </a:lnTo>
                  <a:lnTo>
                    <a:pt x="998" y="139"/>
                  </a:lnTo>
                  <a:lnTo>
                    <a:pt x="996" y="139"/>
                  </a:lnTo>
                  <a:lnTo>
                    <a:pt x="993" y="137"/>
                  </a:lnTo>
                  <a:lnTo>
                    <a:pt x="991" y="137"/>
                  </a:lnTo>
                  <a:lnTo>
                    <a:pt x="988" y="137"/>
                  </a:lnTo>
                  <a:lnTo>
                    <a:pt x="986" y="137"/>
                  </a:lnTo>
                  <a:lnTo>
                    <a:pt x="983" y="137"/>
                  </a:lnTo>
                  <a:lnTo>
                    <a:pt x="983" y="139"/>
                  </a:lnTo>
                  <a:lnTo>
                    <a:pt x="983" y="142"/>
                  </a:lnTo>
                  <a:lnTo>
                    <a:pt x="980" y="142"/>
                  </a:lnTo>
                  <a:lnTo>
                    <a:pt x="980" y="144"/>
                  </a:lnTo>
                  <a:lnTo>
                    <a:pt x="980" y="147"/>
                  </a:lnTo>
                  <a:lnTo>
                    <a:pt x="980" y="150"/>
                  </a:lnTo>
                  <a:lnTo>
                    <a:pt x="978" y="150"/>
                  </a:lnTo>
                  <a:lnTo>
                    <a:pt x="975" y="150"/>
                  </a:lnTo>
                  <a:lnTo>
                    <a:pt x="973" y="150"/>
                  </a:lnTo>
                  <a:lnTo>
                    <a:pt x="973" y="152"/>
                  </a:lnTo>
                  <a:lnTo>
                    <a:pt x="970" y="152"/>
                  </a:lnTo>
                  <a:lnTo>
                    <a:pt x="968" y="152"/>
                  </a:lnTo>
                  <a:lnTo>
                    <a:pt x="965" y="155"/>
                  </a:lnTo>
                  <a:lnTo>
                    <a:pt x="965" y="157"/>
                  </a:lnTo>
                  <a:lnTo>
                    <a:pt x="968" y="160"/>
                  </a:lnTo>
                  <a:lnTo>
                    <a:pt x="968" y="162"/>
                  </a:lnTo>
                  <a:lnTo>
                    <a:pt x="965" y="165"/>
                  </a:lnTo>
                  <a:lnTo>
                    <a:pt x="965" y="168"/>
                  </a:lnTo>
                  <a:lnTo>
                    <a:pt x="968" y="168"/>
                  </a:lnTo>
                  <a:lnTo>
                    <a:pt x="968" y="170"/>
                  </a:lnTo>
                  <a:lnTo>
                    <a:pt x="968" y="173"/>
                  </a:lnTo>
                  <a:lnTo>
                    <a:pt x="968" y="175"/>
                  </a:lnTo>
                  <a:lnTo>
                    <a:pt x="968" y="178"/>
                  </a:lnTo>
                  <a:lnTo>
                    <a:pt x="965" y="178"/>
                  </a:lnTo>
                  <a:lnTo>
                    <a:pt x="965" y="180"/>
                  </a:lnTo>
                  <a:lnTo>
                    <a:pt x="968" y="180"/>
                  </a:lnTo>
                  <a:lnTo>
                    <a:pt x="968" y="178"/>
                  </a:lnTo>
                  <a:lnTo>
                    <a:pt x="970" y="178"/>
                  </a:lnTo>
                  <a:lnTo>
                    <a:pt x="973" y="180"/>
                  </a:lnTo>
                  <a:lnTo>
                    <a:pt x="975" y="183"/>
                  </a:lnTo>
                  <a:lnTo>
                    <a:pt x="978" y="183"/>
                  </a:lnTo>
                  <a:lnTo>
                    <a:pt x="980" y="183"/>
                  </a:lnTo>
                  <a:lnTo>
                    <a:pt x="980" y="186"/>
                  </a:lnTo>
                  <a:lnTo>
                    <a:pt x="980" y="188"/>
                  </a:lnTo>
                  <a:lnTo>
                    <a:pt x="983" y="188"/>
                  </a:lnTo>
                  <a:lnTo>
                    <a:pt x="986" y="188"/>
                  </a:lnTo>
                  <a:lnTo>
                    <a:pt x="986" y="191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91" y="193"/>
                  </a:lnTo>
                  <a:lnTo>
                    <a:pt x="991" y="196"/>
                  </a:lnTo>
                  <a:lnTo>
                    <a:pt x="993" y="196"/>
                  </a:lnTo>
                  <a:lnTo>
                    <a:pt x="996" y="196"/>
                  </a:lnTo>
                  <a:lnTo>
                    <a:pt x="998" y="196"/>
                  </a:lnTo>
                  <a:lnTo>
                    <a:pt x="1001" y="196"/>
                  </a:lnTo>
                  <a:lnTo>
                    <a:pt x="1001" y="199"/>
                  </a:lnTo>
                  <a:lnTo>
                    <a:pt x="1004" y="199"/>
                  </a:lnTo>
                  <a:lnTo>
                    <a:pt x="1006" y="199"/>
                  </a:lnTo>
                  <a:lnTo>
                    <a:pt x="1009" y="199"/>
                  </a:lnTo>
                  <a:lnTo>
                    <a:pt x="1009" y="201"/>
                  </a:lnTo>
                  <a:lnTo>
                    <a:pt x="1009" y="204"/>
                  </a:lnTo>
                  <a:lnTo>
                    <a:pt x="1011" y="204"/>
                  </a:lnTo>
                  <a:lnTo>
                    <a:pt x="1011" y="206"/>
                  </a:lnTo>
                  <a:lnTo>
                    <a:pt x="1014" y="209"/>
                  </a:lnTo>
                  <a:lnTo>
                    <a:pt x="1017" y="211"/>
                  </a:lnTo>
                  <a:lnTo>
                    <a:pt x="1017" y="214"/>
                  </a:lnTo>
                  <a:lnTo>
                    <a:pt x="1019" y="214"/>
                  </a:lnTo>
                  <a:lnTo>
                    <a:pt x="1019" y="217"/>
                  </a:lnTo>
                  <a:lnTo>
                    <a:pt x="1019" y="219"/>
                  </a:lnTo>
                  <a:lnTo>
                    <a:pt x="1022" y="219"/>
                  </a:lnTo>
                  <a:lnTo>
                    <a:pt x="1022" y="222"/>
                  </a:lnTo>
                  <a:lnTo>
                    <a:pt x="1022" y="224"/>
                  </a:lnTo>
                  <a:lnTo>
                    <a:pt x="1022" y="227"/>
                  </a:lnTo>
                  <a:lnTo>
                    <a:pt x="1022" y="229"/>
                  </a:lnTo>
                  <a:lnTo>
                    <a:pt x="1022" y="232"/>
                  </a:lnTo>
                  <a:lnTo>
                    <a:pt x="1024" y="232"/>
                  </a:lnTo>
                  <a:lnTo>
                    <a:pt x="1024" y="235"/>
                  </a:lnTo>
                  <a:lnTo>
                    <a:pt x="1024" y="237"/>
                  </a:lnTo>
                  <a:lnTo>
                    <a:pt x="1027" y="237"/>
                  </a:lnTo>
                  <a:lnTo>
                    <a:pt x="1029" y="237"/>
                  </a:lnTo>
                  <a:lnTo>
                    <a:pt x="1029" y="240"/>
                  </a:lnTo>
                  <a:lnTo>
                    <a:pt x="1032" y="240"/>
                  </a:lnTo>
                  <a:lnTo>
                    <a:pt x="1035" y="240"/>
                  </a:lnTo>
                  <a:lnTo>
                    <a:pt x="1037" y="240"/>
                  </a:lnTo>
                  <a:lnTo>
                    <a:pt x="1037" y="242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42" y="245"/>
                  </a:lnTo>
                  <a:lnTo>
                    <a:pt x="1045" y="245"/>
                  </a:lnTo>
                  <a:lnTo>
                    <a:pt x="1047" y="248"/>
                  </a:lnTo>
                  <a:lnTo>
                    <a:pt x="1050" y="250"/>
                  </a:lnTo>
                  <a:lnTo>
                    <a:pt x="1053" y="250"/>
                  </a:lnTo>
                  <a:lnTo>
                    <a:pt x="1053" y="253"/>
                  </a:lnTo>
                  <a:lnTo>
                    <a:pt x="1055" y="253"/>
                  </a:lnTo>
                  <a:lnTo>
                    <a:pt x="1058" y="253"/>
                  </a:lnTo>
                  <a:lnTo>
                    <a:pt x="1060" y="255"/>
                  </a:lnTo>
                  <a:lnTo>
                    <a:pt x="1063" y="255"/>
                  </a:lnTo>
                  <a:lnTo>
                    <a:pt x="1066" y="255"/>
                  </a:lnTo>
                  <a:lnTo>
                    <a:pt x="1066" y="258"/>
                  </a:lnTo>
                  <a:lnTo>
                    <a:pt x="1068" y="258"/>
                  </a:lnTo>
                  <a:lnTo>
                    <a:pt x="1068" y="260"/>
                  </a:lnTo>
                  <a:lnTo>
                    <a:pt x="1068" y="263"/>
                  </a:lnTo>
                  <a:lnTo>
                    <a:pt x="1068" y="266"/>
                  </a:lnTo>
                  <a:lnTo>
                    <a:pt x="1071" y="268"/>
                  </a:lnTo>
                  <a:lnTo>
                    <a:pt x="1071" y="271"/>
                  </a:lnTo>
                  <a:lnTo>
                    <a:pt x="1071" y="273"/>
                  </a:lnTo>
                  <a:lnTo>
                    <a:pt x="1071" y="276"/>
                  </a:lnTo>
                  <a:lnTo>
                    <a:pt x="1073" y="276"/>
                  </a:lnTo>
                  <a:lnTo>
                    <a:pt x="1073" y="278"/>
                  </a:lnTo>
                  <a:lnTo>
                    <a:pt x="1073" y="281"/>
                  </a:lnTo>
                  <a:lnTo>
                    <a:pt x="1071" y="281"/>
                  </a:lnTo>
                  <a:lnTo>
                    <a:pt x="1071" y="284"/>
                  </a:lnTo>
                  <a:lnTo>
                    <a:pt x="1071" y="286"/>
                  </a:lnTo>
                  <a:lnTo>
                    <a:pt x="1073" y="286"/>
                  </a:lnTo>
                  <a:lnTo>
                    <a:pt x="1076" y="286"/>
                  </a:lnTo>
                  <a:lnTo>
                    <a:pt x="1078" y="286"/>
                  </a:lnTo>
                  <a:lnTo>
                    <a:pt x="1081" y="286"/>
                  </a:lnTo>
                  <a:lnTo>
                    <a:pt x="1081" y="289"/>
                  </a:lnTo>
                  <a:lnTo>
                    <a:pt x="1084" y="289"/>
                  </a:lnTo>
                  <a:lnTo>
                    <a:pt x="1084" y="291"/>
                  </a:lnTo>
                  <a:lnTo>
                    <a:pt x="1086" y="291"/>
                  </a:lnTo>
                  <a:lnTo>
                    <a:pt x="1086" y="294"/>
                  </a:lnTo>
                  <a:lnTo>
                    <a:pt x="1089" y="294"/>
                  </a:lnTo>
                  <a:lnTo>
                    <a:pt x="1091" y="294"/>
                  </a:lnTo>
                  <a:lnTo>
                    <a:pt x="1091" y="297"/>
                  </a:lnTo>
                  <a:lnTo>
                    <a:pt x="1091" y="299"/>
                  </a:lnTo>
                  <a:lnTo>
                    <a:pt x="1094" y="299"/>
                  </a:lnTo>
                  <a:lnTo>
                    <a:pt x="1096" y="299"/>
                  </a:lnTo>
                  <a:lnTo>
                    <a:pt x="1096" y="302"/>
                  </a:lnTo>
                  <a:lnTo>
                    <a:pt x="1099" y="302"/>
                  </a:lnTo>
                  <a:lnTo>
                    <a:pt x="1099" y="304"/>
                  </a:lnTo>
                  <a:lnTo>
                    <a:pt x="1099" y="307"/>
                  </a:lnTo>
                  <a:lnTo>
                    <a:pt x="1099" y="309"/>
                  </a:lnTo>
                  <a:lnTo>
                    <a:pt x="1102" y="309"/>
                  </a:lnTo>
                  <a:lnTo>
                    <a:pt x="1102" y="312"/>
                  </a:lnTo>
                  <a:lnTo>
                    <a:pt x="1104" y="312"/>
                  </a:lnTo>
                  <a:lnTo>
                    <a:pt x="1104" y="315"/>
                  </a:lnTo>
                  <a:lnTo>
                    <a:pt x="1107" y="312"/>
                  </a:lnTo>
                  <a:lnTo>
                    <a:pt x="1109" y="312"/>
                  </a:lnTo>
                  <a:lnTo>
                    <a:pt x="1112" y="315"/>
                  </a:lnTo>
                  <a:lnTo>
                    <a:pt x="1112" y="317"/>
                  </a:lnTo>
                  <a:lnTo>
                    <a:pt x="1112" y="320"/>
                  </a:lnTo>
                  <a:lnTo>
                    <a:pt x="1112" y="322"/>
                  </a:lnTo>
                  <a:lnTo>
                    <a:pt x="1115" y="322"/>
                  </a:lnTo>
                  <a:lnTo>
                    <a:pt x="1112" y="325"/>
                  </a:lnTo>
                  <a:lnTo>
                    <a:pt x="1112" y="327"/>
                  </a:lnTo>
                  <a:lnTo>
                    <a:pt x="1115" y="327"/>
                  </a:lnTo>
                  <a:lnTo>
                    <a:pt x="1115" y="330"/>
                  </a:lnTo>
                  <a:lnTo>
                    <a:pt x="1115" y="333"/>
                  </a:lnTo>
                  <a:lnTo>
                    <a:pt x="1115" y="335"/>
                  </a:lnTo>
                  <a:lnTo>
                    <a:pt x="1117" y="335"/>
                  </a:lnTo>
                  <a:lnTo>
                    <a:pt x="1117" y="338"/>
                  </a:lnTo>
                  <a:lnTo>
                    <a:pt x="1115" y="338"/>
                  </a:lnTo>
                  <a:lnTo>
                    <a:pt x="1112" y="340"/>
                  </a:lnTo>
                  <a:lnTo>
                    <a:pt x="1109" y="343"/>
                  </a:lnTo>
                  <a:lnTo>
                    <a:pt x="1112" y="343"/>
                  </a:lnTo>
                  <a:lnTo>
                    <a:pt x="1115" y="343"/>
                  </a:lnTo>
                  <a:lnTo>
                    <a:pt x="1115" y="346"/>
                  </a:lnTo>
                  <a:lnTo>
                    <a:pt x="1115" y="348"/>
                  </a:lnTo>
                  <a:lnTo>
                    <a:pt x="1115" y="351"/>
                  </a:lnTo>
                  <a:lnTo>
                    <a:pt x="1112" y="351"/>
                  </a:lnTo>
                  <a:lnTo>
                    <a:pt x="1109" y="351"/>
                  </a:lnTo>
                  <a:lnTo>
                    <a:pt x="1107" y="351"/>
                  </a:lnTo>
                  <a:lnTo>
                    <a:pt x="1107" y="348"/>
                  </a:lnTo>
                  <a:lnTo>
                    <a:pt x="1104" y="348"/>
                  </a:lnTo>
                  <a:lnTo>
                    <a:pt x="1102" y="348"/>
                  </a:lnTo>
                  <a:lnTo>
                    <a:pt x="1099" y="351"/>
                  </a:lnTo>
                  <a:lnTo>
                    <a:pt x="1096" y="351"/>
                  </a:lnTo>
                  <a:lnTo>
                    <a:pt x="1094" y="351"/>
                  </a:lnTo>
                  <a:lnTo>
                    <a:pt x="1094" y="353"/>
                  </a:lnTo>
                  <a:lnTo>
                    <a:pt x="1091" y="353"/>
                  </a:lnTo>
                  <a:lnTo>
                    <a:pt x="1089" y="353"/>
                  </a:lnTo>
                  <a:lnTo>
                    <a:pt x="1086" y="353"/>
                  </a:lnTo>
                  <a:lnTo>
                    <a:pt x="1084" y="353"/>
                  </a:lnTo>
                  <a:lnTo>
                    <a:pt x="1081" y="353"/>
                  </a:lnTo>
                  <a:lnTo>
                    <a:pt x="1078" y="353"/>
                  </a:lnTo>
                  <a:lnTo>
                    <a:pt x="1076" y="353"/>
                  </a:lnTo>
                  <a:lnTo>
                    <a:pt x="1073" y="353"/>
                  </a:lnTo>
                  <a:lnTo>
                    <a:pt x="1073" y="356"/>
                  </a:lnTo>
                  <a:lnTo>
                    <a:pt x="1071" y="356"/>
                  </a:lnTo>
                  <a:lnTo>
                    <a:pt x="1068" y="358"/>
                  </a:lnTo>
                  <a:lnTo>
                    <a:pt x="1066" y="358"/>
                  </a:lnTo>
                  <a:lnTo>
                    <a:pt x="1066" y="361"/>
                  </a:lnTo>
                  <a:lnTo>
                    <a:pt x="1063" y="361"/>
                  </a:lnTo>
                  <a:lnTo>
                    <a:pt x="1063" y="364"/>
                  </a:lnTo>
                  <a:lnTo>
                    <a:pt x="1063" y="366"/>
                  </a:lnTo>
                  <a:lnTo>
                    <a:pt x="1063" y="369"/>
                  </a:lnTo>
                  <a:lnTo>
                    <a:pt x="1060" y="369"/>
                  </a:lnTo>
                  <a:lnTo>
                    <a:pt x="1060" y="371"/>
                  </a:lnTo>
                  <a:lnTo>
                    <a:pt x="1058" y="371"/>
                  </a:lnTo>
                  <a:lnTo>
                    <a:pt x="1058" y="374"/>
                  </a:lnTo>
                  <a:lnTo>
                    <a:pt x="1055" y="376"/>
                  </a:lnTo>
                  <a:lnTo>
                    <a:pt x="1055" y="379"/>
                  </a:lnTo>
                  <a:lnTo>
                    <a:pt x="1053" y="379"/>
                  </a:lnTo>
                  <a:lnTo>
                    <a:pt x="1053" y="382"/>
                  </a:lnTo>
                  <a:lnTo>
                    <a:pt x="1050" y="382"/>
                  </a:lnTo>
                  <a:lnTo>
                    <a:pt x="1050" y="384"/>
                  </a:lnTo>
                  <a:lnTo>
                    <a:pt x="1050" y="387"/>
                  </a:lnTo>
                  <a:lnTo>
                    <a:pt x="1047" y="387"/>
                  </a:lnTo>
                  <a:lnTo>
                    <a:pt x="1045" y="389"/>
                  </a:lnTo>
                  <a:lnTo>
                    <a:pt x="1042" y="389"/>
                  </a:lnTo>
                  <a:lnTo>
                    <a:pt x="1040" y="389"/>
                  </a:lnTo>
                  <a:lnTo>
                    <a:pt x="1040" y="392"/>
                  </a:lnTo>
                  <a:lnTo>
                    <a:pt x="1037" y="394"/>
                  </a:lnTo>
                  <a:lnTo>
                    <a:pt x="1037" y="397"/>
                  </a:lnTo>
                  <a:lnTo>
                    <a:pt x="1037" y="400"/>
                  </a:lnTo>
                  <a:lnTo>
                    <a:pt x="1040" y="400"/>
                  </a:lnTo>
                  <a:lnTo>
                    <a:pt x="1037" y="400"/>
                  </a:lnTo>
                  <a:lnTo>
                    <a:pt x="1037" y="402"/>
                  </a:lnTo>
                  <a:lnTo>
                    <a:pt x="1035" y="405"/>
                  </a:lnTo>
                  <a:lnTo>
                    <a:pt x="1035" y="407"/>
                  </a:lnTo>
                  <a:lnTo>
                    <a:pt x="1037" y="407"/>
                  </a:lnTo>
                  <a:lnTo>
                    <a:pt x="1037" y="410"/>
                  </a:lnTo>
                  <a:lnTo>
                    <a:pt x="1035" y="410"/>
                  </a:lnTo>
                  <a:lnTo>
                    <a:pt x="1032" y="410"/>
                  </a:lnTo>
                  <a:lnTo>
                    <a:pt x="1029" y="413"/>
                  </a:lnTo>
                  <a:lnTo>
                    <a:pt x="1027" y="413"/>
                  </a:lnTo>
                  <a:lnTo>
                    <a:pt x="1024" y="413"/>
                  </a:lnTo>
                  <a:lnTo>
                    <a:pt x="1024" y="410"/>
                  </a:lnTo>
                  <a:lnTo>
                    <a:pt x="1022" y="410"/>
                  </a:lnTo>
                  <a:lnTo>
                    <a:pt x="1019" y="410"/>
                  </a:lnTo>
                  <a:lnTo>
                    <a:pt x="1019" y="413"/>
                  </a:lnTo>
                  <a:lnTo>
                    <a:pt x="1017" y="415"/>
                  </a:lnTo>
                  <a:lnTo>
                    <a:pt x="1017" y="418"/>
                  </a:lnTo>
                  <a:lnTo>
                    <a:pt x="1014" y="420"/>
                  </a:lnTo>
                  <a:lnTo>
                    <a:pt x="1011" y="420"/>
                  </a:lnTo>
                  <a:lnTo>
                    <a:pt x="1011" y="423"/>
                  </a:lnTo>
                  <a:lnTo>
                    <a:pt x="1009" y="423"/>
                  </a:lnTo>
                  <a:lnTo>
                    <a:pt x="1009" y="425"/>
                  </a:lnTo>
                  <a:lnTo>
                    <a:pt x="1006" y="425"/>
                  </a:lnTo>
                  <a:lnTo>
                    <a:pt x="1006" y="428"/>
                  </a:lnTo>
                  <a:lnTo>
                    <a:pt x="1006" y="431"/>
                  </a:lnTo>
                  <a:lnTo>
                    <a:pt x="1004" y="433"/>
                  </a:lnTo>
                  <a:lnTo>
                    <a:pt x="1004" y="436"/>
                  </a:lnTo>
                  <a:lnTo>
                    <a:pt x="1004" y="438"/>
                  </a:lnTo>
                  <a:lnTo>
                    <a:pt x="1004" y="441"/>
                  </a:lnTo>
                  <a:lnTo>
                    <a:pt x="1001" y="441"/>
                  </a:lnTo>
                  <a:lnTo>
                    <a:pt x="998" y="443"/>
                  </a:lnTo>
                  <a:lnTo>
                    <a:pt x="996" y="443"/>
                  </a:lnTo>
                  <a:lnTo>
                    <a:pt x="996" y="446"/>
                  </a:lnTo>
                  <a:lnTo>
                    <a:pt x="996" y="449"/>
                  </a:lnTo>
                  <a:lnTo>
                    <a:pt x="996" y="451"/>
                  </a:lnTo>
                  <a:lnTo>
                    <a:pt x="993" y="451"/>
                  </a:lnTo>
                  <a:lnTo>
                    <a:pt x="991" y="454"/>
                  </a:lnTo>
                  <a:lnTo>
                    <a:pt x="991" y="456"/>
                  </a:lnTo>
                  <a:lnTo>
                    <a:pt x="988" y="456"/>
                  </a:lnTo>
                  <a:lnTo>
                    <a:pt x="988" y="459"/>
                  </a:lnTo>
                  <a:lnTo>
                    <a:pt x="988" y="462"/>
                  </a:lnTo>
                  <a:lnTo>
                    <a:pt x="986" y="459"/>
                  </a:lnTo>
                  <a:lnTo>
                    <a:pt x="983" y="459"/>
                  </a:lnTo>
                  <a:lnTo>
                    <a:pt x="980" y="459"/>
                  </a:lnTo>
                  <a:lnTo>
                    <a:pt x="980" y="462"/>
                  </a:lnTo>
                  <a:lnTo>
                    <a:pt x="978" y="462"/>
                  </a:lnTo>
                  <a:lnTo>
                    <a:pt x="978" y="459"/>
                  </a:lnTo>
                  <a:lnTo>
                    <a:pt x="980" y="459"/>
                  </a:lnTo>
                  <a:lnTo>
                    <a:pt x="980" y="456"/>
                  </a:lnTo>
                  <a:lnTo>
                    <a:pt x="983" y="454"/>
                  </a:lnTo>
                  <a:lnTo>
                    <a:pt x="983" y="451"/>
                  </a:lnTo>
                  <a:lnTo>
                    <a:pt x="986" y="449"/>
                  </a:lnTo>
                  <a:lnTo>
                    <a:pt x="986" y="446"/>
                  </a:lnTo>
                  <a:lnTo>
                    <a:pt x="986" y="443"/>
                  </a:lnTo>
                  <a:lnTo>
                    <a:pt x="983" y="443"/>
                  </a:lnTo>
                  <a:lnTo>
                    <a:pt x="983" y="441"/>
                  </a:lnTo>
                  <a:lnTo>
                    <a:pt x="983" y="438"/>
                  </a:lnTo>
                  <a:lnTo>
                    <a:pt x="983" y="436"/>
                  </a:lnTo>
                  <a:lnTo>
                    <a:pt x="980" y="436"/>
                  </a:lnTo>
                  <a:lnTo>
                    <a:pt x="978" y="436"/>
                  </a:lnTo>
                  <a:lnTo>
                    <a:pt x="978" y="433"/>
                  </a:lnTo>
                  <a:lnTo>
                    <a:pt x="978" y="431"/>
                  </a:lnTo>
                  <a:lnTo>
                    <a:pt x="975" y="431"/>
                  </a:lnTo>
                  <a:lnTo>
                    <a:pt x="975" y="428"/>
                  </a:lnTo>
                  <a:lnTo>
                    <a:pt x="975" y="425"/>
                  </a:lnTo>
                  <a:lnTo>
                    <a:pt x="975" y="423"/>
                  </a:lnTo>
                  <a:lnTo>
                    <a:pt x="978" y="423"/>
                  </a:lnTo>
                  <a:lnTo>
                    <a:pt x="975" y="420"/>
                  </a:lnTo>
                  <a:lnTo>
                    <a:pt x="973" y="418"/>
                  </a:lnTo>
                  <a:lnTo>
                    <a:pt x="970" y="418"/>
                  </a:lnTo>
                  <a:lnTo>
                    <a:pt x="968" y="415"/>
                  </a:lnTo>
                  <a:lnTo>
                    <a:pt x="965" y="415"/>
                  </a:lnTo>
                  <a:lnTo>
                    <a:pt x="965" y="413"/>
                  </a:lnTo>
                  <a:lnTo>
                    <a:pt x="962" y="413"/>
                  </a:lnTo>
                  <a:lnTo>
                    <a:pt x="960" y="410"/>
                  </a:lnTo>
                  <a:lnTo>
                    <a:pt x="957" y="407"/>
                  </a:lnTo>
                  <a:lnTo>
                    <a:pt x="955" y="405"/>
                  </a:lnTo>
                  <a:lnTo>
                    <a:pt x="952" y="402"/>
                  </a:lnTo>
                  <a:lnTo>
                    <a:pt x="952" y="400"/>
                  </a:lnTo>
                  <a:lnTo>
                    <a:pt x="949" y="400"/>
                  </a:lnTo>
                  <a:lnTo>
                    <a:pt x="949" y="397"/>
                  </a:lnTo>
                  <a:lnTo>
                    <a:pt x="949" y="394"/>
                  </a:lnTo>
                  <a:lnTo>
                    <a:pt x="947" y="394"/>
                  </a:lnTo>
                  <a:lnTo>
                    <a:pt x="944" y="394"/>
                  </a:lnTo>
                  <a:lnTo>
                    <a:pt x="942" y="394"/>
                  </a:lnTo>
                  <a:lnTo>
                    <a:pt x="939" y="397"/>
                  </a:lnTo>
                  <a:lnTo>
                    <a:pt x="937" y="397"/>
                  </a:lnTo>
                  <a:lnTo>
                    <a:pt x="934" y="397"/>
                  </a:lnTo>
                  <a:lnTo>
                    <a:pt x="931" y="397"/>
                  </a:lnTo>
                  <a:lnTo>
                    <a:pt x="929" y="397"/>
                  </a:lnTo>
                  <a:lnTo>
                    <a:pt x="926" y="397"/>
                  </a:lnTo>
                  <a:lnTo>
                    <a:pt x="924" y="397"/>
                  </a:lnTo>
                  <a:lnTo>
                    <a:pt x="921" y="397"/>
                  </a:lnTo>
                  <a:lnTo>
                    <a:pt x="919" y="397"/>
                  </a:lnTo>
                  <a:lnTo>
                    <a:pt x="916" y="397"/>
                  </a:lnTo>
                  <a:lnTo>
                    <a:pt x="916" y="394"/>
                  </a:lnTo>
                  <a:lnTo>
                    <a:pt x="913" y="394"/>
                  </a:lnTo>
                  <a:lnTo>
                    <a:pt x="911" y="394"/>
                  </a:lnTo>
                  <a:lnTo>
                    <a:pt x="908" y="394"/>
                  </a:lnTo>
                  <a:lnTo>
                    <a:pt x="906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900" y="394"/>
                  </a:lnTo>
                  <a:lnTo>
                    <a:pt x="898" y="392"/>
                  </a:lnTo>
                  <a:lnTo>
                    <a:pt x="895" y="392"/>
                  </a:lnTo>
                  <a:lnTo>
                    <a:pt x="893" y="392"/>
                  </a:lnTo>
                  <a:lnTo>
                    <a:pt x="893" y="389"/>
                  </a:lnTo>
                  <a:lnTo>
                    <a:pt x="890" y="392"/>
                  </a:lnTo>
                  <a:lnTo>
                    <a:pt x="888" y="392"/>
                  </a:lnTo>
                  <a:lnTo>
                    <a:pt x="885" y="392"/>
                  </a:lnTo>
                  <a:lnTo>
                    <a:pt x="885" y="389"/>
                  </a:lnTo>
                  <a:lnTo>
                    <a:pt x="885" y="387"/>
                  </a:lnTo>
                  <a:lnTo>
                    <a:pt x="882" y="387"/>
                  </a:lnTo>
                  <a:lnTo>
                    <a:pt x="882" y="384"/>
                  </a:lnTo>
                  <a:lnTo>
                    <a:pt x="882" y="387"/>
                  </a:lnTo>
                  <a:lnTo>
                    <a:pt x="880" y="387"/>
                  </a:lnTo>
                  <a:lnTo>
                    <a:pt x="877" y="387"/>
                  </a:lnTo>
                  <a:lnTo>
                    <a:pt x="877" y="384"/>
                  </a:lnTo>
                  <a:lnTo>
                    <a:pt x="875" y="384"/>
                  </a:lnTo>
                  <a:lnTo>
                    <a:pt x="875" y="382"/>
                  </a:lnTo>
                  <a:lnTo>
                    <a:pt x="872" y="382"/>
                  </a:lnTo>
                  <a:lnTo>
                    <a:pt x="870" y="382"/>
                  </a:lnTo>
                  <a:lnTo>
                    <a:pt x="870" y="379"/>
                  </a:lnTo>
                  <a:lnTo>
                    <a:pt x="867" y="379"/>
                  </a:lnTo>
                  <a:lnTo>
                    <a:pt x="864" y="379"/>
                  </a:lnTo>
                  <a:lnTo>
                    <a:pt x="864" y="376"/>
                  </a:lnTo>
                  <a:lnTo>
                    <a:pt x="862" y="376"/>
                  </a:lnTo>
                  <a:lnTo>
                    <a:pt x="859" y="376"/>
                  </a:lnTo>
                  <a:lnTo>
                    <a:pt x="857" y="376"/>
                  </a:lnTo>
                  <a:lnTo>
                    <a:pt x="857" y="374"/>
                  </a:lnTo>
                  <a:lnTo>
                    <a:pt x="854" y="376"/>
                  </a:lnTo>
                  <a:lnTo>
                    <a:pt x="851" y="376"/>
                  </a:lnTo>
                  <a:lnTo>
                    <a:pt x="849" y="376"/>
                  </a:lnTo>
                  <a:lnTo>
                    <a:pt x="846" y="379"/>
                  </a:lnTo>
                  <a:lnTo>
                    <a:pt x="846" y="382"/>
                  </a:lnTo>
                  <a:lnTo>
                    <a:pt x="844" y="382"/>
                  </a:lnTo>
                  <a:lnTo>
                    <a:pt x="844" y="384"/>
                  </a:lnTo>
                  <a:lnTo>
                    <a:pt x="841" y="387"/>
                  </a:lnTo>
                  <a:lnTo>
                    <a:pt x="839" y="387"/>
                  </a:lnTo>
                  <a:lnTo>
                    <a:pt x="839" y="389"/>
                  </a:lnTo>
                  <a:lnTo>
                    <a:pt x="839" y="392"/>
                  </a:lnTo>
                  <a:lnTo>
                    <a:pt x="839" y="394"/>
                  </a:lnTo>
                  <a:lnTo>
                    <a:pt x="836" y="394"/>
                  </a:lnTo>
                  <a:lnTo>
                    <a:pt x="833" y="394"/>
                  </a:lnTo>
                  <a:lnTo>
                    <a:pt x="831" y="394"/>
                  </a:lnTo>
                  <a:lnTo>
                    <a:pt x="828" y="394"/>
                  </a:lnTo>
                  <a:lnTo>
                    <a:pt x="828" y="397"/>
                  </a:lnTo>
                  <a:lnTo>
                    <a:pt x="826" y="397"/>
                  </a:lnTo>
                  <a:lnTo>
                    <a:pt x="823" y="397"/>
                  </a:lnTo>
                  <a:lnTo>
                    <a:pt x="821" y="397"/>
                  </a:lnTo>
                  <a:lnTo>
                    <a:pt x="821" y="400"/>
                  </a:lnTo>
                  <a:lnTo>
                    <a:pt x="818" y="400"/>
                  </a:lnTo>
                  <a:lnTo>
                    <a:pt x="815" y="400"/>
                  </a:lnTo>
                  <a:lnTo>
                    <a:pt x="813" y="400"/>
                  </a:lnTo>
                  <a:lnTo>
                    <a:pt x="813" y="402"/>
                  </a:lnTo>
                  <a:lnTo>
                    <a:pt x="810" y="402"/>
                  </a:lnTo>
                  <a:lnTo>
                    <a:pt x="810" y="400"/>
                  </a:lnTo>
                  <a:lnTo>
                    <a:pt x="808" y="400"/>
                  </a:lnTo>
                  <a:lnTo>
                    <a:pt x="808" y="402"/>
                  </a:lnTo>
                  <a:lnTo>
                    <a:pt x="805" y="402"/>
                  </a:lnTo>
                  <a:lnTo>
                    <a:pt x="802" y="402"/>
                  </a:lnTo>
                  <a:lnTo>
                    <a:pt x="802" y="405"/>
                  </a:lnTo>
                  <a:lnTo>
                    <a:pt x="802" y="407"/>
                  </a:lnTo>
                  <a:lnTo>
                    <a:pt x="800" y="407"/>
                  </a:lnTo>
                  <a:lnTo>
                    <a:pt x="800" y="410"/>
                  </a:lnTo>
                  <a:lnTo>
                    <a:pt x="800" y="413"/>
                  </a:lnTo>
                  <a:lnTo>
                    <a:pt x="797" y="413"/>
                  </a:lnTo>
                  <a:lnTo>
                    <a:pt x="797" y="415"/>
                  </a:lnTo>
                  <a:lnTo>
                    <a:pt x="795" y="415"/>
                  </a:lnTo>
                  <a:lnTo>
                    <a:pt x="795" y="418"/>
                  </a:lnTo>
                  <a:lnTo>
                    <a:pt x="795" y="420"/>
                  </a:lnTo>
                  <a:lnTo>
                    <a:pt x="797" y="420"/>
                  </a:lnTo>
                  <a:lnTo>
                    <a:pt x="795" y="423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5" y="431"/>
                  </a:lnTo>
                  <a:lnTo>
                    <a:pt x="795" y="433"/>
                  </a:lnTo>
                  <a:lnTo>
                    <a:pt x="795" y="436"/>
                  </a:lnTo>
                  <a:lnTo>
                    <a:pt x="795" y="438"/>
                  </a:lnTo>
                  <a:lnTo>
                    <a:pt x="795" y="441"/>
                  </a:lnTo>
                  <a:lnTo>
                    <a:pt x="797" y="441"/>
                  </a:lnTo>
                  <a:lnTo>
                    <a:pt x="795" y="441"/>
                  </a:lnTo>
                  <a:lnTo>
                    <a:pt x="795" y="443"/>
                  </a:lnTo>
                  <a:lnTo>
                    <a:pt x="792" y="443"/>
                  </a:lnTo>
                  <a:lnTo>
                    <a:pt x="792" y="446"/>
                  </a:lnTo>
                  <a:lnTo>
                    <a:pt x="790" y="446"/>
                  </a:lnTo>
                  <a:lnTo>
                    <a:pt x="790" y="449"/>
                  </a:lnTo>
                  <a:lnTo>
                    <a:pt x="790" y="451"/>
                  </a:lnTo>
                  <a:lnTo>
                    <a:pt x="790" y="454"/>
                  </a:lnTo>
                  <a:lnTo>
                    <a:pt x="787" y="456"/>
                  </a:lnTo>
                  <a:lnTo>
                    <a:pt x="784" y="456"/>
                  </a:lnTo>
                  <a:lnTo>
                    <a:pt x="782" y="456"/>
                  </a:lnTo>
                  <a:lnTo>
                    <a:pt x="779" y="456"/>
                  </a:lnTo>
                  <a:lnTo>
                    <a:pt x="779" y="459"/>
                  </a:lnTo>
                  <a:lnTo>
                    <a:pt x="779" y="462"/>
                  </a:lnTo>
                  <a:lnTo>
                    <a:pt x="777" y="459"/>
                  </a:lnTo>
                  <a:lnTo>
                    <a:pt x="774" y="456"/>
                  </a:lnTo>
                  <a:lnTo>
                    <a:pt x="774" y="454"/>
                  </a:lnTo>
                  <a:lnTo>
                    <a:pt x="772" y="454"/>
                  </a:lnTo>
                  <a:lnTo>
                    <a:pt x="772" y="451"/>
                  </a:lnTo>
                  <a:lnTo>
                    <a:pt x="772" y="449"/>
                  </a:lnTo>
                  <a:lnTo>
                    <a:pt x="769" y="449"/>
                  </a:lnTo>
                  <a:lnTo>
                    <a:pt x="766" y="446"/>
                  </a:lnTo>
                  <a:lnTo>
                    <a:pt x="764" y="443"/>
                  </a:lnTo>
                  <a:lnTo>
                    <a:pt x="761" y="441"/>
                  </a:lnTo>
                  <a:lnTo>
                    <a:pt x="761" y="438"/>
                  </a:lnTo>
                  <a:lnTo>
                    <a:pt x="759" y="438"/>
                  </a:lnTo>
                  <a:lnTo>
                    <a:pt x="756" y="436"/>
                  </a:lnTo>
                  <a:lnTo>
                    <a:pt x="753" y="436"/>
                  </a:lnTo>
                  <a:lnTo>
                    <a:pt x="753" y="433"/>
                  </a:lnTo>
                  <a:lnTo>
                    <a:pt x="753" y="431"/>
                  </a:lnTo>
                  <a:lnTo>
                    <a:pt x="751" y="431"/>
                  </a:lnTo>
                  <a:lnTo>
                    <a:pt x="751" y="428"/>
                  </a:lnTo>
                  <a:lnTo>
                    <a:pt x="751" y="425"/>
                  </a:lnTo>
                  <a:lnTo>
                    <a:pt x="748" y="425"/>
                  </a:lnTo>
                  <a:lnTo>
                    <a:pt x="746" y="423"/>
                  </a:lnTo>
                  <a:lnTo>
                    <a:pt x="743" y="420"/>
                  </a:lnTo>
                  <a:lnTo>
                    <a:pt x="741" y="418"/>
                  </a:lnTo>
                  <a:lnTo>
                    <a:pt x="738" y="415"/>
                  </a:lnTo>
                  <a:lnTo>
                    <a:pt x="738" y="413"/>
                  </a:lnTo>
                  <a:lnTo>
                    <a:pt x="738" y="410"/>
                  </a:lnTo>
                  <a:lnTo>
                    <a:pt x="738" y="407"/>
                  </a:lnTo>
                  <a:lnTo>
                    <a:pt x="738" y="405"/>
                  </a:lnTo>
                  <a:lnTo>
                    <a:pt x="741" y="402"/>
                  </a:lnTo>
                  <a:lnTo>
                    <a:pt x="738" y="402"/>
                  </a:lnTo>
                  <a:lnTo>
                    <a:pt x="735" y="402"/>
                  </a:lnTo>
                  <a:lnTo>
                    <a:pt x="733" y="402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5" y="405"/>
                  </a:lnTo>
                  <a:lnTo>
                    <a:pt x="725" y="407"/>
                  </a:lnTo>
                  <a:lnTo>
                    <a:pt x="723" y="407"/>
                  </a:lnTo>
                  <a:lnTo>
                    <a:pt x="720" y="407"/>
                  </a:lnTo>
                  <a:lnTo>
                    <a:pt x="717" y="407"/>
                  </a:lnTo>
                  <a:lnTo>
                    <a:pt x="717" y="410"/>
                  </a:lnTo>
                  <a:lnTo>
                    <a:pt x="715" y="410"/>
                  </a:lnTo>
                  <a:lnTo>
                    <a:pt x="712" y="410"/>
                  </a:lnTo>
                  <a:lnTo>
                    <a:pt x="710" y="410"/>
                  </a:lnTo>
                  <a:lnTo>
                    <a:pt x="707" y="410"/>
                  </a:lnTo>
                  <a:lnTo>
                    <a:pt x="704" y="410"/>
                  </a:lnTo>
                  <a:lnTo>
                    <a:pt x="702" y="410"/>
                  </a:lnTo>
                  <a:lnTo>
                    <a:pt x="702" y="413"/>
                  </a:lnTo>
                  <a:lnTo>
                    <a:pt x="699" y="413"/>
                  </a:lnTo>
                  <a:lnTo>
                    <a:pt x="699" y="415"/>
                  </a:lnTo>
                  <a:lnTo>
                    <a:pt x="697" y="418"/>
                  </a:lnTo>
                  <a:lnTo>
                    <a:pt x="694" y="420"/>
                  </a:lnTo>
                  <a:lnTo>
                    <a:pt x="692" y="420"/>
                  </a:lnTo>
                  <a:lnTo>
                    <a:pt x="689" y="423"/>
                  </a:lnTo>
                  <a:lnTo>
                    <a:pt x="686" y="423"/>
                  </a:lnTo>
                  <a:lnTo>
                    <a:pt x="684" y="423"/>
                  </a:lnTo>
                  <a:lnTo>
                    <a:pt x="681" y="425"/>
                  </a:lnTo>
                  <a:lnTo>
                    <a:pt x="679" y="425"/>
                  </a:lnTo>
                  <a:lnTo>
                    <a:pt x="679" y="428"/>
                  </a:lnTo>
                  <a:lnTo>
                    <a:pt x="676" y="428"/>
                  </a:lnTo>
                  <a:lnTo>
                    <a:pt x="674" y="428"/>
                  </a:lnTo>
                  <a:lnTo>
                    <a:pt x="671" y="428"/>
                  </a:lnTo>
                  <a:lnTo>
                    <a:pt x="668" y="428"/>
                  </a:lnTo>
                  <a:lnTo>
                    <a:pt x="668" y="431"/>
                  </a:lnTo>
                  <a:lnTo>
                    <a:pt x="666" y="431"/>
                  </a:lnTo>
                  <a:lnTo>
                    <a:pt x="666" y="433"/>
                  </a:lnTo>
                  <a:lnTo>
                    <a:pt x="663" y="433"/>
                  </a:lnTo>
                  <a:lnTo>
                    <a:pt x="663" y="436"/>
                  </a:lnTo>
                  <a:lnTo>
                    <a:pt x="661" y="436"/>
                  </a:lnTo>
                  <a:lnTo>
                    <a:pt x="661" y="438"/>
                  </a:lnTo>
                  <a:lnTo>
                    <a:pt x="658" y="438"/>
                  </a:lnTo>
                  <a:lnTo>
                    <a:pt x="655" y="441"/>
                  </a:lnTo>
                  <a:lnTo>
                    <a:pt x="655" y="443"/>
                  </a:lnTo>
                  <a:lnTo>
                    <a:pt x="653" y="443"/>
                  </a:lnTo>
                  <a:lnTo>
                    <a:pt x="653" y="441"/>
                  </a:lnTo>
                  <a:lnTo>
                    <a:pt x="650" y="443"/>
                  </a:lnTo>
                  <a:lnTo>
                    <a:pt x="650" y="446"/>
                  </a:lnTo>
                  <a:lnTo>
                    <a:pt x="648" y="446"/>
                  </a:lnTo>
                  <a:lnTo>
                    <a:pt x="648" y="449"/>
                  </a:lnTo>
                  <a:lnTo>
                    <a:pt x="648" y="451"/>
                  </a:lnTo>
                  <a:lnTo>
                    <a:pt x="645" y="451"/>
                  </a:lnTo>
                  <a:lnTo>
                    <a:pt x="643" y="451"/>
                  </a:lnTo>
                  <a:lnTo>
                    <a:pt x="640" y="451"/>
                  </a:lnTo>
                  <a:lnTo>
                    <a:pt x="637" y="451"/>
                  </a:lnTo>
                  <a:lnTo>
                    <a:pt x="635" y="451"/>
                  </a:lnTo>
                  <a:lnTo>
                    <a:pt x="632" y="451"/>
                  </a:lnTo>
                  <a:lnTo>
                    <a:pt x="630" y="451"/>
                  </a:lnTo>
                  <a:lnTo>
                    <a:pt x="627" y="451"/>
                  </a:lnTo>
                  <a:lnTo>
                    <a:pt x="625" y="449"/>
                  </a:lnTo>
                  <a:lnTo>
                    <a:pt x="622" y="449"/>
                  </a:lnTo>
                  <a:lnTo>
                    <a:pt x="619" y="449"/>
                  </a:lnTo>
                  <a:lnTo>
                    <a:pt x="617" y="446"/>
                  </a:lnTo>
                  <a:lnTo>
                    <a:pt x="614" y="443"/>
                  </a:lnTo>
                  <a:lnTo>
                    <a:pt x="612" y="446"/>
                  </a:lnTo>
                  <a:lnTo>
                    <a:pt x="609" y="446"/>
                  </a:lnTo>
                  <a:lnTo>
                    <a:pt x="609" y="443"/>
                  </a:lnTo>
                  <a:lnTo>
                    <a:pt x="606" y="441"/>
                  </a:lnTo>
                  <a:lnTo>
                    <a:pt x="606" y="438"/>
                  </a:lnTo>
                  <a:lnTo>
                    <a:pt x="604" y="438"/>
                  </a:lnTo>
                  <a:lnTo>
                    <a:pt x="604" y="436"/>
                  </a:lnTo>
                  <a:lnTo>
                    <a:pt x="601" y="433"/>
                  </a:lnTo>
                  <a:lnTo>
                    <a:pt x="601" y="431"/>
                  </a:lnTo>
                  <a:lnTo>
                    <a:pt x="599" y="428"/>
                  </a:lnTo>
                  <a:lnTo>
                    <a:pt x="596" y="425"/>
                  </a:lnTo>
                  <a:lnTo>
                    <a:pt x="596" y="423"/>
                  </a:lnTo>
                  <a:lnTo>
                    <a:pt x="594" y="420"/>
                  </a:lnTo>
                  <a:lnTo>
                    <a:pt x="594" y="418"/>
                  </a:lnTo>
                  <a:lnTo>
                    <a:pt x="594" y="415"/>
                  </a:lnTo>
                  <a:lnTo>
                    <a:pt x="591" y="415"/>
                  </a:lnTo>
                  <a:lnTo>
                    <a:pt x="591" y="413"/>
                  </a:lnTo>
                  <a:lnTo>
                    <a:pt x="588" y="413"/>
                  </a:lnTo>
                  <a:lnTo>
                    <a:pt x="588" y="410"/>
                  </a:lnTo>
                  <a:lnTo>
                    <a:pt x="586" y="410"/>
                  </a:lnTo>
                  <a:lnTo>
                    <a:pt x="586" y="407"/>
                  </a:lnTo>
                  <a:lnTo>
                    <a:pt x="583" y="405"/>
                  </a:lnTo>
                  <a:lnTo>
                    <a:pt x="581" y="402"/>
                  </a:lnTo>
                  <a:lnTo>
                    <a:pt x="578" y="400"/>
                  </a:lnTo>
                  <a:lnTo>
                    <a:pt x="576" y="397"/>
                  </a:lnTo>
                  <a:lnTo>
                    <a:pt x="573" y="394"/>
                  </a:lnTo>
                  <a:lnTo>
                    <a:pt x="570" y="392"/>
                  </a:lnTo>
                  <a:lnTo>
                    <a:pt x="570" y="389"/>
                  </a:lnTo>
                  <a:lnTo>
                    <a:pt x="570" y="387"/>
                  </a:lnTo>
                  <a:lnTo>
                    <a:pt x="570" y="384"/>
                  </a:lnTo>
                  <a:lnTo>
                    <a:pt x="570" y="382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8" y="376"/>
                  </a:lnTo>
                  <a:lnTo>
                    <a:pt x="568" y="374"/>
                  </a:lnTo>
                  <a:lnTo>
                    <a:pt x="568" y="371"/>
                  </a:lnTo>
                  <a:lnTo>
                    <a:pt x="565" y="371"/>
                  </a:lnTo>
                  <a:lnTo>
                    <a:pt x="565" y="369"/>
                  </a:lnTo>
                  <a:lnTo>
                    <a:pt x="565" y="366"/>
                  </a:lnTo>
                  <a:lnTo>
                    <a:pt x="568" y="366"/>
                  </a:lnTo>
                  <a:lnTo>
                    <a:pt x="568" y="364"/>
                  </a:lnTo>
                  <a:lnTo>
                    <a:pt x="568" y="361"/>
                  </a:lnTo>
                  <a:lnTo>
                    <a:pt x="565" y="361"/>
                  </a:lnTo>
                  <a:lnTo>
                    <a:pt x="565" y="358"/>
                  </a:lnTo>
                  <a:lnTo>
                    <a:pt x="565" y="356"/>
                  </a:lnTo>
                  <a:lnTo>
                    <a:pt x="565" y="353"/>
                  </a:lnTo>
                  <a:lnTo>
                    <a:pt x="565" y="351"/>
                  </a:lnTo>
                  <a:lnTo>
                    <a:pt x="568" y="351"/>
                  </a:lnTo>
                  <a:lnTo>
                    <a:pt x="568" y="348"/>
                  </a:lnTo>
                  <a:lnTo>
                    <a:pt x="570" y="346"/>
                  </a:lnTo>
                  <a:lnTo>
                    <a:pt x="570" y="343"/>
                  </a:lnTo>
                  <a:lnTo>
                    <a:pt x="568" y="343"/>
                  </a:lnTo>
                  <a:lnTo>
                    <a:pt x="568" y="340"/>
                  </a:lnTo>
                  <a:lnTo>
                    <a:pt x="565" y="338"/>
                  </a:lnTo>
                  <a:lnTo>
                    <a:pt x="563" y="338"/>
                  </a:lnTo>
                  <a:lnTo>
                    <a:pt x="563" y="335"/>
                  </a:lnTo>
                  <a:lnTo>
                    <a:pt x="560" y="333"/>
                  </a:lnTo>
                  <a:lnTo>
                    <a:pt x="560" y="335"/>
                  </a:lnTo>
                  <a:lnTo>
                    <a:pt x="557" y="335"/>
                  </a:lnTo>
                  <a:lnTo>
                    <a:pt x="555" y="335"/>
                  </a:lnTo>
                  <a:lnTo>
                    <a:pt x="552" y="335"/>
                  </a:lnTo>
                  <a:lnTo>
                    <a:pt x="552" y="333"/>
                  </a:lnTo>
                  <a:lnTo>
                    <a:pt x="552" y="330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50" y="325"/>
                  </a:lnTo>
                  <a:lnTo>
                    <a:pt x="552" y="322"/>
                  </a:lnTo>
                  <a:lnTo>
                    <a:pt x="555" y="322"/>
                  </a:lnTo>
                  <a:lnTo>
                    <a:pt x="555" y="320"/>
                  </a:lnTo>
                  <a:lnTo>
                    <a:pt x="552" y="317"/>
                  </a:lnTo>
                  <a:lnTo>
                    <a:pt x="552" y="315"/>
                  </a:lnTo>
                  <a:lnTo>
                    <a:pt x="552" y="312"/>
                  </a:lnTo>
                  <a:lnTo>
                    <a:pt x="552" y="309"/>
                  </a:lnTo>
                  <a:lnTo>
                    <a:pt x="552" y="307"/>
                  </a:lnTo>
                  <a:lnTo>
                    <a:pt x="550" y="307"/>
                  </a:lnTo>
                  <a:lnTo>
                    <a:pt x="550" y="304"/>
                  </a:lnTo>
                  <a:lnTo>
                    <a:pt x="547" y="304"/>
                  </a:lnTo>
                  <a:lnTo>
                    <a:pt x="545" y="304"/>
                  </a:lnTo>
                  <a:lnTo>
                    <a:pt x="545" y="302"/>
                  </a:lnTo>
                  <a:lnTo>
                    <a:pt x="542" y="302"/>
                  </a:lnTo>
                  <a:lnTo>
                    <a:pt x="539" y="302"/>
                  </a:lnTo>
                  <a:lnTo>
                    <a:pt x="537" y="302"/>
                  </a:lnTo>
                  <a:lnTo>
                    <a:pt x="534" y="302"/>
                  </a:lnTo>
                  <a:lnTo>
                    <a:pt x="532" y="299"/>
                  </a:lnTo>
                  <a:lnTo>
                    <a:pt x="529" y="302"/>
                  </a:lnTo>
                  <a:lnTo>
                    <a:pt x="527" y="304"/>
                  </a:lnTo>
                  <a:lnTo>
                    <a:pt x="524" y="304"/>
                  </a:lnTo>
                  <a:lnTo>
                    <a:pt x="527" y="307"/>
                  </a:lnTo>
                  <a:lnTo>
                    <a:pt x="529" y="307"/>
                  </a:lnTo>
                  <a:lnTo>
                    <a:pt x="532" y="309"/>
                  </a:lnTo>
                  <a:lnTo>
                    <a:pt x="532" y="312"/>
                  </a:lnTo>
                  <a:lnTo>
                    <a:pt x="532" y="315"/>
                  </a:lnTo>
                  <a:lnTo>
                    <a:pt x="529" y="315"/>
                  </a:lnTo>
                  <a:lnTo>
                    <a:pt x="529" y="317"/>
                  </a:lnTo>
                  <a:lnTo>
                    <a:pt x="527" y="317"/>
                  </a:lnTo>
                  <a:lnTo>
                    <a:pt x="527" y="320"/>
                  </a:lnTo>
                  <a:lnTo>
                    <a:pt x="527" y="322"/>
                  </a:lnTo>
                  <a:lnTo>
                    <a:pt x="529" y="322"/>
                  </a:lnTo>
                  <a:lnTo>
                    <a:pt x="532" y="322"/>
                  </a:lnTo>
                  <a:lnTo>
                    <a:pt x="534" y="322"/>
                  </a:lnTo>
                  <a:lnTo>
                    <a:pt x="534" y="325"/>
                  </a:lnTo>
                  <a:lnTo>
                    <a:pt x="534" y="327"/>
                  </a:lnTo>
                  <a:lnTo>
                    <a:pt x="534" y="330"/>
                  </a:lnTo>
                  <a:lnTo>
                    <a:pt x="532" y="330"/>
                  </a:lnTo>
                  <a:lnTo>
                    <a:pt x="529" y="330"/>
                  </a:lnTo>
                  <a:lnTo>
                    <a:pt x="527" y="330"/>
                  </a:lnTo>
                  <a:lnTo>
                    <a:pt x="527" y="327"/>
                  </a:lnTo>
                  <a:lnTo>
                    <a:pt x="524" y="330"/>
                  </a:lnTo>
                  <a:lnTo>
                    <a:pt x="521" y="330"/>
                  </a:lnTo>
                  <a:lnTo>
                    <a:pt x="521" y="333"/>
                  </a:lnTo>
                  <a:lnTo>
                    <a:pt x="521" y="335"/>
                  </a:lnTo>
                  <a:lnTo>
                    <a:pt x="524" y="335"/>
                  </a:lnTo>
                  <a:lnTo>
                    <a:pt x="527" y="335"/>
                  </a:lnTo>
                  <a:lnTo>
                    <a:pt x="527" y="333"/>
                  </a:lnTo>
                  <a:lnTo>
                    <a:pt x="527" y="335"/>
                  </a:lnTo>
                  <a:lnTo>
                    <a:pt x="527" y="338"/>
                  </a:lnTo>
                  <a:lnTo>
                    <a:pt x="527" y="340"/>
                  </a:lnTo>
                  <a:lnTo>
                    <a:pt x="527" y="343"/>
                  </a:lnTo>
                  <a:lnTo>
                    <a:pt x="527" y="346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1"/>
                  </a:lnTo>
                  <a:lnTo>
                    <a:pt x="527" y="351"/>
                  </a:lnTo>
                  <a:lnTo>
                    <a:pt x="529" y="353"/>
                  </a:lnTo>
                  <a:lnTo>
                    <a:pt x="532" y="353"/>
                  </a:lnTo>
                  <a:lnTo>
                    <a:pt x="534" y="351"/>
                  </a:lnTo>
                  <a:lnTo>
                    <a:pt x="537" y="353"/>
                  </a:lnTo>
                  <a:lnTo>
                    <a:pt x="539" y="356"/>
                  </a:lnTo>
                  <a:lnTo>
                    <a:pt x="539" y="358"/>
                  </a:lnTo>
                  <a:lnTo>
                    <a:pt x="539" y="361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4" y="364"/>
                  </a:lnTo>
                  <a:lnTo>
                    <a:pt x="532" y="364"/>
                  </a:lnTo>
                  <a:lnTo>
                    <a:pt x="532" y="366"/>
                  </a:lnTo>
                  <a:lnTo>
                    <a:pt x="529" y="366"/>
                  </a:lnTo>
                  <a:lnTo>
                    <a:pt x="529" y="369"/>
                  </a:lnTo>
                  <a:lnTo>
                    <a:pt x="527" y="369"/>
                  </a:lnTo>
                  <a:lnTo>
                    <a:pt x="527" y="371"/>
                  </a:lnTo>
                  <a:lnTo>
                    <a:pt x="527" y="374"/>
                  </a:lnTo>
                  <a:lnTo>
                    <a:pt x="524" y="376"/>
                  </a:lnTo>
                  <a:lnTo>
                    <a:pt x="524" y="379"/>
                  </a:lnTo>
                  <a:lnTo>
                    <a:pt x="521" y="379"/>
                  </a:lnTo>
                  <a:lnTo>
                    <a:pt x="521" y="382"/>
                  </a:lnTo>
                  <a:lnTo>
                    <a:pt x="521" y="384"/>
                  </a:lnTo>
                  <a:lnTo>
                    <a:pt x="519" y="384"/>
                  </a:lnTo>
                  <a:lnTo>
                    <a:pt x="516" y="384"/>
                  </a:lnTo>
                  <a:lnTo>
                    <a:pt x="514" y="384"/>
                  </a:lnTo>
                  <a:lnTo>
                    <a:pt x="514" y="387"/>
                  </a:lnTo>
                  <a:lnTo>
                    <a:pt x="514" y="389"/>
                  </a:lnTo>
                  <a:lnTo>
                    <a:pt x="516" y="392"/>
                  </a:lnTo>
                  <a:lnTo>
                    <a:pt x="514" y="392"/>
                  </a:lnTo>
                  <a:lnTo>
                    <a:pt x="514" y="394"/>
                  </a:lnTo>
                  <a:lnTo>
                    <a:pt x="511" y="394"/>
                  </a:lnTo>
                  <a:lnTo>
                    <a:pt x="511" y="397"/>
                  </a:lnTo>
                  <a:lnTo>
                    <a:pt x="508" y="397"/>
                  </a:lnTo>
                  <a:lnTo>
                    <a:pt x="508" y="400"/>
                  </a:lnTo>
                  <a:lnTo>
                    <a:pt x="506" y="402"/>
                  </a:lnTo>
                  <a:lnTo>
                    <a:pt x="503" y="402"/>
                  </a:lnTo>
                  <a:lnTo>
                    <a:pt x="503" y="405"/>
                  </a:lnTo>
                  <a:lnTo>
                    <a:pt x="506" y="405"/>
                  </a:lnTo>
                  <a:lnTo>
                    <a:pt x="506" y="407"/>
                  </a:lnTo>
                  <a:lnTo>
                    <a:pt x="503" y="407"/>
                  </a:lnTo>
                  <a:lnTo>
                    <a:pt x="501" y="407"/>
                  </a:lnTo>
                  <a:lnTo>
                    <a:pt x="501" y="410"/>
                  </a:lnTo>
                  <a:lnTo>
                    <a:pt x="501" y="413"/>
                  </a:lnTo>
                  <a:lnTo>
                    <a:pt x="501" y="415"/>
                  </a:lnTo>
                  <a:lnTo>
                    <a:pt x="498" y="415"/>
                  </a:lnTo>
                  <a:lnTo>
                    <a:pt x="498" y="418"/>
                  </a:lnTo>
                  <a:lnTo>
                    <a:pt x="501" y="418"/>
                  </a:lnTo>
                  <a:lnTo>
                    <a:pt x="503" y="418"/>
                  </a:lnTo>
                  <a:lnTo>
                    <a:pt x="503" y="420"/>
                  </a:lnTo>
                  <a:lnTo>
                    <a:pt x="503" y="423"/>
                  </a:lnTo>
                  <a:lnTo>
                    <a:pt x="503" y="425"/>
                  </a:lnTo>
                  <a:lnTo>
                    <a:pt x="506" y="425"/>
                  </a:lnTo>
                  <a:lnTo>
                    <a:pt x="508" y="425"/>
                  </a:lnTo>
                  <a:lnTo>
                    <a:pt x="508" y="428"/>
                  </a:lnTo>
                  <a:lnTo>
                    <a:pt x="508" y="431"/>
                  </a:lnTo>
                  <a:lnTo>
                    <a:pt x="511" y="431"/>
                  </a:lnTo>
                  <a:lnTo>
                    <a:pt x="514" y="431"/>
                  </a:lnTo>
                  <a:lnTo>
                    <a:pt x="514" y="433"/>
                  </a:lnTo>
                  <a:lnTo>
                    <a:pt x="516" y="433"/>
                  </a:lnTo>
                  <a:lnTo>
                    <a:pt x="514" y="433"/>
                  </a:lnTo>
                  <a:lnTo>
                    <a:pt x="511" y="433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8"/>
                  </a:lnTo>
                  <a:lnTo>
                    <a:pt x="511" y="441"/>
                  </a:lnTo>
                  <a:lnTo>
                    <a:pt x="511" y="443"/>
                  </a:lnTo>
                  <a:lnTo>
                    <a:pt x="511" y="446"/>
                  </a:lnTo>
                  <a:lnTo>
                    <a:pt x="514" y="446"/>
                  </a:lnTo>
                  <a:lnTo>
                    <a:pt x="516" y="449"/>
                  </a:lnTo>
                  <a:lnTo>
                    <a:pt x="514" y="449"/>
                  </a:lnTo>
                  <a:lnTo>
                    <a:pt x="514" y="451"/>
                  </a:lnTo>
                  <a:lnTo>
                    <a:pt x="516" y="451"/>
                  </a:lnTo>
                  <a:lnTo>
                    <a:pt x="516" y="454"/>
                  </a:lnTo>
                  <a:lnTo>
                    <a:pt x="516" y="456"/>
                  </a:lnTo>
                  <a:lnTo>
                    <a:pt x="514" y="456"/>
                  </a:lnTo>
                  <a:lnTo>
                    <a:pt x="511" y="456"/>
                  </a:lnTo>
                  <a:lnTo>
                    <a:pt x="508" y="456"/>
                  </a:lnTo>
                  <a:lnTo>
                    <a:pt x="506" y="456"/>
                  </a:lnTo>
                  <a:lnTo>
                    <a:pt x="506" y="459"/>
                  </a:lnTo>
                  <a:lnTo>
                    <a:pt x="506" y="462"/>
                  </a:lnTo>
                  <a:lnTo>
                    <a:pt x="506" y="464"/>
                  </a:lnTo>
                  <a:lnTo>
                    <a:pt x="508" y="464"/>
                  </a:lnTo>
                  <a:lnTo>
                    <a:pt x="508" y="467"/>
                  </a:lnTo>
                  <a:lnTo>
                    <a:pt x="511" y="467"/>
                  </a:lnTo>
                  <a:lnTo>
                    <a:pt x="511" y="469"/>
                  </a:lnTo>
                  <a:lnTo>
                    <a:pt x="508" y="469"/>
                  </a:lnTo>
                  <a:lnTo>
                    <a:pt x="506" y="469"/>
                  </a:lnTo>
                  <a:lnTo>
                    <a:pt x="506" y="472"/>
                  </a:lnTo>
                  <a:lnTo>
                    <a:pt x="503" y="472"/>
                  </a:lnTo>
                  <a:lnTo>
                    <a:pt x="503" y="474"/>
                  </a:lnTo>
                  <a:lnTo>
                    <a:pt x="503" y="477"/>
                  </a:lnTo>
                  <a:lnTo>
                    <a:pt x="503" y="480"/>
                  </a:lnTo>
                  <a:lnTo>
                    <a:pt x="503" y="482"/>
                  </a:lnTo>
                  <a:lnTo>
                    <a:pt x="501" y="482"/>
                  </a:lnTo>
                  <a:lnTo>
                    <a:pt x="498" y="482"/>
                  </a:lnTo>
                  <a:lnTo>
                    <a:pt x="498" y="485"/>
                  </a:lnTo>
                  <a:lnTo>
                    <a:pt x="496" y="485"/>
                  </a:lnTo>
                  <a:lnTo>
                    <a:pt x="493" y="485"/>
                  </a:lnTo>
                  <a:lnTo>
                    <a:pt x="490" y="485"/>
                  </a:lnTo>
                  <a:lnTo>
                    <a:pt x="488" y="485"/>
                  </a:lnTo>
                  <a:lnTo>
                    <a:pt x="485" y="482"/>
                  </a:lnTo>
                  <a:lnTo>
                    <a:pt x="483" y="482"/>
                  </a:lnTo>
                  <a:lnTo>
                    <a:pt x="478" y="482"/>
                  </a:lnTo>
                  <a:lnTo>
                    <a:pt x="475" y="482"/>
                  </a:lnTo>
                  <a:lnTo>
                    <a:pt x="475" y="480"/>
                  </a:lnTo>
                  <a:lnTo>
                    <a:pt x="472" y="480"/>
                  </a:lnTo>
                  <a:lnTo>
                    <a:pt x="470" y="480"/>
                  </a:lnTo>
                  <a:lnTo>
                    <a:pt x="467" y="480"/>
                  </a:lnTo>
                  <a:lnTo>
                    <a:pt x="465" y="480"/>
                  </a:lnTo>
                  <a:lnTo>
                    <a:pt x="462" y="477"/>
                  </a:lnTo>
                  <a:lnTo>
                    <a:pt x="459" y="477"/>
                  </a:lnTo>
                  <a:lnTo>
                    <a:pt x="457" y="477"/>
                  </a:lnTo>
                  <a:lnTo>
                    <a:pt x="457" y="474"/>
                  </a:lnTo>
                  <a:lnTo>
                    <a:pt x="454" y="474"/>
                  </a:lnTo>
                  <a:lnTo>
                    <a:pt x="452" y="474"/>
                  </a:lnTo>
                  <a:lnTo>
                    <a:pt x="449" y="474"/>
                  </a:lnTo>
                  <a:lnTo>
                    <a:pt x="444" y="472"/>
                  </a:lnTo>
                  <a:lnTo>
                    <a:pt x="441" y="472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4" y="469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6" y="464"/>
                  </a:lnTo>
                  <a:lnTo>
                    <a:pt x="423" y="464"/>
                  </a:lnTo>
                  <a:lnTo>
                    <a:pt x="421" y="464"/>
                  </a:lnTo>
                  <a:lnTo>
                    <a:pt x="421" y="462"/>
                  </a:lnTo>
                  <a:lnTo>
                    <a:pt x="418" y="462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6" y="454"/>
                  </a:lnTo>
                  <a:lnTo>
                    <a:pt x="416" y="451"/>
                  </a:lnTo>
                  <a:lnTo>
                    <a:pt x="413" y="449"/>
                  </a:lnTo>
                  <a:lnTo>
                    <a:pt x="413" y="446"/>
                  </a:lnTo>
                  <a:lnTo>
                    <a:pt x="413" y="443"/>
                  </a:lnTo>
                  <a:lnTo>
                    <a:pt x="413" y="441"/>
                  </a:lnTo>
                  <a:lnTo>
                    <a:pt x="411" y="441"/>
                  </a:lnTo>
                  <a:lnTo>
                    <a:pt x="408" y="438"/>
                  </a:lnTo>
                  <a:lnTo>
                    <a:pt x="405" y="438"/>
                  </a:lnTo>
                  <a:lnTo>
                    <a:pt x="405" y="436"/>
                  </a:lnTo>
                  <a:lnTo>
                    <a:pt x="405" y="433"/>
                  </a:lnTo>
                  <a:lnTo>
                    <a:pt x="405" y="431"/>
                  </a:lnTo>
                  <a:lnTo>
                    <a:pt x="405" y="428"/>
                  </a:lnTo>
                  <a:lnTo>
                    <a:pt x="405" y="425"/>
                  </a:lnTo>
                  <a:lnTo>
                    <a:pt x="405" y="423"/>
                  </a:lnTo>
                  <a:lnTo>
                    <a:pt x="408" y="420"/>
                  </a:lnTo>
                  <a:lnTo>
                    <a:pt x="411" y="418"/>
                  </a:lnTo>
                  <a:lnTo>
                    <a:pt x="413" y="418"/>
                  </a:lnTo>
                  <a:lnTo>
                    <a:pt x="413" y="415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8" y="413"/>
                  </a:lnTo>
                  <a:lnTo>
                    <a:pt x="416" y="413"/>
                  </a:lnTo>
                  <a:lnTo>
                    <a:pt x="416" y="410"/>
                  </a:lnTo>
                  <a:lnTo>
                    <a:pt x="413" y="410"/>
                  </a:lnTo>
                  <a:lnTo>
                    <a:pt x="413" y="407"/>
                  </a:lnTo>
                  <a:lnTo>
                    <a:pt x="413" y="410"/>
                  </a:lnTo>
                  <a:lnTo>
                    <a:pt x="411" y="410"/>
                  </a:lnTo>
                  <a:lnTo>
                    <a:pt x="408" y="410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400" y="410"/>
                  </a:lnTo>
                  <a:lnTo>
                    <a:pt x="398" y="410"/>
                  </a:lnTo>
                  <a:lnTo>
                    <a:pt x="395" y="410"/>
                  </a:lnTo>
                  <a:lnTo>
                    <a:pt x="395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92" y="415"/>
                  </a:lnTo>
                  <a:lnTo>
                    <a:pt x="392" y="413"/>
                  </a:lnTo>
                  <a:lnTo>
                    <a:pt x="390" y="413"/>
                  </a:lnTo>
                  <a:lnTo>
                    <a:pt x="390" y="415"/>
                  </a:lnTo>
                  <a:lnTo>
                    <a:pt x="390" y="418"/>
                  </a:lnTo>
                  <a:lnTo>
                    <a:pt x="387" y="418"/>
                  </a:lnTo>
                  <a:lnTo>
                    <a:pt x="385" y="418"/>
                  </a:lnTo>
                  <a:lnTo>
                    <a:pt x="385" y="420"/>
                  </a:lnTo>
                  <a:lnTo>
                    <a:pt x="385" y="423"/>
                  </a:lnTo>
                  <a:lnTo>
                    <a:pt x="382" y="423"/>
                  </a:lnTo>
                  <a:lnTo>
                    <a:pt x="380" y="423"/>
                  </a:lnTo>
                  <a:lnTo>
                    <a:pt x="380" y="425"/>
                  </a:lnTo>
                  <a:lnTo>
                    <a:pt x="377" y="425"/>
                  </a:lnTo>
                  <a:lnTo>
                    <a:pt x="377" y="423"/>
                  </a:lnTo>
                  <a:lnTo>
                    <a:pt x="374" y="423"/>
                  </a:lnTo>
                  <a:lnTo>
                    <a:pt x="372" y="425"/>
                  </a:lnTo>
                  <a:lnTo>
                    <a:pt x="369" y="425"/>
                  </a:lnTo>
                  <a:lnTo>
                    <a:pt x="369" y="423"/>
                  </a:lnTo>
                  <a:lnTo>
                    <a:pt x="367" y="423"/>
                  </a:lnTo>
                  <a:lnTo>
                    <a:pt x="367" y="425"/>
                  </a:lnTo>
                  <a:lnTo>
                    <a:pt x="364" y="425"/>
                  </a:lnTo>
                  <a:lnTo>
                    <a:pt x="364" y="428"/>
                  </a:lnTo>
                  <a:lnTo>
                    <a:pt x="362" y="428"/>
                  </a:lnTo>
                  <a:lnTo>
                    <a:pt x="362" y="431"/>
                  </a:lnTo>
                  <a:lnTo>
                    <a:pt x="359" y="431"/>
                  </a:lnTo>
                  <a:lnTo>
                    <a:pt x="359" y="428"/>
                  </a:lnTo>
                  <a:lnTo>
                    <a:pt x="356" y="431"/>
                  </a:lnTo>
                  <a:lnTo>
                    <a:pt x="354" y="431"/>
                  </a:lnTo>
                  <a:lnTo>
                    <a:pt x="354" y="433"/>
                  </a:lnTo>
                  <a:lnTo>
                    <a:pt x="354" y="436"/>
                  </a:lnTo>
                  <a:lnTo>
                    <a:pt x="351" y="436"/>
                  </a:lnTo>
                  <a:lnTo>
                    <a:pt x="351" y="433"/>
                  </a:lnTo>
                  <a:lnTo>
                    <a:pt x="349" y="433"/>
                  </a:lnTo>
                  <a:lnTo>
                    <a:pt x="349" y="436"/>
                  </a:lnTo>
                  <a:lnTo>
                    <a:pt x="351" y="436"/>
                  </a:lnTo>
                  <a:lnTo>
                    <a:pt x="351" y="438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49" y="443"/>
                  </a:lnTo>
                  <a:lnTo>
                    <a:pt x="346" y="443"/>
                  </a:lnTo>
                  <a:lnTo>
                    <a:pt x="346" y="441"/>
                  </a:lnTo>
                  <a:lnTo>
                    <a:pt x="346" y="443"/>
                  </a:lnTo>
                  <a:lnTo>
                    <a:pt x="343" y="443"/>
                  </a:lnTo>
                  <a:lnTo>
                    <a:pt x="343" y="446"/>
                  </a:lnTo>
                  <a:lnTo>
                    <a:pt x="341" y="449"/>
                  </a:lnTo>
                  <a:lnTo>
                    <a:pt x="338" y="449"/>
                  </a:lnTo>
                  <a:lnTo>
                    <a:pt x="336" y="449"/>
                  </a:lnTo>
                  <a:lnTo>
                    <a:pt x="336" y="451"/>
                  </a:lnTo>
                  <a:lnTo>
                    <a:pt x="333" y="451"/>
                  </a:lnTo>
                  <a:lnTo>
                    <a:pt x="333" y="454"/>
                  </a:lnTo>
                  <a:lnTo>
                    <a:pt x="331" y="454"/>
                  </a:lnTo>
                  <a:lnTo>
                    <a:pt x="328" y="454"/>
                  </a:lnTo>
                  <a:lnTo>
                    <a:pt x="325" y="454"/>
                  </a:lnTo>
                  <a:lnTo>
                    <a:pt x="323" y="454"/>
                  </a:lnTo>
                  <a:lnTo>
                    <a:pt x="320" y="451"/>
                  </a:lnTo>
                  <a:lnTo>
                    <a:pt x="318" y="449"/>
                  </a:lnTo>
                  <a:lnTo>
                    <a:pt x="318" y="446"/>
                  </a:lnTo>
                  <a:lnTo>
                    <a:pt x="315" y="446"/>
                  </a:lnTo>
                  <a:lnTo>
                    <a:pt x="315" y="443"/>
                  </a:lnTo>
                  <a:lnTo>
                    <a:pt x="315" y="441"/>
                  </a:lnTo>
                  <a:lnTo>
                    <a:pt x="313" y="441"/>
                  </a:lnTo>
                  <a:lnTo>
                    <a:pt x="313" y="438"/>
                  </a:lnTo>
                  <a:lnTo>
                    <a:pt x="313" y="436"/>
                  </a:lnTo>
                  <a:lnTo>
                    <a:pt x="310" y="436"/>
                  </a:lnTo>
                  <a:lnTo>
                    <a:pt x="307" y="436"/>
                  </a:lnTo>
                  <a:lnTo>
                    <a:pt x="305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297" y="438"/>
                  </a:lnTo>
                  <a:lnTo>
                    <a:pt x="297" y="441"/>
                  </a:lnTo>
                  <a:lnTo>
                    <a:pt x="294" y="441"/>
                  </a:lnTo>
                  <a:lnTo>
                    <a:pt x="292" y="443"/>
                  </a:lnTo>
                  <a:lnTo>
                    <a:pt x="292" y="446"/>
                  </a:lnTo>
                  <a:lnTo>
                    <a:pt x="289" y="446"/>
                  </a:lnTo>
                  <a:lnTo>
                    <a:pt x="287" y="446"/>
                  </a:lnTo>
                  <a:lnTo>
                    <a:pt x="284" y="449"/>
                  </a:lnTo>
                  <a:lnTo>
                    <a:pt x="282" y="449"/>
                  </a:lnTo>
                  <a:lnTo>
                    <a:pt x="279" y="449"/>
                  </a:lnTo>
                  <a:lnTo>
                    <a:pt x="276" y="449"/>
                  </a:lnTo>
                  <a:lnTo>
                    <a:pt x="276" y="451"/>
                  </a:lnTo>
                  <a:lnTo>
                    <a:pt x="274" y="451"/>
                  </a:lnTo>
                  <a:lnTo>
                    <a:pt x="271" y="451"/>
                  </a:lnTo>
                  <a:lnTo>
                    <a:pt x="269" y="451"/>
                  </a:lnTo>
                  <a:lnTo>
                    <a:pt x="266" y="451"/>
                  </a:lnTo>
                  <a:lnTo>
                    <a:pt x="266" y="449"/>
                  </a:lnTo>
                  <a:lnTo>
                    <a:pt x="264" y="449"/>
                  </a:lnTo>
                  <a:lnTo>
                    <a:pt x="264" y="446"/>
                  </a:lnTo>
                  <a:lnTo>
                    <a:pt x="261" y="446"/>
                  </a:lnTo>
                  <a:lnTo>
                    <a:pt x="261" y="443"/>
                  </a:lnTo>
                  <a:lnTo>
                    <a:pt x="258" y="443"/>
                  </a:lnTo>
                  <a:lnTo>
                    <a:pt x="256" y="441"/>
                  </a:lnTo>
                  <a:lnTo>
                    <a:pt x="253" y="438"/>
                  </a:lnTo>
                  <a:lnTo>
                    <a:pt x="251" y="438"/>
                  </a:lnTo>
                  <a:lnTo>
                    <a:pt x="251" y="436"/>
                  </a:lnTo>
                  <a:lnTo>
                    <a:pt x="245" y="433"/>
                  </a:lnTo>
                  <a:lnTo>
                    <a:pt x="243" y="433"/>
                  </a:lnTo>
                  <a:lnTo>
                    <a:pt x="240" y="431"/>
                  </a:lnTo>
                  <a:lnTo>
                    <a:pt x="238" y="431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0" y="428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2" y="431"/>
                  </a:lnTo>
                  <a:lnTo>
                    <a:pt x="220" y="431"/>
                  </a:lnTo>
                  <a:lnTo>
                    <a:pt x="222" y="431"/>
                  </a:lnTo>
                  <a:lnTo>
                    <a:pt x="225" y="433"/>
                  </a:lnTo>
                  <a:lnTo>
                    <a:pt x="222" y="433"/>
                  </a:lnTo>
                  <a:lnTo>
                    <a:pt x="222" y="436"/>
                  </a:lnTo>
                  <a:lnTo>
                    <a:pt x="220" y="436"/>
                  </a:lnTo>
                  <a:lnTo>
                    <a:pt x="217" y="436"/>
                  </a:lnTo>
                  <a:lnTo>
                    <a:pt x="217" y="438"/>
                  </a:lnTo>
                  <a:lnTo>
                    <a:pt x="220" y="438"/>
                  </a:lnTo>
                  <a:lnTo>
                    <a:pt x="220" y="441"/>
                  </a:lnTo>
                  <a:lnTo>
                    <a:pt x="217" y="441"/>
                  </a:lnTo>
                  <a:lnTo>
                    <a:pt x="217" y="443"/>
                  </a:lnTo>
                  <a:lnTo>
                    <a:pt x="215" y="443"/>
                  </a:lnTo>
                  <a:lnTo>
                    <a:pt x="212" y="443"/>
                  </a:lnTo>
                  <a:lnTo>
                    <a:pt x="209" y="443"/>
                  </a:lnTo>
                  <a:lnTo>
                    <a:pt x="209" y="446"/>
                  </a:lnTo>
                  <a:lnTo>
                    <a:pt x="209" y="449"/>
                  </a:lnTo>
                  <a:lnTo>
                    <a:pt x="209" y="451"/>
                  </a:lnTo>
                  <a:lnTo>
                    <a:pt x="209" y="454"/>
                  </a:lnTo>
                  <a:lnTo>
                    <a:pt x="207" y="456"/>
                  </a:lnTo>
                  <a:lnTo>
                    <a:pt x="209" y="456"/>
                  </a:lnTo>
                  <a:lnTo>
                    <a:pt x="209" y="459"/>
                  </a:lnTo>
                  <a:lnTo>
                    <a:pt x="207" y="459"/>
                  </a:lnTo>
                  <a:lnTo>
                    <a:pt x="204" y="456"/>
                  </a:lnTo>
                  <a:lnTo>
                    <a:pt x="202" y="459"/>
                  </a:lnTo>
                  <a:lnTo>
                    <a:pt x="199" y="459"/>
                  </a:lnTo>
                  <a:lnTo>
                    <a:pt x="199" y="462"/>
                  </a:lnTo>
                  <a:lnTo>
                    <a:pt x="199" y="464"/>
                  </a:lnTo>
                  <a:lnTo>
                    <a:pt x="196" y="464"/>
                  </a:lnTo>
                  <a:lnTo>
                    <a:pt x="194" y="464"/>
                  </a:lnTo>
                  <a:lnTo>
                    <a:pt x="194" y="467"/>
                  </a:lnTo>
                  <a:lnTo>
                    <a:pt x="194" y="469"/>
                  </a:lnTo>
                  <a:lnTo>
                    <a:pt x="191" y="469"/>
                  </a:lnTo>
                  <a:lnTo>
                    <a:pt x="191" y="472"/>
                  </a:lnTo>
                  <a:lnTo>
                    <a:pt x="189" y="472"/>
                  </a:lnTo>
                  <a:lnTo>
                    <a:pt x="189" y="469"/>
                  </a:lnTo>
                  <a:lnTo>
                    <a:pt x="189" y="467"/>
                  </a:lnTo>
                  <a:lnTo>
                    <a:pt x="186" y="467"/>
                  </a:lnTo>
                  <a:lnTo>
                    <a:pt x="186" y="469"/>
                  </a:lnTo>
                  <a:lnTo>
                    <a:pt x="184" y="469"/>
                  </a:lnTo>
                  <a:lnTo>
                    <a:pt x="181" y="469"/>
                  </a:lnTo>
                  <a:lnTo>
                    <a:pt x="178" y="472"/>
                  </a:lnTo>
                  <a:lnTo>
                    <a:pt x="176" y="472"/>
                  </a:lnTo>
                  <a:lnTo>
                    <a:pt x="176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4"/>
                  </a:lnTo>
                  <a:lnTo>
                    <a:pt x="181" y="464"/>
                  </a:lnTo>
                  <a:lnTo>
                    <a:pt x="178" y="464"/>
                  </a:lnTo>
                  <a:lnTo>
                    <a:pt x="178" y="462"/>
                  </a:lnTo>
                  <a:lnTo>
                    <a:pt x="176" y="459"/>
                  </a:lnTo>
                  <a:lnTo>
                    <a:pt x="173" y="456"/>
                  </a:lnTo>
                  <a:lnTo>
                    <a:pt x="171" y="456"/>
                  </a:lnTo>
                  <a:lnTo>
                    <a:pt x="168" y="459"/>
                  </a:lnTo>
                  <a:lnTo>
                    <a:pt x="166" y="462"/>
                  </a:lnTo>
                  <a:lnTo>
                    <a:pt x="163" y="462"/>
                  </a:lnTo>
                  <a:lnTo>
                    <a:pt x="160" y="462"/>
                  </a:lnTo>
                  <a:lnTo>
                    <a:pt x="163" y="462"/>
                  </a:lnTo>
                  <a:lnTo>
                    <a:pt x="163" y="459"/>
                  </a:lnTo>
                  <a:lnTo>
                    <a:pt x="163" y="456"/>
                  </a:lnTo>
                  <a:lnTo>
                    <a:pt x="160" y="456"/>
                  </a:lnTo>
                  <a:lnTo>
                    <a:pt x="158" y="456"/>
                  </a:lnTo>
                  <a:lnTo>
                    <a:pt x="155" y="456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6"/>
                  </a:lnTo>
                  <a:lnTo>
                    <a:pt x="153" y="456"/>
                  </a:lnTo>
                  <a:lnTo>
                    <a:pt x="153" y="454"/>
                  </a:lnTo>
                  <a:lnTo>
                    <a:pt x="150" y="454"/>
                  </a:lnTo>
                  <a:lnTo>
                    <a:pt x="150" y="451"/>
                  </a:lnTo>
                  <a:lnTo>
                    <a:pt x="147" y="451"/>
                  </a:lnTo>
                  <a:lnTo>
                    <a:pt x="147" y="454"/>
                  </a:lnTo>
                  <a:lnTo>
                    <a:pt x="145" y="454"/>
                  </a:lnTo>
                  <a:lnTo>
                    <a:pt x="145" y="456"/>
                  </a:lnTo>
                  <a:lnTo>
                    <a:pt x="142" y="456"/>
                  </a:lnTo>
                  <a:lnTo>
                    <a:pt x="140" y="454"/>
                  </a:lnTo>
                  <a:lnTo>
                    <a:pt x="142" y="454"/>
                  </a:lnTo>
                  <a:lnTo>
                    <a:pt x="140" y="454"/>
                  </a:lnTo>
                  <a:lnTo>
                    <a:pt x="137" y="454"/>
                  </a:lnTo>
                  <a:lnTo>
                    <a:pt x="137" y="456"/>
                  </a:lnTo>
                  <a:lnTo>
                    <a:pt x="137" y="459"/>
                  </a:lnTo>
                  <a:lnTo>
                    <a:pt x="137" y="462"/>
                  </a:lnTo>
                  <a:lnTo>
                    <a:pt x="135" y="462"/>
                  </a:lnTo>
                  <a:lnTo>
                    <a:pt x="135" y="464"/>
                  </a:lnTo>
                  <a:lnTo>
                    <a:pt x="132" y="464"/>
                  </a:lnTo>
                  <a:lnTo>
                    <a:pt x="132" y="467"/>
                  </a:lnTo>
                  <a:lnTo>
                    <a:pt x="132" y="469"/>
                  </a:lnTo>
                  <a:lnTo>
                    <a:pt x="132" y="472"/>
                  </a:lnTo>
                  <a:lnTo>
                    <a:pt x="135" y="472"/>
                  </a:lnTo>
                  <a:lnTo>
                    <a:pt x="135" y="474"/>
                  </a:lnTo>
                  <a:lnTo>
                    <a:pt x="132" y="474"/>
                  </a:lnTo>
                  <a:lnTo>
                    <a:pt x="132" y="477"/>
                  </a:lnTo>
                  <a:lnTo>
                    <a:pt x="129" y="477"/>
                  </a:lnTo>
                  <a:lnTo>
                    <a:pt x="127" y="477"/>
                  </a:lnTo>
                  <a:lnTo>
                    <a:pt x="124" y="477"/>
                  </a:lnTo>
                  <a:lnTo>
                    <a:pt x="122" y="477"/>
                  </a:lnTo>
                  <a:lnTo>
                    <a:pt x="119" y="477"/>
                  </a:lnTo>
                  <a:lnTo>
                    <a:pt x="117" y="477"/>
                  </a:lnTo>
                  <a:lnTo>
                    <a:pt x="117" y="474"/>
                  </a:lnTo>
                  <a:lnTo>
                    <a:pt x="114" y="474"/>
                  </a:lnTo>
                  <a:lnTo>
                    <a:pt x="114" y="472"/>
                  </a:lnTo>
                  <a:lnTo>
                    <a:pt x="114" y="469"/>
                  </a:lnTo>
                  <a:lnTo>
                    <a:pt x="114" y="467"/>
                  </a:lnTo>
                  <a:lnTo>
                    <a:pt x="111" y="467"/>
                  </a:lnTo>
                  <a:lnTo>
                    <a:pt x="109" y="467"/>
                  </a:lnTo>
                  <a:lnTo>
                    <a:pt x="109" y="469"/>
                  </a:lnTo>
                  <a:lnTo>
                    <a:pt x="109" y="472"/>
                  </a:lnTo>
                  <a:lnTo>
                    <a:pt x="109" y="474"/>
                  </a:lnTo>
                  <a:lnTo>
                    <a:pt x="106" y="474"/>
                  </a:lnTo>
                  <a:lnTo>
                    <a:pt x="106" y="472"/>
                  </a:lnTo>
                  <a:lnTo>
                    <a:pt x="104" y="469"/>
                  </a:lnTo>
                  <a:lnTo>
                    <a:pt x="104" y="467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101" y="459"/>
                  </a:lnTo>
                  <a:lnTo>
                    <a:pt x="98" y="459"/>
                  </a:lnTo>
                  <a:lnTo>
                    <a:pt x="96" y="459"/>
                  </a:lnTo>
                  <a:lnTo>
                    <a:pt x="93" y="459"/>
                  </a:lnTo>
                  <a:lnTo>
                    <a:pt x="91" y="462"/>
                  </a:lnTo>
                  <a:lnTo>
                    <a:pt x="88" y="462"/>
                  </a:lnTo>
                  <a:lnTo>
                    <a:pt x="88" y="459"/>
                  </a:lnTo>
                  <a:lnTo>
                    <a:pt x="86" y="456"/>
                  </a:lnTo>
                  <a:lnTo>
                    <a:pt x="86" y="459"/>
                  </a:lnTo>
                  <a:lnTo>
                    <a:pt x="83" y="462"/>
                  </a:lnTo>
                  <a:lnTo>
                    <a:pt x="86" y="462"/>
                  </a:lnTo>
                  <a:lnTo>
                    <a:pt x="86" y="464"/>
                  </a:lnTo>
                  <a:lnTo>
                    <a:pt x="83" y="464"/>
                  </a:lnTo>
                  <a:lnTo>
                    <a:pt x="83" y="467"/>
                  </a:lnTo>
                  <a:lnTo>
                    <a:pt x="80" y="467"/>
                  </a:lnTo>
                  <a:lnTo>
                    <a:pt x="80" y="464"/>
                  </a:lnTo>
                  <a:lnTo>
                    <a:pt x="78" y="462"/>
                  </a:lnTo>
                  <a:lnTo>
                    <a:pt x="78" y="464"/>
                  </a:lnTo>
                  <a:lnTo>
                    <a:pt x="75" y="467"/>
                  </a:lnTo>
                  <a:lnTo>
                    <a:pt x="75" y="469"/>
                  </a:lnTo>
                  <a:lnTo>
                    <a:pt x="73" y="467"/>
                  </a:lnTo>
                  <a:lnTo>
                    <a:pt x="73" y="464"/>
                  </a:lnTo>
                  <a:lnTo>
                    <a:pt x="70" y="464"/>
                  </a:lnTo>
                  <a:lnTo>
                    <a:pt x="68" y="467"/>
                  </a:lnTo>
                  <a:lnTo>
                    <a:pt x="68" y="469"/>
                  </a:lnTo>
                  <a:lnTo>
                    <a:pt x="65" y="469"/>
                  </a:lnTo>
                  <a:lnTo>
                    <a:pt x="65" y="467"/>
                  </a:lnTo>
                  <a:lnTo>
                    <a:pt x="65" y="464"/>
                  </a:lnTo>
                  <a:lnTo>
                    <a:pt x="65" y="462"/>
                  </a:lnTo>
                  <a:lnTo>
                    <a:pt x="62" y="462"/>
                  </a:lnTo>
                  <a:lnTo>
                    <a:pt x="60" y="462"/>
                  </a:lnTo>
                  <a:lnTo>
                    <a:pt x="60" y="464"/>
                  </a:lnTo>
                  <a:lnTo>
                    <a:pt x="57" y="464"/>
                  </a:lnTo>
                  <a:lnTo>
                    <a:pt x="55" y="462"/>
                  </a:lnTo>
                  <a:lnTo>
                    <a:pt x="52" y="462"/>
                  </a:lnTo>
                  <a:lnTo>
                    <a:pt x="49" y="462"/>
                  </a:lnTo>
                  <a:lnTo>
                    <a:pt x="49" y="459"/>
                  </a:lnTo>
                  <a:lnTo>
                    <a:pt x="47" y="459"/>
                  </a:lnTo>
                  <a:lnTo>
                    <a:pt x="47" y="456"/>
                  </a:lnTo>
                  <a:lnTo>
                    <a:pt x="44" y="454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7" y="446"/>
                  </a:lnTo>
                  <a:lnTo>
                    <a:pt x="34" y="446"/>
                  </a:lnTo>
                  <a:lnTo>
                    <a:pt x="34" y="443"/>
                  </a:lnTo>
                  <a:lnTo>
                    <a:pt x="31" y="441"/>
                  </a:lnTo>
                  <a:lnTo>
                    <a:pt x="29" y="441"/>
                  </a:lnTo>
                  <a:lnTo>
                    <a:pt x="26" y="441"/>
                  </a:lnTo>
                  <a:lnTo>
                    <a:pt x="24" y="443"/>
                  </a:lnTo>
                  <a:lnTo>
                    <a:pt x="21" y="446"/>
                  </a:lnTo>
                  <a:lnTo>
                    <a:pt x="19" y="446"/>
                  </a:lnTo>
                  <a:lnTo>
                    <a:pt x="16" y="443"/>
                  </a:lnTo>
                  <a:lnTo>
                    <a:pt x="13" y="441"/>
                  </a:lnTo>
                  <a:lnTo>
                    <a:pt x="11" y="441"/>
                  </a:lnTo>
                  <a:lnTo>
                    <a:pt x="11" y="438"/>
                  </a:lnTo>
                  <a:lnTo>
                    <a:pt x="11" y="436"/>
                  </a:lnTo>
                  <a:lnTo>
                    <a:pt x="8" y="436"/>
                  </a:lnTo>
                  <a:lnTo>
                    <a:pt x="6" y="436"/>
                  </a:lnTo>
                  <a:lnTo>
                    <a:pt x="3" y="436"/>
                  </a:lnTo>
                  <a:lnTo>
                    <a:pt x="0" y="436"/>
                  </a:lnTo>
                  <a:lnTo>
                    <a:pt x="3" y="431"/>
                  </a:lnTo>
                  <a:lnTo>
                    <a:pt x="6" y="425"/>
                  </a:lnTo>
                  <a:lnTo>
                    <a:pt x="11" y="423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3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9" y="415"/>
                  </a:lnTo>
                  <a:lnTo>
                    <a:pt x="19" y="413"/>
                  </a:lnTo>
                  <a:lnTo>
                    <a:pt x="21" y="413"/>
                  </a:lnTo>
                  <a:lnTo>
                    <a:pt x="21" y="410"/>
                  </a:lnTo>
                  <a:lnTo>
                    <a:pt x="24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2"/>
                  </a:lnTo>
                  <a:lnTo>
                    <a:pt x="34" y="402"/>
                  </a:lnTo>
                  <a:lnTo>
                    <a:pt x="37" y="402"/>
                  </a:lnTo>
                  <a:lnTo>
                    <a:pt x="39" y="402"/>
                  </a:lnTo>
                  <a:lnTo>
                    <a:pt x="39" y="400"/>
                  </a:lnTo>
                  <a:lnTo>
                    <a:pt x="42" y="400"/>
                  </a:lnTo>
                  <a:lnTo>
                    <a:pt x="44" y="400"/>
                  </a:lnTo>
                  <a:lnTo>
                    <a:pt x="44" y="397"/>
                  </a:lnTo>
                  <a:lnTo>
                    <a:pt x="47" y="397"/>
                  </a:lnTo>
                  <a:lnTo>
                    <a:pt x="49" y="397"/>
                  </a:lnTo>
                  <a:lnTo>
                    <a:pt x="47" y="394"/>
                  </a:lnTo>
                  <a:lnTo>
                    <a:pt x="49" y="392"/>
                  </a:lnTo>
                  <a:lnTo>
                    <a:pt x="52" y="392"/>
                  </a:lnTo>
                  <a:lnTo>
                    <a:pt x="52" y="389"/>
                  </a:lnTo>
                  <a:lnTo>
                    <a:pt x="55" y="389"/>
                  </a:lnTo>
                  <a:lnTo>
                    <a:pt x="55" y="387"/>
                  </a:lnTo>
                  <a:lnTo>
                    <a:pt x="52" y="387"/>
                  </a:lnTo>
                  <a:lnTo>
                    <a:pt x="52" y="384"/>
                  </a:lnTo>
                  <a:lnTo>
                    <a:pt x="55" y="384"/>
                  </a:lnTo>
                  <a:lnTo>
                    <a:pt x="57" y="384"/>
                  </a:lnTo>
                  <a:lnTo>
                    <a:pt x="57" y="382"/>
                  </a:lnTo>
                  <a:lnTo>
                    <a:pt x="60" y="382"/>
                  </a:lnTo>
                  <a:lnTo>
                    <a:pt x="60" y="379"/>
                  </a:lnTo>
                  <a:lnTo>
                    <a:pt x="62" y="379"/>
                  </a:lnTo>
                  <a:lnTo>
                    <a:pt x="62" y="376"/>
                  </a:lnTo>
                  <a:lnTo>
                    <a:pt x="65" y="376"/>
                  </a:lnTo>
                  <a:lnTo>
                    <a:pt x="68" y="376"/>
                  </a:lnTo>
                  <a:lnTo>
                    <a:pt x="68" y="374"/>
                  </a:lnTo>
                  <a:lnTo>
                    <a:pt x="68" y="371"/>
                  </a:lnTo>
                  <a:lnTo>
                    <a:pt x="68" y="369"/>
                  </a:lnTo>
                  <a:lnTo>
                    <a:pt x="70" y="369"/>
                  </a:lnTo>
                  <a:lnTo>
                    <a:pt x="70" y="366"/>
                  </a:lnTo>
                  <a:lnTo>
                    <a:pt x="70" y="364"/>
                  </a:lnTo>
                  <a:lnTo>
                    <a:pt x="73" y="364"/>
                  </a:lnTo>
                  <a:lnTo>
                    <a:pt x="75" y="364"/>
                  </a:lnTo>
                  <a:lnTo>
                    <a:pt x="75" y="361"/>
                  </a:lnTo>
                  <a:lnTo>
                    <a:pt x="78" y="361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51"/>
                  </a:lnTo>
                  <a:lnTo>
                    <a:pt x="78" y="348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3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70" y="335"/>
                  </a:lnTo>
                  <a:lnTo>
                    <a:pt x="70" y="333"/>
                  </a:lnTo>
                  <a:lnTo>
                    <a:pt x="70" y="330"/>
                  </a:lnTo>
                  <a:lnTo>
                    <a:pt x="73" y="330"/>
                  </a:lnTo>
                  <a:lnTo>
                    <a:pt x="73" y="327"/>
                  </a:lnTo>
                  <a:lnTo>
                    <a:pt x="75" y="325"/>
                  </a:lnTo>
                  <a:lnTo>
                    <a:pt x="78" y="325"/>
                  </a:lnTo>
                  <a:lnTo>
                    <a:pt x="78" y="322"/>
                  </a:lnTo>
                  <a:lnTo>
                    <a:pt x="80" y="322"/>
                  </a:lnTo>
                  <a:lnTo>
                    <a:pt x="78" y="320"/>
                  </a:lnTo>
                  <a:lnTo>
                    <a:pt x="78" y="317"/>
                  </a:lnTo>
                  <a:lnTo>
                    <a:pt x="75" y="317"/>
                  </a:lnTo>
                  <a:lnTo>
                    <a:pt x="75" y="315"/>
                  </a:lnTo>
                  <a:lnTo>
                    <a:pt x="73" y="315"/>
                  </a:lnTo>
                  <a:lnTo>
                    <a:pt x="73" y="312"/>
                  </a:lnTo>
                  <a:lnTo>
                    <a:pt x="73" y="309"/>
                  </a:lnTo>
                  <a:lnTo>
                    <a:pt x="73" y="307"/>
                  </a:lnTo>
                  <a:lnTo>
                    <a:pt x="73" y="304"/>
                  </a:lnTo>
                  <a:lnTo>
                    <a:pt x="73" y="302"/>
                  </a:lnTo>
                  <a:lnTo>
                    <a:pt x="75" y="299"/>
                  </a:lnTo>
                  <a:lnTo>
                    <a:pt x="75" y="297"/>
                  </a:lnTo>
                  <a:lnTo>
                    <a:pt x="75" y="294"/>
                  </a:lnTo>
                  <a:lnTo>
                    <a:pt x="75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6"/>
                  </a:lnTo>
                  <a:lnTo>
                    <a:pt x="78" y="284"/>
                  </a:lnTo>
                  <a:lnTo>
                    <a:pt x="78" y="281"/>
                  </a:lnTo>
                  <a:lnTo>
                    <a:pt x="80" y="281"/>
                  </a:lnTo>
                  <a:lnTo>
                    <a:pt x="80" y="278"/>
                  </a:lnTo>
                  <a:lnTo>
                    <a:pt x="80" y="276"/>
                  </a:lnTo>
                  <a:lnTo>
                    <a:pt x="78" y="276"/>
                  </a:lnTo>
                  <a:lnTo>
                    <a:pt x="78" y="273"/>
                  </a:lnTo>
                  <a:lnTo>
                    <a:pt x="75" y="273"/>
                  </a:lnTo>
                  <a:lnTo>
                    <a:pt x="75" y="271"/>
                  </a:lnTo>
                  <a:lnTo>
                    <a:pt x="75" y="268"/>
                  </a:lnTo>
                  <a:lnTo>
                    <a:pt x="73" y="26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9" name="Freeform 12"/>
            <p:cNvSpPr>
              <a:spLocks/>
            </p:cNvSpPr>
            <p:nvPr/>
          </p:nvSpPr>
          <p:spPr bwMode="auto">
            <a:xfrm>
              <a:off x="3741" y="1556"/>
              <a:ext cx="1096" cy="462"/>
            </a:xfrm>
            <a:custGeom>
              <a:avLst/>
              <a:gdLst>
                <a:gd name="T0" fmla="*/ 41 w 1096"/>
                <a:gd name="T1" fmla="*/ 253 h 462"/>
                <a:gd name="T2" fmla="*/ 34 w 1096"/>
                <a:gd name="T3" fmla="*/ 222 h 462"/>
                <a:gd name="T4" fmla="*/ 34 w 1096"/>
                <a:gd name="T5" fmla="*/ 196 h 462"/>
                <a:gd name="T6" fmla="*/ 13 w 1096"/>
                <a:gd name="T7" fmla="*/ 168 h 462"/>
                <a:gd name="T8" fmla="*/ 13 w 1096"/>
                <a:gd name="T9" fmla="*/ 137 h 462"/>
                <a:gd name="T10" fmla="*/ 52 w 1096"/>
                <a:gd name="T11" fmla="*/ 147 h 462"/>
                <a:gd name="T12" fmla="*/ 83 w 1096"/>
                <a:gd name="T13" fmla="*/ 137 h 462"/>
                <a:gd name="T14" fmla="*/ 119 w 1096"/>
                <a:gd name="T15" fmla="*/ 147 h 462"/>
                <a:gd name="T16" fmla="*/ 147 w 1096"/>
                <a:gd name="T17" fmla="*/ 132 h 462"/>
                <a:gd name="T18" fmla="*/ 181 w 1096"/>
                <a:gd name="T19" fmla="*/ 119 h 462"/>
                <a:gd name="T20" fmla="*/ 206 w 1096"/>
                <a:gd name="T21" fmla="*/ 106 h 462"/>
                <a:gd name="T22" fmla="*/ 230 w 1096"/>
                <a:gd name="T23" fmla="*/ 83 h 462"/>
                <a:gd name="T24" fmla="*/ 268 w 1096"/>
                <a:gd name="T25" fmla="*/ 62 h 462"/>
                <a:gd name="T26" fmla="*/ 304 w 1096"/>
                <a:gd name="T27" fmla="*/ 54 h 462"/>
                <a:gd name="T28" fmla="*/ 325 w 1096"/>
                <a:gd name="T29" fmla="*/ 28 h 462"/>
                <a:gd name="T30" fmla="*/ 356 w 1096"/>
                <a:gd name="T31" fmla="*/ 15 h 462"/>
                <a:gd name="T32" fmla="*/ 387 w 1096"/>
                <a:gd name="T33" fmla="*/ 13 h 462"/>
                <a:gd name="T34" fmla="*/ 418 w 1096"/>
                <a:gd name="T35" fmla="*/ 5 h 462"/>
                <a:gd name="T36" fmla="*/ 446 w 1096"/>
                <a:gd name="T37" fmla="*/ 10 h 462"/>
                <a:gd name="T38" fmla="*/ 477 w 1096"/>
                <a:gd name="T39" fmla="*/ 23 h 462"/>
                <a:gd name="T40" fmla="*/ 500 w 1096"/>
                <a:gd name="T41" fmla="*/ 39 h 462"/>
                <a:gd name="T42" fmla="*/ 529 w 1096"/>
                <a:gd name="T43" fmla="*/ 49 h 462"/>
                <a:gd name="T44" fmla="*/ 565 w 1096"/>
                <a:gd name="T45" fmla="*/ 57 h 462"/>
                <a:gd name="T46" fmla="*/ 596 w 1096"/>
                <a:gd name="T47" fmla="*/ 72 h 462"/>
                <a:gd name="T48" fmla="*/ 624 w 1096"/>
                <a:gd name="T49" fmla="*/ 88 h 462"/>
                <a:gd name="T50" fmla="*/ 653 w 1096"/>
                <a:gd name="T51" fmla="*/ 106 h 462"/>
                <a:gd name="T52" fmla="*/ 681 w 1096"/>
                <a:gd name="T53" fmla="*/ 116 h 462"/>
                <a:gd name="T54" fmla="*/ 712 w 1096"/>
                <a:gd name="T55" fmla="*/ 93 h 462"/>
                <a:gd name="T56" fmla="*/ 743 w 1096"/>
                <a:gd name="T57" fmla="*/ 85 h 462"/>
                <a:gd name="T58" fmla="*/ 771 w 1096"/>
                <a:gd name="T59" fmla="*/ 70 h 462"/>
                <a:gd name="T60" fmla="*/ 807 w 1096"/>
                <a:gd name="T61" fmla="*/ 59 h 462"/>
                <a:gd name="T62" fmla="*/ 843 w 1096"/>
                <a:gd name="T63" fmla="*/ 39 h 462"/>
                <a:gd name="T64" fmla="*/ 877 w 1096"/>
                <a:gd name="T65" fmla="*/ 26 h 462"/>
                <a:gd name="T66" fmla="*/ 900 w 1096"/>
                <a:gd name="T67" fmla="*/ 28 h 462"/>
                <a:gd name="T68" fmla="*/ 918 w 1096"/>
                <a:gd name="T69" fmla="*/ 59 h 462"/>
                <a:gd name="T70" fmla="*/ 928 w 1096"/>
                <a:gd name="T71" fmla="*/ 90 h 462"/>
                <a:gd name="T72" fmla="*/ 947 w 1096"/>
                <a:gd name="T73" fmla="*/ 119 h 462"/>
                <a:gd name="T74" fmla="*/ 977 w 1096"/>
                <a:gd name="T75" fmla="*/ 132 h 462"/>
                <a:gd name="T76" fmla="*/ 959 w 1096"/>
                <a:gd name="T77" fmla="*/ 144 h 462"/>
                <a:gd name="T78" fmla="*/ 947 w 1096"/>
                <a:gd name="T79" fmla="*/ 173 h 462"/>
                <a:gd name="T80" fmla="*/ 967 w 1096"/>
                <a:gd name="T81" fmla="*/ 191 h 462"/>
                <a:gd name="T82" fmla="*/ 996 w 1096"/>
                <a:gd name="T83" fmla="*/ 211 h 462"/>
                <a:gd name="T84" fmla="*/ 1011 w 1096"/>
                <a:gd name="T85" fmla="*/ 240 h 462"/>
                <a:gd name="T86" fmla="*/ 1045 w 1096"/>
                <a:gd name="T87" fmla="*/ 258 h 462"/>
                <a:gd name="T88" fmla="*/ 1057 w 1096"/>
                <a:gd name="T89" fmla="*/ 286 h 462"/>
                <a:gd name="T90" fmla="*/ 1078 w 1096"/>
                <a:gd name="T91" fmla="*/ 309 h 462"/>
                <a:gd name="T92" fmla="*/ 1094 w 1096"/>
                <a:gd name="T93" fmla="*/ 335 h 462"/>
                <a:gd name="T94" fmla="*/ 1078 w 1096"/>
                <a:gd name="T95" fmla="*/ 351 h 462"/>
                <a:gd name="T96" fmla="*/ 1042 w 1096"/>
                <a:gd name="T97" fmla="*/ 361 h 462"/>
                <a:gd name="T98" fmla="*/ 1021 w 1096"/>
                <a:gd name="T99" fmla="*/ 389 h 462"/>
                <a:gd name="T100" fmla="*/ 1003 w 1096"/>
                <a:gd name="T101" fmla="*/ 413 h 462"/>
                <a:gd name="T102" fmla="*/ 983 w 1096"/>
                <a:gd name="T103" fmla="*/ 438 h 462"/>
                <a:gd name="T104" fmla="*/ 959 w 1096"/>
                <a:gd name="T105" fmla="*/ 462 h 462"/>
                <a:gd name="T106" fmla="*/ 957 w 1096"/>
                <a:gd name="T107" fmla="*/ 431 h 462"/>
                <a:gd name="T108" fmla="*/ 931 w 1096"/>
                <a:gd name="T109" fmla="*/ 400 h 462"/>
                <a:gd name="T110" fmla="*/ 895 w 1096"/>
                <a:gd name="T111" fmla="*/ 394 h 462"/>
                <a:gd name="T112" fmla="*/ 861 w 1096"/>
                <a:gd name="T113" fmla="*/ 387 h 462"/>
                <a:gd name="T114" fmla="*/ 836 w 1096"/>
                <a:gd name="T115" fmla="*/ 374 h 462"/>
                <a:gd name="T116" fmla="*/ 807 w 1096"/>
                <a:gd name="T117" fmla="*/ 397 h 462"/>
                <a:gd name="T118" fmla="*/ 779 w 1096"/>
                <a:gd name="T119" fmla="*/ 407 h 46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96"/>
                <a:gd name="T181" fmla="*/ 0 h 462"/>
                <a:gd name="T182" fmla="*/ 1096 w 1096"/>
                <a:gd name="T183" fmla="*/ 462 h 46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96" h="462">
                  <a:moveTo>
                    <a:pt x="52" y="268"/>
                  </a:moveTo>
                  <a:lnTo>
                    <a:pt x="52" y="266"/>
                  </a:lnTo>
                  <a:lnTo>
                    <a:pt x="52" y="263"/>
                  </a:lnTo>
                  <a:lnTo>
                    <a:pt x="52" y="266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7" y="266"/>
                  </a:lnTo>
                  <a:lnTo>
                    <a:pt x="47" y="268"/>
                  </a:lnTo>
                  <a:lnTo>
                    <a:pt x="47" y="266"/>
                  </a:lnTo>
                  <a:lnTo>
                    <a:pt x="47" y="263"/>
                  </a:lnTo>
                  <a:lnTo>
                    <a:pt x="44" y="263"/>
                  </a:lnTo>
                  <a:lnTo>
                    <a:pt x="44" y="260"/>
                  </a:lnTo>
                  <a:lnTo>
                    <a:pt x="41" y="260"/>
                  </a:lnTo>
                  <a:lnTo>
                    <a:pt x="41" y="258"/>
                  </a:lnTo>
                  <a:lnTo>
                    <a:pt x="41" y="255"/>
                  </a:lnTo>
                  <a:lnTo>
                    <a:pt x="41" y="253"/>
                  </a:lnTo>
                  <a:lnTo>
                    <a:pt x="39" y="253"/>
                  </a:lnTo>
                  <a:lnTo>
                    <a:pt x="39" y="250"/>
                  </a:lnTo>
                  <a:lnTo>
                    <a:pt x="39" y="248"/>
                  </a:lnTo>
                  <a:lnTo>
                    <a:pt x="39" y="245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39" y="237"/>
                  </a:lnTo>
                  <a:lnTo>
                    <a:pt x="39" y="235"/>
                  </a:lnTo>
                  <a:lnTo>
                    <a:pt x="39" y="232"/>
                  </a:lnTo>
                  <a:lnTo>
                    <a:pt x="39" y="229"/>
                  </a:lnTo>
                  <a:lnTo>
                    <a:pt x="36" y="229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6" y="227"/>
                  </a:lnTo>
                  <a:lnTo>
                    <a:pt x="34" y="227"/>
                  </a:lnTo>
                  <a:lnTo>
                    <a:pt x="34" y="224"/>
                  </a:lnTo>
                  <a:lnTo>
                    <a:pt x="34" y="222"/>
                  </a:lnTo>
                  <a:lnTo>
                    <a:pt x="34" y="219"/>
                  </a:lnTo>
                  <a:lnTo>
                    <a:pt x="31" y="217"/>
                  </a:lnTo>
                  <a:lnTo>
                    <a:pt x="34" y="214"/>
                  </a:lnTo>
                  <a:lnTo>
                    <a:pt x="34" y="217"/>
                  </a:lnTo>
                  <a:lnTo>
                    <a:pt x="34" y="214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6" y="206"/>
                  </a:lnTo>
                  <a:lnTo>
                    <a:pt x="36" y="204"/>
                  </a:lnTo>
                  <a:lnTo>
                    <a:pt x="36" y="201"/>
                  </a:lnTo>
                  <a:lnTo>
                    <a:pt x="36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9" y="193"/>
                  </a:lnTo>
                  <a:lnTo>
                    <a:pt x="41" y="191"/>
                  </a:lnTo>
                  <a:lnTo>
                    <a:pt x="41" y="188"/>
                  </a:lnTo>
                  <a:lnTo>
                    <a:pt x="39" y="188"/>
                  </a:lnTo>
                  <a:lnTo>
                    <a:pt x="39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1" y="183"/>
                  </a:lnTo>
                  <a:lnTo>
                    <a:pt x="31" y="180"/>
                  </a:lnTo>
                  <a:lnTo>
                    <a:pt x="28" y="180"/>
                  </a:lnTo>
                  <a:lnTo>
                    <a:pt x="28" y="178"/>
                  </a:lnTo>
                  <a:lnTo>
                    <a:pt x="28" y="175"/>
                  </a:lnTo>
                  <a:lnTo>
                    <a:pt x="26" y="175"/>
                  </a:lnTo>
                  <a:lnTo>
                    <a:pt x="23" y="175"/>
                  </a:lnTo>
                  <a:lnTo>
                    <a:pt x="13" y="168"/>
                  </a:lnTo>
                  <a:lnTo>
                    <a:pt x="10" y="165"/>
                  </a:lnTo>
                  <a:lnTo>
                    <a:pt x="10" y="162"/>
                  </a:lnTo>
                  <a:lnTo>
                    <a:pt x="5" y="160"/>
                  </a:lnTo>
                  <a:lnTo>
                    <a:pt x="5" y="157"/>
                  </a:lnTo>
                  <a:lnTo>
                    <a:pt x="5" y="155"/>
                  </a:lnTo>
                  <a:lnTo>
                    <a:pt x="3" y="152"/>
                  </a:lnTo>
                  <a:lnTo>
                    <a:pt x="3" y="150"/>
                  </a:lnTo>
                  <a:lnTo>
                    <a:pt x="0" y="147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3" y="137"/>
                  </a:lnTo>
                  <a:lnTo>
                    <a:pt x="16" y="139"/>
                  </a:lnTo>
                  <a:lnTo>
                    <a:pt x="18" y="139"/>
                  </a:lnTo>
                  <a:lnTo>
                    <a:pt x="21" y="142"/>
                  </a:lnTo>
                  <a:lnTo>
                    <a:pt x="23" y="142"/>
                  </a:lnTo>
                  <a:lnTo>
                    <a:pt x="23" y="144"/>
                  </a:lnTo>
                  <a:lnTo>
                    <a:pt x="26" y="144"/>
                  </a:lnTo>
                  <a:lnTo>
                    <a:pt x="28" y="144"/>
                  </a:lnTo>
                  <a:lnTo>
                    <a:pt x="31" y="144"/>
                  </a:lnTo>
                  <a:lnTo>
                    <a:pt x="31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9" y="147"/>
                  </a:lnTo>
                  <a:lnTo>
                    <a:pt x="41" y="147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9" y="147"/>
                  </a:lnTo>
                  <a:lnTo>
                    <a:pt x="52" y="147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5" y="142"/>
                  </a:lnTo>
                  <a:lnTo>
                    <a:pt x="65" y="139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70" y="137"/>
                  </a:lnTo>
                  <a:lnTo>
                    <a:pt x="72" y="137"/>
                  </a:lnTo>
                  <a:lnTo>
                    <a:pt x="72" y="134"/>
                  </a:lnTo>
                  <a:lnTo>
                    <a:pt x="75" y="134"/>
                  </a:lnTo>
                  <a:lnTo>
                    <a:pt x="77" y="134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3" y="137"/>
                  </a:lnTo>
                  <a:lnTo>
                    <a:pt x="85" y="137"/>
                  </a:lnTo>
                  <a:lnTo>
                    <a:pt x="88" y="137"/>
                  </a:lnTo>
                  <a:lnTo>
                    <a:pt x="90" y="137"/>
                  </a:lnTo>
                  <a:lnTo>
                    <a:pt x="90" y="139"/>
                  </a:lnTo>
                  <a:lnTo>
                    <a:pt x="93" y="139"/>
                  </a:lnTo>
                  <a:lnTo>
                    <a:pt x="96" y="139"/>
                  </a:lnTo>
                  <a:lnTo>
                    <a:pt x="98" y="139"/>
                  </a:lnTo>
                  <a:lnTo>
                    <a:pt x="101" y="139"/>
                  </a:lnTo>
                  <a:lnTo>
                    <a:pt x="103" y="139"/>
                  </a:lnTo>
                  <a:lnTo>
                    <a:pt x="103" y="142"/>
                  </a:lnTo>
                  <a:lnTo>
                    <a:pt x="106" y="142"/>
                  </a:lnTo>
                  <a:lnTo>
                    <a:pt x="108" y="142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4" y="144"/>
                  </a:lnTo>
                  <a:lnTo>
                    <a:pt x="116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2" y="144"/>
                  </a:lnTo>
                  <a:lnTo>
                    <a:pt x="134" y="144"/>
                  </a:lnTo>
                  <a:lnTo>
                    <a:pt x="134" y="142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9" y="139"/>
                  </a:lnTo>
                  <a:lnTo>
                    <a:pt x="139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5" y="124"/>
                  </a:lnTo>
                  <a:lnTo>
                    <a:pt x="155" y="121"/>
                  </a:lnTo>
                  <a:lnTo>
                    <a:pt x="157" y="121"/>
                  </a:lnTo>
                  <a:lnTo>
                    <a:pt x="160" y="121"/>
                  </a:lnTo>
                  <a:lnTo>
                    <a:pt x="163" y="121"/>
                  </a:lnTo>
                  <a:lnTo>
                    <a:pt x="165" y="121"/>
                  </a:lnTo>
                  <a:lnTo>
                    <a:pt x="168" y="121"/>
                  </a:lnTo>
                  <a:lnTo>
                    <a:pt x="170" y="121"/>
                  </a:lnTo>
                  <a:lnTo>
                    <a:pt x="170" y="119"/>
                  </a:lnTo>
                  <a:lnTo>
                    <a:pt x="173" y="119"/>
                  </a:lnTo>
                  <a:lnTo>
                    <a:pt x="175" y="119"/>
                  </a:lnTo>
                  <a:lnTo>
                    <a:pt x="178" y="119"/>
                  </a:lnTo>
                  <a:lnTo>
                    <a:pt x="181" y="119"/>
                  </a:lnTo>
                  <a:lnTo>
                    <a:pt x="181" y="116"/>
                  </a:lnTo>
                  <a:lnTo>
                    <a:pt x="183" y="116"/>
                  </a:lnTo>
                  <a:lnTo>
                    <a:pt x="186" y="116"/>
                  </a:lnTo>
                  <a:lnTo>
                    <a:pt x="186" y="113"/>
                  </a:lnTo>
                  <a:lnTo>
                    <a:pt x="188" y="113"/>
                  </a:lnTo>
                  <a:lnTo>
                    <a:pt x="191" y="113"/>
                  </a:lnTo>
                  <a:lnTo>
                    <a:pt x="191" y="111"/>
                  </a:lnTo>
                  <a:lnTo>
                    <a:pt x="191" y="113"/>
                  </a:lnTo>
                  <a:lnTo>
                    <a:pt x="194" y="113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9" y="111"/>
                  </a:lnTo>
                  <a:lnTo>
                    <a:pt x="201" y="111"/>
                  </a:lnTo>
                  <a:lnTo>
                    <a:pt x="201" y="108"/>
                  </a:lnTo>
                  <a:lnTo>
                    <a:pt x="204" y="108"/>
                  </a:lnTo>
                  <a:lnTo>
                    <a:pt x="204" y="106"/>
                  </a:lnTo>
                  <a:lnTo>
                    <a:pt x="206" y="106"/>
                  </a:lnTo>
                  <a:lnTo>
                    <a:pt x="209" y="106"/>
                  </a:lnTo>
                  <a:lnTo>
                    <a:pt x="209" y="103"/>
                  </a:lnTo>
                  <a:lnTo>
                    <a:pt x="212" y="103"/>
                  </a:lnTo>
                  <a:lnTo>
                    <a:pt x="212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7" y="98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2" y="93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30" y="85"/>
                  </a:lnTo>
                  <a:lnTo>
                    <a:pt x="230" y="83"/>
                  </a:lnTo>
                  <a:lnTo>
                    <a:pt x="232" y="80"/>
                  </a:lnTo>
                  <a:lnTo>
                    <a:pt x="232" y="77"/>
                  </a:lnTo>
                  <a:lnTo>
                    <a:pt x="235" y="77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3" y="72"/>
                  </a:lnTo>
                  <a:lnTo>
                    <a:pt x="245" y="72"/>
                  </a:lnTo>
                  <a:lnTo>
                    <a:pt x="245" y="70"/>
                  </a:lnTo>
                  <a:lnTo>
                    <a:pt x="248" y="70"/>
                  </a:lnTo>
                  <a:lnTo>
                    <a:pt x="250" y="67"/>
                  </a:lnTo>
                  <a:lnTo>
                    <a:pt x="253" y="67"/>
                  </a:lnTo>
                  <a:lnTo>
                    <a:pt x="255" y="67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6" y="64"/>
                  </a:lnTo>
                  <a:lnTo>
                    <a:pt x="268" y="62"/>
                  </a:lnTo>
                  <a:lnTo>
                    <a:pt x="271" y="62"/>
                  </a:lnTo>
                  <a:lnTo>
                    <a:pt x="273" y="62"/>
                  </a:lnTo>
                  <a:lnTo>
                    <a:pt x="276" y="62"/>
                  </a:lnTo>
                  <a:lnTo>
                    <a:pt x="279" y="62"/>
                  </a:lnTo>
                  <a:lnTo>
                    <a:pt x="281" y="62"/>
                  </a:lnTo>
                  <a:lnTo>
                    <a:pt x="284" y="62"/>
                  </a:lnTo>
                  <a:lnTo>
                    <a:pt x="286" y="62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7" y="59"/>
                  </a:lnTo>
                  <a:lnTo>
                    <a:pt x="299" y="59"/>
                  </a:lnTo>
                  <a:lnTo>
                    <a:pt x="302" y="59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4"/>
                  </a:lnTo>
                  <a:lnTo>
                    <a:pt x="307" y="54"/>
                  </a:lnTo>
                  <a:lnTo>
                    <a:pt x="307" y="52"/>
                  </a:lnTo>
                  <a:lnTo>
                    <a:pt x="307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2" y="41"/>
                  </a:lnTo>
                  <a:lnTo>
                    <a:pt x="312" y="39"/>
                  </a:lnTo>
                  <a:lnTo>
                    <a:pt x="315" y="39"/>
                  </a:lnTo>
                  <a:lnTo>
                    <a:pt x="315" y="36"/>
                  </a:lnTo>
                  <a:lnTo>
                    <a:pt x="317" y="36"/>
                  </a:lnTo>
                  <a:lnTo>
                    <a:pt x="317" y="34"/>
                  </a:lnTo>
                  <a:lnTo>
                    <a:pt x="320" y="34"/>
                  </a:lnTo>
                  <a:lnTo>
                    <a:pt x="320" y="31"/>
                  </a:lnTo>
                  <a:lnTo>
                    <a:pt x="322" y="31"/>
                  </a:lnTo>
                  <a:lnTo>
                    <a:pt x="322" y="28"/>
                  </a:lnTo>
                  <a:lnTo>
                    <a:pt x="325" y="28"/>
                  </a:lnTo>
                  <a:lnTo>
                    <a:pt x="328" y="26"/>
                  </a:lnTo>
                  <a:lnTo>
                    <a:pt x="330" y="26"/>
                  </a:lnTo>
                  <a:lnTo>
                    <a:pt x="330" y="23"/>
                  </a:lnTo>
                  <a:lnTo>
                    <a:pt x="333" y="23"/>
                  </a:lnTo>
                  <a:lnTo>
                    <a:pt x="333" y="21"/>
                  </a:lnTo>
                  <a:lnTo>
                    <a:pt x="335" y="21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1" y="18"/>
                  </a:lnTo>
                  <a:lnTo>
                    <a:pt x="343" y="18"/>
                  </a:lnTo>
                  <a:lnTo>
                    <a:pt x="346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15"/>
                  </a:lnTo>
                  <a:lnTo>
                    <a:pt x="353" y="13"/>
                  </a:lnTo>
                  <a:lnTo>
                    <a:pt x="356" y="13"/>
                  </a:lnTo>
                  <a:lnTo>
                    <a:pt x="356" y="15"/>
                  </a:lnTo>
                  <a:lnTo>
                    <a:pt x="359" y="15"/>
                  </a:lnTo>
                  <a:lnTo>
                    <a:pt x="359" y="18"/>
                  </a:lnTo>
                  <a:lnTo>
                    <a:pt x="361" y="18"/>
                  </a:lnTo>
                  <a:lnTo>
                    <a:pt x="361" y="21"/>
                  </a:lnTo>
                  <a:lnTo>
                    <a:pt x="364" y="21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9" y="23"/>
                  </a:lnTo>
                  <a:lnTo>
                    <a:pt x="371" y="21"/>
                  </a:lnTo>
                  <a:lnTo>
                    <a:pt x="374" y="21"/>
                  </a:lnTo>
                  <a:lnTo>
                    <a:pt x="374" y="18"/>
                  </a:lnTo>
                  <a:lnTo>
                    <a:pt x="377" y="18"/>
                  </a:lnTo>
                  <a:lnTo>
                    <a:pt x="377" y="15"/>
                  </a:lnTo>
                  <a:lnTo>
                    <a:pt x="379" y="15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7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400" y="10"/>
                  </a:lnTo>
                  <a:lnTo>
                    <a:pt x="400" y="8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5"/>
                  </a:lnTo>
                  <a:lnTo>
                    <a:pt x="410" y="5"/>
                  </a:lnTo>
                  <a:lnTo>
                    <a:pt x="413" y="5"/>
                  </a:lnTo>
                  <a:lnTo>
                    <a:pt x="413" y="3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20" y="5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6" y="3"/>
                  </a:lnTo>
                  <a:lnTo>
                    <a:pt x="426" y="0"/>
                  </a:lnTo>
                  <a:lnTo>
                    <a:pt x="428" y="0"/>
                  </a:lnTo>
                  <a:lnTo>
                    <a:pt x="431" y="0"/>
                  </a:lnTo>
                  <a:lnTo>
                    <a:pt x="431" y="3"/>
                  </a:lnTo>
                  <a:lnTo>
                    <a:pt x="433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8" y="5"/>
                  </a:lnTo>
                  <a:lnTo>
                    <a:pt x="441" y="5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6" y="8"/>
                  </a:lnTo>
                  <a:lnTo>
                    <a:pt x="446" y="10"/>
                  </a:lnTo>
                  <a:lnTo>
                    <a:pt x="449" y="10"/>
                  </a:lnTo>
                  <a:lnTo>
                    <a:pt x="451" y="10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7" y="15"/>
                  </a:lnTo>
                  <a:lnTo>
                    <a:pt x="469" y="15"/>
                  </a:lnTo>
                  <a:lnTo>
                    <a:pt x="472" y="15"/>
                  </a:lnTo>
                  <a:lnTo>
                    <a:pt x="472" y="18"/>
                  </a:lnTo>
                  <a:lnTo>
                    <a:pt x="475" y="18"/>
                  </a:lnTo>
                  <a:lnTo>
                    <a:pt x="475" y="21"/>
                  </a:lnTo>
                  <a:lnTo>
                    <a:pt x="477" y="21"/>
                  </a:lnTo>
                  <a:lnTo>
                    <a:pt x="477" y="23"/>
                  </a:lnTo>
                  <a:lnTo>
                    <a:pt x="480" y="23"/>
                  </a:lnTo>
                  <a:lnTo>
                    <a:pt x="480" y="26"/>
                  </a:lnTo>
                  <a:lnTo>
                    <a:pt x="482" y="26"/>
                  </a:lnTo>
                  <a:lnTo>
                    <a:pt x="482" y="28"/>
                  </a:lnTo>
                  <a:lnTo>
                    <a:pt x="485" y="28"/>
                  </a:lnTo>
                  <a:lnTo>
                    <a:pt x="485" y="31"/>
                  </a:lnTo>
                  <a:lnTo>
                    <a:pt x="487" y="31"/>
                  </a:lnTo>
                  <a:lnTo>
                    <a:pt x="487" y="34"/>
                  </a:lnTo>
                  <a:lnTo>
                    <a:pt x="490" y="34"/>
                  </a:lnTo>
                  <a:lnTo>
                    <a:pt x="493" y="34"/>
                  </a:lnTo>
                  <a:lnTo>
                    <a:pt x="493" y="36"/>
                  </a:lnTo>
                  <a:lnTo>
                    <a:pt x="495" y="36"/>
                  </a:lnTo>
                  <a:lnTo>
                    <a:pt x="495" y="39"/>
                  </a:lnTo>
                  <a:lnTo>
                    <a:pt x="498" y="39"/>
                  </a:lnTo>
                  <a:lnTo>
                    <a:pt x="498" y="36"/>
                  </a:lnTo>
                  <a:lnTo>
                    <a:pt x="500" y="36"/>
                  </a:lnTo>
                  <a:lnTo>
                    <a:pt x="500" y="39"/>
                  </a:lnTo>
                  <a:lnTo>
                    <a:pt x="503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8" y="41"/>
                  </a:lnTo>
                  <a:lnTo>
                    <a:pt x="511" y="41"/>
                  </a:lnTo>
                  <a:lnTo>
                    <a:pt x="511" y="44"/>
                  </a:lnTo>
                  <a:lnTo>
                    <a:pt x="513" y="44"/>
                  </a:lnTo>
                  <a:lnTo>
                    <a:pt x="516" y="44"/>
                  </a:lnTo>
                  <a:lnTo>
                    <a:pt x="516" y="46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1" y="46"/>
                  </a:lnTo>
                  <a:lnTo>
                    <a:pt x="524" y="46"/>
                  </a:lnTo>
                  <a:lnTo>
                    <a:pt x="524" y="49"/>
                  </a:lnTo>
                  <a:lnTo>
                    <a:pt x="526" y="49"/>
                  </a:lnTo>
                  <a:lnTo>
                    <a:pt x="529" y="49"/>
                  </a:lnTo>
                  <a:lnTo>
                    <a:pt x="531" y="49"/>
                  </a:lnTo>
                  <a:lnTo>
                    <a:pt x="534" y="49"/>
                  </a:lnTo>
                  <a:lnTo>
                    <a:pt x="536" y="49"/>
                  </a:lnTo>
                  <a:lnTo>
                    <a:pt x="536" y="52"/>
                  </a:lnTo>
                  <a:lnTo>
                    <a:pt x="539" y="52"/>
                  </a:lnTo>
                  <a:lnTo>
                    <a:pt x="542" y="52"/>
                  </a:lnTo>
                  <a:lnTo>
                    <a:pt x="544" y="52"/>
                  </a:lnTo>
                  <a:lnTo>
                    <a:pt x="547" y="52"/>
                  </a:lnTo>
                  <a:lnTo>
                    <a:pt x="549" y="52"/>
                  </a:lnTo>
                  <a:lnTo>
                    <a:pt x="549" y="54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7" y="54"/>
                  </a:lnTo>
                  <a:lnTo>
                    <a:pt x="560" y="54"/>
                  </a:lnTo>
                  <a:lnTo>
                    <a:pt x="560" y="57"/>
                  </a:lnTo>
                  <a:lnTo>
                    <a:pt x="562" y="57"/>
                  </a:lnTo>
                  <a:lnTo>
                    <a:pt x="565" y="57"/>
                  </a:lnTo>
                  <a:lnTo>
                    <a:pt x="567" y="57"/>
                  </a:lnTo>
                  <a:lnTo>
                    <a:pt x="570" y="57"/>
                  </a:lnTo>
                  <a:lnTo>
                    <a:pt x="570" y="59"/>
                  </a:lnTo>
                  <a:lnTo>
                    <a:pt x="573" y="59"/>
                  </a:lnTo>
                  <a:lnTo>
                    <a:pt x="575" y="59"/>
                  </a:lnTo>
                  <a:lnTo>
                    <a:pt x="575" y="62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3" y="62"/>
                  </a:lnTo>
                  <a:lnTo>
                    <a:pt x="583" y="64"/>
                  </a:lnTo>
                  <a:lnTo>
                    <a:pt x="585" y="64"/>
                  </a:lnTo>
                  <a:lnTo>
                    <a:pt x="585" y="67"/>
                  </a:lnTo>
                  <a:lnTo>
                    <a:pt x="588" y="67"/>
                  </a:lnTo>
                  <a:lnTo>
                    <a:pt x="591" y="67"/>
                  </a:lnTo>
                  <a:lnTo>
                    <a:pt x="591" y="70"/>
                  </a:lnTo>
                  <a:lnTo>
                    <a:pt x="593" y="70"/>
                  </a:lnTo>
                  <a:lnTo>
                    <a:pt x="596" y="72"/>
                  </a:lnTo>
                  <a:lnTo>
                    <a:pt x="598" y="72"/>
                  </a:lnTo>
                  <a:lnTo>
                    <a:pt x="598" y="75"/>
                  </a:lnTo>
                  <a:lnTo>
                    <a:pt x="601" y="75"/>
                  </a:lnTo>
                  <a:lnTo>
                    <a:pt x="604" y="77"/>
                  </a:lnTo>
                  <a:lnTo>
                    <a:pt x="606" y="77"/>
                  </a:lnTo>
                  <a:lnTo>
                    <a:pt x="606" y="80"/>
                  </a:lnTo>
                  <a:lnTo>
                    <a:pt x="609" y="80"/>
                  </a:lnTo>
                  <a:lnTo>
                    <a:pt x="609" y="83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4" y="85"/>
                  </a:lnTo>
                  <a:lnTo>
                    <a:pt x="616" y="85"/>
                  </a:lnTo>
                  <a:lnTo>
                    <a:pt x="619" y="85"/>
                  </a:lnTo>
                  <a:lnTo>
                    <a:pt x="619" y="88"/>
                  </a:lnTo>
                  <a:lnTo>
                    <a:pt x="619" y="90"/>
                  </a:lnTo>
                  <a:lnTo>
                    <a:pt x="622" y="88"/>
                  </a:lnTo>
                  <a:lnTo>
                    <a:pt x="624" y="88"/>
                  </a:lnTo>
                  <a:lnTo>
                    <a:pt x="624" y="85"/>
                  </a:lnTo>
                  <a:lnTo>
                    <a:pt x="624" y="88"/>
                  </a:lnTo>
                  <a:lnTo>
                    <a:pt x="627" y="88"/>
                  </a:lnTo>
                  <a:lnTo>
                    <a:pt x="629" y="90"/>
                  </a:lnTo>
                  <a:lnTo>
                    <a:pt x="632" y="90"/>
                  </a:lnTo>
                  <a:lnTo>
                    <a:pt x="632" y="93"/>
                  </a:lnTo>
                  <a:lnTo>
                    <a:pt x="634" y="93"/>
                  </a:lnTo>
                  <a:lnTo>
                    <a:pt x="637" y="93"/>
                  </a:lnTo>
                  <a:lnTo>
                    <a:pt x="637" y="95"/>
                  </a:lnTo>
                  <a:lnTo>
                    <a:pt x="640" y="95"/>
                  </a:lnTo>
                  <a:lnTo>
                    <a:pt x="642" y="98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50" y="103"/>
                  </a:lnTo>
                  <a:lnTo>
                    <a:pt x="650" y="106"/>
                  </a:lnTo>
                  <a:lnTo>
                    <a:pt x="653" y="106"/>
                  </a:lnTo>
                  <a:lnTo>
                    <a:pt x="653" y="108"/>
                  </a:lnTo>
                  <a:lnTo>
                    <a:pt x="655" y="108"/>
                  </a:lnTo>
                  <a:lnTo>
                    <a:pt x="655" y="111"/>
                  </a:lnTo>
                  <a:lnTo>
                    <a:pt x="658" y="111"/>
                  </a:lnTo>
                  <a:lnTo>
                    <a:pt x="660" y="111"/>
                  </a:lnTo>
                  <a:lnTo>
                    <a:pt x="660" y="113"/>
                  </a:lnTo>
                  <a:lnTo>
                    <a:pt x="663" y="113"/>
                  </a:lnTo>
                  <a:lnTo>
                    <a:pt x="665" y="113"/>
                  </a:lnTo>
                  <a:lnTo>
                    <a:pt x="668" y="113"/>
                  </a:lnTo>
                  <a:lnTo>
                    <a:pt x="671" y="113"/>
                  </a:lnTo>
                  <a:lnTo>
                    <a:pt x="671" y="111"/>
                  </a:lnTo>
                  <a:lnTo>
                    <a:pt x="673" y="111"/>
                  </a:lnTo>
                  <a:lnTo>
                    <a:pt x="676" y="111"/>
                  </a:lnTo>
                  <a:lnTo>
                    <a:pt x="676" y="113"/>
                  </a:lnTo>
                  <a:lnTo>
                    <a:pt x="678" y="113"/>
                  </a:lnTo>
                  <a:lnTo>
                    <a:pt x="678" y="116"/>
                  </a:lnTo>
                  <a:lnTo>
                    <a:pt x="681" y="116"/>
                  </a:lnTo>
                  <a:lnTo>
                    <a:pt x="683" y="113"/>
                  </a:lnTo>
                  <a:lnTo>
                    <a:pt x="686" y="113"/>
                  </a:lnTo>
                  <a:lnTo>
                    <a:pt x="686" y="111"/>
                  </a:lnTo>
                  <a:lnTo>
                    <a:pt x="689" y="111"/>
                  </a:lnTo>
                  <a:lnTo>
                    <a:pt x="691" y="111"/>
                  </a:lnTo>
                  <a:lnTo>
                    <a:pt x="691" y="108"/>
                  </a:lnTo>
                  <a:lnTo>
                    <a:pt x="694" y="108"/>
                  </a:lnTo>
                  <a:lnTo>
                    <a:pt x="696" y="106"/>
                  </a:lnTo>
                  <a:lnTo>
                    <a:pt x="696" y="103"/>
                  </a:lnTo>
                  <a:lnTo>
                    <a:pt x="699" y="103"/>
                  </a:lnTo>
                  <a:lnTo>
                    <a:pt x="699" y="101"/>
                  </a:lnTo>
                  <a:lnTo>
                    <a:pt x="702" y="98"/>
                  </a:lnTo>
                  <a:lnTo>
                    <a:pt x="704" y="95"/>
                  </a:lnTo>
                  <a:lnTo>
                    <a:pt x="707" y="95"/>
                  </a:lnTo>
                  <a:lnTo>
                    <a:pt x="707" y="93"/>
                  </a:lnTo>
                  <a:lnTo>
                    <a:pt x="709" y="93"/>
                  </a:lnTo>
                  <a:lnTo>
                    <a:pt x="712" y="93"/>
                  </a:lnTo>
                  <a:lnTo>
                    <a:pt x="714" y="93"/>
                  </a:lnTo>
                  <a:lnTo>
                    <a:pt x="717" y="93"/>
                  </a:lnTo>
                  <a:lnTo>
                    <a:pt x="717" y="95"/>
                  </a:lnTo>
                  <a:lnTo>
                    <a:pt x="720" y="95"/>
                  </a:lnTo>
                  <a:lnTo>
                    <a:pt x="722" y="95"/>
                  </a:lnTo>
                  <a:lnTo>
                    <a:pt x="725" y="95"/>
                  </a:lnTo>
                  <a:lnTo>
                    <a:pt x="725" y="93"/>
                  </a:lnTo>
                  <a:lnTo>
                    <a:pt x="727" y="93"/>
                  </a:lnTo>
                  <a:lnTo>
                    <a:pt x="730" y="93"/>
                  </a:lnTo>
                  <a:lnTo>
                    <a:pt x="732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0"/>
                  </a:lnTo>
                  <a:lnTo>
                    <a:pt x="740" y="90"/>
                  </a:lnTo>
                  <a:lnTo>
                    <a:pt x="740" y="88"/>
                  </a:lnTo>
                  <a:lnTo>
                    <a:pt x="743" y="88"/>
                  </a:lnTo>
                  <a:lnTo>
                    <a:pt x="743" y="85"/>
                  </a:lnTo>
                  <a:lnTo>
                    <a:pt x="745" y="85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0"/>
                  </a:lnTo>
                  <a:lnTo>
                    <a:pt x="751" y="80"/>
                  </a:lnTo>
                  <a:lnTo>
                    <a:pt x="751" y="77"/>
                  </a:lnTo>
                  <a:lnTo>
                    <a:pt x="753" y="77"/>
                  </a:lnTo>
                  <a:lnTo>
                    <a:pt x="756" y="77"/>
                  </a:lnTo>
                  <a:lnTo>
                    <a:pt x="756" y="75"/>
                  </a:lnTo>
                  <a:lnTo>
                    <a:pt x="758" y="75"/>
                  </a:lnTo>
                  <a:lnTo>
                    <a:pt x="761" y="75"/>
                  </a:lnTo>
                  <a:lnTo>
                    <a:pt x="761" y="72"/>
                  </a:lnTo>
                  <a:lnTo>
                    <a:pt x="763" y="72"/>
                  </a:lnTo>
                  <a:lnTo>
                    <a:pt x="766" y="72"/>
                  </a:lnTo>
                  <a:lnTo>
                    <a:pt x="766" y="70"/>
                  </a:lnTo>
                  <a:lnTo>
                    <a:pt x="769" y="70"/>
                  </a:lnTo>
                  <a:lnTo>
                    <a:pt x="771" y="70"/>
                  </a:lnTo>
                  <a:lnTo>
                    <a:pt x="774" y="70"/>
                  </a:lnTo>
                  <a:lnTo>
                    <a:pt x="774" y="67"/>
                  </a:lnTo>
                  <a:lnTo>
                    <a:pt x="776" y="67"/>
                  </a:lnTo>
                  <a:lnTo>
                    <a:pt x="779" y="67"/>
                  </a:lnTo>
                  <a:lnTo>
                    <a:pt x="781" y="67"/>
                  </a:lnTo>
                  <a:lnTo>
                    <a:pt x="781" y="64"/>
                  </a:lnTo>
                  <a:lnTo>
                    <a:pt x="784" y="64"/>
                  </a:lnTo>
                  <a:lnTo>
                    <a:pt x="787" y="64"/>
                  </a:lnTo>
                  <a:lnTo>
                    <a:pt x="789" y="64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7" y="62"/>
                  </a:lnTo>
                  <a:lnTo>
                    <a:pt x="800" y="62"/>
                  </a:lnTo>
                  <a:lnTo>
                    <a:pt x="802" y="62"/>
                  </a:lnTo>
                  <a:lnTo>
                    <a:pt x="802" y="59"/>
                  </a:lnTo>
                  <a:lnTo>
                    <a:pt x="805" y="59"/>
                  </a:lnTo>
                  <a:lnTo>
                    <a:pt x="807" y="59"/>
                  </a:lnTo>
                  <a:lnTo>
                    <a:pt x="810" y="57"/>
                  </a:lnTo>
                  <a:lnTo>
                    <a:pt x="812" y="57"/>
                  </a:lnTo>
                  <a:lnTo>
                    <a:pt x="812" y="54"/>
                  </a:lnTo>
                  <a:lnTo>
                    <a:pt x="815" y="54"/>
                  </a:lnTo>
                  <a:lnTo>
                    <a:pt x="815" y="52"/>
                  </a:lnTo>
                  <a:lnTo>
                    <a:pt x="818" y="52"/>
                  </a:lnTo>
                  <a:lnTo>
                    <a:pt x="820" y="49"/>
                  </a:lnTo>
                  <a:lnTo>
                    <a:pt x="823" y="49"/>
                  </a:lnTo>
                  <a:lnTo>
                    <a:pt x="823" y="46"/>
                  </a:lnTo>
                  <a:lnTo>
                    <a:pt x="825" y="46"/>
                  </a:lnTo>
                  <a:lnTo>
                    <a:pt x="828" y="44"/>
                  </a:lnTo>
                  <a:lnTo>
                    <a:pt x="830" y="41"/>
                  </a:lnTo>
                  <a:lnTo>
                    <a:pt x="833" y="41"/>
                  </a:lnTo>
                  <a:lnTo>
                    <a:pt x="836" y="39"/>
                  </a:lnTo>
                  <a:lnTo>
                    <a:pt x="838" y="39"/>
                  </a:lnTo>
                  <a:lnTo>
                    <a:pt x="841" y="39"/>
                  </a:lnTo>
                  <a:lnTo>
                    <a:pt x="843" y="39"/>
                  </a:lnTo>
                  <a:lnTo>
                    <a:pt x="846" y="36"/>
                  </a:lnTo>
                  <a:lnTo>
                    <a:pt x="849" y="36"/>
                  </a:lnTo>
                  <a:lnTo>
                    <a:pt x="851" y="36"/>
                  </a:lnTo>
                  <a:lnTo>
                    <a:pt x="851" y="34"/>
                  </a:lnTo>
                  <a:lnTo>
                    <a:pt x="854" y="34"/>
                  </a:lnTo>
                  <a:lnTo>
                    <a:pt x="856" y="34"/>
                  </a:lnTo>
                  <a:lnTo>
                    <a:pt x="856" y="31"/>
                  </a:lnTo>
                  <a:lnTo>
                    <a:pt x="859" y="31"/>
                  </a:lnTo>
                  <a:lnTo>
                    <a:pt x="861" y="31"/>
                  </a:lnTo>
                  <a:lnTo>
                    <a:pt x="861" y="28"/>
                  </a:lnTo>
                  <a:lnTo>
                    <a:pt x="864" y="28"/>
                  </a:lnTo>
                  <a:lnTo>
                    <a:pt x="867" y="28"/>
                  </a:lnTo>
                  <a:lnTo>
                    <a:pt x="867" y="26"/>
                  </a:lnTo>
                  <a:lnTo>
                    <a:pt x="869" y="26"/>
                  </a:lnTo>
                  <a:lnTo>
                    <a:pt x="872" y="26"/>
                  </a:lnTo>
                  <a:lnTo>
                    <a:pt x="874" y="26"/>
                  </a:lnTo>
                  <a:lnTo>
                    <a:pt x="877" y="26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2" y="23"/>
                  </a:lnTo>
                  <a:lnTo>
                    <a:pt x="885" y="23"/>
                  </a:lnTo>
                  <a:lnTo>
                    <a:pt x="887" y="23"/>
                  </a:lnTo>
                  <a:lnTo>
                    <a:pt x="890" y="23"/>
                  </a:lnTo>
                  <a:lnTo>
                    <a:pt x="890" y="21"/>
                  </a:lnTo>
                  <a:lnTo>
                    <a:pt x="892" y="21"/>
                  </a:lnTo>
                  <a:lnTo>
                    <a:pt x="895" y="21"/>
                  </a:lnTo>
                  <a:lnTo>
                    <a:pt x="895" y="18"/>
                  </a:lnTo>
                  <a:lnTo>
                    <a:pt x="898" y="18"/>
                  </a:lnTo>
                  <a:lnTo>
                    <a:pt x="900" y="18"/>
                  </a:lnTo>
                  <a:lnTo>
                    <a:pt x="900" y="21"/>
                  </a:lnTo>
                  <a:lnTo>
                    <a:pt x="900" y="23"/>
                  </a:lnTo>
                  <a:lnTo>
                    <a:pt x="898" y="23"/>
                  </a:lnTo>
                  <a:lnTo>
                    <a:pt x="900" y="26"/>
                  </a:lnTo>
                  <a:lnTo>
                    <a:pt x="900" y="28"/>
                  </a:lnTo>
                  <a:lnTo>
                    <a:pt x="900" y="31"/>
                  </a:lnTo>
                  <a:lnTo>
                    <a:pt x="903" y="31"/>
                  </a:lnTo>
                  <a:lnTo>
                    <a:pt x="903" y="34"/>
                  </a:lnTo>
                  <a:lnTo>
                    <a:pt x="903" y="36"/>
                  </a:lnTo>
                  <a:lnTo>
                    <a:pt x="905" y="36"/>
                  </a:lnTo>
                  <a:lnTo>
                    <a:pt x="908" y="39"/>
                  </a:lnTo>
                  <a:lnTo>
                    <a:pt x="910" y="39"/>
                  </a:lnTo>
                  <a:lnTo>
                    <a:pt x="913" y="41"/>
                  </a:lnTo>
                  <a:lnTo>
                    <a:pt x="913" y="44"/>
                  </a:lnTo>
                  <a:lnTo>
                    <a:pt x="913" y="46"/>
                  </a:lnTo>
                  <a:lnTo>
                    <a:pt x="916" y="46"/>
                  </a:lnTo>
                  <a:lnTo>
                    <a:pt x="916" y="49"/>
                  </a:lnTo>
                  <a:lnTo>
                    <a:pt x="918" y="49"/>
                  </a:lnTo>
                  <a:lnTo>
                    <a:pt x="918" y="52"/>
                  </a:lnTo>
                  <a:lnTo>
                    <a:pt x="918" y="54"/>
                  </a:lnTo>
                  <a:lnTo>
                    <a:pt x="918" y="57"/>
                  </a:lnTo>
                  <a:lnTo>
                    <a:pt x="918" y="59"/>
                  </a:lnTo>
                  <a:lnTo>
                    <a:pt x="916" y="59"/>
                  </a:lnTo>
                  <a:lnTo>
                    <a:pt x="916" y="62"/>
                  </a:lnTo>
                  <a:lnTo>
                    <a:pt x="918" y="64"/>
                  </a:lnTo>
                  <a:lnTo>
                    <a:pt x="918" y="67"/>
                  </a:lnTo>
                  <a:lnTo>
                    <a:pt x="921" y="67"/>
                  </a:lnTo>
                  <a:lnTo>
                    <a:pt x="921" y="70"/>
                  </a:lnTo>
                  <a:lnTo>
                    <a:pt x="921" y="72"/>
                  </a:lnTo>
                  <a:lnTo>
                    <a:pt x="921" y="75"/>
                  </a:lnTo>
                  <a:lnTo>
                    <a:pt x="921" y="77"/>
                  </a:lnTo>
                  <a:lnTo>
                    <a:pt x="921" y="80"/>
                  </a:lnTo>
                  <a:lnTo>
                    <a:pt x="923" y="80"/>
                  </a:lnTo>
                  <a:lnTo>
                    <a:pt x="923" y="83"/>
                  </a:lnTo>
                  <a:lnTo>
                    <a:pt x="926" y="83"/>
                  </a:lnTo>
                  <a:lnTo>
                    <a:pt x="926" y="85"/>
                  </a:lnTo>
                  <a:lnTo>
                    <a:pt x="926" y="88"/>
                  </a:lnTo>
                  <a:lnTo>
                    <a:pt x="928" y="88"/>
                  </a:lnTo>
                  <a:lnTo>
                    <a:pt x="928" y="90"/>
                  </a:lnTo>
                  <a:lnTo>
                    <a:pt x="926" y="93"/>
                  </a:lnTo>
                  <a:lnTo>
                    <a:pt x="926" y="95"/>
                  </a:lnTo>
                  <a:lnTo>
                    <a:pt x="928" y="95"/>
                  </a:lnTo>
                  <a:lnTo>
                    <a:pt x="928" y="98"/>
                  </a:lnTo>
                  <a:lnTo>
                    <a:pt x="928" y="101"/>
                  </a:lnTo>
                  <a:lnTo>
                    <a:pt x="931" y="101"/>
                  </a:lnTo>
                  <a:lnTo>
                    <a:pt x="931" y="103"/>
                  </a:lnTo>
                  <a:lnTo>
                    <a:pt x="934" y="106"/>
                  </a:lnTo>
                  <a:lnTo>
                    <a:pt x="934" y="108"/>
                  </a:lnTo>
                  <a:lnTo>
                    <a:pt x="934" y="111"/>
                  </a:lnTo>
                  <a:lnTo>
                    <a:pt x="934" y="113"/>
                  </a:lnTo>
                  <a:lnTo>
                    <a:pt x="936" y="113"/>
                  </a:lnTo>
                  <a:lnTo>
                    <a:pt x="939" y="116"/>
                  </a:lnTo>
                  <a:lnTo>
                    <a:pt x="941" y="116"/>
                  </a:lnTo>
                  <a:lnTo>
                    <a:pt x="941" y="119"/>
                  </a:lnTo>
                  <a:lnTo>
                    <a:pt x="944" y="119"/>
                  </a:lnTo>
                  <a:lnTo>
                    <a:pt x="947" y="119"/>
                  </a:lnTo>
                  <a:lnTo>
                    <a:pt x="949" y="119"/>
                  </a:lnTo>
                  <a:lnTo>
                    <a:pt x="949" y="121"/>
                  </a:lnTo>
                  <a:lnTo>
                    <a:pt x="952" y="121"/>
                  </a:lnTo>
                  <a:lnTo>
                    <a:pt x="952" y="124"/>
                  </a:lnTo>
                  <a:lnTo>
                    <a:pt x="954" y="124"/>
                  </a:lnTo>
                  <a:lnTo>
                    <a:pt x="957" y="124"/>
                  </a:lnTo>
                  <a:lnTo>
                    <a:pt x="959" y="124"/>
                  </a:lnTo>
                  <a:lnTo>
                    <a:pt x="962" y="124"/>
                  </a:lnTo>
                  <a:lnTo>
                    <a:pt x="965" y="124"/>
                  </a:lnTo>
                  <a:lnTo>
                    <a:pt x="967" y="126"/>
                  </a:lnTo>
                  <a:lnTo>
                    <a:pt x="970" y="126"/>
                  </a:lnTo>
                  <a:lnTo>
                    <a:pt x="970" y="129"/>
                  </a:lnTo>
                  <a:lnTo>
                    <a:pt x="972" y="129"/>
                  </a:lnTo>
                  <a:lnTo>
                    <a:pt x="972" y="132"/>
                  </a:lnTo>
                  <a:lnTo>
                    <a:pt x="975" y="132"/>
                  </a:lnTo>
                  <a:lnTo>
                    <a:pt x="975" y="134"/>
                  </a:lnTo>
                  <a:lnTo>
                    <a:pt x="977" y="132"/>
                  </a:lnTo>
                  <a:lnTo>
                    <a:pt x="980" y="132"/>
                  </a:lnTo>
                  <a:lnTo>
                    <a:pt x="983" y="132"/>
                  </a:lnTo>
                  <a:lnTo>
                    <a:pt x="985" y="132"/>
                  </a:lnTo>
                  <a:lnTo>
                    <a:pt x="983" y="134"/>
                  </a:lnTo>
                  <a:lnTo>
                    <a:pt x="980" y="134"/>
                  </a:lnTo>
                  <a:lnTo>
                    <a:pt x="980" y="137"/>
                  </a:lnTo>
                  <a:lnTo>
                    <a:pt x="977" y="139"/>
                  </a:lnTo>
                  <a:lnTo>
                    <a:pt x="975" y="139"/>
                  </a:lnTo>
                  <a:lnTo>
                    <a:pt x="972" y="137"/>
                  </a:lnTo>
                  <a:lnTo>
                    <a:pt x="970" y="137"/>
                  </a:lnTo>
                  <a:lnTo>
                    <a:pt x="967" y="137"/>
                  </a:lnTo>
                  <a:lnTo>
                    <a:pt x="965" y="137"/>
                  </a:lnTo>
                  <a:lnTo>
                    <a:pt x="962" y="137"/>
                  </a:lnTo>
                  <a:lnTo>
                    <a:pt x="962" y="139"/>
                  </a:lnTo>
                  <a:lnTo>
                    <a:pt x="962" y="142"/>
                  </a:lnTo>
                  <a:lnTo>
                    <a:pt x="959" y="142"/>
                  </a:lnTo>
                  <a:lnTo>
                    <a:pt x="959" y="144"/>
                  </a:lnTo>
                  <a:lnTo>
                    <a:pt x="959" y="147"/>
                  </a:lnTo>
                  <a:lnTo>
                    <a:pt x="959" y="150"/>
                  </a:lnTo>
                  <a:lnTo>
                    <a:pt x="957" y="150"/>
                  </a:lnTo>
                  <a:lnTo>
                    <a:pt x="954" y="150"/>
                  </a:lnTo>
                  <a:lnTo>
                    <a:pt x="952" y="150"/>
                  </a:lnTo>
                  <a:lnTo>
                    <a:pt x="952" y="152"/>
                  </a:lnTo>
                  <a:lnTo>
                    <a:pt x="949" y="152"/>
                  </a:lnTo>
                  <a:lnTo>
                    <a:pt x="947" y="152"/>
                  </a:lnTo>
                  <a:lnTo>
                    <a:pt x="944" y="155"/>
                  </a:lnTo>
                  <a:lnTo>
                    <a:pt x="944" y="157"/>
                  </a:lnTo>
                  <a:lnTo>
                    <a:pt x="947" y="160"/>
                  </a:lnTo>
                  <a:lnTo>
                    <a:pt x="947" y="162"/>
                  </a:lnTo>
                  <a:lnTo>
                    <a:pt x="944" y="165"/>
                  </a:lnTo>
                  <a:lnTo>
                    <a:pt x="944" y="168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7" y="178"/>
                  </a:lnTo>
                  <a:lnTo>
                    <a:pt x="944" y="178"/>
                  </a:lnTo>
                  <a:lnTo>
                    <a:pt x="944" y="180"/>
                  </a:lnTo>
                  <a:lnTo>
                    <a:pt x="947" y="180"/>
                  </a:lnTo>
                  <a:lnTo>
                    <a:pt x="947" y="178"/>
                  </a:lnTo>
                  <a:lnTo>
                    <a:pt x="949" y="178"/>
                  </a:lnTo>
                  <a:lnTo>
                    <a:pt x="952" y="180"/>
                  </a:lnTo>
                  <a:lnTo>
                    <a:pt x="954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6"/>
                  </a:lnTo>
                  <a:lnTo>
                    <a:pt x="959" y="188"/>
                  </a:lnTo>
                  <a:lnTo>
                    <a:pt x="962" y="188"/>
                  </a:lnTo>
                  <a:lnTo>
                    <a:pt x="965" y="188"/>
                  </a:lnTo>
                  <a:lnTo>
                    <a:pt x="965" y="191"/>
                  </a:lnTo>
                  <a:lnTo>
                    <a:pt x="967" y="191"/>
                  </a:lnTo>
                  <a:lnTo>
                    <a:pt x="967" y="193"/>
                  </a:lnTo>
                  <a:lnTo>
                    <a:pt x="970" y="193"/>
                  </a:lnTo>
                  <a:lnTo>
                    <a:pt x="970" y="196"/>
                  </a:lnTo>
                  <a:lnTo>
                    <a:pt x="972" y="196"/>
                  </a:lnTo>
                  <a:lnTo>
                    <a:pt x="975" y="196"/>
                  </a:lnTo>
                  <a:lnTo>
                    <a:pt x="977" y="196"/>
                  </a:lnTo>
                  <a:lnTo>
                    <a:pt x="980" y="196"/>
                  </a:lnTo>
                  <a:lnTo>
                    <a:pt x="980" y="199"/>
                  </a:lnTo>
                  <a:lnTo>
                    <a:pt x="983" y="199"/>
                  </a:lnTo>
                  <a:lnTo>
                    <a:pt x="985" y="199"/>
                  </a:lnTo>
                  <a:lnTo>
                    <a:pt x="988" y="199"/>
                  </a:lnTo>
                  <a:lnTo>
                    <a:pt x="988" y="201"/>
                  </a:lnTo>
                  <a:lnTo>
                    <a:pt x="988" y="204"/>
                  </a:lnTo>
                  <a:lnTo>
                    <a:pt x="990" y="204"/>
                  </a:lnTo>
                  <a:lnTo>
                    <a:pt x="990" y="206"/>
                  </a:lnTo>
                  <a:lnTo>
                    <a:pt x="993" y="209"/>
                  </a:lnTo>
                  <a:lnTo>
                    <a:pt x="996" y="211"/>
                  </a:lnTo>
                  <a:lnTo>
                    <a:pt x="996" y="214"/>
                  </a:lnTo>
                  <a:lnTo>
                    <a:pt x="998" y="214"/>
                  </a:lnTo>
                  <a:lnTo>
                    <a:pt x="998" y="217"/>
                  </a:lnTo>
                  <a:lnTo>
                    <a:pt x="998" y="219"/>
                  </a:lnTo>
                  <a:lnTo>
                    <a:pt x="1001" y="219"/>
                  </a:lnTo>
                  <a:lnTo>
                    <a:pt x="1001" y="222"/>
                  </a:lnTo>
                  <a:lnTo>
                    <a:pt x="1001" y="224"/>
                  </a:lnTo>
                  <a:lnTo>
                    <a:pt x="1001" y="227"/>
                  </a:lnTo>
                  <a:lnTo>
                    <a:pt x="1001" y="229"/>
                  </a:lnTo>
                  <a:lnTo>
                    <a:pt x="1001" y="232"/>
                  </a:lnTo>
                  <a:lnTo>
                    <a:pt x="1003" y="232"/>
                  </a:lnTo>
                  <a:lnTo>
                    <a:pt x="1003" y="235"/>
                  </a:lnTo>
                  <a:lnTo>
                    <a:pt x="1003" y="237"/>
                  </a:lnTo>
                  <a:lnTo>
                    <a:pt x="1006" y="237"/>
                  </a:lnTo>
                  <a:lnTo>
                    <a:pt x="1008" y="237"/>
                  </a:lnTo>
                  <a:lnTo>
                    <a:pt x="1008" y="240"/>
                  </a:lnTo>
                  <a:lnTo>
                    <a:pt x="1011" y="240"/>
                  </a:lnTo>
                  <a:lnTo>
                    <a:pt x="1014" y="240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9" y="242"/>
                  </a:lnTo>
                  <a:lnTo>
                    <a:pt x="1021" y="242"/>
                  </a:lnTo>
                  <a:lnTo>
                    <a:pt x="1021" y="245"/>
                  </a:lnTo>
                  <a:lnTo>
                    <a:pt x="1024" y="245"/>
                  </a:lnTo>
                  <a:lnTo>
                    <a:pt x="1026" y="248"/>
                  </a:lnTo>
                  <a:lnTo>
                    <a:pt x="1029" y="250"/>
                  </a:lnTo>
                  <a:lnTo>
                    <a:pt x="1032" y="250"/>
                  </a:lnTo>
                  <a:lnTo>
                    <a:pt x="1032" y="253"/>
                  </a:lnTo>
                  <a:lnTo>
                    <a:pt x="1034" y="253"/>
                  </a:lnTo>
                  <a:lnTo>
                    <a:pt x="1037" y="253"/>
                  </a:lnTo>
                  <a:lnTo>
                    <a:pt x="1039" y="255"/>
                  </a:lnTo>
                  <a:lnTo>
                    <a:pt x="1042" y="255"/>
                  </a:lnTo>
                  <a:lnTo>
                    <a:pt x="1045" y="255"/>
                  </a:lnTo>
                  <a:lnTo>
                    <a:pt x="1045" y="258"/>
                  </a:lnTo>
                  <a:lnTo>
                    <a:pt x="1047" y="258"/>
                  </a:lnTo>
                  <a:lnTo>
                    <a:pt x="1047" y="260"/>
                  </a:lnTo>
                  <a:lnTo>
                    <a:pt x="1047" y="263"/>
                  </a:lnTo>
                  <a:lnTo>
                    <a:pt x="1047" y="266"/>
                  </a:lnTo>
                  <a:lnTo>
                    <a:pt x="1050" y="268"/>
                  </a:lnTo>
                  <a:lnTo>
                    <a:pt x="1050" y="271"/>
                  </a:lnTo>
                  <a:lnTo>
                    <a:pt x="1050" y="273"/>
                  </a:lnTo>
                  <a:lnTo>
                    <a:pt x="1050" y="276"/>
                  </a:lnTo>
                  <a:lnTo>
                    <a:pt x="1052" y="276"/>
                  </a:lnTo>
                  <a:lnTo>
                    <a:pt x="1052" y="278"/>
                  </a:lnTo>
                  <a:lnTo>
                    <a:pt x="1052" y="281"/>
                  </a:lnTo>
                  <a:lnTo>
                    <a:pt x="1050" y="281"/>
                  </a:lnTo>
                  <a:lnTo>
                    <a:pt x="1050" y="284"/>
                  </a:lnTo>
                  <a:lnTo>
                    <a:pt x="1050" y="286"/>
                  </a:lnTo>
                  <a:lnTo>
                    <a:pt x="1052" y="286"/>
                  </a:lnTo>
                  <a:lnTo>
                    <a:pt x="1055" y="286"/>
                  </a:lnTo>
                  <a:lnTo>
                    <a:pt x="1057" y="286"/>
                  </a:lnTo>
                  <a:lnTo>
                    <a:pt x="1060" y="286"/>
                  </a:lnTo>
                  <a:lnTo>
                    <a:pt x="1060" y="289"/>
                  </a:lnTo>
                  <a:lnTo>
                    <a:pt x="1063" y="289"/>
                  </a:lnTo>
                  <a:lnTo>
                    <a:pt x="1063" y="291"/>
                  </a:lnTo>
                  <a:lnTo>
                    <a:pt x="1065" y="291"/>
                  </a:lnTo>
                  <a:lnTo>
                    <a:pt x="1065" y="294"/>
                  </a:lnTo>
                  <a:lnTo>
                    <a:pt x="1068" y="294"/>
                  </a:lnTo>
                  <a:lnTo>
                    <a:pt x="1070" y="294"/>
                  </a:lnTo>
                  <a:lnTo>
                    <a:pt x="1070" y="297"/>
                  </a:lnTo>
                  <a:lnTo>
                    <a:pt x="1070" y="299"/>
                  </a:lnTo>
                  <a:lnTo>
                    <a:pt x="1073" y="299"/>
                  </a:lnTo>
                  <a:lnTo>
                    <a:pt x="1075" y="299"/>
                  </a:lnTo>
                  <a:lnTo>
                    <a:pt x="1075" y="302"/>
                  </a:lnTo>
                  <a:lnTo>
                    <a:pt x="1078" y="302"/>
                  </a:lnTo>
                  <a:lnTo>
                    <a:pt x="1078" y="304"/>
                  </a:lnTo>
                  <a:lnTo>
                    <a:pt x="1078" y="307"/>
                  </a:lnTo>
                  <a:lnTo>
                    <a:pt x="1078" y="309"/>
                  </a:lnTo>
                  <a:lnTo>
                    <a:pt x="1081" y="309"/>
                  </a:lnTo>
                  <a:lnTo>
                    <a:pt x="1081" y="312"/>
                  </a:lnTo>
                  <a:lnTo>
                    <a:pt x="1083" y="312"/>
                  </a:lnTo>
                  <a:lnTo>
                    <a:pt x="1083" y="315"/>
                  </a:lnTo>
                  <a:lnTo>
                    <a:pt x="1086" y="312"/>
                  </a:lnTo>
                  <a:lnTo>
                    <a:pt x="1088" y="312"/>
                  </a:lnTo>
                  <a:lnTo>
                    <a:pt x="1091" y="315"/>
                  </a:lnTo>
                  <a:lnTo>
                    <a:pt x="1091" y="317"/>
                  </a:lnTo>
                  <a:lnTo>
                    <a:pt x="1091" y="320"/>
                  </a:lnTo>
                  <a:lnTo>
                    <a:pt x="1091" y="322"/>
                  </a:lnTo>
                  <a:lnTo>
                    <a:pt x="1094" y="322"/>
                  </a:lnTo>
                  <a:lnTo>
                    <a:pt x="1091" y="325"/>
                  </a:lnTo>
                  <a:lnTo>
                    <a:pt x="1091" y="327"/>
                  </a:lnTo>
                  <a:lnTo>
                    <a:pt x="1094" y="327"/>
                  </a:lnTo>
                  <a:lnTo>
                    <a:pt x="1094" y="330"/>
                  </a:lnTo>
                  <a:lnTo>
                    <a:pt x="1094" y="333"/>
                  </a:lnTo>
                  <a:lnTo>
                    <a:pt x="1094" y="335"/>
                  </a:lnTo>
                  <a:lnTo>
                    <a:pt x="1096" y="335"/>
                  </a:lnTo>
                  <a:lnTo>
                    <a:pt x="1096" y="338"/>
                  </a:lnTo>
                  <a:lnTo>
                    <a:pt x="1094" y="338"/>
                  </a:lnTo>
                  <a:lnTo>
                    <a:pt x="1091" y="340"/>
                  </a:lnTo>
                  <a:lnTo>
                    <a:pt x="1088" y="343"/>
                  </a:lnTo>
                  <a:lnTo>
                    <a:pt x="1091" y="343"/>
                  </a:lnTo>
                  <a:lnTo>
                    <a:pt x="1094" y="343"/>
                  </a:lnTo>
                  <a:lnTo>
                    <a:pt x="1094" y="346"/>
                  </a:lnTo>
                  <a:lnTo>
                    <a:pt x="1094" y="348"/>
                  </a:lnTo>
                  <a:lnTo>
                    <a:pt x="1094" y="351"/>
                  </a:lnTo>
                  <a:lnTo>
                    <a:pt x="1091" y="351"/>
                  </a:lnTo>
                  <a:lnTo>
                    <a:pt x="1088" y="351"/>
                  </a:lnTo>
                  <a:lnTo>
                    <a:pt x="1086" y="351"/>
                  </a:lnTo>
                  <a:lnTo>
                    <a:pt x="1086" y="348"/>
                  </a:lnTo>
                  <a:lnTo>
                    <a:pt x="1083" y="348"/>
                  </a:lnTo>
                  <a:lnTo>
                    <a:pt x="1081" y="348"/>
                  </a:lnTo>
                  <a:lnTo>
                    <a:pt x="1078" y="351"/>
                  </a:lnTo>
                  <a:lnTo>
                    <a:pt x="1075" y="351"/>
                  </a:lnTo>
                  <a:lnTo>
                    <a:pt x="1073" y="351"/>
                  </a:lnTo>
                  <a:lnTo>
                    <a:pt x="1073" y="353"/>
                  </a:lnTo>
                  <a:lnTo>
                    <a:pt x="1070" y="353"/>
                  </a:lnTo>
                  <a:lnTo>
                    <a:pt x="1068" y="353"/>
                  </a:lnTo>
                  <a:lnTo>
                    <a:pt x="1065" y="353"/>
                  </a:lnTo>
                  <a:lnTo>
                    <a:pt x="1063" y="353"/>
                  </a:lnTo>
                  <a:lnTo>
                    <a:pt x="1060" y="353"/>
                  </a:lnTo>
                  <a:lnTo>
                    <a:pt x="1057" y="353"/>
                  </a:lnTo>
                  <a:lnTo>
                    <a:pt x="1055" y="353"/>
                  </a:lnTo>
                  <a:lnTo>
                    <a:pt x="1052" y="353"/>
                  </a:lnTo>
                  <a:lnTo>
                    <a:pt x="1052" y="356"/>
                  </a:lnTo>
                  <a:lnTo>
                    <a:pt x="1050" y="356"/>
                  </a:lnTo>
                  <a:lnTo>
                    <a:pt x="1047" y="358"/>
                  </a:lnTo>
                  <a:lnTo>
                    <a:pt x="1045" y="358"/>
                  </a:lnTo>
                  <a:lnTo>
                    <a:pt x="1045" y="361"/>
                  </a:lnTo>
                  <a:lnTo>
                    <a:pt x="1042" y="361"/>
                  </a:lnTo>
                  <a:lnTo>
                    <a:pt x="1042" y="364"/>
                  </a:lnTo>
                  <a:lnTo>
                    <a:pt x="1042" y="366"/>
                  </a:lnTo>
                  <a:lnTo>
                    <a:pt x="1042" y="369"/>
                  </a:lnTo>
                  <a:lnTo>
                    <a:pt x="1039" y="369"/>
                  </a:lnTo>
                  <a:lnTo>
                    <a:pt x="1039" y="371"/>
                  </a:lnTo>
                  <a:lnTo>
                    <a:pt x="1037" y="371"/>
                  </a:lnTo>
                  <a:lnTo>
                    <a:pt x="1037" y="374"/>
                  </a:lnTo>
                  <a:lnTo>
                    <a:pt x="1034" y="376"/>
                  </a:lnTo>
                  <a:lnTo>
                    <a:pt x="1034" y="379"/>
                  </a:lnTo>
                  <a:lnTo>
                    <a:pt x="1032" y="379"/>
                  </a:lnTo>
                  <a:lnTo>
                    <a:pt x="1032" y="382"/>
                  </a:lnTo>
                  <a:lnTo>
                    <a:pt x="1029" y="382"/>
                  </a:lnTo>
                  <a:lnTo>
                    <a:pt x="1029" y="384"/>
                  </a:lnTo>
                  <a:lnTo>
                    <a:pt x="1029" y="387"/>
                  </a:lnTo>
                  <a:lnTo>
                    <a:pt x="1026" y="387"/>
                  </a:lnTo>
                  <a:lnTo>
                    <a:pt x="1024" y="389"/>
                  </a:lnTo>
                  <a:lnTo>
                    <a:pt x="1021" y="389"/>
                  </a:lnTo>
                  <a:lnTo>
                    <a:pt x="1019" y="389"/>
                  </a:lnTo>
                  <a:lnTo>
                    <a:pt x="1019" y="392"/>
                  </a:lnTo>
                  <a:lnTo>
                    <a:pt x="1016" y="394"/>
                  </a:lnTo>
                  <a:lnTo>
                    <a:pt x="1016" y="397"/>
                  </a:lnTo>
                  <a:lnTo>
                    <a:pt x="1016" y="400"/>
                  </a:lnTo>
                  <a:lnTo>
                    <a:pt x="1019" y="400"/>
                  </a:lnTo>
                  <a:lnTo>
                    <a:pt x="1016" y="400"/>
                  </a:lnTo>
                  <a:lnTo>
                    <a:pt x="1016" y="402"/>
                  </a:lnTo>
                  <a:lnTo>
                    <a:pt x="1014" y="405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6" y="410"/>
                  </a:lnTo>
                  <a:lnTo>
                    <a:pt x="1014" y="410"/>
                  </a:lnTo>
                  <a:lnTo>
                    <a:pt x="1011" y="410"/>
                  </a:lnTo>
                  <a:lnTo>
                    <a:pt x="1008" y="413"/>
                  </a:lnTo>
                  <a:lnTo>
                    <a:pt x="1006" y="413"/>
                  </a:lnTo>
                  <a:lnTo>
                    <a:pt x="1003" y="413"/>
                  </a:lnTo>
                  <a:lnTo>
                    <a:pt x="1003" y="410"/>
                  </a:lnTo>
                  <a:lnTo>
                    <a:pt x="1001" y="410"/>
                  </a:lnTo>
                  <a:lnTo>
                    <a:pt x="998" y="410"/>
                  </a:lnTo>
                  <a:lnTo>
                    <a:pt x="998" y="413"/>
                  </a:lnTo>
                  <a:lnTo>
                    <a:pt x="996" y="415"/>
                  </a:lnTo>
                  <a:lnTo>
                    <a:pt x="996" y="418"/>
                  </a:lnTo>
                  <a:lnTo>
                    <a:pt x="993" y="420"/>
                  </a:lnTo>
                  <a:lnTo>
                    <a:pt x="990" y="420"/>
                  </a:lnTo>
                  <a:lnTo>
                    <a:pt x="990" y="423"/>
                  </a:lnTo>
                  <a:lnTo>
                    <a:pt x="988" y="423"/>
                  </a:lnTo>
                  <a:lnTo>
                    <a:pt x="988" y="425"/>
                  </a:lnTo>
                  <a:lnTo>
                    <a:pt x="985" y="425"/>
                  </a:lnTo>
                  <a:lnTo>
                    <a:pt x="985" y="428"/>
                  </a:lnTo>
                  <a:lnTo>
                    <a:pt x="985" y="431"/>
                  </a:lnTo>
                  <a:lnTo>
                    <a:pt x="983" y="433"/>
                  </a:lnTo>
                  <a:lnTo>
                    <a:pt x="983" y="436"/>
                  </a:lnTo>
                  <a:lnTo>
                    <a:pt x="983" y="438"/>
                  </a:lnTo>
                  <a:lnTo>
                    <a:pt x="983" y="441"/>
                  </a:lnTo>
                  <a:lnTo>
                    <a:pt x="980" y="441"/>
                  </a:lnTo>
                  <a:lnTo>
                    <a:pt x="977" y="443"/>
                  </a:lnTo>
                  <a:lnTo>
                    <a:pt x="975" y="443"/>
                  </a:lnTo>
                  <a:lnTo>
                    <a:pt x="975" y="446"/>
                  </a:lnTo>
                  <a:lnTo>
                    <a:pt x="975" y="449"/>
                  </a:lnTo>
                  <a:lnTo>
                    <a:pt x="975" y="451"/>
                  </a:lnTo>
                  <a:lnTo>
                    <a:pt x="972" y="451"/>
                  </a:lnTo>
                  <a:lnTo>
                    <a:pt x="970" y="454"/>
                  </a:lnTo>
                  <a:lnTo>
                    <a:pt x="970" y="456"/>
                  </a:lnTo>
                  <a:lnTo>
                    <a:pt x="967" y="456"/>
                  </a:lnTo>
                  <a:lnTo>
                    <a:pt x="967" y="459"/>
                  </a:lnTo>
                  <a:lnTo>
                    <a:pt x="967" y="462"/>
                  </a:lnTo>
                  <a:lnTo>
                    <a:pt x="965" y="459"/>
                  </a:lnTo>
                  <a:lnTo>
                    <a:pt x="962" y="459"/>
                  </a:lnTo>
                  <a:lnTo>
                    <a:pt x="959" y="459"/>
                  </a:lnTo>
                  <a:lnTo>
                    <a:pt x="959" y="462"/>
                  </a:lnTo>
                  <a:lnTo>
                    <a:pt x="957" y="462"/>
                  </a:lnTo>
                  <a:lnTo>
                    <a:pt x="957" y="459"/>
                  </a:lnTo>
                  <a:lnTo>
                    <a:pt x="959" y="459"/>
                  </a:lnTo>
                  <a:lnTo>
                    <a:pt x="959" y="456"/>
                  </a:lnTo>
                  <a:lnTo>
                    <a:pt x="962" y="454"/>
                  </a:lnTo>
                  <a:lnTo>
                    <a:pt x="962" y="451"/>
                  </a:lnTo>
                  <a:lnTo>
                    <a:pt x="965" y="449"/>
                  </a:lnTo>
                  <a:lnTo>
                    <a:pt x="965" y="446"/>
                  </a:lnTo>
                  <a:lnTo>
                    <a:pt x="965" y="443"/>
                  </a:lnTo>
                  <a:lnTo>
                    <a:pt x="962" y="443"/>
                  </a:lnTo>
                  <a:lnTo>
                    <a:pt x="962" y="441"/>
                  </a:lnTo>
                  <a:lnTo>
                    <a:pt x="962" y="438"/>
                  </a:lnTo>
                  <a:lnTo>
                    <a:pt x="962" y="436"/>
                  </a:lnTo>
                  <a:lnTo>
                    <a:pt x="959" y="436"/>
                  </a:lnTo>
                  <a:lnTo>
                    <a:pt x="957" y="436"/>
                  </a:lnTo>
                  <a:lnTo>
                    <a:pt x="957" y="433"/>
                  </a:lnTo>
                  <a:lnTo>
                    <a:pt x="957" y="431"/>
                  </a:lnTo>
                  <a:lnTo>
                    <a:pt x="954" y="431"/>
                  </a:lnTo>
                  <a:lnTo>
                    <a:pt x="954" y="428"/>
                  </a:lnTo>
                  <a:lnTo>
                    <a:pt x="954" y="425"/>
                  </a:lnTo>
                  <a:lnTo>
                    <a:pt x="954" y="423"/>
                  </a:lnTo>
                  <a:lnTo>
                    <a:pt x="957" y="423"/>
                  </a:lnTo>
                  <a:lnTo>
                    <a:pt x="954" y="420"/>
                  </a:lnTo>
                  <a:lnTo>
                    <a:pt x="952" y="418"/>
                  </a:lnTo>
                  <a:lnTo>
                    <a:pt x="949" y="418"/>
                  </a:lnTo>
                  <a:lnTo>
                    <a:pt x="947" y="415"/>
                  </a:lnTo>
                  <a:lnTo>
                    <a:pt x="944" y="415"/>
                  </a:lnTo>
                  <a:lnTo>
                    <a:pt x="944" y="413"/>
                  </a:lnTo>
                  <a:lnTo>
                    <a:pt x="941" y="413"/>
                  </a:lnTo>
                  <a:lnTo>
                    <a:pt x="939" y="410"/>
                  </a:lnTo>
                  <a:lnTo>
                    <a:pt x="936" y="407"/>
                  </a:lnTo>
                  <a:lnTo>
                    <a:pt x="934" y="405"/>
                  </a:lnTo>
                  <a:lnTo>
                    <a:pt x="931" y="402"/>
                  </a:lnTo>
                  <a:lnTo>
                    <a:pt x="931" y="400"/>
                  </a:lnTo>
                  <a:lnTo>
                    <a:pt x="928" y="400"/>
                  </a:lnTo>
                  <a:lnTo>
                    <a:pt x="928" y="397"/>
                  </a:lnTo>
                  <a:lnTo>
                    <a:pt x="928" y="394"/>
                  </a:lnTo>
                  <a:lnTo>
                    <a:pt x="926" y="394"/>
                  </a:lnTo>
                  <a:lnTo>
                    <a:pt x="923" y="394"/>
                  </a:lnTo>
                  <a:lnTo>
                    <a:pt x="921" y="394"/>
                  </a:lnTo>
                  <a:lnTo>
                    <a:pt x="918" y="397"/>
                  </a:lnTo>
                  <a:lnTo>
                    <a:pt x="916" y="397"/>
                  </a:lnTo>
                  <a:lnTo>
                    <a:pt x="913" y="397"/>
                  </a:lnTo>
                  <a:lnTo>
                    <a:pt x="910" y="397"/>
                  </a:lnTo>
                  <a:lnTo>
                    <a:pt x="908" y="397"/>
                  </a:lnTo>
                  <a:lnTo>
                    <a:pt x="905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898" y="397"/>
                  </a:lnTo>
                  <a:lnTo>
                    <a:pt x="895" y="397"/>
                  </a:lnTo>
                  <a:lnTo>
                    <a:pt x="895" y="394"/>
                  </a:lnTo>
                  <a:lnTo>
                    <a:pt x="892" y="394"/>
                  </a:lnTo>
                  <a:lnTo>
                    <a:pt x="890" y="394"/>
                  </a:lnTo>
                  <a:lnTo>
                    <a:pt x="887" y="394"/>
                  </a:lnTo>
                  <a:lnTo>
                    <a:pt x="885" y="397"/>
                  </a:lnTo>
                  <a:lnTo>
                    <a:pt x="882" y="397"/>
                  </a:lnTo>
                  <a:lnTo>
                    <a:pt x="879" y="397"/>
                  </a:lnTo>
                  <a:lnTo>
                    <a:pt x="879" y="394"/>
                  </a:lnTo>
                  <a:lnTo>
                    <a:pt x="877" y="392"/>
                  </a:lnTo>
                  <a:lnTo>
                    <a:pt x="874" y="392"/>
                  </a:lnTo>
                  <a:lnTo>
                    <a:pt x="872" y="392"/>
                  </a:lnTo>
                  <a:lnTo>
                    <a:pt x="872" y="389"/>
                  </a:lnTo>
                  <a:lnTo>
                    <a:pt x="869" y="392"/>
                  </a:lnTo>
                  <a:lnTo>
                    <a:pt x="867" y="392"/>
                  </a:lnTo>
                  <a:lnTo>
                    <a:pt x="864" y="392"/>
                  </a:lnTo>
                  <a:lnTo>
                    <a:pt x="864" y="389"/>
                  </a:lnTo>
                  <a:lnTo>
                    <a:pt x="864" y="387"/>
                  </a:lnTo>
                  <a:lnTo>
                    <a:pt x="861" y="387"/>
                  </a:lnTo>
                  <a:lnTo>
                    <a:pt x="861" y="384"/>
                  </a:lnTo>
                  <a:lnTo>
                    <a:pt x="861" y="387"/>
                  </a:lnTo>
                  <a:lnTo>
                    <a:pt x="859" y="387"/>
                  </a:lnTo>
                  <a:lnTo>
                    <a:pt x="856" y="387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4" y="382"/>
                  </a:lnTo>
                  <a:lnTo>
                    <a:pt x="851" y="382"/>
                  </a:lnTo>
                  <a:lnTo>
                    <a:pt x="849" y="382"/>
                  </a:lnTo>
                  <a:lnTo>
                    <a:pt x="849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76"/>
                  </a:lnTo>
                  <a:lnTo>
                    <a:pt x="841" y="376"/>
                  </a:lnTo>
                  <a:lnTo>
                    <a:pt x="838" y="376"/>
                  </a:lnTo>
                  <a:lnTo>
                    <a:pt x="836" y="376"/>
                  </a:lnTo>
                  <a:lnTo>
                    <a:pt x="836" y="374"/>
                  </a:lnTo>
                  <a:lnTo>
                    <a:pt x="833" y="376"/>
                  </a:lnTo>
                  <a:lnTo>
                    <a:pt x="830" y="376"/>
                  </a:lnTo>
                  <a:lnTo>
                    <a:pt x="828" y="376"/>
                  </a:lnTo>
                  <a:lnTo>
                    <a:pt x="825" y="379"/>
                  </a:lnTo>
                  <a:lnTo>
                    <a:pt x="825" y="382"/>
                  </a:lnTo>
                  <a:lnTo>
                    <a:pt x="823" y="382"/>
                  </a:lnTo>
                  <a:lnTo>
                    <a:pt x="823" y="384"/>
                  </a:lnTo>
                  <a:lnTo>
                    <a:pt x="820" y="387"/>
                  </a:lnTo>
                  <a:lnTo>
                    <a:pt x="818" y="387"/>
                  </a:lnTo>
                  <a:lnTo>
                    <a:pt x="818" y="389"/>
                  </a:lnTo>
                  <a:lnTo>
                    <a:pt x="818" y="392"/>
                  </a:lnTo>
                  <a:lnTo>
                    <a:pt x="818" y="394"/>
                  </a:lnTo>
                  <a:lnTo>
                    <a:pt x="815" y="394"/>
                  </a:lnTo>
                  <a:lnTo>
                    <a:pt x="812" y="394"/>
                  </a:lnTo>
                  <a:lnTo>
                    <a:pt x="810" y="394"/>
                  </a:lnTo>
                  <a:lnTo>
                    <a:pt x="807" y="394"/>
                  </a:lnTo>
                  <a:lnTo>
                    <a:pt x="807" y="397"/>
                  </a:lnTo>
                  <a:lnTo>
                    <a:pt x="805" y="397"/>
                  </a:lnTo>
                  <a:lnTo>
                    <a:pt x="802" y="397"/>
                  </a:lnTo>
                  <a:lnTo>
                    <a:pt x="800" y="397"/>
                  </a:lnTo>
                  <a:lnTo>
                    <a:pt x="800" y="400"/>
                  </a:lnTo>
                  <a:lnTo>
                    <a:pt x="797" y="400"/>
                  </a:lnTo>
                  <a:lnTo>
                    <a:pt x="794" y="400"/>
                  </a:lnTo>
                  <a:lnTo>
                    <a:pt x="792" y="400"/>
                  </a:lnTo>
                  <a:lnTo>
                    <a:pt x="792" y="402"/>
                  </a:lnTo>
                  <a:lnTo>
                    <a:pt x="789" y="402"/>
                  </a:lnTo>
                  <a:lnTo>
                    <a:pt x="789" y="400"/>
                  </a:lnTo>
                  <a:lnTo>
                    <a:pt x="787" y="400"/>
                  </a:lnTo>
                  <a:lnTo>
                    <a:pt x="787" y="402"/>
                  </a:lnTo>
                  <a:lnTo>
                    <a:pt x="784" y="402"/>
                  </a:lnTo>
                  <a:lnTo>
                    <a:pt x="781" y="402"/>
                  </a:lnTo>
                  <a:lnTo>
                    <a:pt x="781" y="405"/>
                  </a:lnTo>
                  <a:lnTo>
                    <a:pt x="781" y="407"/>
                  </a:lnTo>
                  <a:lnTo>
                    <a:pt x="779" y="407"/>
                  </a:lnTo>
                  <a:lnTo>
                    <a:pt x="779" y="410"/>
                  </a:lnTo>
                  <a:lnTo>
                    <a:pt x="779" y="413"/>
                  </a:lnTo>
                  <a:lnTo>
                    <a:pt x="776" y="413"/>
                  </a:lnTo>
                  <a:lnTo>
                    <a:pt x="776" y="4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0" name="Freeform 13"/>
            <p:cNvSpPr>
              <a:spLocks/>
            </p:cNvSpPr>
            <p:nvPr/>
          </p:nvSpPr>
          <p:spPr bwMode="auto">
            <a:xfrm>
              <a:off x="3720" y="1824"/>
              <a:ext cx="797" cy="217"/>
            </a:xfrm>
            <a:custGeom>
              <a:avLst/>
              <a:gdLst>
                <a:gd name="T0" fmla="*/ 795 w 797"/>
                <a:gd name="T1" fmla="*/ 173 h 217"/>
                <a:gd name="T2" fmla="*/ 779 w 797"/>
                <a:gd name="T3" fmla="*/ 188 h 217"/>
                <a:gd name="T4" fmla="*/ 761 w 797"/>
                <a:gd name="T5" fmla="*/ 170 h 217"/>
                <a:gd name="T6" fmla="*/ 738 w 797"/>
                <a:gd name="T7" fmla="*/ 147 h 217"/>
                <a:gd name="T8" fmla="*/ 723 w 797"/>
                <a:gd name="T9" fmla="*/ 139 h 217"/>
                <a:gd name="T10" fmla="*/ 697 w 797"/>
                <a:gd name="T11" fmla="*/ 150 h 217"/>
                <a:gd name="T12" fmla="*/ 668 w 797"/>
                <a:gd name="T13" fmla="*/ 163 h 217"/>
                <a:gd name="T14" fmla="*/ 650 w 797"/>
                <a:gd name="T15" fmla="*/ 178 h 217"/>
                <a:gd name="T16" fmla="*/ 622 w 797"/>
                <a:gd name="T17" fmla="*/ 181 h 217"/>
                <a:gd name="T18" fmla="*/ 599 w 797"/>
                <a:gd name="T19" fmla="*/ 160 h 217"/>
                <a:gd name="T20" fmla="*/ 581 w 797"/>
                <a:gd name="T21" fmla="*/ 134 h 217"/>
                <a:gd name="T22" fmla="*/ 568 w 797"/>
                <a:gd name="T23" fmla="*/ 103 h 217"/>
                <a:gd name="T24" fmla="*/ 568 w 797"/>
                <a:gd name="T25" fmla="*/ 80 h 217"/>
                <a:gd name="T26" fmla="*/ 552 w 797"/>
                <a:gd name="T27" fmla="*/ 65 h 217"/>
                <a:gd name="T28" fmla="*/ 550 w 797"/>
                <a:gd name="T29" fmla="*/ 39 h 217"/>
                <a:gd name="T30" fmla="*/ 527 w 797"/>
                <a:gd name="T31" fmla="*/ 39 h 217"/>
                <a:gd name="T32" fmla="*/ 534 w 797"/>
                <a:gd name="T33" fmla="*/ 57 h 217"/>
                <a:gd name="T34" fmla="*/ 527 w 797"/>
                <a:gd name="T35" fmla="*/ 65 h 217"/>
                <a:gd name="T36" fmla="*/ 537 w 797"/>
                <a:gd name="T37" fmla="*/ 85 h 217"/>
                <a:gd name="T38" fmla="*/ 527 w 797"/>
                <a:gd name="T39" fmla="*/ 106 h 217"/>
                <a:gd name="T40" fmla="*/ 514 w 797"/>
                <a:gd name="T41" fmla="*/ 126 h 217"/>
                <a:gd name="T42" fmla="*/ 501 w 797"/>
                <a:gd name="T43" fmla="*/ 145 h 217"/>
                <a:gd name="T44" fmla="*/ 511 w 797"/>
                <a:gd name="T45" fmla="*/ 163 h 217"/>
                <a:gd name="T46" fmla="*/ 516 w 797"/>
                <a:gd name="T47" fmla="*/ 181 h 217"/>
                <a:gd name="T48" fmla="*/ 508 w 797"/>
                <a:gd name="T49" fmla="*/ 196 h 217"/>
                <a:gd name="T50" fmla="*/ 498 w 797"/>
                <a:gd name="T51" fmla="*/ 214 h 217"/>
                <a:gd name="T52" fmla="*/ 467 w 797"/>
                <a:gd name="T53" fmla="*/ 212 h 217"/>
                <a:gd name="T54" fmla="*/ 434 w 797"/>
                <a:gd name="T55" fmla="*/ 201 h 217"/>
                <a:gd name="T56" fmla="*/ 413 w 797"/>
                <a:gd name="T57" fmla="*/ 178 h 217"/>
                <a:gd name="T58" fmla="*/ 411 w 797"/>
                <a:gd name="T59" fmla="*/ 150 h 217"/>
                <a:gd name="T60" fmla="*/ 408 w 797"/>
                <a:gd name="T61" fmla="*/ 139 h 217"/>
                <a:gd name="T62" fmla="*/ 390 w 797"/>
                <a:gd name="T63" fmla="*/ 145 h 217"/>
                <a:gd name="T64" fmla="*/ 372 w 797"/>
                <a:gd name="T65" fmla="*/ 157 h 217"/>
                <a:gd name="T66" fmla="*/ 354 w 797"/>
                <a:gd name="T67" fmla="*/ 165 h 217"/>
                <a:gd name="T68" fmla="*/ 346 w 797"/>
                <a:gd name="T69" fmla="*/ 175 h 217"/>
                <a:gd name="T70" fmla="*/ 320 w 797"/>
                <a:gd name="T71" fmla="*/ 183 h 217"/>
                <a:gd name="T72" fmla="*/ 300 w 797"/>
                <a:gd name="T73" fmla="*/ 170 h 217"/>
                <a:gd name="T74" fmla="*/ 274 w 797"/>
                <a:gd name="T75" fmla="*/ 183 h 217"/>
                <a:gd name="T76" fmla="*/ 251 w 797"/>
                <a:gd name="T77" fmla="*/ 168 h 217"/>
                <a:gd name="T78" fmla="*/ 225 w 797"/>
                <a:gd name="T79" fmla="*/ 165 h 217"/>
                <a:gd name="T80" fmla="*/ 209 w 797"/>
                <a:gd name="T81" fmla="*/ 178 h 217"/>
                <a:gd name="T82" fmla="*/ 196 w 797"/>
                <a:gd name="T83" fmla="*/ 196 h 217"/>
                <a:gd name="T84" fmla="*/ 178 w 797"/>
                <a:gd name="T85" fmla="*/ 204 h 217"/>
                <a:gd name="T86" fmla="*/ 166 w 797"/>
                <a:gd name="T87" fmla="*/ 194 h 217"/>
                <a:gd name="T88" fmla="*/ 153 w 797"/>
                <a:gd name="T89" fmla="*/ 186 h 217"/>
                <a:gd name="T90" fmla="*/ 137 w 797"/>
                <a:gd name="T91" fmla="*/ 191 h 217"/>
                <a:gd name="T92" fmla="*/ 127 w 797"/>
                <a:gd name="T93" fmla="*/ 209 h 217"/>
                <a:gd name="T94" fmla="*/ 109 w 797"/>
                <a:gd name="T95" fmla="*/ 204 h 217"/>
                <a:gd name="T96" fmla="*/ 88 w 797"/>
                <a:gd name="T97" fmla="*/ 194 h 217"/>
                <a:gd name="T98" fmla="*/ 75 w 797"/>
                <a:gd name="T99" fmla="*/ 199 h 217"/>
                <a:gd name="T100" fmla="*/ 60 w 797"/>
                <a:gd name="T101" fmla="*/ 196 h 217"/>
                <a:gd name="T102" fmla="*/ 39 w 797"/>
                <a:gd name="T103" fmla="*/ 178 h 217"/>
                <a:gd name="T104" fmla="*/ 11 w 797"/>
                <a:gd name="T105" fmla="*/ 170 h 217"/>
                <a:gd name="T106" fmla="*/ 16 w 797"/>
                <a:gd name="T107" fmla="*/ 147 h 217"/>
                <a:gd name="T108" fmla="*/ 37 w 797"/>
                <a:gd name="T109" fmla="*/ 134 h 217"/>
                <a:gd name="T110" fmla="*/ 55 w 797"/>
                <a:gd name="T111" fmla="*/ 119 h 217"/>
                <a:gd name="T112" fmla="*/ 68 w 797"/>
                <a:gd name="T113" fmla="*/ 103 h 217"/>
                <a:gd name="T114" fmla="*/ 78 w 797"/>
                <a:gd name="T115" fmla="*/ 80 h 217"/>
                <a:gd name="T116" fmla="*/ 75 w 797"/>
                <a:gd name="T117" fmla="*/ 57 h 217"/>
                <a:gd name="T118" fmla="*/ 73 w 797"/>
                <a:gd name="T119" fmla="*/ 34 h 217"/>
                <a:gd name="T120" fmla="*/ 78 w 797"/>
                <a:gd name="T121" fmla="*/ 8 h 2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97"/>
                <a:gd name="T184" fmla="*/ 0 h 217"/>
                <a:gd name="T185" fmla="*/ 797 w 797"/>
                <a:gd name="T186" fmla="*/ 217 h 2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97" h="217">
                  <a:moveTo>
                    <a:pt x="797" y="147"/>
                  </a:moveTo>
                  <a:lnTo>
                    <a:pt x="795" y="147"/>
                  </a:lnTo>
                  <a:lnTo>
                    <a:pt x="795" y="150"/>
                  </a:lnTo>
                  <a:lnTo>
                    <a:pt x="795" y="152"/>
                  </a:lnTo>
                  <a:lnTo>
                    <a:pt x="797" y="152"/>
                  </a:lnTo>
                  <a:lnTo>
                    <a:pt x="795" y="155"/>
                  </a:lnTo>
                  <a:lnTo>
                    <a:pt x="795" y="157"/>
                  </a:lnTo>
                  <a:lnTo>
                    <a:pt x="795" y="160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8"/>
                  </a:lnTo>
                  <a:lnTo>
                    <a:pt x="795" y="170"/>
                  </a:lnTo>
                  <a:lnTo>
                    <a:pt x="795" y="173"/>
                  </a:lnTo>
                  <a:lnTo>
                    <a:pt x="797" y="173"/>
                  </a:lnTo>
                  <a:lnTo>
                    <a:pt x="795" y="173"/>
                  </a:lnTo>
                  <a:lnTo>
                    <a:pt x="795" y="175"/>
                  </a:lnTo>
                  <a:lnTo>
                    <a:pt x="792" y="175"/>
                  </a:lnTo>
                  <a:lnTo>
                    <a:pt x="792" y="178"/>
                  </a:lnTo>
                  <a:lnTo>
                    <a:pt x="790" y="178"/>
                  </a:lnTo>
                  <a:lnTo>
                    <a:pt x="790" y="181"/>
                  </a:lnTo>
                  <a:lnTo>
                    <a:pt x="790" y="183"/>
                  </a:lnTo>
                  <a:lnTo>
                    <a:pt x="790" y="186"/>
                  </a:lnTo>
                  <a:lnTo>
                    <a:pt x="787" y="188"/>
                  </a:lnTo>
                  <a:lnTo>
                    <a:pt x="784" y="188"/>
                  </a:lnTo>
                  <a:lnTo>
                    <a:pt x="782" y="188"/>
                  </a:lnTo>
                  <a:lnTo>
                    <a:pt x="779" y="188"/>
                  </a:lnTo>
                  <a:lnTo>
                    <a:pt x="779" y="191"/>
                  </a:lnTo>
                  <a:lnTo>
                    <a:pt x="779" y="194"/>
                  </a:lnTo>
                  <a:lnTo>
                    <a:pt x="777" y="191"/>
                  </a:lnTo>
                  <a:lnTo>
                    <a:pt x="774" y="188"/>
                  </a:lnTo>
                  <a:lnTo>
                    <a:pt x="774" y="186"/>
                  </a:lnTo>
                  <a:lnTo>
                    <a:pt x="772" y="186"/>
                  </a:lnTo>
                  <a:lnTo>
                    <a:pt x="772" y="183"/>
                  </a:lnTo>
                  <a:lnTo>
                    <a:pt x="772" y="181"/>
                  </a:lnTo>
                  <a:lnTo>
                    <a:pt x="769" y="181"/>
                  </a:lnTo>
                  <a:lnTo>
                    <a:pt x="766" y="178"/>
                  </a:lnTo>
                  <a:lnTo>
                    <a:pt x="764" y="175"/>
                  </a:lnTo>
                  <a:lnTo>
                    <a:pt x="761" y="173"/>
                  </a:lnTo>
                  <a:lnTo>
                    <a:pt x="761" y="170"/>
                  </a:lnTo>
                  <a:lnTo>
                    <a:pt x="759" y="170"/>
                  </a:lnTo>
                  <a:lnTo>
                    <a:pt x="756" y="168"/>
                  </a:lnTo>
                  <a:lnTo>
                    <a:pt x="753" y="168"/>
                  </a:lnTo>
                  <a:lnTo>
                    <a:pt x="753" y="165"/>
                  </a:lnTo>
                  <a:lnTo>
                    <a:pt x="753" y="163"/>
                  </a:lnTo>
                  <a:lnTo>
                    <a:pt x="751" y="163"/>
                  </a:lnTo>
                  <a:lnTo>
                    <a:pt x="751" y="160"/>
                  </a:lnTo>
                  <a:lnTo>
                    <a:pt x="751" y="157"/>
                  </a:lnTo>
                  <a:lnTo>
                    <a:pt x="748" y="157"/>
                  </a:lnTo>
                  <a:lnTo>
                    <a:pt x="746" y="155"/>
                  </a:lnTo>
                  <a:lnTo>
                    <a:pt x="743" y="152"/>
                  </a:lnTo>
                  <a:lnTo>
                    <a:pt x="741" y="150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8" y="142"/>
                  </a:lnTo>
                  <a:lnTo>
                    <a:pt x="738" y="139"/>
                  </a:lnTo>
                  <a:lnTo>
                    <a:pt x="738" y="137"/>
                  </a:lnTo>
                  <a:lnTo>
                    <a:pt x="741" y="134"/>
                  </a:lnTo>
                  <a:lnTo>
                    <a:pt x="738" y="134"/>
                  </a:lnTo>
                  <a:lnTo>
                    <a:pt x="735" y="134"/>
                  </a:lnTo>
                  <a:lnTo>
                    <a:pt x="733" y="134"/>
                  </a:lnTo>
                  <a:lnTo>
                    <a:pt x="730" y="134"/>
                  </a:lnTo>
                  <a:lnTo>
                    <a:pt x="728" y="134"/>
                  </a:lnTo>
                  <a:lnTo>
                    <a:pt x="725" y="137"/>
                  </a:lnTo>
                  <a:lnTo>
                    <a:pt x="725" y="139"/>
                  </a:lnTo>
                  <a:lnTo>
                    <a:pt x="723" y="139"/>
                  </a:lnTo>
                  <a:lnTo>
                    <a:pt x="720" y="139"/>
                  </a:lnTo>
                  <a:lnTo>
                    <a:pt x="717" y="139"/>
                  </a:lnTo>
                  <a:lnTo>
                    <a:pt x="717" y="142"/>
                  </a:lnTo>
                  <a:lnTo>
                    <a:pt x="715" y="142"/>
                  </a:lnTo>
                  <a:lnTo>
                    <a:pt x="712" y="142"/>
                  </a:lnTo>
                  <a:lnTo>
                    <a:pt x="710" y="142"/>
                  </a:lnTo>
                  <a:lnTo>
                    <a:pt x="707" y="142"/>
                  </a:lnTo>
                  <a:lnTo>
                    <a:pt x="704" y="142"/>
                  </a:lnTo>
                  <a:lnTo>
                    <a:pt x="702" y="142"/>
                  </a:lnTo>
                  <a:lnTo>
                    <a:pt x="702" y="145"/>
                  </a:lnTo>
                  <a:lnTo>
                    <a:pt x="699" y="145"/>
                  </a:lnTo>
                  <a:lnTo>
                    <a:pt x="699" y="147"/>
                  </a:lnTo>
                  <a:lnTo>
                    <a:pt x="697" y="150"/>
                  </a:lnTo>
                  <a:lnTo>
                    <a:pt x="694" y="152"/>
                  </a:lnTo>
                  <a:lnTo>
                    <a:pt x="692" y="152"/>
                  </a:lnTo>
                  <a:lnTo>
                    <a:pt x="689" y="155"/>
                  </a:lnTo>
                  <a:lnTo>
                    <a:pt x="686" y="155"/>
                  </a:lnTo>
                  <a:lnTo>
                    <a:pt x="684" y="155"/>
                  </a:lnTo>
                  <a:lnTo>
                    <a:pt x="681" y="157"/>
                  </a:lnTo>
                  <a:lnTo>
                    <a:pt x="679" y="157"/>
                  </a:lnTo>
                  <a:lnTo>
                    <a:pt x="679" y="160"/>
                  </a:lnTo>
                  <a:lnTo>
                    <a:pt x="676" y="160"/>
                  </a:lnTo>
                  <a:lnTo>
                    <a:pt x="674" y="160"/>
                  </a:lnTo>
                  <a:lnTo>
                    <a:pt x="671" y="160"/>
                  </a:lnTo>
                  <a:lnTo>
                    <a:pt x="668" y="160"/>
                  </a:lnTo>
                  <a:lnTo>
                    <a:pt x="668" y="163"/>
                  </a:lnTo>
                  <a:lnTo>
                    <a:pt x="666" y="163"/>
                  </a:lnTo>
                  <a:lnTo>
                    <a:pt x="666" y="165"/>
                  </a:lnTo>
                  <a:lnTo>
                    <a:pt x="663" y="165"/>
                  </a:lnTo>
                  <a:lnTo>
                    <a:pt x="663" y="168"/>
                  </a:lnTo>
                  <a:lnTo>
                    <a:pt x="661" y="168"/>
                  </a:lnTo>
                  <a:lnTo>
                    <a:pt x="661" y="170"/>
                  </a:lnTo>
                  <a:lnTo>
                    <a:pt x="658" y="170"/>
                  </a:lnTo>
                  <a:lnTo>
                    <a:pt x="655" y="173"/>
                  </a:lnTo>
                  <a:lnTo>
                    <a:pt x="655" y="175"/>
                  </a:lnTo>
                  <a:lnTo>
                    <a:pt x="653" y="175"/>
                  </a:lnTo>
                  <a:lnTo>
                    <a:pt x="653" y="173"/>
                  </a:lnTo>
                  <a:lnTo>
                    <a:pt x="650" y="175"/>
                  </a:lnTo>
                  <a:lnTo>
                    <a:pt x="650" y="178"/>
                  </a:lnTo>
                  <a:lnTo>
                    <a:pt x="648" y="178"/>
                  </a:lnTo>
                  <a:lnTo>
                    <a:pt x="648" y="181"/>
                  </a:lnTo>
                  <a:lnTo>
                    <a:pt x="648" y="183"/>
                  </a:lnTo>
                  <a:lnTo>
                    <a:pt x="645" y="183"/>
                  </a:lnTo>
                  <a:lnTo>
                    <a:pt x="643" y="183"/>
                  </a:lnTo>
                  <a:lnTo>
                    <a:pt x="640" y="183"/>
                  </a:lnTo>
                  <a:lnTo>
                    <a:pt x="637" y="183"/>
                  </a:lnTo>
                  <a:lnTo>
                    <a:pt x="635" y="183"/>
                  </a:lnTo>
                  <a:lnTo>
                    <a:pt x="632" y="183"/>
                  </a:lnTo>
                  <a:lnTo>
                    <a:pt x="630" y="183"/>
                  </a:lnTo>
                  <a:lnTo>
                    <a:pt x="627" y="183"/>
                  </a:lnTo>
                  <a:lnTo>
                    <a:pt x="625" y="181"/>
                  </a:lnTo>
                  <a:lnTo>
                    <a:pt x="622" y="181"/>
                  </a:lnTo>
                  <a:lnTo>
                    <a:pt x="619" y="181"/>
                  </a:lnTo>
                  <a:lnTo>
                    <a:pt x="617" y="178"/>
                  </a:lnTo>
                  <a:lnTo>
                    <a:pt x="614" y="175"/>
                  </a:lnTo>
                  <a:lnTo>
                    <a:pt x="612" y="178"/>
                  </a:lnTo>
                  <a:lnTo>
                    <a:pt x="609" y="178"/>
                  </a:lnTo>
                  <a:lnTo>
                    <a:pt x="609" y="175"/>
                  </a:lnTo>
                  <a:lnTo>
                    <a:pt x="606" y="173"/>
                  </a:lnTo>
                  <a:lnTo>
                    <a:pt x="606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599" y="160"/>
                  </a:lnTo>
                  <a:lnTo>
                    <a:pt x="596" y="157"/>
                  </a:lnTo>
                  <a:lnTo>
                    <a:pt x="596" y="155"/>
                  </a:lnTo>
                  <a:lnTo>
                    <a:pt x="594" y="152"/>
                  </a:lnTo>
                  <a:lnTo>
                    <a:pt x="594" y="150"/>
                  </a:lnTo>
                  <a:lnTo>
                    <a:pt x="594" y="147"/>
                  </a:lnTo>
                  <a:lnTo>
                    <a:pt x="591" y="147"/>
                  </a:lnTo>
                  <a:lnTo>
                    <a:pt x="591" y="145"/>
                  </a:lnTo>
                  <a:lnTo>
                    <a:pt x="588" y="145"/>
                  </a:lnTo>
                  <a:lnTo>
                    <a:pt x="588" y="142"/>
                  </a:lnTo>
                  <a:lnTo>
                    <a:pt x="586" y="142"/>
                  </a:lnTo>
                  <a:lnTo>
                    <a:pt x="586" y="139"/>
                  </a:lnTo>
                  <a:lnTo>
                    <a:pt x="583" y="137"/>
                  </a:lnTo>
                  <a:lnTo>
                    <a:pt x="581" y="134"/>
                  </a:lnTo>
                  <a:lnTo>
                    <a:pt x="578" y="132"/>
                  </a:lnTo>
                  <a:lnTo>
                    <a:pt x="576" y="129"/>
                  </a:lnTo>
                  <a:lnTo>
                    <a:pt x="573" y="126"/>
                  </a:lnTo>
                  <a:lnTo>
                    <a:pt x="570" y="124"/>
                  </a:lnTo>
                  <a:lnTo>
                    <a:pt x="570" y="121"/>
                  </a:lnTo>
                  <a:lnTo>
                    <a:pt x="570" y="119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70" y="111"/>
                  </a:lnTo>
                  <a:lnTo>
                    <a:pt x="570" y="108"/>
                  </a:lnTo>
                  <a:lnTo>
                    <a:pt x="568" y="108"/>
                  </a:lnTo>
                  <a:lnTo>
                    <a:pt x="568" y="106"/>
                  </a:lnTo>
                  <a:lnTo>
                    <a:pt x="568" y="103"/>
                  </a:lnTo>
                  <a:lnTo>
                    <a:pt x="565" y="103"/>
                  </a:lnTo>
                  <a:lnTo>
                    <a:pt x="565" y="101"/>
                  </a:lnTo>
                  <a:lnTo>
                    <a:pt x="565" y="98"/>
                  </a:lnTo>
                  <a:lnTo>
                    <a:pt x="568" y="98"/>
                  </a:lnTo>
                  <a:lnTo>
                    <a:pt x="568" y="96"/>
                  </a:lnTo>
                  <a:lnTo>
                    <a:pt x="568" y="93"/>
                  </a:lnTo>
                  <a:lnTo>
                    <a:pt x="565" y="93"/>
                  </a:lnTo>
                  <a:lnTo>
                    <a:pt x="565" y="90"/>
                  </a:lnTo>
                  <a:lnTo>
                    <a:pt x="565" y="88"/>
                  </a:lnTo>
                  <a:lnTo>
                    <a:pt x="565" y="85"/>
                  </a:lnTo>
                  <a:lnTo>
                    <a:pt x="565" y="83"/>
                  </a:lnTo>
                  <a:lnTo>
                    <a:pt x="568" y="83"/>
                  </a:lnTo>
                  <a:lnTo>
                    <a:pt x="568" y="80"/>
                  </a:lnTo>
                  <a:lnTo>
                    <a:pt x="570" y="78"/>
                  </a:lnTo>
                  <a:lnTo>
                    <a:pt x="570" y="75"/>
                  </a:lnTo>
                  <a:lnTo>
                    <a:pt x="568" y="75"/>
                  </a:lnTo>
                  <a:lnTo>
                    <a:pt x="568" y="72"/>
                  </a:lnTo>
                  <a:lnTo>
                    <a:pt x="565" y="70"/>
                  </a:lnTo>
                  <a:lnTo>
                    <a:pt x="563" y="70"/>
                  </a:lnTo>
                  <a:lnTo>
                    <a:pt x="563" y="67"/>
                  </a:lnTo>
                  <a:lnTo>
                    <a:pt x="560" y="65"/>
                  </a:lnTo>
                  <a:lnTo>
                    <a:pt x="560" y="67"/>
                  </a:lnTo>
                  <a:lnTo>
                    <a:pt x="557" y="67"/>
                  </a:lnTo>
                  <a:lnTo>
                    <a:pt x="555" y="67"/>
                  </a:lnTo>
                  <a:lnTo>
                    <a:pt x="552" y="67"/>
                  </a:lnTo>
                  <a:lnTo>
                    <a:pt x="552" y="65"/>
                  </a:lnTo>
                  <a:lnTo>
                    <a:pt x="552" y="62"/>
                  </a:lnTo>
                  <a:lnTo>
                    <a:pt x="552" y="59"/>
                  </a:lnTo>
                  <a:lnTo>
                    <a:pt x="550" y="59"/>
                  </a:lnTo>
                  <a:lnTo>
                    <a:pt x="550" y="57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5" y="52"/>
                  </a:lnTo>
                  <a:lnTo>
                    <a:pt x="552" y="49"/>
                  </a:lnTo>
                  <a:lnTo>
                    <a:pt x="552" y="47"/>
                  </a:lnTo>
                  <a:lnTo>
                    <a:pt x="552" y="44"/>
                  </a:lnTo>
                  <a:lnTo>
                    <a:pt x="552" y="41"/>
                  </a:lnTo>
                  <a:lnTo>
                    <a:pt x="552" y="39"/>
                  </a:lnTo>
                  <a:lnTo>
                    <a:pt x="550" y="39"/>
                  </a:lnTo>
                  <a:lnTo>
                    <a:pt x="550" y="36"/>
                  </a:lnTo>
                  <a:lnTo>
                    <a:pt x="547" y="36"/>
                  </a:lnTo>
                  <a:lnTo>
                    <a:pt x="545" y="36"/>
                  </a:lnTo>
                  <a:lnTo>
                    <a:pt x="545" y="34"/>
                  </a:lnTo>
                  <a:lnTo>
                    <a:pt x="542" y="34"/>
                  </a:lnTo>
                  <a:lnTo>
                    <a:pt x="539" y="34"/>
                  </a:lnTo>
                  <a:lnTo>
                    <a:pt x="537" y="34"/>
                  </a:lnTo>
                  <a:lnTo>
                    <a:pt x="534" y="34"/>
                  </a:lnTo>
                  <a:lnTo>
                    <a:pt x="532" y="31"/>
                  </a:lnTo>
                  <a:lnTo>
                    <a:pt x="529" y="34"/>
                  </a:lnTo>
                  <a:lnTo>
                    <a:pt x="527" y="36"/>
                  </a:lnTo>
                  <a:lnTo>
                    <a:pt x="524" y="36"/>
                  </a:lnTo>
                  <a:lnTo>
                    <a:pt x="527" y="39"/>
                  </a:lnTo>
                  <a:lnTo>
                    <a:pt x="529" y="39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2" y="47"/>
                  </a:lnTo>
                  <a:lnTo>
                    <a:pt x="529" y="47"/>
                  </a:lnTo>
                  <a:lnTo>
                    <a:pt x="529" y="49"/>
                  </a:lnTo>
                  <a:lnTo>
                    <a:pt x="527" y="49"/>
                  </a:lnTo>
                  <a:lnTo>
                    <a:pt x="527" y="52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32" y="54"/>
                  </a:lnTo>
                  <a:lnTo>
                    <a:pt x="534" y="54"/>
                  </a:lnTo>
                  <a:lnTo>
                    <a:pt x="534" y="57"/>
                  </a:lnTo>
                  <a:lnTo>
                    <a:pt x="534" y="59"/>
                  </a:lnTo>
                  <a:lnTo>
                    <a:pt x="534" y="62"/>
                  </a:lnTo>
                  <a:lnTo>
                    <a:pt x="532" y="62"/>
                  </a:lnTo>
                  <a:lnTo>
                    <a:pt x="529" y="62"/>
                  </a:lnTo>
                  <a:lnTo>
                    <a:pt x="527" y="62"/>
                  </a:lnTo>
                  <a:lnTo>
                    <a:pt x="527" y="59"/>
                  </a:lnTo>
                  <a:lnTo>
                    <a:pt x="524" y="62"/>
                  </a:lnTo>
                  <a:lnTo>
                    <a:pt x="521" y="62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7" y="67"/>
                  </a:lnTo>
                  <a:lnTo>
                    <a:pt x="527" y="65"/>
                  </a:lnTo>
                  <a:lnTo>
                    <a:pt x="527" y="67"/>
                  </a:lnTo>
                  <a:lnTo>
                    <a:pt x="527" y="70"/>
                  </a:lnTo>
                  <a:lnTo>
                    <a:pt x="527" y="72"/>
                  </a:lnTo>
                  <a:lnTo>
                    <a:pt x="527" y="75"/>
                  </a:lnTo>
                  <a:lnTo>
                    <a:pt x="527" y="78"/>
                  </a:lnTo>
                  <a:lnTo>
                    <a:pt x="524" y="78"/>
                  </a:lnTo>
                  <a:lnTo>
                    <a:pt x="524" y="80"/>
                  </a:lnTo>
                  <a:lnTo>
                    <a:pt x="524" y="83"/>
                  </a:lnTo>
                  <a:lnTo>
                    <a:pt x="527" y="83"/>
                  </a:lnTo>
                  <a:lnTo>
                    <a:pt x="529" y="85"/>
                  </a:lnTo>
                  <a:lnTo>
                    <a:pt x="532" y="85"/>
                  </a:lnTo>
                  <a:lnTo>
                    <a:pt x="534" y="83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90"/>
                  </a:lnTo>
                  <a:lnTo>
                    <a:pt x="539" y="93"/>
                  </a:lnTo>
                  <a:lnTo>
                    <a:pt x="537" y="93"/>
                  </a:lnTo>
                  <a:lnTo>
                    <a:pt x="537" y="96"/>
                  </a:lnTo>
                  <a:lnTo>
                    <a:pt x="534" y="96"/>
                  </a:lnTo>
                  <a:lnTo>
                    <a:pt x="532" y="96"/>
                  </a:lnTo>
                  <a:lnTo>
                    <a:pt x="532" y="98"/>
                  </a:lnTo>
                  <a:lnTo>
                    <a:pt x="529" y="98"/>
                  </a:lnTo>
                  <a:lnTo>
                    <a:pt x="529" y="101"/>
                  </a:lnTo>
                  <a:lnTo>
                    <a:pt x="527" y="101"/>
                  </a:lnTo>
                  <a:lnTo>
                    <a:pt x="527" y="103"/>
                  </a:lnTo>
                  <a:lnTo>
                    <a:pt x="527" y="106"/>
                  </a:lnTo>
                  <a:lnTo>
                    <a:pt x="524" y="108"/>
                  </a:lnTo>
                  <a:lnTo>
                    <a:pt x="524" y="111"/>
                  </a:lnTo>
                  <a:lnTo>
                    <a:pt x="521" y="111"/>
                  </a:lnTo>
                  <a:lnTo>
                    <a:pt x="521" y="114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6" y="116"/>
                  </a:lnTo>
                  <a:lnTo>
                    <a:pt x="514" y="116"/>
                  </a:lnTo>
                  <a:lnTo>
                    <a:pt x="514" y="119"/>
                  </a:lnTo>
                  <a:lnTo>
                    <a:pt x="514" y="121"/>
                  </a:lnTo>
                  <a:lnTo>
                    <a:pt x="516" y="124"/>
                  </a:lnTo>
                  <a:lnTo>
                    <a:pt x="514" y="124"/>
                  </a:lnTo>
                  <a:lnTo>
                    <a:pt x="514" y="126"/>
                  </a:lnTo>
                  <a:lnTo>
                    <a:pt x="511" y="126"/>
                  </a:lnTo>
                  <a:lnTo>
                    <a:pt x="511" y="129"/>
                  </a:lnTo>
                  <a:lnTo>
                    <a:pt x="508" y="129"/>
                  </a:lnTo>
                  <a:lnTo>
                    <a:pt x="508" y="132"/>
                  </a:lnTo>
                  <a:lnTo>
                    <a:pt x="506" y="134"/>
                  </a:lnTo>
                  <a:lnTo>
                    <a:pt x="503" y="134"/>
                  </a:lnTo>
                  <a:lnTo>
                    <a:pt x="503" y="137"/>
                  </a:lnTo>
                  <a:lnTo>
                    <a:pt x="506" y="137"/>
                  </a:lnTo>
                  <a:lnTo>
                    <a:pt x="506" y="139"/>
                  </a:lnTo>
                  <a:lnTo>
                    <a:pt x="503" y="139"/>
                  </a:lnTo>
                  <a:lnTo>
                    <a:pt x="501" y="139"/>
                  </a:lnTo>
                  <a:lnTo>
                    <a:pt x="501" y="142"/>
                  </a:lnTo>
                  <a:lnTo>
                    <a:pt x="501" y="145"/>
                  </a:lnTo>
                  <a:lnTo>
                    <a:pt x="501" y="147"/>
                  </a:lnTo>
                  <a:lnTo>
                    <a:pt x="498" y="147"/>
                  </a:lnTo>
                  <a:lnTo>
                    <a:pt x="498" y="150"/>
                  </a:lnTo>
                  <a:lnTo>
                    <a:pt x="501" y="150"/>
                  </a:lnTo>
                  <a:lnTo>
                    <a:pt x="503" y="150"/>
                  </a:lnTo>
                  <a:lnTo>
                    <a:pt x="503" y="152"/>
                  </a:lnTo>
                  <a:lnTo>
                    <a:pt x="503" y="155"/>
                  </a:lnTo>
                  <a:lnTo>
                    <a:pt x="503" y="157"/>
                  </a:lnTo>
                  <a:lnTo>
                    <a:pt x="506" y="157"/>
                  </a:lnTo>
                  <a:lnTo>
                    <a:pt x="508" y="157"/>
                  </a:lnTo>
                  <a:lnTo>
                    <a:pt x="508" y="160"/>
                  </a:lnTo>
                  <a:lnTo>
                    <a:pt x="508" y="163"/>
                  </a:lnTo>
                  <a:lnTo>
                    <a:pt x="511" y="163"/>
                  </a:lnTo>
                  <a:lnTo>
                    <a:pt x="514" y="163"/>
                  </a:lnTo>
                  <a:lnTo>
                    <a:pt x="514" y="165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1" y="165"/>
                  </a:lnTo>
                  <a:lnTo>
                    <a:pt x="511" y="168"/>
                  </a:lnTo>
                  <a:lnTo>
                    <a:pt x="508" y="168"/>
                  </a:lnTo>
                  <a:lnTo>
                    <a:pt x="508" y="170"/>
                  </a:lnTo>
                  <a:lnTo>
                    <a:pt x="511" y="173"/>
                  </a:lnTo>
                  <a:lnTo>
                    <a:pt x="511" y="175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16" y="181"/>
                  </a:lnTo>
                  <a:lnTo>
                    <a:pt x="514" y="181"/>
                  </a:lnTo>
                  <a:lnTo>
                    <a:pt x="514" y="183"/>
                  </a:lnTo>
                  <a:lnTo>
                    <a:pt x="516" y="183"/>
                  </a:lnTo>
                  <a:lnTo>
                    <a:pt x="516" y="186"/>
                  </a:lnTo>
                  <a:lnTo>
                    <a:pt x="516" y="188"/>
                  </a:lnTo>
                  <a:lnTo>
                    <a:pt x="514" y="188"/>
                  </a:lnTo>
                  <a:lnTo>
                    <a:pt x="511" y="188"/>
                  </a:lnTo>
                  <a:lnTo>
                    <a:pt x="508" y="188"/>
                  </a:lnTo>
                  <a:lnTo>
                    <a:pt x="506" y="188"/>
                  </a:lnTo>
                  <a:lnTo>
                    <a:pt x="506" y="191"/>
                  </a:lnTo>
                  <a:lnTo>
                    <a:pt x="506" y="194"/>
                  </a:lnTo>
                  <a:lnTo>
                    <a:pt x="506" y="196"/>
                  </a:lnTo>
                  <a:lnTo>
                    <a:pt x="508" y="196"/>
                  </a:lnTo>
                  <a:lnTo>
                    <a:pt x="508" y="199"/>
                  </a:lnTo>
                  <a:lnTo>
                    <a:pt x="511" y="199"/>
                  </a:lnTo>
                  <a:lnTo>
                    <a:pt x="511" y="201"/>
                  </a:lnTo>
                  <a:lnTo>
                    <a:pt x="508" y="201"/>
                  </a:lnTo>
                  <a:lnTo>
                    <a:pt x="506" y="201"/>
                  </a:lnTo>
                  <a:lnTo>
                    <a:pt x="506" y="204"/>
                  </a:lnTo>
                  <a:lnTo>
                    <a:pt x="503" y="204"/>
                  </a:lnTo>
                  <a:lnTo>
                    <a:pt x="503" y="206"/>
                  </a:lnTo>
                  <a:lnTo>
                    <a:pt x="503" y="209"/>
                  </a:lnTo>
                  <a:lnTo>
                    <a:pt x="503" y="212"/>
                  </a:lnTo>
                  <a:lnTo>
                    <a:pt x="503" y="214"/>
                  </a:lnTo>
                  <a:lnTo>
                    <a:pt x="501" y="214"/>
                  </a:lnTo>
                  <a:lnTo>
                    <a:pt x="498" y="214"/>
                  </a:lnTo>
                  <a:lnTo>
                    <a:pt x="498" y="217"/>
                  </a:lnTo>
                  <a:lnTo>
                    <a:pt x="496" y="217"/>
                  </a:lnTo>
                  <a:lnTo>
                    <a:pt x="493" y="217"/>
                  </a:lnTo>
                  <a:lnTo>
                    <a:pt x="490" y="217"/>
                  </a:lnTo>
                  <a:lnTo>
                    <a:pt x="488" y="217"/>
                  </a:lnTo>
                  <a:lnTo>
                    <a:pt x="485" y="214"/>
                  </a:lnTo>
                  <a:lnTo>
                    <a:pt x="483" y="214"/>
                  </a:lnTo>
                  <a:lnTo>
                    <a:pt x="478" y="214"/>
                  </a:lnTo>
                  <a:lnTo>
                    <a:pt x="475" y="214"/>
                  </a:lnTo>
                  <a:lnTo>
                    <a:pt x="475" y="212"/>
                  </a:lnTo>
                  <a:lnTo>
                    <a:pt x="472" y="212"/>
                  </a:lnTo>
                  <a:lnTo>
                    <a:pt x="470" y="212"/>
                  </a:lnTo>
                  <a:lnTo>
                    <a:pt x="467" y="212"/>
                  </a:lnTo>
                  <a:lnTo>
                    <a:pt x="465" y="212"/>
                  </a:lnTo>
                  <a:lnTo>
                    <a:pt x="462" y="209"/>
                  </a:lnTo>
                  <a:lnTo>
                    <a:pt x="459" y="209"/>
                  </a:lnTo>
                  <a:lnTo>
                    <a:pt x="457" y="209"/>
                  </a:lnTo>
                  <a:lnTo>
                    <a:pt x="457" y="206"/>
                  </a:lnTo>
                  <a:lnTo>
                    <a:pt x="454" y="206"/>
                  </a:lnTo>
                  <a:lnTo>
                    <a:pt x="452" y="206"/>
                  </a:lnTo>
                  <a:lnTo>
                    <a:pt x="449" y="206"/>
                  </a:lnTo>
                  <a:lnTo>
                    <a:pt x="444" y="204"/>
                  </a:lnTo>
                  <a:lnTo>
                    <a:pt x="441" y="204"/>
                  </a:lnTo>
                  <a:lnTo>
                    <a:pt x="439" y="201"/>
                  </a:lnTo>
                  <a:lnTo>
                    <a:pt x="436" y="201"/>
                  </a:lnTo>
                  <a:lnTo>
                    <a:pt x="434" y="201"/>
                  </a:lnTo>
                  <a:lnTo>
                    <a:pt x="431" y="199"/>
                  </a:lnTo>
                  <a:lnTo>
                    <a:pt x="429" y="199"/>
                  </a:lnTo>
                  <a:lnTo>
                    <a:pt x="426" y="196"/>
                  </a:lnTo>
                  <a:lnTo>
                    <a:pt x="423" y="196"/>
                  </a:lnTo>
                  <a:lnTo>
                    <a:pt x="421" y="196"/>
                  </a:lnTo>
                  <a:lnTo>
                    <a:pt x="421" y="194"/>
                  </a:lnTo>
                  <a:lnTo>
                    <a:pt x="418" y="194"/>
                  </a:lnTo>
                  <a:lnTo>
                    <a:pt x="418" y="191"/>
                  </a:lnTo>
                  <a:lnTo>
                    <a:pt x="418" y="188"/>
                  </a:lnTo>
                  <a:lnTo>
                    <a:pt x="416" y="186"/>
                  </a:lnTo>
                  <a:lnTo>
                    <a:pt x="416" y="183"/>
                  </a:lnTo>
                  <a:lnTo>
                    <a:pt x="413" y="181"/>
                  </a:lnTo>
                  <a:lnTo>
                    <a:pt x="413" y="178"/>
                  </a:lnTo>
                  <a:lnTo>
                    <a:pt x="413" y="175"/>
                  </a:lnTo>
                  <a:lnTo>
                    <a:pt x="413" y="173"/>
                  </a:lnTo>
                  <a:lnTo>
                    <a:pt x="411" y="173"/>
                  </a:lnTo>
                  <a:lnTo>
                    <a:pt x="408" y="170"/>
                  </a:lnTo>
                  <a:lnTo>
                    <a:pt x="405" y="170"/>
                  </a:lnTo>
                  <a:lnTo>
                    <a:pt x="405" y="168"/>
                  </a:lnTo>
                  <a:lnTo>
                    <a:pt x="405" y="165"/>
                  </a:lnTo>
                  <a:lnTo>
                    <a:pt x="405" y="163"/>
                  </a:lnTo>
                  <a:lnTo>
                    <a:pt x="405" y="160"/>
                  </a:lnTo>
                  <a:lnTo>
                    <a:pt x="405" y="157"/>
                  </a:lnTo>
                  <a:lnTo>
                    <a:pt x="405" y="155"/>
                  </a:lnTo>
                  <a:lnTo>
                    <a:pt x="408" y="152"/>
                  </a:lnTo>
                  <a:lnTo>
                    <a:pt x="411" y="150"/>
                  </a:lnTo>
                  <a:lnTo>
                    <a:pt x="413" y="150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6" y="145"/>
                  </a:lnTo>
                  <a:lnTo>
                    <a:pt x="418" y="145"/>
                  </a:lnTo>
                  <a:lnTo>
                    <a:pt x="416" y="145"/>
                  </a:lnTo>
                  <a:lnTo>
                    <a:pt x="416" y="142"/>
                  </a:lnTo>
                  <a:lnTo>
                    <a:pt x="413" y="142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1" y="142"/>
                  </a:lnTo>
                  <a:lnTo>
                    <a:pt x="408" y="142"/>
                  </a:lnTo>
                  <a:lnTo>
                    <a:pt x="408" y="139"/>
                  </a:lnTo>
                  <a:lnTo>
                    <a:pt x="405" y="139"/>
                  </a:lnTo>
                  <a:lnTo>
                    <a:pt x="403" y="139"/>
                  </a:lnTo>
                  <a:lnTo>
                    <a:pt x="400" y="139"/>
                  </a:lnTo>
                  <a:lnTo>
                    <a:pt x="400" y="142"/>
                  </a:lnTo>
                  <a:lnTo>
                    <a:pt x="398" y="142"/>
                  </a:lnTo>
                  <a:lnTo>
                    <a:pt x="395" y="142"/>
                  </a:lnTo>
                  <a:lnTo>
                    <a:pt x="395" y="145"/>
                  </a:lnTo>
                  <a:lnTo>
                    <a:pt x="398" y="145"/>
                  </a:lnTo>
                  <a:lnTo>
                    <a:pt x="398" y="147"/>
                  </a:lnTo>
                  <a:lnTo>
                    <a:pt x="395" y="147"/>
                  </a:lnTo>
                  <a:lnTo>
                    <a:pt x="392" y="147"/>
                  </a:lnTo>
                  <a:lnTo>
                    <a:pt x="392" y="145"/>
                  </a:lnTo>
                  <a:lnTo>
                    <a:pt x="390" y="145"/>
                  </a:lnTo>
                  <a:lnTo>
                    <a:pt x="390" y="147"/>
                  </a:lnTo>
                  <a:lnTo>
                    <a:pt x="390" y="150"/>
                  </a:lnTo>
                  <a:lnTo>
                    <a:pt x="387" y="150"/>
                  </a:lnTo>
                  <a:lnTo>
                    <a:pt x="385" y="150"/>
                  </a:lnTo>
                  <a:lnTo>
                    <a:pt x="385" y="152"/>
                  </a:lnTo>
                  <a:lnTo>
                    <a:pt x="385" y="155"/>
                  </a:lnTo>
                  <a:lnTo>
                    <a:pt x="382" y="155"/>
                  </a:lnTo>
                  <a:lnTo>
                    <a:pt x="380" y="155"/>
                  </a:lnTo>
                  <a:lnTo>
                    <a:pt x="380" y="157"/>
                  </a:lnTo>
                  <a:lnTo>
                    <a:pt x="377" y="157"/>
                  </a:lnTo>
                  <a:lnTo>
                    <a:pt x="377" y="155"/>
                  </a:lnTo>
                  <a:lnTo>
                    <a:pt x="374" y="155"/>
                  </a:lnTo>
                  <a:lnTo>
                    <a:pt x="372" y="157"/>
                  </a:lnTo>
                  <a:lnTo>
                    <a:pt x="369" y="157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7" y="157"/>
                  </a:lnTo>
                  <a:lnTo>
                    <a:pt x="364" y="157"/>
                  </a:lnTo>
                  <a:lnTo>
                    <a:pt x="364" y="160"/>
                  </a:lnTo>
                  <a:lnTo>
                    <a:pt x="362" y="160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0"/>
                  </a:lnTo>
                  <a:lnTo>
                    <a:pt x="356" y="163"/>
                  </a:lnTo>
                  <a:lnTo>
                    <a:pt x="354" y="163"/>
                  </a:lnTo>
                  <a:lnTo>
                    <a:pt x="354" y="165"/>
                  </a:lnTo>
                  <a:lnTo>
                    <a:pt x="354" y="168"/>
                  </a:lnTo>
                  <a:lnTo>
                    <a:pt x="351" y="168"/>
                  </a:lnTo>
                  <a:lnTo>
                    <a:pt x="351" y="165"/>
                  </a:lnTo>
                  <a:lnTo>
                    <a:pt x="349" y="165"/>
                  </a:lnTo>
                  <a:lnTo>
                    <a:pt x="349" y="168"/>
                  </a:lnTo>
                  <a:lnTo>
                    <a:pt x="351" y="168"/>
                  </a:lnTo>
                  <a:lnTo>
                    <a:pt x="351" y="170"/>
                  </a:lnTo>
                  <a:lnTo>
                    <a:pt x="351" y="173"/>
                  </a:lnTo>
                  <a:lnTo>
                    <a:pt x="351" y="175"/>
                  </a:lnTo>
                  <a:lnTo>
                    <a:pt x="349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5"/>
                  </a:lnTo>
                  <a:lnTo>
                    <a:pt x="343" y="175"/>
                  </a:lnTo>
                  <a:lnTo>
                    <a:pt x="343" y="178"/>
                  </a:lnTo>
                  <a:lnTo>
                    <a:pt x="341" y="181"/>
                  </a:lnTo>
                  <a:lnTo>
                    <a:pt x="338" y="181"/>
                  </a:lnTo>
                  <a:lnTo>
                    <a:pt x="336" y="181"/>
                  </a:lnTo>
                  <a:lnTo>
                    <a:pt x="336" y="183"/>
                  </a:lnTo>
                  <a:lnTo>
                    <a:pt x="333" y="183"/>
                  </a:lnTo>
                  <a:lnTo>
                    <a:pt x="333" y="186"/>
                  </a:lnTo>
                  <a:lnTo>
                    <a:pt x="331" y="186"/>
                  </a:lnTo>
                  <a:lnTo>
                    <a:pt x="328" y="186"/>
                  </a:lnTo>
                  <a:lnTo>
                    <a:pt x="325" y="186"/>
                  </a:lnTo>
                  <a:lnTo>
                    <a:pt x="323" y="186"/>
                  </a:lnTo>
                  <a:lnTo>
                    <a:pt x="320" y="183"/>
                  </a:lnTo>
                  <a:lnTo>
                    <a:pt x="318" y="181"/>
                  </a:lnTo>
                  <a:lnTo>
                    <a:pt x="318" y="178"/>
                  </a:lnTo>
                  <a:lnTo>
                    <a:pt x="315" y="178"/>
                  </a:lnTo>
                  <a:lnTo>
                    <a:pt x="315" y="175"/>
                  </a:lnTo>
                  <a:lnTo>
                    <a:pt x="315" y="173"/>
                  </a:lnTo>
                  <a:lnTo>
                    <a:pt x="313" y="173"/>
                  </a:lnTo>
                  <a:lnTo>
                    <a:pt x="313" y="170"/>
                  </a:lnTo>
                  <a:lnTo>
                    <a:pt x="313" y="168"/>
                  </a:lnTo>
                  <a:lnTo>
                    <a:pt x="310" y="168"/>
                  </a:lnTo>
                  <a:lnTo>
                    <a:pt x="307" y="168"/>
                  </a:lnTo>
                  <a:lnTo>
                    <a:pt x="305" y="168"/>
                  </a:lnTo>
                  <a:lnTo>
                    <a:pt x="302" y="170"/>
                  </a:lnTo>
                  <a:lnTo>
                    <a:pt x="300" y="170"/>
                  </a:lnTo>
                  <a:lnTo>
                    <a:pt x="297" y="170"/>
                  </a:lnTo>
                  <a:lnTo>
                    <a:pt x="297" y="173"/>
                  </a:lnTo>
                  <a:lnTo>
                    <a:pt x="294" y="173"/>
                  </a:lnTo>
                  <a:lnTo>
                    <a:pt x="292" y="175"/>
                  </a:lnTo>
                  <a:lnTo>
                    <a:pt x="292" y="178"/>
                  </a:lnTo>
                  <a:lnTo>
                    <a:pt x="289" y="178"/>
                  </a:lnTo>
                  <a:lnTo>
                    <a:pt x="287" y="178"/>
                  </a:lnTo>
                  <a:lnTo>
                    <a:pt x="284" y="181"/>
                  </a:lnTo>
                  <a:lnTo>
                    <a:pt x="282" y="181"/>
                  </a:lnTo>
                  <a:lnTo>
                    <a:pt x="279" y="181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1" y="183"/>
                  </a:lnTo>
                  <a:lnTo>
                    <a:pt x="269" y="183"/>
                  </a:lnTo>
                  <a:lnTo>
                    <a:pt x="266" y="183"/>
                  </a:lnTo>
                  <a:lnTo>
                    <a:pt x="266" y="181"/>
                  </a:lnTo>
                  <a:lnTo>
                    <a:pt x="264" y="181"/>
                  </a:lnTo>
                  <a:lnTo>
                    <a:pt x="264" y="178"/>
                  </a:lnTo>
                  <a:lnTo>
                    <a:pt x="261" y="178"/>
                  </a:lnTo>
                  <a:lnTo>
                    <a:pt x="261" y="175"/>
                  </a:lnTo>
                  <a:lnTo>
                    <a:pt x="258" y="175"/>
                  </a:lnTo>
                  <a:lnTo>
                    <a:pt x="256" y="173"/>
                  </a:lnTo>
                  <a:lnTo>
                    <a:pt x="253" y="170"/>
                  </a:lnTo>
                  <a:lnTo>
                    <a:pt x="251" y="170"/>
                  </a:lnTo>
                  <a:lnTo>
                    <a:pt x="251" y="168"/>
                  </a:lnTo>
                  <a:lnTo>
                    <a:pt x="245" y="165"/>
                  </a:lnTo>
                  <a:lnTo>
                    <a:pt x="243" y="165"/>
                  </a:lnTo>
                  <a:lnTo>
                    <a:pt x="240" y="163"/>
                  </a:lnTo>
                  <a:lnTo>
                    <a:pt x="238" y="163"/>
                  </a:lnTo>
                  <a:lnTo>
                    <a:pt x="235" y="160"/>
                  </a:lnTo>
                  <a:lnTo>
                    <a:pt x="233" y="160"/>
                  </a:lnTo>
                  <a:lnTo>
                    <a:pt x="230" y="160"/>
                  </a:lnTo>
                  <a:lnTo>
                    <a:pt x="227" y="160"/>
                  </a:lnTo>
                  <a:lnTo>
                    <a:pt x="225" y="160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2" y="163"/>
                  </a:lnTo>
                  <a:lnTo>
                    <a:pt x="225" y="165"/>
                  </a:lnTo>
                  <a:lnTo>
                    <a:pt x="222" y="165"/>
                  </a:lnTo>
                  <a:lnTo>
                    <a:pt x="222" y="168"/>
                  </a:lnTo>
                  <a:lnTo>
                    <a:pt x="220" y="168"/>
                  </a:lnTo>
                  <a:lnTo>
                    <a:pt x="217" y="168"/>
                  </a:lnTo>
                  <a:lnTo>
                    <a:pt x="217" y="170"/>
                  </a:lnTo>
                  <a:lnTo>
                    <a:pt x="220" y="170"/>
                  </a:lnTo>
                  <a:lnTo>
                    <a:pt x="220" y="173"/>
                  </a:lnTo>
                  <a:lnTo>
                    <a:pt x="217" y="173"/>
                  </a:lnTo>
                  <a:lnTo>
                    <a:pt x="217" y="175"/>
                  </a:lnTo>
                  <a:lnTo>
                    <a:pt x="215" y="175"/>
                  </a:lnTo>
                  <a:lnTo>
                    <a:pt x="212" y="175"/>
                  </a:lnTo>
                  <a:lnTo>
                    <a:pt x="209" y="175"/>
                  </a:lnTo>
                  <a:lnTo>
                    <a:pt x="209" y="178"/>
                  </a:lnTo>
                  <a:lnTo>
                    <a:pt x="209" y="181"/>
                  </a:lnTo>
                  <a:lnTo>
                    <a:pt x="209" y="183"/>
                  </a:lnTo>
                  <a:lnTo>
                    <a:pt x="209" y="186"/>
                  </a:lnTo>
                  <a:lnTo>
                    <a:pt x="207" y="188"/>
                  </a:lnTo>
                  <a:lnTo>
                    <a:pt x="209" y="188"/>
                  </a:lnTo>
                  <a:lnTo>
                    <a:pt x="209" y="191"/>
                  </a:lnTo>
                  <a:lnTo>
                    <a:pt x="207" y="191"/>
                  </a:lnTo>
                  <a:lnTo>
                    <a:pt x="204" y="188"/>
                  </a:lnTo>
                  <a:lnTo>
                    <a:pt x="202" y="191"/>
                  </a:lnTo>
                  <a:lnTo>
                    <a:pt x="199" y="191"/>
                  </a:lnTo>
                  <a:lnTo>
                    <a:pt x="199" y="194"/>
                  </a:lnTo>
                  <a:lnTo>
                    <a:pt x="199" y="196"/>
                  </a:lnTo>
                  <a:lnTo>
                    <a:pt x="196" y="196"/>
                  </a:lnTo>
                  <a:lnTo>
                    <a:pt x="194" y="196"/>
                  </a:lnTo>
                  <a:lnTo>
                    <a:pt x="194" y="199"/>
                  </a:lnTo>
                  <a:lnTo>
                    <a:pt x="194" y="201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9" y="204"/>
                  </a:lnTo>
                  <a:lnTo>
                    <a:pt x="189" y="201"/>
                  </a:lnTo>
                  <a:lnTo>
                    <a:pt x="189" y="199"/>
                  </a:lnTo>
                  <a:lnTo>
                    <a:pt x="186" y="199"/>
                  </a:lnTo>
                  <a:lnTo>
                    <a:pt x="186" y="201"/>
                  </a:lnTo>
                  <a:lnTo>
                    <a:pt x="184" y="201"/>
                  </a:lnTo>
                  <a:lnTo>
                    <a:pt x="181" y="201"/>
                  </a:lnTo>
                  <a:lnTo>
                    <a:pt x="178" y="204"/>
                  </a:lnTo>
                  <a:lnTo>
                    <a:pt x="176" y="204"/>
                  </a:lnTo>
                  <a:lnTo>
                    <a:pt x="176" y="201"/>
                  </a:lnTo>
                  <a:lnTo>
                    <a:pt x="176" y="199"/>
                  </a:lnTo>
                  <a:lnTo>
                    <a:pt x="178" y="199"/>
                  </a:lnTo>
                  <a:lnTo>
                    <a:pt x="178" y="196"/>
                  </a:lnTo>
                  <a:lnTo>
                    <a:pt x="181" y="196"/>
                  </a:lnTo>
                  <a:lnTo>
                    <a:pt x="178" y="196"/>
                  </a:lnTo>
                  <a:lnTo>
                    <a:pt x="178" y="194"/>
                  </a:lnTo>
                  <a:lnTo>
                    <a:pt x="176" y="191"/>
                  </a:lnTo>
                  <a:lnTo>
                    <a:pt x="173" y="188"/>
                  </a:lnTo>
                  <a:lnTo>
                    <a:pt x="171" y="188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3" y="194"/>
                  </a:lnTo>
                  <a:lnTo>
                    <a:pt x="160" y="194"/>
                  </a:lnTo>
                  <a:lnTo>
                    <a:pt x="163" y="194"/>
                  </a:lnTo>
                  <a:lnTo>
                    <a:pt x="163" y="191"/>
                  </a:lnTo>
                  <a:lnTo>
                    <a:pt x="163" y="188"/>
                  </a:lnTo>
                  <a:lnTo>
                    <a:pt x="160" y="188"/>
                  </a:lnTo>
                  <a:lnTo>
                    <a:pt x="158" y="188"/>
                  </a:lnTo>
                  <a:lnTo>
                    <a:pt x="155" y="188"/>
                  </a:lnTo>
                  <a:lnTo>
                    <a:pt x="155" y="191"/>
                  </a:lnTo>
                  <a:lnTo>
                    <a:pt x="153" y="191"/>
                  </a:lnTo>
                  <a:lnTo>
                    <a:pt x="150" y="188"/>
                  </a:lnTo>
                  <a:lnTo>
                    <a:pt x="153" y="188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50" y="183"/>
                  </a:lnTo>
                  <a:lnTo>
                    <a:pt x="147" y="183"/>
                  </a:lnTo>
                  <a:lnTo>
                    <a:pt x="147" y="186"/>
                  </a:lnTo>
                  <a:lnTo>
                    <a:pt x="145" y="186"/>
                  </a:lnTo>
                  <a:lnTo>
                    <a:pt x="145" y="188"/>
                  </a:lnTo>
                  <a:lnTo>
                    <a:pt x="142" y="188"/>
                  </a:lnTo>
                  <a:lnTo>
                    <a:pt x="140" y="186"/>
                  </a:lnTo>
                  <a:lnTo>
                    <a:pt x="142" y="186"/>
                  </a:lnTo>
                  <a:lnTo>
                    <a:pt x="140" y="186"/>
                  </a:lnTo>
                  <a:lnTo>
                    <a:pt x="137" y="186"/>
                  </a:lnTo>
                  <a:lnTo>
                    <a:pt x="137" y="188"/>
                  </a:lnTo>
                  <a:lnTo>
                    <a:pt x="137" y="191"/>
                  </a:lnTo>
                  <a:lnTo>
                    <a:pt x="137" y="194"/>
                  </a:lnTo>
                  <a:lnTo>
                    <a:pt x="135" y="194"/>
                  </a:lnTo>
                  <a:lnTo>
                    <a:pt x="135" y="196"/>
                  </a:lnTo>
                  <a:lnTo>
                    <a:pt x="132" y="196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2" y="204"/>
                  </a:lnTo>
                  <a:lnTo>
                    <a:pt x="135" y="204"/>
                  </a:lnTo>
                  <a:lnTo>
                    <a:pt x="135" y="206"/>
                  </a:lnTo>
                  <a:lnTo>
                    <a:pt x="132" y="206"/>
                  </a:lnTo>
                  <a:lnTo>
                    <a:pt x="132" y="209"/>
                  </a:lnTo>
                  <a:lnTo>
                    <a:pt x="129" y="209"/>
                  </a:lnTo>
                  <a:lnTo>
                    <a:pt x="127" y="209"/>
                  </a:lnTo>
                  <a:lnTo>
                    <a:pt x="124" y="209"/>
                  </a:lnTo>
                  <a:lnTo>
                    <a:pt x="122" y="209"/>
                  </a:lnTo>
                  <a:lnTo>
                    <a:pt x="119" y="209"/>
                  </a:lnTo>
                  <a:lnTo>
                    <a:pt x="117" y="209"/>
                  </a:lnTo>
                  <a:lnTo>
                    <a:pt x="117" y="206"/>
                  </a:lnTo>
                  <a:lnTo>
                    <a:pt x="114" y="206"/>
                  </a:lnTo>
                  <a:lnTo>
                    <a:pt x="114" y="204"/>
                  </a:lnTo>
                  <a:lnTo>
                    <a:pt x="114" y="201"/>
                  </a:lnTo>
                  <a:lnTo>
                    <a:pt x="114" y="199"/>
                  </a:lnTo>
                  <a:lnTo>
                    <a:pt x="111" y="199"/>
                  </a:lnTo>
                  <a:lnTo>
                    <a:pt x="109" y="199"/>
                  </a:lnTo>
                  <a:lnTo>
                    <a:pt x="109" y="201"/>
                  </a:lnTo>
                  <a:lnTo>
                    <a:pt x="109" y="204"/>
                  </a:lnTo>
                  <a:lnTo>
                    <a:pt x="109" y="206"/>
                  </a:lnTo>
                  <a:lnTo>
                    <a:pt x="106" y="206"/>
                  </a:lnTo>
                  <a:lnTo>
                    <a:pt x="106" y="204"/>
                  </a:lnTo>
                  <a:lnTo>
                    <a:pt x="104" y="201"/>
                  </a:lnTo>
                  <a:lnTo>
                    <a:pt x="104" y="199"/>
                  </a:lnTo>
                  <a:lnTo>
                    <a:pt x="101" y="196"/>
                  </a:lnTo>
                  <a:lnTo>
                    <a:pt x="101" y="194"/>
                  </a:lnTo>
                  <a:lnTo>
                    <a:pt x="101" y="191"/>
                  </a:lnTo>
                  <a:lnTo>
                    <a:pt x="98" y="191"/>
                  </a:lnTo>
                  <a:lnTo>
                    <a:pt x="96" y="191"/>
                  </a:lnTo>
                  <a:lnTo>
                    <a:pt x="93" y="191"/>
                  </a:lnTo>
                  <a:lnTo>
                    <a:pt x="91" y="194"/>
                  </a:lnTo>
                  <a:lnTo>
                    <a:pt x="88" y="194"/>
                  </a:lnTo>
                  <a:lnTo>
                    <a:pt x="88" y="191"/>
                  </a:lnTo>
                  <a:lnTo>
                    <a:pt x="86" y="188"/>
                  </a:lnTo>
                  <a:lnTo>
                    <a:pt x="86" y="191"/>
                  </a:lnTo>
                  <a:lnTo>
                    <a:pt x="83" y="194"/>
                  </a:lnTo>
                  <a:lnTo>
                    <a:pt x="86" y="194"/>
                  </a:lnTo>
                  <a:lnTo>
                    <a:pt x="86" y="196"/>
                  </a:lnTo>
                  <a:lnTo>
                    <a:pt x="83" y="196"/>
                  </a:lnTo>
                  <a:lnTo>
                    <a:pt x="83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78" y="194"/>
                  </a:lnTo>
                  <a:lnTo>
                    <a:pt x="78" y="196"/>
                  </a:lnTo>
                  <a:lnTo>
                    <a:pt x="75" y="199"/>
                  </a:lnTo>
                  <a:lnTo>
                    <a:pt x="75" y="201"/>
                  </a:lnTo>
                  <a:lnTo>
                    <a:pt x="73" y="199"/>
                  </a:lnTo>
                  <a:lnTo>
                    <a:pt x="73" y="196"/>
                  </a:lnTo>
                  <a:lnTo>
                    <a:pt x="70" y="196"/>
                  </a:lnTo>
                  <a:lnTo>
                    <a:pt x="68" y="199"/>
                  </a:lnTo>
                  <a:lnTo>
                    <a:pt x="68" y="201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2" y="194"/>
                  </a:lnTo>
                  <a:lnTo>
                    <a:pt x="60" y="194"/>
                  </a:lnTo>
                  <a:lnTo>
                    <a:pt x="60" y="196"/>
                  </a:lnTo>
                  <a:lnTo>
                    <a:pt x="57" y="196"/>
                  </a:lnTo>
                  <a:lnTo>
                    <a:pt x="55" y="194"/>
                  </a:lnTo>
                  <a:lnTo>
                    <a:pt x="52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47" y="191"/>
                  </a:lnTo>
                  <a:lnTo>
                    <a:pt x="47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2" y="183"/>
                  </a:lnTo>
                  <a:lnTo>
                    <a:pt x="42" y="181"/>
                  </a:lnTo>
                  <a:lnTo>
                    <a:pt x="39" y="181"/>
                  </a:lnTo>
                  <a:lnTo>
                    <a:pt x="39" y="178"/>
                  </a:lnTo>
                  <a:lnTo>
                    <a:pt x="37" y="178"/>
                  </a:lnTo>
                  <a:lnTo>
                    <a:pt x="34" y="178"/>
                  </a:lnTo>
                  <a:lnTo>
                    <a:pt x="34" y="175"/>
                  </a:lnTo>
                  <a:lnTo>
                    <a:pt x="31" y="173"/>
                  </a:lnTo>
                  <a:lnTo>
                    <a:pt x="29" y="173"/>
                  </a:lnTo>
                  <a:lnTo>
                    <a:pt x="26" y="173"/>
                  </a:lnTo>
                  <a:lnTo>
                    <a:pt x="24" y="175"/>
                  </a:lnTo>
                  <a:lnTo>
                    <a:pt x="21" y="178"/>
                  </a:lnTo>
                  <a:lnTo>
                    <a:pt x="19" y="178"/>
                  </a:lnTo>
                  <a:lnTo>
                    <a:pt x="16" y="175"/>
                  </a:lnTo>
                  <a:lnTo>
                    <a:pt x="13" y="173"/>
                  </a:lnTo>
                  <a:lnTo>
                    <a:pt x="11" y="173"/>
                  </a:lnTo>
                  <a:lnTo>
                    <a:pt x="11" y="170"/>
                  </a:lnTo>
                  <a:lnTo>
                    <a:pt x="11" y="168"/>
                  </a:lnTo>
                  <a:lnTo>
                    <a:pt x="8" y="168"/>
                  </a:lnTo>
                  <a:lnTo>
                    <a:pt x="6" y="168"/>
                  </a:lnTo>
                  <a:lnTo>
                    <a:pt x="3" y="168"/>
                  </a:lnTo>
                  <a:lnTo>
                    <a:pt x="0" y="168"/>
                  </a:lnTo>
                  <a:lnTo>
                    <a:pt x="3" y="163"/>
                  </a:lnTo>
                  <a:lnTo>
                    <a:pt x="6" y="157"/>
                  </a:lnTo>
                  <a:lnTo>
                    <a:pt x="11" y="155"/>
                  </a:lnTo>
                  <a:lnTo>
                    <a:pt x="11" y="152"/>
                  </a:lnTo>
                  <a:lnTo>
                    <a:pt x="11" y="150"/>
                  </a:lnTo>
                  <a:lnTo>
                    <a:pt x="13" y="150"/>
                  </a:lnTo>
                  <a:lnTo>
                    <a:pt x="16" y="150"/>
                  </a:lnTo>
                  <a:lnTo>
                    <a:pt x="16" y="147"/>
                  </a:lnTo>
                  <a:lnTo>
                    <a:pt x="19" y="147"/>
                  </a:lnTo>
                  <a:lnTo>
                    <a:pt x="19" y="145"/>
                  </a:lnTo>
                  <a:lnTo>
                    <a:pt x="21" y="145"/>
                  </a:lnTo>
                  <a:lnTo>
                    <a:pt x="21" y="142"/>
                  </a:lnTo>
                  <a:lnTo>
                    <a:pt x="24" y="142"/>
                  </a:lnTo>
                  <a:lnTo>
                    <a:pt x="26" y="142"/>
                  </a:lnTo>
                  <a:lnTo>
                    <a:pt x="26" y="139"/>
                  </a:lnTo>
                  <a:lnTo>
                    <a:pt x="29" y="139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1" y="134"/>
                  </a:lnTo>
                  <a:lnTo>
                    <a:pt x="34" y="134"/>
                  </a:lnTo>
                  <a:lnTo>
                    <a:pt x="37" y="134"/>
                  </a:lnTo>
                  <a:lnTo>
                    <a:pt x="39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4" y="132"/>
                  </a:lnTo>
                  <a:lnTo>
                    <a:pt x="44" y="129"/>
                  </a:lnTo>
                  <a:lnTo>
                    <a:pt x="47" y="129"/>
                  </a:lnTo>
                  <a:lnTo>
                    <a:pt x="49" y="129"/>
                  </a:lnTo>
                  <a:lnTo>
                    <a:pt x="47" y="126"/>
                  </a:lnTo>
                  <a:lnTo>
                    <a:pt x="49" y="124"/>
                  </a:lnTo>
                  <a:lnTo>
                    <a:pt x="52" y="124"/>
                  </a:lnTo>
                  <a:lnTo>
                    <a:pt x="52" y="121"/>
                  </a:lnTo>
                  <a:lnTo>
                    <a:pt x="55" y="121"/>
                  </a:lnTo>
                  <a:lnTo>
                    <a:pt x="55" y="119"/>
                  </a:lnTo>
                  <a:lnTo>
                    <a:pt x="52" y="119"/>
                  </a:lnTo>
                  <a:lnTo>
                    <a:pt x="52" y="116"/>
                  </a:lnTo>
                  <a:lnTo>
                    <a:pt x="55" y="116"/>
                  </a:lnTo>
                  <a:lnTo>
                    <a:pt x="57" y="116"/>
                  </a:lnTo>
                  <a:lnTo>
                    <a:pt x="57" y="114"/>
                  </a:lnTo>
                  <a:lnTo>
                    <a:pt x="60" y="114"/>
                  </a:lnTo>
                  <a:lnTo>
                    <a:pt x="60" y="111"/>
                  </a:lnTo>
                  <a:lnTo>
                    <a:pt x="62" y="111"/>
                  </a:lnTo>
                  <a:lnTo>
                    <a:pt x="62" y="108"/>
                  </a:lnTo>
                  <a:lnTo>
                    <a:pt x="65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3"/>
                  </a:lnTo>
                  <a:lnTo>
                    <a:pt x="68" y="101"/>
                  </a:lnTo>
                  <a:lnTo>
                    <a:pt x="70" y="101"/>
                  </a:lnTo>
                  <a:lnTo>
                    <a:pt x="70" y="98"/>
                  </a:lnTo>
                  <a:lnTo>
                    <a:pt x="70" y="96"/>
                  </a:lnTo>
                  <a:lnTo>
                    <a:pt x="73" y="96"/>
                  </a:lnTo>
                  <a:lnTo>
                    <a:pt x="75" y="96"/>
                  </a:lnTo>
                  <a:lnTo>
                    <a:pt x="75" y="93"/>
                  </a:lnTo>
                  <a:lnTo>
                    <a:pt x="78" y="93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5"/>
                  </a:lnTo>
                  <a:lnTo>
                    <a:pt x="78" y="83"/>
                  </a:lnTo>
                  <a:lnTo>
                    <a:pt x="78" y="80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5" y="75"/>
                  </a:lnTo>
                  <a:lnTo>
                    <a:pt x="75" y="72"/>
                  </a:lnTo>
                  <a:lnTo>
                    <a:pt x="73" y="72"/>
                  </a:lnTo>
                  <a:lnTo>
                    <a:pt x="70" y="72"/>
                  </a:lnTo>
                  <a:lnTo>
                    <a:pt x="70" y="70"/>
                  </a:lnTo>
                  <a:lnTo>
                    <a:pt x="70" y="67"/>
                  </a:lnTo>
                  <a:lnTo>
                    <a:pt x="70" y="65"/>
                  </a:lnTo>
                  <a:lnTo>
                    <a:pt x="70" y="62"/>
                  </a:lnTo>
                  <a:lnTo>
                    <a:pt x="73" y="62"/>
                  </a:lnTo>
                  <a:lnTo>
                    <a:pt x="73" y="59"/>
                  </a:lnTo>
                  <a:lnTo>
                    <a:pt x="75" y="57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78" y="52"/>
                  </a:lnTo>
                  <a:lnTo>
                    <a:pt x="78" y="49"/>
                  </a:lnTo>
                  <a:lnTo>
                    <a:pt x="75" y="49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3" y="44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8" y="23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78" y="16"/>
                  </a:lnTo>
                  <a:lnTo>
                    <a:pt x="78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0" y="8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5" y="3"/>
                  </a:lnTo>
                  <a:lnTo>
                    <a:pt x="75" y="0"/>
                  </a:lnTo>
                  <a:lnTo>
                    <a:pt x="73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68" y="2095"/>
              <a:ext cx="848" cy="807"/>
            </a:xfrm>
            <a:custGeom>
              <a:avLst/>
              <a:gdLst/>
              <a:ahLst/>
              <a:cxnLst>
                <a:cxn ang="0">
                  <a:pos x="152" y="526"/>
                </a:cxn>
                <a:cxn ang="0">
                  <a:pos x="113" y="557"/>
                </a:cxn>
                <a:cxn ang="0">
                  <a:pos x="59" y="541"/>
                </a:cxn>
                <a:cxn ang="0">
                  <a:pos x="23" y="528"/>
                </a:cxn>
                <a:cxn ang="0">
                  <a:pos x="2" y="495"/>
                </a:cxn>
                <a:cxn ang="0">
                  <a:pos x="5" y="441"/>
                </a:cxn>
                <a:cxn ang="0">
                  <a:pos x="23" y="405"/>
                </a:cxn>
                <a:cxn ang="0">
                  <a:pos x="41" y="363"/>
                </a:cxn>
                <a:cxn ang="0">
                  <a:pos x="80" y="340"/>
                </a:cxn>
                <a:cxn ang="0">
                  <a:pos x="100" y="299"/>
                </a:cxn>
                <a:cxn ang="0">
                  <a:pos x="118" y="255"/>
                </a:cxn>
                <a:cxn ang="0">
                  <a:pos x="129" y="214"/>
                </a:cxn>
                <a:cxn ang="0">
                  <a:pos x="154" y="188"/>
                </a:cxn>
                <a:cxn ang="0">
                  <a:pos x="178" y="165"/>
                </a:cxn>
                <a:cxn ang="0">
                  <a:pos x="209" y="160"/>
                </a:cxn>
                <a:cxn ang="0">
                  <a:pos x="245" y="139"/>
                </a:cxn>
                <a:cxn ang="0">
                  <a:pos x="278" y="108"/>
                </a:cxn>
                <a:cxn ang="0">
                  <a:pos x="276" y="54"/>
                </a:cxn>
                <a:cxn ang="0">
                  <a:pos x="283" y="5"/>
                </a:cxn>
                <a:cxn ang="0">
                  <a:pos x="345" y="15"/>
                </a:cxn>
                <a:cxn ang="0">
                  <a:pos x="397" y="28"/>
                </a:cxn>
                <a:cxn ang="0">
                  <a:pos x="443" y="41"/>
                </a:cxn>
                <a:cxn ang="0">
                  <a:pos x="528" y="75"/>
                </a:cxn>
                <a:cxn ang="0">
                  <a:pos x="580" y="142"/>
                </a:cxn>
                <a:cxn ang="0">
                  <a:pos x="608" y="216"/>
                </a:cxn>
                <a:cxn ang="0">
                  <a:pos x="637" y="276"/>
                </a:cxn>
                <a:cxn ang="0">
                  <a:pos x="665" y="314"/>
                </a:cxn>
                <a:cxn ang="0">
                  <a:pos x="650" y="351"/>
                </a:cxn>
                <a:cxn ang="0">
                  <a:pos x="668" y="376"/>
                </a:cxn>
                <a:cxn ang="0">
                  <a:pos x="691" y="415"/>
                </a:cxn>
                <a:cxn ang="0">
                  <a:pos x="719" y="441"/>
                </a:cxn>
                <a:cxn ang="0">
                  <a:pos x="763" y="423"/>
                </a:cxn>
                <a:cxn ang="0">
                  <a:pos x="815" y="410"/>
                </a:cxn>
                <a:cxn ang="0">
                  <a:pos x="830" y="441"/>
                </a:cxn>
                <a:cxn ang="0">
                  <a:pos x="846" y="479"/>
                </a:cxn>
                <a:cxn ang="0">
                  <a:pos x="817" y="505"/>
                </a:cxn>
                <a:cxn ang="0">
                  <a:pos x="791" y="495"/>
                </a:cxn>
                <a:cxn ang="0">
                  <a:pos x="760" y="531"/>
                </a:cxn>
                <a:cxn ang="0">
                  <a:pos x="742" y="570"/>
                </a:cxn>
                <a:cxn ang="0">
                  <a:pos x="745" y="616"/>
                </a:cxn>
                <a:cxn ang="0">
                  <a:pos x="724" y="663"/>
                </a:cxn>
                <a:cxn ang="0">
                  <a:pos x="670" y="668"/>
                </a:cxn>
                <a:cxn ang="0">
                  <a:pos x="655" y="712"/>
                </a:cxn>
                <a:cxn ang="0">
                  <a:pos x="699" y="732"/>
                </a:cxn>
                <a:cxn ang="0">
                  <a:pos x="691" y="771"/>
                </a:cxn>
                <a:cxn ang="0">
                  <a:pos x="652" y="776"/>
                </a:cxn>
                <a:cxn ang="0">
                  <a:pos x="603" y="786"/>
                </a:cxn>
                <a:cxn ang="0">
                  <a:pos x="557" y="794"/>
                </a:cxn>
                <a:cxn ang="0">
                  <a:pos x="518" y="797"/>
                </a:cxn>
                <a:cxn ang="0">
                  <a:pos x="508" y="760"/>
                </a:cxn>
                <a:cxn ang="0">
                  <a:pos x="464" y="735"/>
                </a:cxn>
                <a:cxn ang="0">
                  <a:pos x="418" y="724"/>
                </a:cxn>
                <a:cxn ang="0">
                  <a:pos x="407" y="675"/>
                </a:cxn>
                <a:cxn ang="0">
                  <a:pos x="415" y="639"/>
                </a:cxn>
                <a:cxn ang="0">
                  <a:pos x="418" y="593"/>
                </a:cxn>
                <a:cxn ang="0">
                  <a:pos x="425" y="552"/>
                </a:cxn>
                <a:cxn ang="0">
                  <a:pos x="428" y="503"/>
                </a:cxn>
                <a:cxn ang="0">
                  <a:pos x="389" y="464"/>
                </a:cxn>
                <a:cxn ang="0">
                  <a:pos x="343" y="436"/>
                </a:cxn>
                <a:cxn ang="0">
                  <a:pos x="320" y="397"/>
                </a:cxn>
                <a:cxn ang="0">
                  <a:pos x="289" y="420"/>
                </a:cxn>
                <a:cxn ang="0">
                  <a:pos x="265" y="467"/>
                </a:cxn>
                <a:cxn ang="0">
                  <a:pos x="229" y="495"/>
                </a:cxn>
              </a:cxnLst>
              <a:rect l="0" t="0" r="r" b="b"/>
              <a:pathLst>
                <a:path w="848" h="807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1"/>
                  </a:lnTo>
                  <a:lnTo>
                    <a:pt x="650" y="704"/>
                  </a:lnTo>
                  <a:lnTo>
                    <a:pt x="650" y="706"/>
                  </a:lnTo>
                  <a:lnTo>
                    <a:pt x="650" y="709"/>
                  </a:lnTo>
                  <a:lnTo>
                    <a:pt x="652" y="709"/>
                  </a:lnTo>
                  <a:lnTo>
                    <a:pt x="655" y="709"/>
                  </a:lnTo>
                  <a:lnTo>
                    <a:pt x="655" y="712"/>
                  </a:lnTo>
                  <a:lnTo>
                    <a:pt x="657" y="712"/>
                  </a:lnTo>
                  <a:lnTo>
                    <a:pt x="660" y="714"/>
                  </a:lnTo>
                  <a:lnTo>
                    <a:pt x="660" y="717"/>
                  </a:lnTo>
                  <a:lnTo>
                    <a:pt x="662" y="717"/>
                  </a:lnTo>
                  <a:lnTo>
                    <a:pt x="662" y="719"/>
                  </a:lnTo>
                  <a:lnTo>
                    <a:pt x="665" y="719"/>
                  </a:lnTo>
                  <a:lnTo>
                    <a:pt x="668" y="719"/>
                  </a:lnTo>
                  <a:lnTo>
                    <a:pt x="670" y="722"/>
                  </a:lnTo>
                  <a:lnTo>
                    <a:pt x="673" y="722"/>
                  </a:lnTo>
                  <a:lnTo>
                    <a:pt x="675" y="722"/>
                  </a:lnTo>
                  <a:lnTo>
                    <a:pt x="678" y="722"/>
                  </a:lnTo>
                  <a:lnTo>
                    <a:pt x="678" y="724"/>
                  </a:lnTo>
                  <a:lnTo>
                    <a:pt x="681" y="724"/>
                  </a:lnTo>
                  <a:lnTo>
                    <a:pt x="683" y="724"/>
                  </a:lnTo>
                  <a:lnTo>
                    <a:pt x="686" y="724"/>
                  </a:lnTo>
                  <a:lnTo>
                    <a:pt x="686" y="727"/>
                  </a:lnTo>
                  <a:lnTo>
                    <a:pt x="688" y="724"/>
                  </a:lnTo>
                  <a:lnTo>
                    <a:pt x="688" y="727"/>
                  </a:lnTo>
                  <a:lnTo>
                    <a:pt x="691" y="727"/>
                  </a:lnTo>
                  <a:lnTo>
                    <a:pt x="693" y="727"/>
                  </a:lnTo>
                  <a:lnTo>
                    <a:pt x="693" y="730"/>
                  </a:lnTo>
                  <a:lnTo>
                    <a:pt x="696" y="730"/>
                  </a:lnTo>
                  <a:lnTo>
                    <a:pt x="696" y="732"/>
                  </a:lnTo>
                  <a:lnTo>
                    <a:pt x="699" y="732"/>
                  </a:lnTo>
                  <a:lnTo>
                    <a:pt x="701" y="732"/>
                  </a:lnTo>
                  <a:lnTo>
                    <a:pt x="701" y="735"/>
                  </a:lnTo>
                  <a:lnTo>
                    <a:pt x="704" y="735"/>
                  </a:lnTo>
                  <a:lnTo>
                    <a:pt x="706" y="735"/>
                  </a:lnTo>
                  <a:lnTo>
                    <a:pt x="709" y="735"/>
                  </a:lnTo>
                  <a:lnTo>
                    <a:pt x="709" y="737"/>
                  </a:lnTo>
                  <a:lnTo>
                    <a:pt x="709" y="740"/>
                  </a:lnTo>
                  <a:lnTo>
                    <a:pt x="706" y="740"/>
                  </a:lnTo>
                  <a:lnTo>
                    <a:pt x="706" y="742"/>
                  </a:lnTo>
                  <a:lnTo>
                    <a:pt x="704" y="745"/>
                  </a:lnTo>
                  <a:lnTo>
                    <a:pt x="704" y="748"/>
                  </a:lnTo>
                  <a:lnTo>
                    <a:pt x="701" y="750"/>
                  </a:lnTo>
                  <a:lnTo>
                    <a:pt x="699" y="750"/>
                  </a:lnTo>
                  <a:lnTo>
                    <a:pt x="699" y="753"/>
                  </a:lnTo>
                  <a:lnTo>
                    <a:pt x="696" y="753"/>
                  </a:lnTo>
                  <a:lnTo>
                    <a:pt x="696" y="755"/>
                  </a:lnTo>
                  <a:lnTo>
                    <a:pt x="696" y="758"/>
                  </a:lnTo>
                  <a:lnTo>
                    <a:pt x="699" y="760"/>
                  </a:lnTo>
                  <a:lnTo>
                    <a:pt x="699" y="763"/>
                  </a:lnTo>
                  <a:lnTo>
                    <a:pt x="696" y="766"/>
                  </a:lnTo>
                  <a:lnTo>
                    <a:pt x="693" y="766"/>
                  </a:lnTo>
                  <a:lnTo>
                    <a:pt x="693" y="768"/>
                  </a:lnTo>
                  <a:lnTo>
                    <a:pt x="691" y="768"/>
                  </a:lnTo>
                  <a:lnTo>
                    <a:pt x="691" y="771"/>
                  </a:lnTo>
                  <a:lnTo>
                    <a:pt x="691" y="773"/>
                  </a:lnTo>
                  <a:lnTo>
                    <a:pt x="688" y="773"/>
                  </a:lnTo>
                  <a:lnTo>
                    <a:pt x="688" y="776"/>
                  </a:lnTo>
                  <a:lnTo>
                    <a:pt x="686" y="776"/>
                  </a:lnTo>
                  <a:lnTo>
                    <a:pt x="686" y="779"/>
                  </a:lnTo>
                  <a:lnTo>
                    <a:pt x="683" y="779"/>
                  </a:lnTo>
                  <a:lnTo>
                    <a:pt x="683" y="781"/>
                  </a:lnTo>
                  <a:lnTo>
                    <a:pt x="681" y="781"/>
                  </a:lnTo>
                  <a:lnTo>
                    <a:pt x="678" y="781"/>
                  </a:lnTo>
                  <a:lnTo>
                    <a:pt x="678" y="779"/>
                  </a:lnTo>
                  <a:lnTo>
                    <a:pt x="675" y="779"/>
                  </a:lnTo>
                  <a:lnTo>
                    <a:pt x="673" y="779"/>
                  </a:lnTo>
                  <a:lnTo>
                    <a:pt x="673" y="776"/>
                  </a:lnTo>
                  <a:lnTo>
                    <a:pt x="670" y="776"/>
                  </a:lnTo>
                  <a:lnTo>
                    <a:pt x="668" y="776"/>
                  </a:lnTo>
                  <a:lnTo>
                    <a:pt x="665" y="776"/>
                  </a:lnTo>
                  <a:lnTo>
                    <a:pt x="662" y="776"/>
                  </a:lnTo>
                  <a:lnTo>
                    <a:pt x="660" y="776"/>
                  </a:lnTo>
                  <a:lnTo>
                    <a:pt x="660" y="779"/>
                  </a:lnTo>
                  <a:lnTo>
                    <a:pt x="660" y="781"/>
                  </a:lnTo>
                  <a:lnTo>
                    <a:pt x="657" y="781"/>
                  </a:lnTo>
                  <a:lnTo>
                    <a:pt x="657" y="779"/>
                  </a:lnTo>
                  <a:lnTo>
                    <a:pt x="655" y="776"/>
                  </a:lnTo>
                  <a:lnTo>
                    <a:pt x="652" y="776"/>
                  </a:lnTo>
                  <a:lnTo>
                    <a:pt x="652" y="779"/>
                  </a:lnTo>
                  <a:lnTo>
                    <a:pt x="650" y="779"/>
                  </a:lnTo>
                  <a:lnTo>
                    <a:pt x="647" y="779"/>
                  </a:lnTo>
                  <a:lnTo>
                    <a:pt x="647" y="781"/>
                  </a:lnTo>
                  <a:lnTo>
                    <a:pt x="644" y="781"/>
                  </a:lnTo>
                  <a:lnTo>
                    <a:pt x="642" y="781"/>
                  </a:lnTo>
                  <a:lnTo>
                    <a:pt x="639" y="784"/>
                  </a:lnTo>
                  <a:lnTo>
                    <a:pt x="637" y="784"/>
                  </a:lnTo>
                  <a:lnTo>
                    <a:pt x="637" y="786"/>
                  </a:lnTo>
                  <a:lnTo>
                    <a:pt x="634" y="786"/>
                  </a:lnTo>
                  <a:lnTo>
                    <a:pt x="632" y="789"/>
                  </a:lnTo>
                  <a:lnTo>
                    <a:pt x="629" y="791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4" y="791"/>
                  </a:lnTo>
                  <a:lnTo>
                    <a:pt x="624" y="789"/>
                  </a:lnTo>
                  <a:lnTo>
                    <a:pt x="621" y="789"/>
                  </a:lnTo>
                  <a:lnTo>
                    <a:pt x="619" y="789"/>
                  </a:lnTo>
                  <a:lnTo>
                    <a:pt x="616" y="789"/>
                  </a:lnTo>
                  <a:lnTo>
                    <a:pt x="613" y="786"/>
                  </a:lnTo>
                  <a:lnTo>
                    <a:pt x="611" y="786"/>
                  </a:lnTo>
                  <a:lnTo>
                    <a:pt x="608" y="786"/>
                  </a:lnTo>
                  <a:lnTo>
                    <a:pt x="606" y="786"/>
                  </a:lnTo>
                  <a:lnTo>
                    <a:pt x="603" y="786"/>
                  </a:lnTo>
                  <a:lnTo>
                    <a:pt x="601" y="786"/>
                  </a:lnTo>
                  <a:lnTo>
                    <a:pt x="598" y="786"/>
                  </a:lnTo>
                  <a:lnTo>
                    <a:pt x="595" y="786"/>
                  </a:lnTo>
                  <a:lnTo>
                    <a:pt x="593" y="789"/>
                  </a:lnTo>
                  <a:lnTo>
                    <a:pt x="590" y="789"/>
                  </a:lnTo>
                  <a:lnTo>
                    <a:pt x="590" y="791"/>
                  </a:lnTo>
                  <a:lnTo>
                    <a:pt x="588" y="791"/>
                  </a:lnTo>
                  <a:lnTo>
                    <a:pt x="588" y="794"/>
                  </a:lnTo>
                  <a:lnTo>
                    <a:pt x="588" y="797"/>
                  </a:lnTo>
                  <a:lnTo>
                    <a:pt x="588" y="799"/>
                  </a:lnTo>
                  <a:lnTo>
                    <a:pt x="585" y="799"/>
                  </a:lnTo>
                  <a:lnTo>
                    <a:pt x="585" y="802"/>
                  </a:lnTo>
                  <a:lnTo>
                    <a:pt x="583" y="802"/>
                  </a:lnTo>
                  <a:lnTo>
                    <a:pt x="583" y="799"/>
                  </a:lnTo>
                  <a:lnTo>
                    <a:pt x="580" y="799"/>
                  </a:lnTo>
                  <a:lnTo>
                    <a:pt x="577" y="797"/>
                  </a:lnTo>
                  <a:lnTo>
                    <a:pt x="575" y="797"/>
                  </a:lnTo>
                  <a:lnTo>
                    <a:pt x="572" y="794"/>
                  </a:lnTo>
                  <a:lnTo>
                    <a:pt x="570" y="791"/>
                  </a:lnTo>
                  <a:lnTo>
                    <a:pt x="567" y="791"/>
                  </a:lnTo>
                  <a:lnTo>
                    <a:pt x="564" y="791"/>
                  </a:lnTo>
                  <a:lnTo>
                    <a:pt x="562" y="794"/>
                  </a:lnTo>
                  <a:lnTo>
                    <a:pt x="559" y="794"/>
                  </a:lnTo>
                  <a:lnTo>
                    <a:pt x="557" y="794"/>
                  </a:lnTo>
                  <a:lnTo>
                    <a:pt x="552" y="797"/>
                  </a:lnTo>
                  <a:lnTo>
                    <a:pt x="549" y="799"/>
                  </a:lnTo>
                  <a:lnTo>
                    <a:pt x="546" y="799"/>
                  </a:lnTo>
                  <a:lnTo>
                    <a:pt x="546" y="802"/>
                  </a:lnTo>
                  <a:lnTo>
                    <a:pt x="544" y="804"/>
                  </a:lnTo>
                  <a:lnTo>
                    <a:pt x="541" y="804"/>
                  </a:lnTo>
                  <a:lnTo>
                    <a:pt x="541" y="807"/>
                  </a:lnTo>
                  <a:lnTo>
                    <a:pt x="539" y="807"/>
                  </a:lnTo>
                  <a:lnTo>
                    <a:pt x="536" y="804"/>
                  </a:lnTo>
                  <a:lnTo>
                    <a:pt x="534" y="802"/>
                  </a:lnTo>
                  <a:lnTo>
                    <a:pt x="534" y="799"/>
                  </a:lnTo>
                  <a:lnTo>
                    <a:pt x="531" y="797"/>
                  </a:lnTo>
                  <a:lnTo>
                    <a:pt x="528" y="797"/>
                  </a:lnTo>
                  <a:lnTo>
                    <a:pt x="526" y="799"/>
                  </a:lnTo>
                  <a:lnTo>
                    <a:pt x="523" y="799"/>
                  </a:lnTo>
                  <a:lnTo>
                    <a:pt x="523" y="802"/>
                  </a:lnTo>
                  <a:lnTo>
                    <a:pt x="523" y="804"/>
                  </a:lnTo>
                  <a:lnTo>
                    <a:pt x="521" y="804"/>
                  </a:lnTo>
                  <a:lnTo>
                    <a:pt x="521" y="802"/>
                  </a:lnTo>
                  <a:lnTo>
                    <a:pt x="518" y="802"/>
                  </a:lnTo>
                  <a:lnTo>
                    <a:pt x="521" y="802"/>
                  </a:lnTo>
                  <a:lnTo>
                    <a:pt x="521" y="799"/>
                  </a:lnTo>
                  <a:lnTo>
                    <a:pt x="518" y="799"/>
                  </a:lnTo>
                  <a:lnTo>
                    <a:pt x="518" y="797"/>
                  </a:lnTo>
                  <a:lnTo>
                    <a:pt x="515" y="797"/>
                  </a:lnTo>
                  <a:lnTo>
                    <a:pt x="515" y="799"/>
                  </a:lnTo>
                  <a:lnTo>
                    <a:pt x="513" y="799"/>
                  </a:lnTo>
                  <a:lnTo>
                    <a:pt x="510" y="799"/>
                  </a:lnTo>
                  <a:lnTo>
                    <a:pt x="508" y="797"/>
                  </a:lnTo>
                  <a:lnTo>
                    <a:pt x="505" y="794"/>
                  </a:lnTo>
                  <a:lnTo>
                    <a:pt x="503" y="794"/>
                  </a:lnTo>
                  <a:lnTo>
                    <a:pt x="497" y="794"/>
                  </a:lnTo>
                  <a:lnTo>
                    <a:pt x="497" y="791"/>
                  </a:lnTo>
                  <a:lnTo>
                    <a:pt x="495" y="789"/>
                  </a:lnTo>
                  <a:lnTo>
                    <a:pt x="495" y="786"/>
                  </a:lnTo>
                  <a:lnTo>
                    <a:pt x="495" y="784"/>
                  </a:lnTo>
                  <a:lnTo>
                    <a:pt x="497" y="784"/>
                  </a:lnTo>
                  <a:lnTo>
                    <a:pt x="497" y="781"/>
                  </a:lnTo>
                  <a:lnTo>
                    <a:pt x="500" y="779"/>
                  </a:lnTo>
                  <a:lnTo>
                    <a:pt x="500" y="776"/>
                  </a:lnTo>
                  <a:lnTo>
                    <a:pt x="500" y="773"/>
                  </a:lnTo>
                  <a:lnTo>
                    <a:pt x="500" y="771"/>
                  </a:lnTo>
                  <a:lnTo>
                    <a:pt x="500" y="768"/>
                  </a:lnTo>
                  <a:lnTo>
                    <a:pt x="503" y="768"/>
                  </a:lnTo>
                  <a:lnTo>
                    <a:pt x="503" y="766"/>
                  </a:lnTo>
                  <a:lnTo>
                    <a:pt x="505" y="766"/>
                  </a:lnTo>
                  <a:lnTo>
                    <a:pt x="505" y="763"/>
                  </a:lnTo>
                  <a:lnTo>
                    <a:pt x="508" y="760"/>
                  </a:lnTo>
                  <a:lnTo>
                    <a:pt x="505" y="758"/>
                  </a:lnTo>
                  <a:lnTo>
                    <a:pt x="505" y="755"/>
                  </a:lnTo>
                  <a:lnTo>
                    <a:pt x="503" y="753"/>
                  </a:lnTo>
                  <a:lnTo>
                    <a:pt x="503" y="750"/>
                  </a:lnTo>
                  <a:lnTo>
                    <a:pt x="503" y="748"/>
                  </a:lnTo>
                  <a:lnTo>
                    <a:pt x="500" y="748"/>
                  </a:lnTo>
                  <a:lnTo>
                    <a:pt x="497" y="745"/>
                  </a:lnTo>
                  <a:lnTo>
                    <a:pt x="495" y="742"/>
                  </a:lnTo>
                  <a:lnTo>
                    <a:pt x="492" y="742"/>
                  </a:lnTo>
                  <a:lnTo>
                    <a:pt x="490" y="742"/>
                  </a:lnTo>
                  <a:lnTo>
                    <a:pt x="487" y="742"/>
                  </a:lnTo>
                  <a:lnTo>
                    <a:pt x="487" y="740"/>
                  </a:lnTo>
                  <a:lnTo>
                    <a:pt x="485" y="740"/>
                  </a:lnTo>
                  <a:lnTo>
                    <a:pt x="482" y="737"/>
                  </a:lnTo>
                  <a:lnTo>
                    <a:pt x="479" y="737"/>
                  </a:lnTo>
                  <a:lnTo>
                    <a:pt x="477" y="737"/>
                  </a:lnTo>
                  <a:lnTo>
                    <a:pt x="477" y="735"/>
                  </a:lnTo>
                  <a:lnTo>
                    <a:pt x="474" y="735"/>
                  </a:lnTo>
                  <a:lnTo>
                    <a:pt x="472" y="735"/>
                  </a:lnTo>
                  <a:lnTo>
                    <a:pt x="472" y="732"/>
                  </a:lnTo>
                  <a:lnTo>
                    <a:pt x="469" y="732"/>
                  </a:lnTo>
                  <a:lnTo>
                    <a:pt x="469" y="735"/>
                  </a:lnTo>
                  <a:lnTo>
                    <a:pt x="467" y="735"/>
                  </a:lnTo>
                  <a:lnTo>
                    <a:pt x="464" y="735"/>
                  </a:lnTo>
                  <a:lnTo>
                    <a:pt x="461" y="735"/>
                  </a:lnTo>
                  <a:lnTo>
                    <a:pt x="461" y="732"/>
                  </a:lnTo>
                  <a:lnTo>
                    <a:pt x="459" y="732"/>
                  </a:lnTo>
                  <a:lnTo>
                    <a:pt x="456" y="732"/>
                  </a:lnTo>
                  <a:lnTo>
                    <a:pt x="454" y="732"/>
                  </a:lnTo>
                  <a:lnTo>
                    <a:pt x="451" y="730"/>
                  </a:lnTo>
                  <a:lnTo>
                    <a:pt x="448" y="730"/>
                  </a:lnTo>
                  <a:lnTo>
                    <a:pt x="446" y="730"/>
                  </a:lnTo>
                  <a:lnTo>
                    <a:pt x="443" y="730"/>
                  </a:lnTo>
                  <a:lnTo>
                    <a:pt x="441" y="730"/>
                  </a:lnTo>
                  <a:lnTo>
                    <a:pt x="441" y="727"/>
                  </a:lnTo>
                  <a:lnTo>
                    <a:pt x="438" y="727"/>
                  </a:lnTo>
                  <a:lnTo>
                    <a:pt x="436" y="724"/>
                  </a:lnTo>
                  <a:lnTo>
                    <a:pt x="433" y="724"/>
                  </a:lnTo>
                  <a:lnTo>
                    <a:pt x="430" y="722"/>
                  </a:lnTo>
                  <a:lnTo>
                    <a:pt x="428" y="722"/>
                  </a:lnTo>
                  <a:lnTo>
                    <a:pt x="428" y="719"/>
                  </a:lnTo>
                  <a:lnTo>
                    <a:pt x="425" y="719"/>
                  </a:lnTo>
                  <a:lnTo>
                    <a:pt x="425" y="722"/>
                  </a:lnTo>
                  <a:lnTo>
                    <a:pt x="423" y="722"/>
                  </a:lnTo>
                  <a:lnTo>
                    <a:pt x="423" y="724"/>
                  </a:lnTo>
                  <a:lnTo>
                    <a:pt x="420" y="724"/>
                  </a:lnTo>
                  <a:lnTo>
                    <a:pt x="418" y="727"/>
                  </a:lnTo>
                  <a:lnTo>
                    <a:pt x="418" y="724"/>
                  </a:lnTo>
                  <a:lnTo>
                    <a:pt x="418" y="722"/>
                  </a:lnTo>
                  <a:lnTo>
                    <a:pt x="415" y="722"/>
                  </a:lnTo>
                  <a:lnTo>
                    <a:pt x="415" y="719"/>
                  </a:lnTo>
                  <a:lnTo>
                    <a:pt x="415" y="717"/>
                  </a:lnTo>
                  <a:lnTo>
                    <a:pt x="412" y="714"/>
                  </a:lnTo>
                  <a:lnTo>
                    <a:pt x="412" y="712"/>
                  </a:lnTo>
                  <a:lnTo>
                    <a:pt x="415" y="712"/>
                  </a:lnTo>
                  <a:lnTo>
                    <a:pt x="415" y="709"/>
                  </a:lnTo>
                  <a:lnTo>
                    <a:pt x="418" y="706"/>
                  </a:lnTo>
                  <a:lnTo>
                    <a:pt x="418" y="704"/>
                  </a:lnTo>
                  <a:lnTo>
                    <a:pt x="418" y="701"/>
                  </a:lnTo>
                  <a:lnTo>
                    <a:pt x="418" y="699"/>
                  </a:lnTo>
                  <a:lnTo>
                    <a:pt x="418" y="696"/>
                  </a:lnTo>
                  <a:lnTo>
                    <a:pt x="418" y="693"/>
                  </a:lnTo>
                  <a:lnTo>
                    <a:pt x="415" y="691"/>
                  </a:lnTo>
                  <a:lnTo>
                    <a:pt x="412" y="69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412" y="683"/>
                  </a:lnTo>
                  <a:lnTo>
                    <a:pt x="412" y="681"/>
                  </a:lnTo>
                  <a:lnTo>
                    <a:pt x="412" y="678"/>
                  </a:lnTo>
                  <a:lnTo>
                    <a:pt x="412" y="675"/>
                  </a:lnTo>
                  <a:lnTo>
                    <a:pt x="410" y="675"/>
                  </a:lnTo>
                  <a:lnTo>
                    <a:pt x="407" y="675"/>
                  </a:lnTo>
                  <a:lnTo>
                    <a:pt x="407" y="673"/>
                  </a:lnTo>
                  <a:lnTo>
                    <a:pt x="407" y="670"/>
                  </a:lnTo>
                  <a:lnTo>
                    <a:pt x="407" y="668"/>
                  </a:lnTo>
                  <a:lnTo>
                    <a:pt x="405" y="668"/>
                  </a:lnTo>
                  <a:lnTo>
                    <a:pt x="405" y="665"/>
                  </a:lnTo>
                  <a:lnTo>
                    <a:pt x="407" y="663"/>
                  </a:lnTo>
                  <a:lnTo>
                    <a:pt x="407" y="660"/>
                  </a:lnTo>
                  <a:lnTo>
                    <a:pt x="405" y="660"/>
                  </a:lnTo>
                  <a:lnTo>
                    <a:pt x="405" y="657"/>
                  </a:lnTo>
                  <a:lnTo>
                    <a:pt x="405" y="655"/>
                  </a:lnTo>
                  <a:lnTo>
                    <a:pt x="402" y="655"/>
                  </a:lnTo>
                  <a:lnTo>
                    <a:pt x="405" y="655"/>
                  </a:lnTo>
                  <a:lnTo>
                    <a:pt x="405" y="652"/>
                  </a:lnTo>
                  <a:lnTo>
                    <a:pt x="405" y="650"/>
                  </a:lnTo>
                  <a:lnTo>
                    <a:pt x="405" y="647"/>
                  </a:lnTo>
                  <a:lnTo>
                    <a:pt x="407" y="647"/>
                  </a:lnTo>
                  <a:lnTo>
                    <a:pt x="410" y="647"/>
                  </a:lnTo>
                  <a:lnTo>
                    <a:pt x="412" y="647"/>
                  </a:lnTo>
                  <a:lnTo>
                    <a:pt x="415" y="647"/>
                  </a:lnTo>
                  <a:lnTo>
                    <a:pt x="418" y="647"/>
                  </a:lnTo>
                  <a:lnTo>
                    <a:pt x="418" y="644"/>
                  </a:lnTo>
                  <a:lnTo>
                    <a:pt x="418" y="642"/>
                  </a:lnTo>
                  <a:lnTo>
                    <a:pt x="415" y="642"/>
                  </a:lnTo>
                  <a:lnTo>
                    <a:pt x="415" y="639"/>
                  </a:lnTo>
                  <a:lnTo>
                    <a:pt x="415" y="637"/>
                  </a:lnTo>
                  <a:lnTo>
                    <a:pt x="415" y="634"/>
                  </a:lnTo>
                  <a:lnTo>
                    <a:pt x="412" y="634"/>
                  </a:lnTo>
                  <a:lnTo>
                    <a:pt x="412" y="632"/>
                  </a:lnTo>
                  <a:lnTo>
                    <a:pt x="410" y="632"/>
                  </a:lnTo>
                  <a:lnTo>
                    <a:pt x="410" y="629"/>
                  </a:lnTo>
                  <a:lnTo>
                    <a:pt x="410" y="626"/>
                  </a:lnTo>
                  <a:lnTo>
                    <a:pt x="407" y="626"/>
                  </a:lnTo>
                  <a:lnTo>
                    <a:pt x="407" y="624"/>
                  </a:lnTo>
                  <a:lnTo>
                    <a:pt x="410" y="624"/>
                  </a:lnTo>
                  <a:lnTo>
                    <a:pt x="412" y="624"/>
                  </a:lnTo>
                  <a:lnTo>
                    <a:pt x="412" y="621"/>
                  </a:lnTo>
                  <a:lnTo>
                    <a:pt x="415" y="619"/>
                  </a:lnTo>
                  <a:lnTo>
                    <a:pt x="415" y="616"/>
                  </a:lnTo>
                  <a:lnTo>
                    <a:pt x="415" y="614"/>
                  </a:lnTo>
                  <a:lnTo>
                    <a:pt x="415" y="611"/>
                  </a:lnTo>
                  <a:lnTo>
                    <a:pt x="415" y="608"/>
                  </a:lnTo>
                  <a:lnTo>
                    <a:pt x="415" y="606"/>
                  </a:lnTo>
                  <a:lnTo>
                    <a:pt x="418" y="606"/>
                  </a:lnTo>
                  <a:lnTo>
                    <a:pt x="418" y="603"/>
                  </a:lnTo>
                  <a:lnTo>
                    <a:pt x="418" y="601"/>
                  </a:lnTo>
                  <a:lnTo>
                    <a:pt x="418" y="598"/>
                  </a:lnTo>
                  <a:lnTo>
                    <a:pt x="418" y="595"/>
                  </a:lnTo>
                  <a:lnTo>
                    <a:pt x="418" y="593"/>
                  </a:lnTo>
                  <a:lnTo>
                    <a:pt x="418" y="590"/>
                  </a:lnTo>
                  <a:lnTo>
                    <a:pt x="420" y="590"/>
                  </a:lnTo>
                  <a:lnTo>
                    <a:pt x="420" y="588"/>
                  </a:lnTo>
                  <a:lnTo>
                    <a:pt x="420" y="585"/>
                  </a:lnTo>
                  <a:lnTo>
                    <a:pt x="423" y="585"/>
                  </a:lnTo>
                  <a:lnTo>
                    <a:pt x="425" y="585"/>
                  </a:lnTo>
                  <a:lnTo>
                    <a:pt x="425" y="583"/>
                  </a:lnTo>
                  <a:lnTo>
                    <a:pt x="428" y="583"/>
                  </a:lnTo>
                  <a:lnTo>
                    <a:pt x="425" y="580"/>
                  </a:lnTo>
                  <a:lnTo>
                    <a:pt x="425" y="577"/>
                  </a:lnTo>
                  <a:lnTo>
                    <a:pt x="425" y="575"/>
                  </a:lnTo>
                  <a:lnTo>
                    <a:pt x="428" y="575"/>
                  </a:lnTo>
                  <a:lnTo>
                    <a:pt x="428" y="572"/>
                  </a:lnTo>
                  <a:lnTo>
                    <a:pt x="430" y="572"/>
                  </a:lnTo>
                  <a:lnTo>
                    <a:pt x="430" y="570"/>
                  </a:lnTo>
                  <a:lnTo>
                    <a:pt x="430" y="567"/>
                  </a:lnTo>
                  <a:lnTo>
                    <a:pt x="428" y="567"/>
                  </a:lnTo>
                  <a:lnTo>
                    <a:pt x="428" y="565"/>
                  </a:lnTo>
                  <a:lnTo>
                    <a:pt x="428" y="562"/>
                  </a:lnTo>
                  <a:lnTo>
                    <a:pt x="428" y="559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4"/>
                  </a:lnTo>
                  <a:lnTo>
                    <a:pt x="425" y="552"/>
                  </a:lnTo>
                  <a:lnTo>
                    <a:pt x="425" y="549"/>
                  </a:lnTo>
                  <a:lnTo>
                    <a:pt x="428" y="546"/>
                  </a:lnTo>
                  <a:lnTo>
                    <a:pt x="430" y="546"/>
                  </a:lnTo>
                  <a:lnTo>
                    <a:pt x="433" y="544"/>
                  </a:lnTo>
                  <a:lnTo>
                    <a:pt x="433" y="541"/>
                  </a:lnTo>
                  <a:lnTo>
                    <a:pt x="433" y="539"/>
                  </a:lnTo>
                  <a:lnTo>
                    <a:pt x="433" y="536"/>
                  </a:lnTo>
                  <a:lnTo>
                    <a:pt x="433" y="534"/>
                  </a:lnTo>
                  <a:lnTo>
                    <a:pt x="433" y="531"/>
                  </a:lnTo>
                  <a:lnTo>
                    <a:pt x="433" y="528"/>
                  </a:lnTo>
                  <a:lnTo>
                    <a:pt x="433" y="526"/>
                  </a:lnTo>
                  <a:lnTo>
                    <a:pt x="433" y="523"/>
                  </a:lnTo>
                  <a:lnTo>
                    <a:pt x="433" y="521"/>
                  </a:lnTo>
                  <a:lnTo>
                    <a:pt x="433" y="518"/>
                  </a:lnTo>
                  <a:lnTo>
                    <a:pt x="430" y="518"/>
                  </a:lnTo>
                  <a:lnTo>
                    <a:pt x="430" y="516"/>
                  </a:lnTo>
                  <a:lnTo>
                    <a:pt x="428" y="516"/>
                  </a:lnTo>
                  <a:lnTo>
                    <a:pt x="428" y="513"/>
                  </a:lnTo>
                  <a:lnTo>
                    <a:pt x="428" y="510"/>
                  </a:lnTo>
                  <a:lnTo>
                    <a:pt x="425" y="510"/>
                  </a:lnTo>
                  <a:lnTo>
                    <a:pt x="425" y="508"/>
                  </a:lnTo>
                  <a:lnTo>
                    <a:pt x="428" y="508"/>
                  </a:lnTo>
                  <a:lnTo>
                    <a:pt x="428" y="505"/>
                  </a:lnTo>
                  <a:lnTo>
                    <a:pt x="428" y="503"/>
                  </a:lnTo>
                  <a:lnTo>
                    <a:pt x="428" y="500"/>
                  </a:lnTo>
                  <a:lnTo>
                    <a:pt x="428" y="498"/>
                  </a:lnTo>
                  <a:lnTo>
                    <a:pt x="430" y="498"/>
                  </a:lnTo>
                  <a:lnTo>
                    <a:pt x="430" y="495"/>
                  </a:lnTo>
                  <a:lnTo>
                    <a:pt x="428" y="495"/>
                  </a:lnTo>
                  <a:lnTo>
                    <a:pt x="428" y="492"/>
                  </a:lnTo>
                  <a:lnTo>
                    <a:pt x="425" y="490"/>
                  </a:lnTo>
                  <a:lnTo>
                    <a:pt x="423" y="490"/>
                  </a:lnTo>
                  <a:lnTo>
                    <a:pt x="420" y="487"/>
                  </a:lnTo>
                  <a:lnTo>
                    <a:pt x="418" y="485"/>
                  </a:lnTo>
                  <a:lnTo>
                    <a:pt x="415" y="485"/>
                  </a:lnTo>
                  <a:lnTo>
                    <a:pt x="412" y="482"/>
                  </a:lnTo>
                  <a:lnTo>
                    <a:pt x="412" y="479"/>
                  </a:lnTo>
                  <a:lnTo>
                    <a:pt x="410" y="479"/>
                  </a:lnTo>
                  <a:lnTo>
                    <a:pt x="407" y="477"/>
                  </a:lnTo>
                  <a:lnTo>
                    <a:pt x="405" y="477"/>
                  </a:lnTo>
                  <a:lnTo>
                    <a:pt x="405" y="474"/>
                  </a:lnTo>
                  <a:lnTo>
                    <a:pt x="402" y="474"/>
                  </a:lnTo>
                  <a:lnTo>
                    <a:pt x="399" y="472"/>
                  </a:lnTo>
                  <a:lnTo>
                    <a:pt x="397" y="469"/>
                  </a:lnTo>
                  <a:lnTo>
                    <a:pt x="394" y="469"/>
                  </a:lnTo>
                  <a:lnTo>
                    <a:pt x="394" y="467"/>
                  </a:lnTo>
                  <a:lnTo>
                    <a:pt x="392" y="467"/>
                  </a:lnTo>
                  <a:lnTo>
                    <a:pt x="389" y="464"/>
                  </a:lnTo>
                  <a:lnTo>
                    <a:pt x="389" y="461"/>
                  </a:lnTo>
                  <a:lnTo>
                    <a:pt x="387" y="461"/>
                  </a:lnTo>
                  <a:lnTo>
                    <a:pt x="387" y="459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4"/>
                  </a:lnTo>
                  <a:lnTo>
                    <a:pt x="379" y="454"/>
                  </a:lnTo>
                  <a:lnTo>
                    <a:pt x="379" y="451"/>
                  </a:lnTo>
                  <a:lnTo>
                    <a:pt x="376" y="451"/>
                  </a:lnTo>
                  <a:lnTo>
                    <a:pt x="376" y="449"/>
                  </a:lnTo>
                  <a:lnTo>
                    <a:pt x="374" y="449"/>
                  </a:lnTo>
                  <a:lnTo>
                    <a:pt x="371" y="446"/>
                  </a:lnTo>
                  <a:lnTo>
                    <a:pt x="369" y="443"/>
                  </a:lnTo>
                  <a:lnTo>
                    <a:pt x="366" y="441"/>
                  </a:lnTo>
                  <a:lnTo>
                    <a:pt x="366" y="438"/>
                  </a:lnTo>
                  <a:lnTo>
                    <a:pt x="363" y="441"/>
                  </a:lnTo>
                  <a:lnTo>
                    <a:pt x="358" y="441"/>
                  </a:lnTo>
                  <a:lnTo>
                    <a:pt x="356" y="441"/>
                  </a:lnTo>
                  <a:lnTo>
                    <a:pt x="353" y="441"/>
                  </a:lnTo>
                  <a:lnTo>
                    <a:pt x="350" y="441"/>
                  </a:lnTo>
                  <a:lnTo>
                    <a:pt x="348" y="441"/>
                  </a:lnTo>
                  <a:lnTo>
                    <a:pt x="345" y="438"/>
                  </a:lnTo>
                  <a:lnTo>
                    <a:pt x="343" y="438"/>
                  </a:lnTo>
                  <a:lnTo>
                    <a:pt x="343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38" y="430"/>
                  </a:lnTo>
                  <a:lnTo>
                    <a:pt x="335" y="430"/>
                  </a:lnTo>
                  <a:lnTo>
                    <a:pt x="335" y="428"/>
                  </a:lnTo>
                  <a:lnTo>
                    <a:pt x="335" y="425"/>
                  </a:lnTo>
                  <a:lnTo>
                    <a:pt x="335" y="423"/>
                  </a:lnTo>
                  <a:lnTo>
                    <a:pt x="335" y="420"/>
                  </a:lnTo>
                  <a:lnTo>
                    <a:pt x="332" y="420"/>
                  </a:lnTo>
                  <a:lnTo>
                    <a:pt x="332" y="418"/>
                  </a:lnTo>
                  <a:lnTo>
                    <a:pt x="330" y="418"/>
                  </a:lnTo>
                  <a:lnTo>
                    <a:pt x="330" y="415"/>
                  </a:lnTo>
                  <a:lnTo>
                    <a:pt x="327" y="415"/>
                  </a:lnTo>
                  <a:lnTo>
                    <a:pt x="327" y="412"/>
                  </a:lnTo>
                  <a:lnTo>
                    <a:pt x="325" y="412"/>
                  </a:lnTo>
                  <a:lnTo>
                    <a:pt x="325" y="410"/>
                  </a:lnTo>
                  <a:lnTo>
                    <a:pt x="322" y="412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20" y="407"/>
                  </a:lnTo>
                  <a:lnTo>
                    <a:pt x="320" y="405"/>
                  </a:lnTo>
                  <a:lnTo>
                    <a:pt x="320" y="402"/>
                  </a:lnTo>
                  <a:lnTo>
                    <a:pt x="320" y="400"/>
                  </a:lnTo>
                  <a:lnTo>
                    <a:pt x="320" y="397"/>
                  </a:lnTo>
                  <a:lnTo>
                    <a:pt x="317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09" y="394"/>
                  </a:lnTo>
                  <a:lnTo>
                    <a:pt x="309" y="392"/>
                  </a:lnTo>
                  <a:lnTo>
                    <a:pt x="307" y="392"/>
                  </a:lnTo>
                  <a:lnTo>
                    <a:pt x="304" y="392"/>
                  </a:lnTo>
                  <a:lnTo>
                    <a:pt x="301" y="392"/>
                  </a:lnTo>
                  <a:lnTo>
                    <a:pt x="301" y="394"/>
                  </a:lnTo>
                  <a:lnTo>
                    <a:pt x="299" y="394"/>
                  </a:lnTo>
                  <a:lnTo>
                    <a:pt x="299" y="397"/>
                  </a:lnTo>
                  <a:lnTo>
                    <a:pt x="296" y="397"/>
                  </a:lnTo>
                  <a:lnTo>
                    <a:pt x="294" y="400"/>
                  </a:lnTo>
                  <a:lnTo>
                    <a:pt x="291" y="400"/>
                  </a:lnTo>
                  <a:lnTo>
                    <a:pt x="291" y="402"/>
                  </a:lnTo>
                  <a:lnTo>
                    <a:pt x="289" y="405"/>
                  </a:lnTo>
                  <a:lnTo>
                    <a:pt x="289" y="407"/>
                  </a:lnTo>
                  <a:lnTo>
                    <a:pt x="289" y="410"/>
                  </a:lnTo>
                  <a:lnTo>
                    <a:pt x="289" y="412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6" y="418"/>
                  </a:lnTo>
                  <a:lnTo>
                    <a:pt x="286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86" y="428"/>
                  </a:lnTo>
                  <a:lnTo>
                    <a:pt x="286" y="430"/>
                  </a:lnTo>
                  <a:lnTo>
                    <a:pt x="283" y="430"/>
                  </a:lnTo>
                  <a:lnTo>
                    <a:pt x="283" y="433"/>
                  </a:lnTo>
                  <a:lnTo>
                    <a:pt x="283" y="436"/>
                  </a:lnTo>
                  <a:lnTo>
                    <a:pt x="283" y="438"/>
                  </a:lnTo>
                  <a:lnTo>
                    <a:pt x="283" y="441"/>
                  </a:lnTo>
                  <a:lnTo>
                    <a:pt x="281" y="443"/>
                  </a:lnTo>
                  <a:lnTo>
                    <a:pt x="281" y="446"/>
                  </a:lnTo>
                  <a:lnTo>
                    <a:pt x="281" y="449"/>
                  </a:lnTo>
                  <a:lnTo>
                    <a:pt x="278" y="449"/>
                  </a:lnTo>
                  <a:lnTo>
                    <a:pt x="276" y="451"/>
                  </a:lnTo>
                  <a:lnTo>
                    <a:pt x="276" y="454"/>
                  </a:lnTo>
                  <a:lnTo>
                    <a:pt x="273" y="454"/>
                  </a:lnTo>
                  <a:lnTo>
                    <a:pt x="273" y="456"/>
                  </a:lnTo>
                  <a:lnTo>
                    <a:pt x="271" y="456"/>
                  </a:lnTo>
                  <a:lnTo>
                    <a:pt x="271" y="459"/>
                  </a:lnTo>
                  <a:lnTo>
                    <a:pt x="268" y="459"/>
                  </a:lnTo>
                  <a:lnTo>
                    <a:pt x="268" y="461"/>
                  </a:lnTo>
                  <a:lnTo>
                    <a:pt x="268" y="464"/>
                  </a:lnTo>
                  <a:lnTo>
                    <a:pt x="265" y="464"/>
                  </a:lnTo>
                  <a:lnTo>
                    <a:pt x="265" y="467"/>
                  </a:lnTo>
                  <a:lnTo>
                    <a:pt x="263" y="467"/>
                  </a:lnTo>
                  <a:lnTo>
                    <a:pt x="263" y="469"/>
                  </a:lnTo>
                  <a:lnTo>
                    <a:pt x="260" y="469"/>
                  </a:lnTo>
                  <a:lnTo>
                    <a:pt x="258" y="469"/>
                  </a:lnTo>
                  <a:lnTo>
                    <a:pt x="255" y="469"/>
                  </a:lnTo>
                  <a:lnTo>
                    <a:pt x="255" y="472"/>
                  </a:lnTo>
                  <a:lnTo>
                    <a:pt x="252" y="472"/>
                  </a:lnTo>
                  <a:lnTo>
                    <a:pt x="252" y="474"/>
                  </a:lnTo>
                  <a:lnTo>
                    <a:pt x="252" y="477"/>
                  </a:lnTo>
                  <a:lnTo>
                    <a:pt x="250" y="477"/>
                  </a:lnTo>
                  <a:lnTo>
                    <a:pt x="250" y="479"/>
                  </a:lnTo>
                  <a:lnTo>
                    <a:pt x="247" y="479"/>
                  </a:lnTo>
                  <a:lnTo>
                    <a:pt x="247" y="482"/>
                  </a:lnTo>
                  <a:lnTo>
                    <a:pt x="245" y="482"/>
                  </a:lnTo>
                  <a:lnTo>
                    <a:pt x="245" y="485"/>
                  </a:lnTo>
                  <a:lnTo>
                    <a:pt x="242" y="485"/>
                  </a:lnTo>
                  <a:lnTo>
                    <a:pt x="240" y="485"/>
                  </a:lnTo>
                  <a:lnTo>
                    <a:pt x="237" y="485"/>
                  </a:lnTo>
                  <a:lnTo>
                    <a:pt x="237" y="487"/>
                  </a:lnTo>
                  <a:lnTo>
                    <a:pt x="237" y="490"/>
                  </a:lnTo>
                  <a:lnTo>
                    <a:pt x="234" y="490"/>
                  </a:lnTo>
                  <a:lnTo>
                    <a:pt x="234" y="492"/>
                  </a:lnTo>
                  <a:lnTo>
                    <a:pt x="232" y="492"/>
                  </a:lnTo>
                  <a:lnTo>
                    <a:pt x="229" y="495"/>
                  </a:lnTo>
                  <a:lnTo>
                    <a:pt x="227" y="495"/>
                  </a:lnTo>
                  <a:lnTo>
                    <a:pt x="224" y="495"/>
                  </a:lnTo>
                  <a:lnTo>
                    <a:pt x="222" y="495"/>
                  </a:lnTo>
                  <a:lnTo>
                    <a:pt x="219" y="495"/>
                  </a:lnTo>
                  <a:lnTo>
                    <a:pt x="216" y="495"/>
                  </a:lnTo>
                  <a:lnTo>
                    <a:pt x="216" y="492"/>
                  </a:lnTo>
                  <a:lnTo>
                    <a:pt x="214" y="492"/>
                  </a:lnTo>
                  <a:lnTo>
                    <a:pt x="211" y="492"/>
                  </a:lnTo>
                  <a:lnTo>
                    <a:pt x="211" y="495"/>
                  </a:lnTo>
                  <a:lnTo>
                    <a:pt x="209" y="495"/>
                  </a:lnTo>
                  <a:lnTo>
                    <a:pt x="206" y="498"/>
                  </a:lnTo>
                  <a:lnTo>
                    <a:pt x="206" y="500"/>
                  </a:lnTo>
                  <a:lnTo>
                    <a:pt x="203" y="500"/>
                  </a:lnTo>
                  <a:lnTo>
                    <a:pt x="201" y="500"/>
                  </a:lnTo>
                  <a:lnTo>
                    <a:pt x="198" y="500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1" y="500"/>
                  </a:lnTo>
                  <a:lnTo>
                    <a:pt x="188" y="500"/>
                  </a:lnTo>
                  <a:lnTo>
                    <a:pt x="185" y="503"/>
                  </a:lnTo>
                  <a:lnTo>
                    <a:pt x="183" y="505"/>
                  </a:lnTo>
                  <a:lnTo>
                    <a:pt x="180" y="50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492" name="Freeform 15"/>
            <p:cNvSpPr>
              <a:spLocks/>
            </p:cNvSpPr>
            <p:nvPr/>
          </p:nvSpPr>
          <p:spPr bwMode="auto">
            <a:xfrm>
              <a:off x="1668" y="2095"/>
              <a:ext cx="848" cy="696"/>
            </a:xfrm>
            <a:custGeom>
              <a:avLst/>
              <a:gdLst>
                <a:gd name="T0" fmla="*/ 160 w 848"/>
                <a:gd name="T1" fmla="*/ 521 h 696"/>
                <a:gd name="T2" fmla="*/ 131 w 848"/>
                <a:gd name="T3" fmla="*/ 534 h 696"/>
                <a:gd name="T4" fmla="*/ 105 w 848"/>
                <a:gd name="T5" fmla="*/ 554 h 696"/>
                <a:gd name="T6" fmla="*/ 69 w 848"/>
                <a:gd name="T7" fmla="*/ 546 h 696"/>
                <a:gd name="T8" fmla="*/ 36 w 848"/>
                <a:gd name="T9" fmla="*/ 531 h 696"/>
                <a:gd name="T10" fmla="*/ 15 w 848"/>
                <a:gd name="T11" fmla="*/ 521 h 696"/>
                <a:gd name="T12" fmla="*/ 2 w 848"/>
                <a:gd name="T13" fmla="*/ 498 h 696"/>
                <a:gd name="T14" fmla="*/ 10 w 848"/>
                <a:gd name="T15" fmla="*/ 451 h 696"/>
                <a:gd name="T16" fmla="*/ 13 w 848"/>
                <a:gd name="T17" fmla="*/ 423 h 696"/>
                <a:gd name="T18" fmla="*/ 26 w 848"/>
                <a:gd name="T19" fmla="*/ 402 h 696"/>
                <a:gd name="T20" fmla="*/ 36 w 848"/>
                <a:gd name="T21" fmla="*/ 371 h 696"/>
                <a:gd name="T22" fmla="*/ 64 w 848"/>
                <a:gd name="T23" fmla="*/ 356 h 696"/>
                <a:gd name="T24" fmla="*/ 82 w 848"/>
                <a:gd name="T25" fmla="*/ 330 h 696"/>
                <a:gd name="T26" fmla="*/ 98 w 848"/>
                <a:gd name="T27" fmla="*/ 302 h 696"/>
                <a:gd name="T28" fmla="*/ 113 w 848"/>
                <a:gd name="T29" fmla="*/ 273 h 696"/>
                <a:gd name="T30" fmla="*/ 124 w 848"/>
                <a:gd name="T31" fmla="*/ 240 h 696"/>
                <a:gd name="T32" fmla="*/ 126 w 848"/>
                <a:gd name="T33" fmla="*/ 214 h 696"/>
                <a:gd name="T34" fmla="*/ 149 w 848"/>
                <a:gd name="T35" fmla="*/ 193 h 696"/>
                <a:gd name="T36" fmla="*/ 165 w 848"/>
                <a:gd name="T37" fmla="*/ 175 h 696"/>
                <a:gd name="T38" fmla="*/ 183 w 848"/>
                <a:gd name="T39" fmla="*/ 160 h 696"/>
                <a:gd name="T40" fmla="*/ 201 w 848"/>
                <a:gd name="T41" fmla="*/ 160 h 696"/>
                <a:gd name="T42" fmla="*/ 232 w 848"/>
                <a:gd name="T43" fmla="*/ 152 h 696"/>
                <a:gd name="T44" fmla="*/ 255 w 848"/>
                <a:gd name="T45" fmla="*/ 131 h 696"/>
                <a:gd name="T46" fmla="*/ 278 w 848"/>
                <a:gd name="T47" fmla="*/ 108 h 696"/>
                <a:gd name="T48" fmla="*/ 278 w 848"/>
                <a:gd name="T49" fmla="*/ 70 h 696"/>
                <a:gd name="T50" fmla="*/ 273 w 848"/>
                <a:gd name="T51" fmla="*/ 28 h 696"/>
                <a:gd name="T52" fmla="*/ 291 w 848"/>
                <a:gd name="T53" fmla="*/ 5 h 696"/>
                <a:gd name="T54" fmla="*/ 332 w 848"/>
                <a:gd name="T55" fmla="*/ 13 h 696"/>
                <a:gd name="T56" fmla="*/ 374 w 848"/>
                <a:gd name="T57" fmla="*/ 26 h 696"/>
                <a:gd name="T58" fmla="*/ 412 w 848"/>
                <a:gd name="T59" fmla="*/ 26 h 696"/>
                <a:gd name="T60" fmla="*/ 443 w 848"/>
                <a:gd name="T61" fmla="*/ 39 h 696"/>
                <a:gd name="T62" fmla="*/ 492 w 848"/>
                <a:gd name="T63" fmla="*/ 54 h 696"/>
                <a:gd name="T64" fmla="*/ 554 w 848"/>
                <a:gd name="T65" fmla="*/ 100 h 696"/>
                <a:gd name="T66" fmla="*/ 585 w 848"/>
                <a:gd name="T67" fmla="*/ 147 h 696"/>
                <a:gd name="T68" fmla="*/ 601 w 848"/>
                <a:gd name="T69" fmla="*/ 204 h 696"/>
                <a:gd name="T70" fmla="*/ 611 w 848"/>
                <a:gd name="T71" fmla="*/ 253 h 696"/>
                <a:gd name="T72" fmla="*/ 644 w 848"/>
                <a:gd name="T73" fmla="*/ 281 h 696"/>
                <a:gd name="T74" fmla="*/ 662 w 848"/>
                <a:gd name="T75" fmla="*/ 312 h 696"/>
                <a:gd name="T76" fmla="*/ 655 w 848"/>
                <a:gd name="T77" fmla="*/ 335 h 696"/>
                <a:gd name="T78" fmla="*/ 657 w 848"/>
                <a:gd name="T79" fmla="*/ 358 h 696"/>
                <a:gd name="T80" fmla="*/ 668 w 848"/>
                <a:gd name="T81" fmla="*/ 379 h 696"/>
                <a:gd name="T82" fmla="*/ 688 w 848"/>
                <a:gd name="T83" fmla="*/ 405 h 696"/>
                <a:gd name="T84" fmla="*/ 696 w 848"/>
                <a:gd name="T85" fmla="*/ 436 h 696"/>
                <a:gd name="T86" fmla="*/ 724 w 848"/>
                <a:gd name="T87" fmla="*/ 436 h 696"/>
                <a:gd name="T88" fmla="*/ 755 w 848"/>
                <a:gd name="T89" fmla="*/ 423 h 696"/>
                <a:gd name="T90" fmla="*/ 791 w 848"/>
                <a:gd name="T91" fmla="*/ 418 h 696"/>
                <a:gd name="T92" fmla="*/ 830 w 848"/>
                <a:gd name="T93" fmla="*/ 418 h 696"/>
                <a:gd name="T94" fmla="*/ 830 w 848"/>
                <a:gd name="T95" fmla="*/ 441 h 696"/>
                <a:gd name="T96" fmla="*/ 843 w 848"/>
                <a:gd name="T97" fmla="*/ 464 h 696"/>
                <a:gd name="T98" fmla="*/ 838 w 848"/>
                <a:gd name="T99" fmla="*/ 498 h 696"/>
                <a:gd name="T100" fmla="*/ 812 w 848"/>
                <a:gd name="T101" fmla="*/ 503 h 696"/>
                <a:gd name="T102" fmla="*/ 797 w 848"/>
                <a:gd name="T103" fmla="*/ 487 h 696"/>
                <a:gd name="T104" fmla="*/ 779 w 848"/>
                <a:gd name="T105" fmla="*/ 516 h 696"/>
                <a:gd name="T106" fmla="*/ 750 w 848"/>
                <a:gd name="T107" fmla="*/ 539 h 696"/>
                <a:gd name="T108" fmla="*/ 740 w 848"/>
                <a:gd name="T109" fmla="*/ 570 h 696"/>
                <a:gd name="T110" fmla="*/ 737 w 848"/>
                <a:gd name="T111" fmla="*/ 601 h 696"/>
                <a:gd name="T112" fmla="*/ 742 w 848"/>
                <a:gd name="T113" fmla="*/ 637 h 696"/>
                <a:gd name="T114" fmla="*/ 722 w 848"/>
                <a:gd name="T115" fmla="*/ 665 h 696"/>
                <a:gd name="T116" fmla="*/ 681 w 848"/>
                <a:gd name="T117" fmla="*/ 663 h 696"/>
                <a:gd name="T118" fmla="*/ 652 w 848"/>
                <a:gd name="T119" fmla="*/ 688 h 6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8"/>
                <a:gd name="T181" fmla="*/ 0 h 696"/>
                <a:gd name="T182" fmla="*/ 848 w 848"/>
                <a:gd name="T183" fmla="*/ 696 h 6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8" h="696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3" name="Freeform 16"/>
            <p:cNvSpPr>
              <a:spLocks/>
            </p:cNvSpPr>
            <p:nvPr/>
          </p:nvSpPr>
          <p:spPr bwMode="auto">
            <a:xfrm>
              <a:off x="1848" y="2487"/>
              <a:ext cx="529" cy="415"/>
            </a:xfrm>
            <a:custGeom>
              <a:avLst/>
              <a:gdLst>
                <a:gd name="T0" fmla="*/ 475 w 529"/>
                <a:gd name="T1" fmla="*/ 317 h 415"/>
                <a:gd name="T2" fmla="*/ 488 w 529"/>
                <a:gd name="T3" fmla="*/ 327 h 415"/>
                <a:gd name="T4" fmla="*/ 506 w 529"/>
                <a:gd name="T5" fmla="*/ 332 h 415"/>
                <a:gd name="T6" fmla="*/ 516 w 529"/>
                <a:gd name="T7" fmla="*/ 340 h 415"/>
                <a:gd name="T8" fmla="*/ 529 w 529"/>
                <a:gd name="T9" fmla="*/ 348 h 415"/>
                <a:gd name="T10" fmla="*/ 516 w 529"/>
                <a:gd name="T11" fmla="*/ 361 h 415"/>
                <a:gd name="T12" fmla="*/ 511 w 529"/>
                <a:gd name="T13" fmla="*/ 376 h 415"/>
                <a:gd name="T14" fmla="*/ 503 w 529"/>
                <a:gd name="T15" fmla="*/ 389 h 415"/>
                <a:gd name="T16" fmla="*/ 488 w 529"/>
                <a:gd name="T17" fmla="*/ 384 h 415"/>
                <a:gd name="T18" fmla="*/ 475 w 529"/>
                <a:gd name="T19" fmla="*/ 384 h 415"/>
                <a:gd name="T20" fmla="*/ 459 w 529"/>
                <a:gd name="T21" fmla="*/ 392 h 415"/>
                <a:gd name="T22" fmla="*/ 444 w 529"/>
                <a:gd name="T23" fmla="*/ 399 h 415"/>
                <a:gd name="T24" fmla="*/ 426 w 529"/>
                <a:gd name="T25" fmla="*/ 394 h 415"/>
                <a:gd name="T26" fmla="*/ 408 w 529"/>
                <a:gd name="T27" fmla="*/ 399 h 415"/>
                <a:gd name="T28" fmla="*/ 400 w 529"/>
                <a:gd name="T29" fmla="*/ 407 h 415"/>
                <a:gd name="T30" fmla="*/ 379 w 529"/>
                <a:gd name="T31" fmla="*/ 402 h 415"/>
                <a:gd name="T32" fmla="*/ 361 w 529"/>
                <a:gd name="T33" fmla="*/ 415 h 415"/>
                <a:gd name="T34" fmla="*/ 343 w 529"/>
                <a:gd name="T35" fmla="*/ 407 h 415"/>
                <a:gd name="T36" fmla="*/ 338 w 529"/>
                <a:gd name="T37" fmla="*/ 407 h 415"/>
                <a:gd name="T38" fmla="*/ 323 w 529"/>
                <a:gd name="T39" fmla="*/ 402 h 415"/>
                <a:gd name="T40" fmla="*/ 320 w 529"/>
                <a:gd name="T41" fmla="*/ 387 h 415"/>
                <a:gd name="T42" fmla="*/ 325 w 529"/>
                <a:gd name="T43" fmla="*/ 371 h 415"/>
                <a:gd name="T44" fmla="*/ 317 w 529"/>
                <a:gd name="T45" fmla="*/ 353 h 415"/>
                <a:gd name="T46" fmla="*/ 299 w 529"/>
                <a:gd name="T47" fmla="*/ 345 h 415"/>
                <a:gd name="T48" fmla="*/ 287 w 529"/>
                <a:gd name="T49" fmla="*/ 343 h 415"/>
                <a:gd name="T50" fmla="*/ 268 w 529"/>
                <a:gd name="T51" fmla="*/ 338 h 415"/>
                <a:gd name="T52" fmla="*/ 250 w 529"/>
                <a:gd name="T53" fmla="*/ 330 h 415"/>
                <a:gd name="T54" fmla="*/ 238 w 529"/>
                <a:gd name="T55" fmla="*/ 335 h 415"/>
                <a:gd name="T56" fmla="*/ 235 w 529"/>
                <a:gd name="T57" fmla="*/ 320 h 415"/>
                <a:gd name="T58" fmla="*/ 235 w 529"/>
                <a:gd name="T59" fmla="*/ 299 h 415"/>
                <a:gd name="T60" fmla="*/ 230 w 529"/>
                <a:gd name="T61" fmla="*/ 283 h 415"/>
                <a:gd name="T62" fmla="*/ 227 w 529"/>
                <a:gd name="T63" fmla="*/ 268 h 415"/>
                <a:gd name="T64" fmla="*/ 225 w 529"/>
                <a:gd name="T65" fmla="*/ 255 h 415"/>
                <a:gd name="T66" fmla="*/ 235 w 529"/>
                <a:gd name="T67" fmla="*/ 250 h 415"/>
                <a:gd name="T68" fmla="*/ 230 w 529"/>
                <a:gd name="T69" fmla="*/ 234 h 415"/>
                <a:gd name="T70" fmla="*/ 235 w 529"/>
                <a:gd name="T71" fmla="*/ 222 h 415"/>
                <a:gd name="T72" fmla="*/ 238 w 529"/>
                <a:gd name="T73" fmla="*/ 203 h 415"/>
                <a:gd name="T74" fmla="*/ 245 w 529"/>
                <a:gd name="T75" fmla="*/ 191 h 415"/>
                <a:gd name="T76" fmla="*/ 250 w 529"/>
                <a:gd name="T77" fmla="*/ 178 h 415"/>
                <a:gd name="T78" fmla="*/ 245 w 529"/>
                <a:gd name="T79" fmla="*/ 162 h 415"/>
                <a:gd name="T80" fmla="*/ 253 w 529"/>
                <a:gd name="T81" fmla="*/ 144 h 415"/>
                <a:gd name="T82" fmla="*/ 250 w 529"/>
                <a:gd name="T83" fmla="*/ 126 h 415"/>
                <a:gd name="T84" fmla="*/ 248 w 529"/>
                <a:gd name="T85" fmla="*/ 113 h 415"/>
                <a:gd name="T86" fmla="*/ 245 w 529"/>
                <a:gd name="T87" fmla="*/ 98 h 415"/>
                <a:gd name="T88" fmla="*/ 227 w 529"/>
                <a:gd name="T89" fmla="*/ 85 h 415"/>
                <a:gd name="T90" fmla="*/ 212 w 529"/>
                <a:gd name="T91" fmla="*/ 75 h 415"/>
                <a:gd name="T92" fmla="*/ 199 w 529"/>
                <a:gd name="T93" fmla="*/ 62 h 415"/>
                <a:gd name="T94" fmla="*/ 186 w 529"/>
                <a:gd name="T95" fmla="*/ 46 h 415"/>
                <a:gd name="T96" fmla="*/ 163 w 529"/>
                <a:gd name="T97" fmla="*/ 46 h 415"/>
                <a:gd name="T98" fmla="*/ 155 w 529"/>
                <a:gd name="T99" fmla="*/ 31 h 415"/>
                <a:gd name="T100" fmla="*/ 145 w 529"/>
                <a:gd name="T101" fmla="*/ 20 h 415"/>
                <a:gd name="T102" fmla="*/ 140 w 529"/>
                <a:gd name="T103" fmla="*/ 8 h 415"/>
                <a:gd name="T104" fmla="*/ 124 w 529"/>
                <a:gd name="T105" fmla="*/ 0 h 415"/>
                <a:gd name="T106" fmla="*/ 111 w 529"/>
                <a:gd name="T107" fmla="*/ 10 h 415"/>
                <a:gd name="T108" fmla="*/ 106 w 529"/>
                <a:gd name="T109" fmla="*/ 28 h 415"/>
                <a:gd name="T110" fmla="*/ 103 w 529"/>
                <a:gd name="T111" fmla="*/ 44 h 415"/>
                <a:gd name="T112" fmla="*/ 96 w 529"/>
                <a:gd name="T113" fmla="*/ 62 h 415"/>
                <a:gd name="T114" fmla="*/ 85 w 529"/>
                <a:gd name="T115" fmla="*/ 72 h 415"/>
                <a:gd name="T116" fmla="*/ 72 w 529"/>
                <a:gd name="T117" fmla="*/ 80 h 415"/>
                <a:gd name="T118" fmla="*/ 65 w 529"/>
                <a:gd name="T119" fmla="*/ 93 h 415"/>
                <a:gd name="T120" fmla="*/ 52 w 529"/>
                <a:gd name="T121" fmla="*/ 100 h 415"/>
                <a:gd name="T122" fmla="*/ 34 w 529"/>
                <a:gd name="T123" fmla="*/ 100 h 415"/>
                <a:gd name="T124" fmla="*/ 18 w 529"/>
                <a:gd name="T125" fmla="*/ 108 h 4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29"/>
                <a:gd name="T190" fmla="*/ 0 h 415"/>
                <a:gd name="T191" fmla="*/ 529 w 529"/>
                <a:gd name="T192" fmla="*/ 415 h 41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29" h="415">
                  <a:moveTo>
                    <a:pt x="470" y="304"/>
                  </a:moveTo>
                  <a:lnTo>
                    <a:pt x="470" y="307"/>
                  </a:lnTo>
                  <a:lnTo>
                    <a:pt x="470" y="309"/>
                  </a:lnTo>
                  <a:lnTo>
                    <a:pt x="470" y="312"/>
                  </a:lnTo>
                  <a:lnTo>
                    <a:pt x="470" y="314"/>
                  </a:lnTo>
                  <a:lnTo>
                    <a:pt x="470" y="317"/>
                  </a:lnTo>
                  <a:lnTo>
                    <a:pt x="472" y="317"/>
                  </a:lnTo>
                  <a:lnTo>
                    <a:pt x="475" y="317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80" y="322"/>
                  </a:lnTo>
                  <a:lnTo>
                    <a:pt x="480" y="325"/>
                  </a:lnTo>
                  <a:lnTo>
                    <a:pt x="482" y="325"/>
                  </a:lnTo>
                  <a:lnTo>
                    <a:pt x="482" y="327"/>
                  </a:lnTo>
                  <a:lnTo>
                    <a:pt x="485" y="327"/>
                  </a:lnTo>
                  <a:lnTo>
                    <a:pt x="488" y="327"/>
                  </a:lnTo>
                  <a:lnTo>
                    <a:pt x="490" y="330"/>
                  </a:lnTo>
                  <a:lnTo>
                    <a:pt x="493" y="330"/>
                  </a:lnTo>
                  <a:lnTo>
                    <a:pt x="495" y="330"/>
                  </a:lnTo>
                  <a:lnTo>
                    <a:pt x="498" y="330"/>
                  </a:lnTo>
                  <a:lnTo>
                    <a:pt x="498" y="332"/>
                  </a:lnTo>
                  <a:lnTo>
                    <a:pt x="501" y="332"/>
                  </a:lnTo>
                  <a:lnTo>
                    <a:pt x="503" y="332"/>
                  </a:lnTo>
                  <a:lnTo>
                    <a:pt x="506" y="332"/>
                  </a:lnTo>
                  <a:lnTo>
                    <a:pt x="506" y="335"/>
                  </a:lnTo>
                  <a:lnTo>
                    <a:pt x="508" y="332"/>
                  </a:lnTo>
                  <a:lnTo>
                    <a:pt x="508" y="335"/>
                  </a:lnTo>
                  <a:lnTo>
                    <a:pt x="511" y="335"/>
                  </a:lnTo>
                  <a:lnTo>
                    <a:pt x="513" y="335"/>
                  </a:lnTo>
                  <a:lnTo>
                    <a:pt x="513" y="338"/>
                  </a:lnTo>
                  <a:lnTo>
                    <a:pt x="516" y="338"/>
                  </a:lnTo>
                  <a:lnTo>
                    <a:pt x="516" y="340"/>
                  </a:lnTo>
                  <a:lnTo>
                    <a:pt x="519" y="340"/>
                  </a:lnTo>
                  <a:lnTo>
                    <a:pt x="521" y="340"/>
                  </a:lnTo>
                  <a:lnTo>
                    <a:pt x="521" y="343"/>
                  </a:lnTo>
                  <a:lnTo>
                    <a:pt x="524" y="343"/>
                  </a:lnTo>
                  <a:lnTo>
                    <a:pt x="526" y="343"/>
                  </a:lnTo>
                  <a:lnTo>
                    <a:pt x="529" y="343"/>
                  </a:lnTo>
                  <a:lnTo>
                    <a:pt x="529" y="345"/>
                  </a:lnTo>
                  <a:lnTo>
                    <a:pt x="529" y="348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4" y="353"/>
                  </a:lnTo>
                  <a:lnTo>
                    <a:pt x="524" y="356"/>
                  </a:lnTo>
                  <a:lnTo>
                    <a:pt x="521" y="358"/>
                  </a:lnTo>
                  <a:lnTo>
                    <a:pt x="519" y="358"/>
                  </a:lnTo>
                  <a:lnTo>
                    <a:pt x="519" y="361"/>
                  </a:lnTo>
                  <a:lnTo>
                    <a:pt x="516" y="361"/>
                  </a:lnTo>
                  <a:lnTo>
                    <a:pt x="516" y="363"/>
                  </a:lnTo>
                  <a:lnTo>
                    <a:pt x="516" y="366"/>
                  </a:lnTo>
                  <a:lnTo>
                    <a:pt x="519" y="368"/>
                  </a:lnTo>
                  <a:lnTo>
                    <a:pt x="519" y="371"/>
                  </a:lnTo>
                  <a:lnTo>
                    <a:pt x="516" y="374"/>
                  </a:lnTo>
                  <a:lnTo>
                    <a:pt x="513" y="374"/>
                  </a:lnTo>
                  <a:lnTo>
                    <a:pt x="513" y="376"/>
                  </a:lnTo>
                  <a:lnTo>
                    <a:pt x="511" y="376"/>
                  </a:lnTo>
                  <a:lnTo>
                    <a:pt x="511" y="379"/>
                  </a:lnTo>
                  <a:lnTo>
                    <a:pt x="511" y="381"/>
                  </a:lnTo>
                  <a:lnTo>
                    <a:pt x="508" y="381"/>
                  </a:lnTo>
                  <a:lnTo>
                    <a:pt x="508" y="384"/>
                  </a:lnTo>
                  <a:lnTo>
                    <a:pt x="506" y="384"/>
                  </a:lnTo>
                  <a:lnTo>
                    <a:pt x="506" y="387"/>
                  </a:lnTo>
                  <a:lnTo>
                    <a:pt x="503" y="387"/>
                  </a:lnTo>
                  <a:lnTo>
                    <a:pt x="503" y="389"/>
                  </a:lnTo>
                  <a:lnTo>
                    <a:pt x="501" y="389"/>
                  </a:lnTo>
                  <a:lnTo>
                    <a:pt x="498" y="389"/>
                  </a:lnTo>
                  <a:lnTo>
                    <a:pt x="498" y="387"/>
                  </a:lnTo>
                  <a:lnTo>
                    <a:pt x="495" y="387"/>
                  </a:lnTo>
                  <a:lnTo>
                    <a:pt x="493" y="387"/>
                  </a:lnTo>
                  <a:lnTo>
                    <a:pt x="493" y="384"/>
                  </a:lnTo>
                  <a:lnTo>
                    <a:pt x="490" y="384"/>
                  </a:lnTo>
                  <a:lnTo>
                    <a:pt x="488" y="384"/>
                  </a:lnTo>
                  <a:lnTo>
                    <a:pt x="485" y="384"/>
                  </a:lnTo>
                  <a:lnTo>
                    <a:pt x="482" y="384"/>
                  </a:lnTo>
                  <a:lnTo>
                    <a:pt x="480" y="384"/>
                  </a:lnTo>
                  <a:lnTo>
                    <a:pt x="480" y="387"/>
                  </a:lnTo>
                  <a:lnTo>
                    <a:pt x="480" y="389"/>
                  </a:lnTo>
                  <a:lnTo>
                    <a:pt x="477" y="389"/>
                  </a:lnTo>
                  <a:lnTo>
                    <a:pt x="477" y="387"/>
                  </a:lnTo>
                  <a:lnTo>
                    <a:pt x="475" y="384"/>
                  </a:lnTo>
                  <a:lnTo>
                    <a:pt x="472" y="384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67" y="387"/>
                  </a:lnTo>
                  <a:lnTo>
                    <a:pt x="467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59" y="392"/>
                  </a:lnTo>
                  <a:lnTo>
                    <a:pt x="457" y="392"/>
                  </a:lnTo>
                  <a:lnTo>
                    <a:pt x="457" y="394"/>
                  </a:lnTo>
                  <a:lnTo>
                    <a:pt x="454" y="394"/>
                  </a:lnTo>
                  <a:lnTo>
                    <a:pt x="452" y="397"/>
                  </a:lnTo>
                  <a:lnTo>
                    <a:pt x="449" y="399"/>
                  </a:lnTo>
                  <a:lnTo>
                    <a:pt x="446" y="402"/>
                  </a:lnTo>
                  <a:lnTo>
                    <a:pt x="446" y="399"/>
                  </a:lnTo>
                  <a:lnTo>
                    <a:pt x="444" y="399"/>
                  </a:lnTo>
                  <a:lnTo>
                    <a:pt x="444" y="397"/>
                  </a:lnTo>
                  <a:lnTo>
                    <a:pt x="441" y="397"/>
                  </a:lnTo>
                  <a:lnTo>
                    <a:pt x="439" y="397"/>
                  </a:lnTo>
                  <a:lnTo>
                    <a:pt x="436" y="397"/>
                  </a:lnTo>
                  <a:lnTo>
                    <a:pt x="433" y="394"/>
                  </a:lnTo>
                  <a:lnTo>
                    <a:pt x="431" y="394"/>
                  </a:lnTo>
                  <a:lnTo>
                    <a:pt x="428" y="394"/>
                  </a:lnTo>
                  <a:lnTo>
                    <a:pt x="426" y="394"/>
                  </a:lnTo>
                  <a:lnTo>
                    <a:pt x="423" y="394"/>
                  </a:lnTo>
                  <a:lnTo>
                    <a:pt x="421" y="394"/>
                  </a:lnTo>
                  <a:lnTo>
                    <a:pt x="418" y="394"/>
                  </a:lnTo>
                  <a:lnTo>
                    <a:pt x="415" y="394"/>
                  </a:lnTo>
                  <a:lnTo>
                    <a:pt x="413" y="397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08" y="399"/>
                  </a:lnTo>
                  <a:lnTo>
                    <a:pt x="408" y="402"/>
                  </a:lnTo>
                  <a:lnTo>
                    <a:pt x="408" y="405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5" y="410"/>
                  </a:lnTo>
                  <a:lnTo>
                    <a:pt x="403" y="410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0" y="399"/>
                  </a:lnTo>
                  <a:lnTo>
                    <a:pt x="387" y="399"/>
                  </a:lnTo>
                  <a:lnTo>
                    <a:pt x="384" y="399"/>
                  </a:lnTo>
                  <a:lnTo>
                    <a:pt x="382" y="402"/>
                  </a:lnTo>
                  <a:lnTo>
                    <a:pt x="379" y="402"/>
                  </a:lnTo>
                  <a:lnTo>
                    <a:pt x="377" y="402"/>
                  </a:lnTo>
                  <a:lnTo>
                    <a:pt x="372" y="405"/>
                  </a:lnTo>
                  <a:lnTo>
                    <a:pt x="369" y="407"/>
                  </a:lnTo>
                  <a:lnTo>
                    <a:pt x="366" y="407"/>
                  </a:lnTo>
                  <a:lnTo>
                    <a:pt x="366" y="410"/>
                  </a:lnTo>
                  <a:lnTo>
                    <a:pt x="364" y="412"/>
                  </a:lnTo>
                  <a:lnTo>
                    <a:pt x="361" y="412"/>
                  </a:lnTo>
                  <a:lnTo>
                    <a:pt x="361" y="415"/>
                  </a:lnTo>
                  <a:lnTo>
                    <a:pt x="359" y="415"/>
                  </a:lnTo>
                  <a:lnTo>
                    <a:pt x="356" y="412"/>
                  </a:lnTo>
                  <a:lnTo>
                    <a:pt x="354" y="410"/>
                  </a:lnTo>
                  <a:lnTo>
                    <a:pt x="354" y="407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6" y="407"/>
                  </a:lnTo>
                  <a:lnTo>
                    <a:pt x="343" y="407"/>
                  </a:lnTo>
                  <a:lnTo>
                    <a:pt x="343" y="410"/>
                  </a:lnTo>
                  <a:lnTo>
                    <a:pt x="343" y="412"/>
                  </a:lnTo>
                  <a:lnTo>
                    <a:pt x="341" y="412"/>
                  </a:lnTo>
                  <a:lnTo>
                    <a:pt x="341" y="410"/>
                  </a:lnTo>
                  <a:lnTo>
                    <a:pt x="338" y="410"/>
                  </a:lnTo>
                  <a:lnTo>
                    <a:pt x="341" y="410"/>
                  </a:lnTo>
                  <a:lnTo>
                    <a:pt x="341" y="407"/>
                  </a:lnTo>
                  <a:lnTo>
                    <a:pt x="338" y="407"/>
                  </a:lnTo>
                  <a:lnTo>
                    <a:pt x="338" y="405"/>
                  </a:lnTo>
                  <a:lnTo>
                    <a:pt x="335" y="405"/>
                  </a:lnTo>
                  <a:lnTo>
                    <a:pt x="335" y="407"/>
                  </a:lnTo>
                  <a:lnTo>
                    <a:pt x="333" y="407"/>
                  </a:lnTo>
                  <a:lnTo>
                    <a:pt x="330" y="407"/>
                  </a:lnTo>
                  <a:lnTo>
                    <a:pt x="328" y="405"/>
                  </a:lnTo>
                  <a:lnTo>
                    <a:pt x="325" y="402"/>
                  </a:lnTo>
                  <a:lnTo>
                    <a:pt x="323" y="402"/>
                  </a:lnTo>
                  <a:lnTo>
                    <a:pt x="317" y="402"/>
                  </a:lnTo>
                  <a:lnTo>
                    <a:pt x="317" y="399"/>
                  </a:lnTo>
                  <a:lnTo>
                    <a:pt x="315" y="397"/>
                  </a:lnTo>
                  <a:lnTo>
                    <a:pt x="315" y="394"/>
                  </a:lnTo>
                  <a:lnTo>
                    <a:pt x="315" y="392"/>
                  </a:lnTo>
                  <a:lnTo>
                    <a:pt x="317" y="392"/>
                  </a:lnTo>
                  <a:lnTo>
                    <a:pt x="317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9"/>
                  </a:lnTo>
                  <a:lnTo>
                    <a:pt x="320" y="376"/>
                  </a:lnTo>
                  <a:lnTo>
                    <a:pt x="323" y="376"/>
                  </a:lnTo>
                  <a:lnTo>
                    <a:pt x="323" y="374"/>
                  </a:lnTo>
                  <a:lnTo>
                    <a:pt x="325" y="374"/>
                  </a:lnTo>
                  <a:lnTo>
                    <a:pt x="325" y="371"/>
                  </a:lnTo>
                  <a:lnTo>
                    <a:pt x="328" y="368"/>
                  </a:lnTo>
                  <a:lnTo>
                    <a:pt x="325" y="366"/>
                  </a:lnTo>
                  <a:lnTo>
                    <a:pt x="325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3" y="356"/>
                  </a:lnTo>
                  <a:lnTo>
                    <a:pt x="320" y="356"/>
                  </a:lnTo>
                  <a:lnTo>
                    <a:pt x="317" y="353"/>
                  </a:lnTo>
                  <a:lnTo>
                    <a:pt x="315" y="350"/>
                  </a:lnTo>
                  <a:lnTo>
                    <a:pt x="312" y="350"/>
                  </a:lnTo>
                  <a:lnTo>
                    <a:pt x="310" y="350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5" y="348"/>
                  </a:lnTo>
                  <a:lnTo>
                    <a:pt x="302" y="345"/>
                  </a:lnTo>
                  <a:lnTo>
                    <a:pt x="299" y="345"/>
                  </a:lnTo>
                  <a:lnTo>
                    <a:pt x="297" y="345"/>
                  </a:lnTo>
                  <a:lnTo>
                    <a:pt x="297" y="343"/>
                  </a:lnTo>
                  <a:lnTo>
                    <a:pt x="294" y="343"/>
                  </a:lnTo>
                  <a:lnTo>
                    <a:pt x="292" y="343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7" y="343"/>
                  </a:lnTo>
                  <a:lnTo>
                    <a:pt x="284" y="343"/>
                  </a:lnTo>
                  <a:lnTo>
                    <a:pt x="281" y="343"/>
                  </a:lnTo>
                  <a:lnTo>
                    <a:pt x="281" y="340"/>
                  </a:lnTo>
                  <a:lnTo>
                    <a:pt x="279" y="340"/>
                  </a:lnTo>
                  <a:lnTo>
                    <a:pt x="276" y="340"/>
                  </a:lnTo>
                  <a:lnTo>
                    <a:pt x="274" y="340"/>
                  </a:lnTo>
                  <a:lnTo>
                    <a:pt x="271" y="338"/>
                  </a:lnTo>
                  <a:lnTo>
                    <a:pt x="268" y="338"/>
                  </a:lnTo>
                  <a:lnTo>
                    <a:pt x="266" y="338"/>
                  </a:lnTo>
                  <a:lnTo>
                    <a:pt x="263" y="338"/>
                  </a:lnTo>
                  <a:lnTo>
                    <a:pt x="261" y="338"/>
                  </a:lnTo>
                  <a:lnTo>
                    <a:pt x="261" y="335"/>
                  </a:lnTo>
                  <a:lnTo>
                    <a:pt x="258" y="335"/>
                  </a:lnTo>
                  <a:lnTo>
                    <a:pt x="256" y="332"/>
                  </a:lnTo>
                  <a:lnTo>
                    <a:pt x="253" y="332"/>
                  </a:lnTo>
                  <a:lnTo>
                    <a:pt x="250" y="330"/>
                  </a:lnTo>
                  <a:lnTo>
                    <a:pt x="248" y="330"/>
                  </a:lnTo>
                  <a:lnTo>
                    <a:pt x="248" y="327"/>
                  </a:lnTo>
                  <a:lnTo>
                    <a:pt x="245" y="327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3" y="332"/>
                  </a:lnTo>
                  <a:lnTo>
                    <a:pt x="240" y="332"/>
                  </a:lnTo>
                  <a:lnTo>
                    <a:pt x="238" y="335"/>
                  </a:lnTo>
                  <a:lnTo>
                    <a:pt x="238" y="332"/>
                  </a:lnTo>
                  <a:lnTo>
                    <a:pt x="238" y="330"/>
                  </a:lnTo>
                  <a:lnTo>
                    <a:pt x="235" y="330"/>
                  </a:lnTo>
                  <a:lnTo>
                    <a:pt x="235" y="327"/>
                  </a:lnTo>
                  <a:lnTo>
                    <a:pt x="235" y="325"/>
                  </a:lnTo>
                  <a:lnTo>
                    <a:pt x="232" y="322"/>
                  </a:lnTo>
                  <a:lnTo>
                    <a:pt x="232" y="320"/>
                  </a:lnTo>
                  <a:lnTo>
                    <a:pt x="235" y="320"/>
                  </a:lnTo>
                  <a:lnTo>
                    <a:pt x="235" y="317"/>
                  </a:lnTo>
                  <a:lnTo>
                    <a:pt x="238" y="314"/>
                  </a:lnTo>
                  <a:lnTo>
                    <a:pt x="238" y="312"/>
                  </a:lnTo>
                  <a:lnTo>
                    <a:pt x="238" y="309"/>
                  </a:lnTo>
                  <a:lnTo>
                    <a:pt x="238" y="307"/>
                  </a:lnTo>
                  <a:lnTo>
                    <a:pt x="238" y="304"/>
                  </a:lnTo>
                  <a:lnTo>
                    <a:pt x="238" y="301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296"/>
                  </a:lnTo>
                  <a:lnTo>
                    <a:pt x="232" y="294"/>
                  </a:lnTo>
                  <a:lnTo>
                    <a:pt x="232" y="291"/>
                  </a:lnTo>
                  <a:lnTo>
                    <a:pt x="232" y="289"/>
                  </a:lnTo>
                  <a:lnTo>
                    <a:pt x="232" y="286"/>
                  </a:lnTo>
                  <a:lnTo>
                    <a:pt x="232" y="283"/>
                  </a:lnTo>
                  <a:lnTo>
                    <a:pt x="230" y="283"/>
                  </a:lnTo>
                  <a:lnTo>
                    <a:pt x="227" y="283"/>
                  </a:lnTo>
                  <a:lnTo>
                    <a:pt x="227" y="281"/>
                  </a:lnTo>
                  <a:lnTo>
                    <a:pt x="227" y="278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5" y="273"/>
                  </a:lnTo>
                  <a:lnTo>
                    <a:pt x="227" y="271"/>
                  </a:lnTo>
                  <a:lnTo>
                    <a:pt x="227" y="268"/>
                  </a:lnTo>
                  <a:lnTo>
                    <a:pt x="225" y="268"/>
                  </a:lnTo>
                  <a:lnTo>
                    <a:pt x="225" y="265"/>
                  </a:lnTo>
                  <a:lnTo>
                    <a:pt x="225" y="263"/>
                  </a:lnTo>
                  <a:lnTo>
                    <a:pt x="222" y="263"/>
                  </a:lnTo>
                  <a:lnTo>
                    <a:pt x="225" y="263"/>
                  </a:lnTo>
                  <a:lnTo>
                    <a:pt x="225" y="260"/>
                  </a:lnTo>
                  <a:lnTo>
                    <a:pt x="225" y="258"/>
                  </a:lnTo>
                  <a:lnTo>
                    <a:pt x="225" y="255"/>
                  </a:lnTo>
                  <a:lnTo>
                    <a:pt x="227" y="255"/>
                  </a:lnTo>
                  <a:lnTo>
                    <a:pt x="230" y="255"/>
                  </a:lnTo>
                  <a:lnTo>
                    <a:pt x="232" y="255"/>
                  </a:lnTo>
                  <a:lnTo>
                    <a:pt x="235" y="255"/>
                  </a:lnTo>
                  <a:lnTo>
                    <a:pt x="238" y="255"/>
                  </a:lnTo>
                  <a:lnTo>
                    <a:pt x="238" y="252"/>
                  </a:lnTo>
                  <a:lnTo>
                    <a:pt x="238" y="250"/>
                  </a:lnTo>
                  <a:lnTo>
                    <a:pt x="235" y="250"/>
                  </a:lnTo>
                  <a:lnTo>
                    <a:pt x="235" y="247"/>
                  </a:lnTo>
                  <a:lnTo>
                    <a:pt x="235" y="245"/>
                  </a:lnTo>
                  <a:lnTo>
                    <a:pt x="235" y="242"/>
                  </a:lnTo>
                  <a:lnTo>
                    <a:pt x="232" y="242"/>
                  </a:lnTo>
                  <a:lnTo>
                    <a:pt x="232" y="240"/>
                  </a:lnTo>
                  <a:lnTo>
                    <a:pt x="230" y="240"/>
                  </a:lnTo>
                  <a:lnTo>
                    <a:pt x="230" y="237"/>
                  </a:lnTo>
                  <a:lnTo>
                    <a:pt x="230" y="234"/>
                  </a:lnTo>
                  <a:lnTo>
                    <a:pt x="227" y="234"/>
                  </a:lnTo>
                  <a:lnTo>
                    <a:pt x="227" y="232"/>
                  </a:lnTo>
                  <a:lnTo>
                    <a:pt x="230" y="232"/>
                  </a:lnTo>
                  <a:lnTo>
                    <a:pt x="232" y="232"/>
                  </a:lnTo>
                  <a:lnTo>
                    <a:pt x="232" y="229"/>
                  </a:lnTo>
                  <a:lnTo>
                    <a:pt x="235" y="227"/>
                  </a:lnTo>
                  <a:lnTo>
                    <a:pt x="235" y="224"/>
                  </a:lnTo>
                  <a:lnTo>
                    <a:pt x="235" y="222"/>
                  </a:lnTo>
                  <a:lnTo>
                    <a:pt x="235" y="219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8" y="214"/>
                  </a:lnTo>
                  <a:lnTo>
                    <a:pt x="238" y="211"/>
                  </a:lnTo>
                  <a:lnTo>
                    <a:pt x="238" y="209"/>
                  </a:lnTo>
                  <a:lnTo>
                    <a:pt x="238" y="206"/>
                  </a:lnTo>
                  <a:lnTo>
                    <a:pt x="238" y="203"/>
                  </a:lnTo>
                  <a:lnTo>
                    <a:pt x="238" y="201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196"/>
                  </a:lnTo>
                  <a:lnTo>
                    <a:pt x="240" y="193"/>
                  </a:lnTo>
                  <a:lnTo>
                    <a:pt x="243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5" y="188"/>
                  </a:lnTo>
                  <a:lnTo>
                    <a:pt x="245" y="185"/>
                  </a:lnTo>
                  <a:lnTo>
                    <a:pt x="245" y="183"/>
                  </a:lnTo>
                  <a:lnTo>
                    <a:pt x="248" y="183"/>
                  </a:lnTo>
                  <a:lnTo>
                    <a:pt x="248" y="180"/>
                  </a:lnTo>
                  <a:lnTo>
                    <a:pt x="250" y="180"/>
                  </a:lnTo>
                  <a:lnTo>
                    <a:pt x="250" y="178"/>
                  </a:lnTo>
                  <a:lnTo>
                    <a:pt x="250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48" y="170"/>
                  </a:lnTo>
                  <a:lnTo>
                    <a:pt x="248" y="167"/>
                  </a:lnTo>
                  <a:lnTo>
                    <a:pt x="248" y="165"/>
                  </a:lnTo>
                  <a:lnTo>
                    <a:pt x="245" y="165"/>
                  </a:lnTo>
                  <a:lnTo>
                    <a:pt x="245" y="162"/>
                  </a:lnTo>
                  <a:lnTo>
                    <a:pt x="245" y="160"/>
                  </a:lnTo>
                  <a:lnTo>
                    <a:pt x="245" y="157"/>
                  </a:lnTo>
                  <a:lnTo>
                    <a:pt x="248" y="154"/>
                  </a:lnTo>
                  <a:lnTo>
                    <a:pt x="250" y="154"/>
                  </a:lnTo>
                  <a:lnTo>
                    <a:pt x="253" y="152"/>
                  </a:lnTo>
                  <a:lnTo>
                    <a:pt x="253" y="149"/>
                  </a:lnTo>
                  <a:lnTo>
                    <a:pt x="253" y="147"/>
                  </a:lnTo>
                  <a:lnTo>
                    <a:pt x="253" y="144"/>
                  </a:lnTo>
                  <a:lnTo>
                    <a:pt x="253" y="142"/>
                  </a:lnTo>
                  <a:lnTo>
                    <a:pt x="253" y="139"/>
                  </a:lnTo>
                  <a:lnTo>
                    <a:pt x="253" y="136"/>
                  </a:lnTo>
                  <a:lnTo>
                    <a:pt x="253" y="134"/>
                  </a:lnTo>
                  <a:lnTo>
                    <a:pt x="253" y="131"/>
                  </a:lnTo>
                  <a:lnTo>
                    <a:pt x="253" y="129"/>
                  </a:lnTo>
                  <a:lnTo>
                    <a:pt x="253" y="126"/>
                  </a:lnTo>
                  <a:lnTo>
                    <a:pt x="250" y="126"/>
                  </a:lnTo>
                  <a:lnTo>
                    <a:pt x="250" y="124"/>
                  </a:lnTo>
                  <a:lnTo>
                    <a:pt x="248" y="124"/>
                  </a:lnTo>
                  <a:lnTo>
                    <a:pt x="248" y="121"/>
                  </a:lnTo>
                  <a:lnTo>
                    <a:pt x="248" y="118"/>
                  </a:lnTo>
                  <a:lnTo>
                    <a:pt x="245" y="118"/>
                  </a:lnTo>
                  <a:lnTo>
                    <a:pt x="245" y="116"/>
                  </a:lnTo>
                  <a:lnTo>
                    <a:pt x="248" y="116"/>
                  </a:lnTo>
                  <a:lnTo>
                    <a:pt x="248" y="113"/>
                  </a:lnTo>
                  <a:lnTo>
                    <a:pt x="248" y="111"/>
                  </a:lnTo>
                  <a:lnTo>
                    <a:pt x="248" y="108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8" y="100"/>
                  </a:lnTo>
                  <a:lnTo>
                    <a:pt x="245" y="98"/>
                  </a:lnTo>
                  <a:lnTo>
                    <a:pt x="243" y="98"/>
                  </a:lnTo>
                  <a:lnTo>
                    <a:pt x="240" y="95"/>
                  </a:lnTo>
                  <a:lnTo>
                    <a:pt x="238" y="93"/>
                  </a:lnTo>
                  <a:lnTo>
                    <a:pt x="235" y="93"/>
                  </a:lnTo>
                  <a:lnTo>
                    <a:pt x="232" y="90"/>
                  </a:lnTo>
                  <a:lnTo>
                    <a:pt x="232" y="87"/>
                  </a:lnTo>
                  <a:lnTo>
                    <a:pt x="230" y="87"/>
                  </a:lnTo>
                  <a:lnTo>
                    <a:pt x="227" y="85"/>
                  </a:lnTo>
                  <a:lnTo>
                    <a:pt x="225" y="85"/>
                  </a:lnTo>
                  <a:lnTo>
                    <a:pt x="225" y="82"/>
                  </a:lnTo>
                  <a:lnTo>
                    <a:pt x="222" y="82"/>
                  </a:lnTo>
                  <a:lnTo>
                    <a:pt x="219" y="80"/>
                  </a:lnTo>
                  <a:lnTo>
                    <a:pt x="217" y="77"/>
                  </a:lnTo>
                  <a:lnTo>
                    <a:pt x="214" y="77"/>
                  </a:lnTo>
                  <a:lnTo>
                    <a:pt x="214" y="75"/>
                  </a:lnTo>
                  <a:lnTo>
                    <a:pt x="212" y="75"/>
                  </a:lnTo>
                  <a:lnTo>
                    <a:pt x="209" y="72"/>
                  </a:lnTo>
                  <a:lnTo>
                    <a:pt x="209" y="69"/>
                  </a:lnTo>
                  <a:lnTo>
                    <a:pt x="207" y="69"/>
                  </a:lnTo>
                  <a:lnTo>
                    <a:pt x="207" y="67"/>
                  </a:lnTo>
                  <a:lnTo>
                    <a:pt x="204" y="64"/>
                  </a:lnTo>
                  <a:lnTo>
                    <a:pt x="201" y="64"/>
                  </a:lnTo>
                  <a:lnTo>
                    <a:pt x="201" y="62"/>
                  </a:lnTo>
                  <a:lnTo>
                    <a:pt x="199" y="62"/>
                  </a:lnTo>
                  <a:lnTo>
                    <a:pt x="199" y="59"/>
                  </a:lnTo>
                  <a:lnTo>
                    <a:pt x="196" y="59"/>
                  </a:lnTo>
                  <a:lnTo>
                    <a:pt x="196" y="57"/>
                  </a:lnTo>
                  <a:lnTo>
                    <a:pt x="194" y="57"/>
                  </a:lnTo>
                  <a:lnTo>
                    <a:pt x="191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46"/>
                  </a:lnTo>
                  <a:lnTo>
                    <a:pt x="183" y="49"/>
                  </a:lnTo>
                  <a:lnTo>
                    <a:pt x="178" y="49"/>
                  </a:lnTo>
                  <a:lnTo>
                    <a:pt x="176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8" y="49"/>
                  </a:lnTo>
                  <a:lnTo>
                    <a:pt x="165" y="46"/>
                  </a:lnTo>
                  <a:lnTo>
                    <a:pt x="163" y="46"/>
                  </a:lnTo>
                  <a:lnTo>
                    <a:pt x="163" y="44"/>
                  </a:lnTo>
                  <a:lnTo>
                    <a:pt x="160" y="44"/>
                  </a:lnTo>
                  <a:lnTo>
                    <a:pt x="160" y="41"/>
                  </a:lnTo>
                  <a:lnTo>
                    <a:pt x="158" y="38"/>
                  </a:lnTo>
                  <a:lnTo>
                    <a:pt x="155" y="38"/>
                  </a:lnTo>
                  <a:lnTo>
                    <a:pt x="155" y="36"/>
                  </a:lnTo>
                  <a:lnTo>
                    <a:pt x="155" y="33"/>
                  </a:lnTo>
                  <a:lnTo>
                    <a:pt x="155" y="31"/>
                  </a:lnTo>
                  <a:lnTo>
                    <a:pt x="155" y="28"/>
                  </a:lnTo>
                  <a:lnTo>
                    <a:pt x="152" y="28"/>
                  </a:lnTo>
                  <a:lnTo>
                    <a:pt x="152" y="26"/>
                  </a:lnTo>
                  <a:lnTo>
                    <a:pt x="150" y="26"/>
                  </a:lnTo>
                  <a:lnTo>
                    <a:pt x="150" y="23"/>
                  </a:lnTo>
                  <a:lnTo>
                    <a:pt x="147" y="23"/>
                  </a:lnTo>
                  <a:lnTo>
                    <a:pt x="147" y="20"/>
                  </a:lnTo>
                  <a:lnTo>
                    <a:pt x="145" y="20"/>
                  </a:lnTo>
                  <a:lnTo>
                    <a:pt x="145" y="18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0" y="18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0" y="10"/>
                  </a:lnTo>
                  <a:lnTo>
                    <a:pt x="140" y="8"/>
                  </a:lnTo>
                  <a:lnTo>
                    <a:pt x="140" y="5"/>
                  </a:lnTo>
                  <a:lnTo>
                    <a:pt x="137" y="5"/>
                  </a:lnTo>
                  <a:lnTo>
                    <a:pt x="134" y="5"/>
                  </a:lnTo>
                  <a:lnTo>
                    <a:pt x="132" y="5"/>
                  </a:lnTo>
                  <a:lnTo>
                    <a:pt x="129" y="2"/>
                  </a:lnTo>
                  <a:lnTo>
                    <a:pt x="129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1" y="0"/>
                  </a:lnTo>
                  <a:lnTo>
                    <a:pt x="121" y="2"/>
                  </a:lnTo>
                  <a:lnTo>
                    <a:pt x="119" y="2"/>
                  </a:lnTo>
                  <a:lnTo>
                    <a:pt x="119" y="5"/>
                  </a:lnTo>
                  <a:lnTo>
                    <a:pt x="116" y="5"/>
                  </a:lnTo>
                  <a:lnTo>
                    <a:pt x="114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09" y="13"/>
                  </a:lnTo>
                  <a:lnTo>
                    <a:pt x="109" y="15"/>
                  </a:lnTo>
                  <a:lnTo>
                    <a:pt x="109" y="18"/>
                  </a:lnTo>
                  <a:lnTo>
                    <a:pt x="109" y="20"/>
                  </a:lnTo>
                  <a:lnTo>
                    <a:pt x="109" y="23"/>
                  </a:lnTo>
                  <a:lnTo>
                    <a:pt x="106" y="23"/>
                  </a:lnTo>
                  <a:lnTo>
                    <a:pt x="106" y="26"/>
                  </a:lnTo>
                  <a:lnTo>
                    <a:pt x="106" y="28"/>
                  </a:lnTo>
                  <a:lnTo>
                    <a:pt x="109" y="28"/>
                  </a:lnTo>
                  <a:lnTo>
                    <a:pt x="109" y="31"/>
                  </a:lnTo>
                  <a:lnTo>
                    <a:pt x="109" y="33"/>
                  </a:lnTo>
                  <a:lnTo>
                    <a:pt x="106" y="36"/>
                  </a:lnTo>
                  <a:lnTo>
                    <a:pt x="106" y="38"/>
                  </a:lnTo>
                  <a:lnTo>
                    <a:pt x="103" y="38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6"/>
                  </a:lnTo>
                  <a:lnTo>
                    <a:pt x="103" y="49"/>
                  </a:lnTo>
                  <a:lnTo>
                    <a:pt x="101" y="51"/>
                  </a:lnTo>
                  <a:lnTo>
                    <a:pt x="101" y="54"/>
                  </a:lnTo>
                  <a:lnTo>
                    <a:pt x="101" y="57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6" y="62"/>
                  </a:lnTo>
                  <a:lnTo>
                    <a:pt x="93" y="62"/>
                  </a:lnTo>
                  <a:lnTo>
                    <a:pt x="93" y="64"/>
                  </a:lnTo>
                  <a:lnTo>
                    <a:pt x="91" y="64"/>
                  </a:lnTo>
                  <a:lnTo>
                    <a:pt x="91" y="67"/>
                  </a:lnTo>
                  <a:lnTo>
                    <a:pt x="88" y="67"/>
                  </a:lnTo>
                  <a:lnTo>
                    <a:pt x="88" y="69"/>
                  </a:lnTo>
                  <a:lnTo>
                    <a:pt x="88" y="72"/>
                  </a:lnTo>
                  <a:lnTo>
                    <a:pt x="85" y="72"/>
                  </a:lnTo>
                  <a:lnTo>
                    <a:pt x="85" y="75"/>
                  </a:lnTo>
                  <a:lnTo>
                    <a:pt x="83" y="75"/>
                  </a:lnTo>
                  <a:lnTo>
                    <a:pt x="83" y="77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5" y="77"/>
                  </a:lnTo>
                  <a:lnTo>
                    <a:pt x="75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2" y="85"/>
                  </a:lnTo>
                  <a:lnTo>
                    <a:pt x="70" y="85"/>
                  </a:lnTo>
                  <a:lnTo>
                    <a:pt x="70" y="87"/>
                  </a:lnTo>
                  <a:lnTo>
                    <a:pt x="67" y="87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5" y="93"/>
                  </a:lnTo>
                  <a:lnTo>
                    <a:pt x="62" y="93"/>
                  </a:lnTo>
                  <a:lnTo>
                    <a:pt x="60" y="93"/>
                  </a:lnTo>
                  <a:lnTo>
                    <a:pt x="57" y="93"/>
                  </a:lnTo>
                  <a:lnTo>
                    <a:pt x="57" y="95"/>
                  </a:lnTo>
                  <a:lnTo>
                    <a:pt x="57" y="98"/>
                  </a:lnTo>
                  <a:lnTo>
                    <a:pt x="54" y="98"/>
                  </a:lnTo>
                  <a:lnTo>
                    <a:pt x="54" y="100"/>
                  </a:lnTo>
                  <a:lnTo>
                    <a:pt x="52" y="100"/>
                  </a:lnTo>
                  <a:lnTo>
                    <a:pt x="49" y="103"/>
                  </a:lnTo>
                  <a:lnTo>
                    <a:pt x="47" y="103"/>
                  </a:lnTo>
                  <a:lnTo>
                    <a:pt x="44" y="103"/>
                  </a:lnTo>
                  <a:lnTo>
                    <a:pt x="42" y="103"/>
                  </a:lnTo>
                  <a:lnTo>
                    <a:pt x="39" y="103"/>
                  </a:lnTo>
                  <a:lnTo>
                    <a:pt x="36" y="103"/>
                  </a:lnTo>
                  <a:lnTo>
                    <a:pt x="36" y="100"/>
                  </a:lnTo>
                  <a:lnTo>
                    <a:pt x="34" y="100"/>
                  </a:lnTo>
                  <a:lnTo>
                    <a:pt x="31" y="100"/>
                  </a:lnTo>
                  <a:lnTo>
                    <a:pt x="31" y="103"/>
                  </a:lnTo>
                  <a:lnTo>
                    <a:pt x="29" y="103"/>
                  </a:lnTo>
                  <a:lnTo>
                    <a:pt x="26" y="106"/>
                  </a:lnTo>
                  <a:lnTo>
                    <a:pt x="26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18" y="108"/>
                  </a:lnTo>
                  <a:lnTo>
                    <a:pt x="16" y="108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8" y="108"/>
                  </a:lnTo>
                  <a:lnTo>
                    <a:pt x="5" y="111"/>
                  </a:lnTo>
                  <a:lnTo>
                    <a:pt x="3" y="113"/>
                  </a:lnTo>
                  <a:lnTo>
                    <a:pt x="0" y="11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745" y="2554"/>
              <a:ext cx="949" cy="763"/>
            </a:xfrm>
            <a:custGeom>
              <a:avLst/>
              <a:gdLst/>
              <a:ahLst/>
              <a:cxnLst>
                <a:cxn ang="0">
                  <a:pos x="230" y="307"/>
                </a:cxn>
                <a:cxn ang="0">
                  <a:pos x="279" y="281"/>
                </a:cxn>
                <a:cxn ang="0">
                  <a:pos x="328" y="281"/>
                </a:cxn>
                <a:cxn ang="0">
                  <a:pos x="364" y="271"/>
                </a:cxn>
                <a:cxn ang="0">
                  <a:pos x="415" y="283"/>
                </a:cxn>
                <a:cxn ang="0">
                  <a:pos x="420" y="335"/>
                </a:cxn>
                <a:cxn ang="0">
                  <a:pos x="464" y="348"/>
                </a:cxn>
                <a:cxn ang="0">
                  <a:pos x="513" y="332"/>
                </a:cxn>
                <a:cxn ang="0">
                  <a:pos x="567" y="322"/>
                </a:cxn>
                <a:cxn ang="0">
                  <a:pos x="609" y="317"/>
                </a:cxn>
                <a:cxn ang="0">
                  <a:pos x="627" y="276"/>
                </a:cxn>
                <a:cxn ang="0">
                  <a:pos x="583" y="255"/>
                </a:cxn>
                <a:cxn ang="0">
                  <a:pos x="591" y="211"/>
                </a:cxn>
                <a:cxn ang="0">
                  <a:pos x="647" y="204"/>
                </a:cxn>
                <a:cxn ang="0">
                  <a:pos x="668" y="155"/>
                </a:cxn>
                <a:cxn ang="0">
                  <a:pos x="663" y="108"/>
                </a:cxn>
                <a:cxn ang="0">
                  <a:pos x="691" y="69"/>
                </a:cxn>
                <a:cxn ang="0">
                  <a:pos x="720" y="28"/>
                </a:cxn>
                <a:cxn ang="0">
                  <a:pos x="745" y="54"/>
                </a:cxn>
                <a:cxn ang="0">
                  <a:pos x="766" y="8"/>
                </a:cxn>
                <a:cxn ang="0">
                  <a:pos x="794" y="28"/>
                </a:cxn>
                <a:cxn ang="0">
                  <a:pos x="792" y="64"/>
                </a:cxn>
                <a:cxn ang="0">
                  <a:pos x="818" y="98"/>
                </a:cxn>
                <a:cxn ang="0">
                  <a:pos x="843" y="144"/>
                </a:cxn>
                <a:cxn ang="0">
                  <a:pos x="843" y="206"/>
                </a:cxn>
                <a:cxn ang="0">
                  <a:pos x="877" y="229"/>
                </a:cxn>
                <a:cxn ang="0">
                  <a:pos x="921" y="234"/>
                </a:cxn>
                <a:cxn ang="0">
                  <a:pos x="936" y="296"/>
                </a:cxn>
                <a:cxn ang="0">
                  <a:pos x="931" y="356"/>
                </a:cxn>
                <a:cxn ang="0">
                  <a:pos x="879" y="371"/>
                </a:cxn>
                <a:cxn ang="0">
                  <a:pos x="836" y="397"/>
                </a:cxn>
                <a:cxn ang="0">
                  <a:pos x="792" y="418"/>
                </a:cxn>
                <a:cxn ang="0">
                  <a:pos x="743" y="428"/>
                </a:cxn>
                <a:cxn ang="0">
                  <a:pos x="689" y="438"/>
                </a:cxn>
                <a:cxn ang="0">
                  <a:pos x="642" y="464"/>
                </a:cxn>
                <a:cxn ang="0">
                  <a:pos x="606" y="495"/>
                </a:cxn>
                <a:cxn ang="0">
                  <a:pos x="552" y="526"/>
                </a:cxn>
                <a:cxn ang="0">
                  <a:pos x="521" y="564"/>
                </a:cxn>
                <a:cxn ang="0">
                  <a:pos x="480" y="585"/>
                </a:cxn>
                <a:cxn ang="0">
                  <a:pos x="451" y="621"/>
                </a:cxn>
                <a:cxn ang="0">
                  <a:pos x="415" y="657"/>
                </a:cxn>
                <a:cxn ang="0">
                  <a:pos x="364" y="678"/>
                </a:cxn>
                <a:cxn ang="0">
                  <a:pos x="307" y="686"/>
                </a:cxn>
                <a:cxn ang="0">
                  <a:pos x="258" y="701"/>
                </a:cxn>
                <a:cxn ang="0">
                  <a:pos x="222" y="730"/>
                </a:cxn>
                <a:cxn ang="0">
                  <a:pos x="188" y="763"/>
                </a:cxn>
                <a:cxn ang="0">
                  <a:pos x="175" y="724"/>
                </a:cxn>
                <a:cxn ang="0">
                  <a:pos x="175" y="678"/>
                </a:cxn>
                <a:cxn ang="0">
                  <a:pos x="165" y="634"/>
                </a:cxn>
                <a:cxn ang="0">
                  <a:pos x="129" y="601"/>
                </a:cxn>
                <a:cxn ang="0">
                  <a:pos x="124" y="552"/>
                </a:cxn>
                <a:cxn ang="0">
                  <a:pos x="90" y="521"/>
                </a:cxn>
                <a:cxn ang="0">
                  <a:pos x="52" y="487"/>
                </a:cxn>
                <a:cxn ang="0">
                  <a:pos x="34" y="467"/>
                </a:cxn>
                <a:cxn ang="0">
                  <a:pos x="18" y="428"/>
                </a:cxn>
                <a:cxn ang="0">
                  <a:pos x="8" y="389"/>
                </a:cxn>
                <a:cxn ang="0">
                  <a:pos x="8" y="348"/>
                </a:cxn>
                <a:cxn ang="0">
                  <a:pos x="21" y="294"/>
                </a:cxn>
                <a:cxn ang="0">
                  <a:pos x="59" y="278"/>
                </a:cxn>
                <a:cxn ang="0">
                  <a:pos x="106" y="281"/>
                </a:cxn>
                <a:cxn ang="0">
                  <a:pos x="155" y="283"/>
                </a:cxn>
                <a:cxn ang="0">
                  <a:pos x="191" y="320"/>
                </a:cxn>
              </a:cxnLst>
              <a:rect l="0" t="0" r="r" b="b"/>
              <a:pathLst>
                <a:path w="949" h="763">
                  <a:moveTo>
                    <a:pt x="201" y="327"/>
                  </a:moveTo>
                  <a:lnTo>
                    <a:pt x="201" y="330"/>
                  </a:lnTo>
                  <a:lnTo>
                    <a:pt x="204" y="330"/>
                  </a:lnTo>
                  <a:lnTo>
                    <a:pt x="204" y="332"/>
                  </a:lnTo>
                  <a:lnTo>
                    <a:pt x="206" y="332"/>
                  </a:lnTo>
                  <a:lnTo>
                    <a:pt x="206" y="330"/>
                  </a:lnTo>
                  <a:lnTo>
                    <a:pt x="209" y="330"/>
                  </a:lnTo>
                  <a:lnTo>
                    <a:pt x="209" y="327"/>
                  </a:lnTo>
                  <a:lnTo>
                    <a:pt x="209" y="325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12" y="320"/>
                  </a:lnTo>
                  <a:lnTo>
                    <a:pt x="212" y="317"/>
                  </a:lnTo>
                  <a:lnTo>
                    <a:pt x="214" y="317"/>
                  </a:lnTo>
                  <a:lnTo>
                    <a:pt x="217" y="320"/>
                  </a:lnTo>
                  <a:lnTo>
                    <a:pt x="217" y="317"/>
                  </a:lnTo>
                  <a:lnTo>
                    <a:pt x="219" y="317"/>
                  </a:lnTo>
                  <a:lnTo>
                    <a:pt x="219" y="314"/>
                  </a:lnTo>
                  <a:lnTo>
                    <a:pt x="219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4" y="309"/>
                  </a:lnTo>
                  <a:lnTo>
                    <a:pt x="227" y="309"/>
                  </a:lnTo>
                  <a:lnTo>
                    <a:pt x="227" y="307"/>
                  </a:lnTo>
                  <a:lnTo>
                    <a:pt x="230" y="307"/>
                  </a:lnTo>
                  <a:lnTo>
                    <a:pt x="232" y="304"/>
                  </a:lnTo>
                  <a:lnTo>
                    <a:pt x="235" y="304"/>
                  </a:lnTo>
                  <a:lnTo>
                    <a:pt x="235" y="301"/>
                  </a:lnTo>
                  <a:lnTo>
                    <a:pt x="237" y="301"/>
                  </a:lnTo>
                  <a:lnTo>
                    <a:pt x="240" y="301"/>
                  </a:lnTo>
                  <a:lnTo>
                    <a:pt x="243" y="301"/>
                  </a:lnTo>
                  <a:lnTo>
                    <a:pt x="245" y="299"/>
                  </a:lnTo>
                  <a:lnTo>
                    <a:pt x="248" y="296"/>
                  </a:lnTo>
                  <a:lnTo>
                    <a:pt x="250" y="296"/>
                  </a:lnTo>
                  <a:lnTo>
                    <a:pt x="253" y="296"/>
                  </a:lnTo>
                  <a:lnTo>
                    <a:pt x="253" y="294"/>
                  </a:lnTo>
                  <a:lnTo>
                    <a:pt x="255" y="294"/>
                  </a:lnTo>
                  <a:lnTo>
                    <a:pt x="255" y="291"/>
                  </a:lnTo>
                  <a:lnTo>
                    <a:pt x="258" y="291"/>
                  </a:lnTo>
                  <a:lnTo>
                    <a:pt x="261" y="291"/>
                  </a:lnTo>
                  <a:lnTo>
                    <a:pt x="263" y="289"/>
                  </a:lnTo>
                  <a:lnTo>
                    <a:pt x="263" y="286"/>
                  </a:lnTo>
                  <a:lnTo>
                    <a:pt x="263" y="283"/>
                  </a:lnTo>
                  <a:lnTo>
                    <a:pt x="266" y="283"/>
                  </a:lnTo>
                  <a:lnTo>
                    <a:pt x="268" y="283"/>
                  </a:lnTo>
                  <a:lnTo>
                    <a:pt x="271" y="283"/>
                  </a:lnTo>
                  <a:lnTo>
                    <a:pt x="271" y="281"/>
                  </a:lnTo>
                  <a:lnTo>
                    <a:pt x="273" y="281"/>
                  </a:lnTo>
                  <a:lnTo>
                    <a:pt x="276" y="281"/>
                  </a:lnTo>
                  <a:lnTo>
                    <a:pt x="279" y="281"/>
                  </a:lnTo>
                  <a:lnTo>
                    <a:pt x="279" y="278"/>
                  </a:lnTo>
                  <a:lnTo>
                    <a:pt x="281" y="278"/>
                  </a:lnTo>
                  <a:lnTo>
                    <a:pt x="284" y="278"/>
                  </a:lnTo>
                  <a:lnTo>
                    <a:pt x="286" y="278"/>
                  </a:lnTo>
                  <a:lnTo>
                    <a:pt x="286" y="276"/>
                  </a:lnTo>
                  <a:lnTo>
                    <a:pt x="289" y="276"/>
                  </a:lnTo>
                  <a:lnTo>
                    <a:pt x="292" y="278"/>
                  </a:lnTo>
                  <a:lnTo>
                    <a:pt x="294" y="278"/>
                  </a:lnTo>
                  <a:lnTo>
                    <a:pt x="297" y="278"/>
                  </a:lnTo>
                  <a:lnTo>
                    <a:pt x="299" y="281"/>
                  </a:lnTo>
                  <a:lnTo>
                    <a:pt x="302" y="281"/>
                  </a:lnTo>
                  <a:lnTo>
                    <a:pt x="302" y="278"/>
                  </a:lnTo>
                  <a:lnTo>
                    <a:pt x="304" y="278"/>
                  </a:lnTo>
                  <a:lnTo>
                    <a:pt x="304" y="281"/>
                  </a:lnTo>
                  <a:lnTo>
                    <a:pt x="307" y="281"/>
                  </a:lnTo>
                  <a:lnTo>
                    <a:pt x="310" y="281"/>
                  </a:lnTo>
                  <a:lnTo>
                    <a:pt x="312" y="281"/>
                  </a:lnTo>
                  <a:lnTo>
                    <a:pt x="315" y="281"/>
                  </a:lnTo>
                  <a:lnTo>
                    <a:pt x="317" y="281"/>
                  </a:lnTo>
                  <a:lnTo>
                    <a:pt x="320" y="281"/>
                  </a:lnTo>
                  <a:lnTo>
                    <a:pt x="322" y="281"/>
                  </a:lnTo>
                  <a:lnTo>
                    <a:pt x="325" y="281"/>
                  </a:lnTo>
                  <a:lnTo>
                    <a:pt x="325" y="278"/>
                  </a:lnTo>
                  <a:lnTo>
                    <a:pt x="328" y="278"/>
                  </a:lnTo>
                  <a:lnTo>
                    <a:pt x="328" y="281"/>
                  </a:lnTo>
                  <a:lnTo>
                    <a:pt x="330" y="281"/>
                  </a:lnTo>
                  <a:lnTo>
                    <a:pt x="333" y="281"/>
                  </a:lnTo>
                  <a:lnTo>
                    <a:pt x="333" y="283"/>
                  </a:lnTo>
                  <a:lnTo>
                    <a:pt x="333" y="281"/>
                  </a:lnTo>
                  <a:lnTo>
                    <a:pt x="333" y="278"/>
                  </a:lnTo>
                  <a:lnTo>
                    <a:pt x="335" y="278"/>
                  </a:lnTo>
                  <a:lnTo>
                    <a:pt x="335" y="276"/>
                  </a:lnTo>
                  <a:lnTo>
                    <a:pt x="338" y="276"/>
                  </a:lnTo>
                  <a:lnTo>
                    <a:pt x="338" y="273"/>
                  </a:lnTo>
                  <a:lnTo>
                    <a:pt x="341" y="273"/>
                  </a:lnTo>
                  <a:lnTo>
                    <a:pt x="341" y="271"/>
                  </a:lnTo>
                  <a:lnTo>
                    <a:pt x="341" y="268"/>
                  </a:lnTo>
                  <a:lnTo>
                    <a:pt x="343" y="265"/>
                  </a:lnTo>
                  <a:lnTo>
                    <a:pt x="346" y="265"/>
                  </a:lnTo>
                  <a:lnTo>
                    <a:pt x="346" y="263"/>
                  </a:lnTo>
                  <a:lnTo>
                    <a:pt x="348" y="263"/>
                  </a:lnTo>
                  <a:lnTo>
                    <a:pt x="348" y="260"/>
                  </a:lnTo>
                  <a:lnTo>
                    <a:pt x="351" y="260"/>
                  </a:lnTo>
                  <a:lnTo>
                    <a:pt x="351" y="263"/>
                  </a:lnTo>
                  <a:lnTo>
                    <a:pt x="353" y="263"/>
                  </a:lnTo>
                  <a:lnTo>
                    <a:pt x="356" y="265"/>
                  </a:lnTo>
                  <a:lnTo>
                    <a:pt x="359" y="265"/>
                  </a:lnTo>
                  <a:lnTo>
                    <a:pt x="361" y="268"/>
                  </a:lnTo>
                  <a:lnTo>
                    <a:pt x="364" y="268"/>
                  </a:lnTo>
                  <a:lnTo>
                    <a:pt x="364" y="271"/>
                  </a:lnTo>
                  <a:lnTo>
                    <a:pt x="366" y="271"/>
                  </a:lnTo>
                  <a:lnTo>
                    <a:pt x="369" y="271"/>
                  </a:lnTo>
                  <a:lnTo>
                    <a:pt x="371" y="271"/>
                  </a:lnTo>
                  <a:lnTo>
                    <a:pt x="374" y="271"/>
                  </a:lnTo>
                  <a:lnTo>
                    <a:pt x="377" y="273"/>
                  </a:lnTo>
                  <a:lnTo>
                    <a:pt x="379" y="273"/>
                  </a:lnTo>
                  <a:lnTo>
                    <a:pt x="382" y="273"/>
                  </a:lnTo>
                  <a:lnTo>
                    <a:pt x="384" y="273"/>
                  </a:lnTo>
                  <a:lnTo>
                    <a:pt x="384" y="276"/>
                  </a:lnTo>
                  <a:lnTo>
                    <a:pt x="387" y="276"/>
                  </a:lnTo>
                  <a:lnTo>
                    <a:pt x="390" y="276"/>
                  </a:lnTo>
                  <a:lnTo>
                    <a:pt x="392" y="276"/>
                  </a:lnTo>
                  <a:lnTo>
                    <a:pt x="392" y="273"/>
                  </a:lnTo>
                  <a:lnTo>
                    <a:pt x="395" y="273"/>
                  </a:lnTo>
                  <a:lnTo>
                    <a:pt x="395" y="276"/>
                  </a:lnTo>
                  <a:lnTo>
                    <a:pt x="397" y="276"/>
                  </a:lnTo>
                  <a:lnTo>
                    <a:pt x="400" y="276"/>
                  </a:lnTo>
                  <a:lnTo>
                    <a:pt x="400" y="278"/>
                  </a:lnTo>
                  <a:lnTo>
                    <a:pt x="402" y="278"/>
                  </a:lnTo>
                  <a:lnTo>
                    <a:pt x="405" y="278"/>
                  </a:lnTo>
                  <a:lnTo>
                    <a:pt x="408" y="281"/>
                  </a:lnTo>
                  <a:lnTo>
                    <a:pt x="410" y="281"/>
                  </a:lnTo>
                  <a:lnTo>
                    <a:pt x="410" y="283"/>
                  </a:lnTo>
                  <a:lnTo>
                    <a:pt x="413" y="283"/>
                  </a:lnTo>
                  <a:lnTo>
                    <a:pt x="415" y="283"/>
                  </a:lnTo>
                  <a:lnTo>
                    <a:pt x="418" y="283"/>
                  </a:lnTo>
                  <a:lnTo>
                    <a:pt x="420" y="286"/>
                  </a:lnTo>
                  <a:lnTo>
                    <a:pt x="423" y="289"/>
                  </a:lnTo>
                  <a:lnTo>
                    <a:pt x="426" y="289"/>
                  </a:lnTo>
                  <a:lnTo>
                    <a:pt x="426" y="291"/>
                  </a:lnTo>
                  <a:lnTo>
                    <a:pt x="426" y="294"/>
                  </a:lnTo>
                  <a:lnTo>
                    <a:pt x="428" y="296"/>
                  </a:lnTo>
                  <a:lnTo>
                    <a:pt x="428" y="299"/>
                  </a:lnTo>
                  <a:lnTo>
                    <a:pt x="431" y="301"/>
                  </a:lnTo>
                  <a:lnTo>
                    <a:pt x="428" y="304"/>
                  </a:lnTo>
                  <a:lnTo>
                    <a:pt x="428" y="307"/>
                  </a:lnTo>
                  <a:lnTo>
                    <a:pt x="426" y="307"/>
                  </a:lnTo>
                  <a:lnTo>
                    <a:pt x="426" y="309"/>
                  </a:lnTo>
                  <a:lnTo>
                    <a:pt x="423" y="309"/>
                  </a:lnTo>
                  <a:lnTo>
                    <a:pt x="423" y="312"/>
                  </a:lnTo>
                  <a:lnTo>
                    <a:pt x="423" y="314"/>
                  </a:lnTo>
                  <a:lnTo>
                    <a:pt x="423" y="317"/>
                  </a:lnTo>
                  <a:lnTo>
                    <a:pt x="423" y="320"/>
                  </a:lnTo>
                  <a:lnTo>
                    <a:pt x="420" y="322"/>
                  </a:lnTo>
                  <a:lnTo>
                    <a:pt x="420" y="325"/>
                  </a:lnTo>
                  <a:lnTo>
                    <a:pt x="418" y="325"/>
                  </a:lnTo>
                  <a:lnTo>
                    <a:pt x="418" y="327"/>
                  </a:lnTo>
                  <a:lnTo>
                    <a:pt x="418" y="330"/>
                  </a:lnTo>
                  <a:lnTo>
                    <a:pt x="420" y="332"/>
                  </a:lnTo>
                  <a:lnTo>
                    <a:pt x="420" y="335"/>
                  </a:lnTo>
                  <a:lnTo>
                    <a:pt x="426" y="335"/>
                  </a:lnTo>
                  <a:lnTo>
                    <a:pt x="428" y="335"/>
                  </a:lnTo>
                  <a:lnTo>
                    <a:pt x="431" y="338"/>
                  </a:lnTo>
                  <a:lnTo>
                    <a:pt x="433" y="340"/>
                  </a:lnTo>
                  <a:lnTo>
                    <a:pt x="436" y="340"/>
                  </a:lnTo>
                  <a:lnTo>
                    <a:pt x="438" y="340"/>
                  </a:lnTo>
                  <a:lnTo>
                    <a:pt x="438" y="338"/>
                  </a:lnTo>
                  <a:lnTo>
                    <a:pt x="441" y="338"/>
                  </a:lnTo>
                  <a:lnTo>
                    <a:pt x="441" y="340"/>
                  </a:lnTo>
                  <a:lnTo>
                    <a:pt x="444" y="340"/>
                  </a:lnTo>
                  <a:lnTo>
                    <a:pt x="444" y="343"/>
                  </a:lnTo>
                  <a:lnTo>
                    <a:pt x="441" y="343"/>
                  </a:lnTo>
                  <a:lnTo>
                    <a:pt x="444" y="343"/>
                  </a:lnTo>
                  <a:lnTo>
                    <a:pt x="444" y="345"/>
                  </a:lnTo>
                  <a:lnTo>
                    <a:pt x="446" y="345"/>
                  </a:lnTo>
                  <a:lnTo>
                    <a:pt x="446" y="343"/>
                  </a:lnTo>
                  <a:lnTo>
                    <a:pt x="446" y="340"/>
                  </a:lnTo>
                  <a:lnTo>
                    <a:pt x="449" y="340"/>
                  </a:lnTo>
                  <a:lnTo>
                    <a:pt x="451" y="338"/>
                  </a:lnTo>
                  <a:lnTo>
                    <a:pt x="454" y="338"/>
                  </a:lnTo>
                  <a:lnTo>
                    <a:pt x="457" y="340"/>
                  </a:lnTo>
                  <a:lnTo>
                    <a:pt x="457" y="343"/>
                  </a:lnTo>
                  <a:lnTo>
                    <a:pt x="459" y="345"/>
                  </a:lnTo>
                  <a:lnTo>
                    <a:pt x="462" y="348"/>
                  </a:lnTo>
                  <a:lnTo>
                    <a:pt x="464" y="348"/>
                  </a:lnTo>
                  <a:lnTo>
                    <a:pt x="464" y="345"/>
                  </a:lnTo>
                  <a:lnTo>
                    <a:pt x="467" y="345"/>
                  </a:lnTo>
                  <a:lnTo>
                    <a:pt x="469" y="343"/>
                  </a:lnTo>
                  <a:lnTo>
                    <a:pt x="469" y="340"/>
                  </a:lnTo>
                  <a:lnTo>
                    <a:pt x="472" y="340"/>
                  </a:lnTo>
                  <a:lnTo>
                    <a:pt x="475" y="338"/>
                  </a:lnTo>
                  <a:lnTo>
                    <a:pt x="480" y="335"/>
                  </a:lnTo>
                  <a:lnTo>
                    <a:pt x="482" y="335"/>
                  </a:lnTo>
                  <a:lnTo>
                    <a:pt x="485" y="335"/>
                  </a:lnTo>
                  <a:lnTo>
                    <a:pt x="487" y="332"/>
                  </a:lnTo>
                  <a:lnTo>
                    <a:pt x="490" y="332"/>
                  </a:lnTo>
                  <a:lnTo>
                    <a:pt x="493" y="332"/>
                  </a:lnTo>
                  <a:lnTo>
                    <a:pt x="495" y="335"/>
                  </a:lnTo>
                  <a:lnTo>
                    <a:pt x="498" y="338"/>
                  </a:lnTo>
                  <a:lnTo>
                    <a:pt x="500" y="338"/>
                  </a:lnTo>
                  <a:lnTo>
                    <a:pt x="503" y="340"/>
                  </a:lnTo>
                  <a:lnTo>
                    <a:pt x="506" y="340"/>
                  </a:lnTo>
                  <a:lnTo>
                    <a:pt x="506" y="343"/>
                  </a:lnTo>
                  <a:lnTo>
                    <a:pt x="508" y="343"/>
                  </a:lnTo>
                  <a:lnTo>
                    <a:pt x="508" y="340"/>
                  </a:lnTo>
                  <a:lnTo>
                    <a:pt x="511" y="340"/>
                  </a:lnTo>
                  <a:lnTo>
                    <a:pt x="511" y="338"/>
                  </a:lnTo>
                  <a:lnTo>
                    <a:pt x="511" y="335"/>
                  </a:lnTo>
                  <a:lnTo>
                    <a:pt x="511" y="332"/>
                  </a:lnTo>
                  <a:lnTo>
                    <a:pt x="513" y="332"/>
                  </a:lnTo>
                  <a:lnTo>
                    <a:pt x="513" y="330"/>
                  </a:lnTo>
                  <a:lnTo>
                    <a:pt x="516" y="330"/>
                  </a:lnTo>
                  <a:lnTo>
                    <a:pt x="518" y="327"/>
                  </a:lnTo>
                  <a:lnTo>
                    <a:pt x="521" y="327"/>
                  </a:lnTo>
                  <a:lnTo>
                    <a:pt x="524" y="327"/>
                  </a:lnTo>
                  <a:lnTo>
                    <a:pt x="526" y="327"/>
                  </a:lnTo>
                  <a:lnTo>
                    <a:pt x="529" y="327"/>
                  </a:lnTo>
                  <a:lnTo>
                    <a:pt x="531" y="327"/>
                  </a:lnTo>
                  <a:lnTo>
                    <a:pt x="534" y="327"/>
                  </a:lnTo>
                  <a:lnTo>
                    <a:pt x="536" y="327"/>
                  </a:lnTo>
                  <a:lnTo>
                    <a:pt x="539" y="330"/>
                  </a:lnTo>
                  <a:lnTo>
                    <a:pt x="542" y="330"/>
                  </a:lnTo>
                  <a:lnTo>
                    <a:pt x="544" y="330"/>
                  </a:lnTo>
                  <a:lnTo>
                    <a:pt x="547" y="330"/>
                  </a:lnTo>
                  <a:lnTo>
                    <a:pt x="547" y="332"/>
                  </a:lnTo>
                  <a:lnTo>
                    <a:pt x="549" y="332"/>
                  </a:lnTo>
                  <a:lnTo>
                    <a:pt x="549" y="335"/>
                  </a:lnTo>
                  <a:lnTo>
                    <a:pt x="552" y="332"/>
                  </a:lnTo>
                  <a:lnTo>
                    <a:pt x="555" y="330"/>
                  </a:lnTo>
                  <a:lnTo>
                    <a:pt x="557" y="327"/>
                  </a:lnTo>
                  <a:lnTo>
                    <a:pt x="560" y="327"/>
                  </a:lnTo>
                  <a:lnTo>
                    <a:pt x="560" y="325"/>
                  </a:lnTo>
                  <a:lnTo>
                    <a:pt x="562" y="325"/>
                  </a:lnTo>
                  <a:lnTo>
                    <a:pt x="565" y="322"/>
                  </a:lnTo>
                  <a:lnTo>
                    <a:pt x="567" y="322"/>
                  </a:lnTo>
                  <a:lnTo>
                    <a:pt x="570" y="322"/>
                  </a:lnTo>
                  <a:lnTo>
                    <a:pt x="570" y="320"/>
                  </a:lnTo>
                  <a:lnTo>
                    <a:pt x="573" y="320"/>
                  </a:lnTo>
                  <a:lnTo>
                    <a:pt x="575" y="320"/>
                  </a:lnTo>
                  <a:lnTo>
                    <a:pt x="575" y="317"/>
                  </a:lnTo>
                  <a:lnTo>
                    <a:pt x="578" y="317"/>
                  </a:lnTo>
                  <a:lnTo>
                    <a:pt x="580" y="320"/>
                  </a:lnTo>
                  <a:lnTo>
                    <a:pt x="580" y="322"/>
                  </a:lnTo>
                  <a:lnTo>
                    <a:pt x="583" y="322"/>
                  </a:lnTo>
                  <a:lnTo>
                    <a:pt x="583" y="320"/>
                  </a:lnTo>
                  <a:lnTo>
                    <a:pt x="583" y="317"/>
                  </a:lnTo>
                  <a:lnTo>
                    <a:pt x="585" y="317"/>
                  </a:lnTo>
                  <a:lnTo>
                    <a:pt x="588" y="317"/>
                  </a:lnTo>
                  <a:lnTo>
                    <a:pt x="591" y="317"/>
                  </a:lnTo>
                  <a:lnTo>
                    <a:pt x="593" y="317"/>
                  </a:lnTo>
                  <a:lnTo>
                    <a:pt x="596" y="317"/>
                  </a:lnTo>
                  <a:lnTo>
                    <a:pt x="596" y="320"/>
                  </a:lnTo>
                  <a:lnTo>
                    <a:pt x="598" y="320"/>
                  </a:lnTo>
                  <a:lnTo>
                    <a:pt x="601" y="320"/>
                  </a:lnTo>
                  <a:lnTo>
                    <a:pt x="601" y="322"/>
                  </a:lnTo>
                  <a:lnTo>
                    <a:pt x="604" y="322"/>
                  </a:lnTo>
                  <a:lnTo>
                    <a:pt x="606" y="322"/>
                  </a:lnTo>
                  <a:lnTo>
                    <a:pt x="606" y="320"/>
                  </a:lnTo>
                  <a:lnTo>
                    <a:pt x="609" y="320"/>
                  </a:lnTo>
                  <a:lnTo>
                    <a:pt x="609" y="317"/>
                  </a:lnTo>
                  <a:lnTo>
                    <a:pt x="611" y="317"/>
                  </a:lnTo>
                  <a:lnTo>
                    <a:pt x="611" y="314"/>
                  </a:lnTo>
                  <a:lnTo>
                    <a:pt x="614" y="314"/>
                  </a:lnTo>
                  <a:lnTo>
                    <a:pt x="614" y="312"/>
                  </a:lnTo>
                  <a:lnTo>
                    <a:pt x="614" y="309"/>
                  </a:lnTo>
                  <a:lnTo>
                    <a:pt x="616" y="309"/>
                  </a:lnTo>
                  <a:lnTo>
                    <a:pt x="616" y="307"/>
                  </a:lnTo>
                  <a:lnTo>
                    <a:pt x="619" y="307"/>
                  </a:lnTo>
                  <a:lnTo>
                    <a:pt x="622" y="304"/>
                  </a:lnTo>
                  <a:lnTo>
                    <a:pt x="622" y="301"/>
                  </a:lnTo>
                  <a:lnTo>
                    <a:pt x="619" y="299"/>
                  </a:lnTo>
                  <a:lnTo>
                    <a:pt x="619" y="296"/>
                  </a:lnTo>
                  <a:lnTo>
                    <a:pt x="619" y="294"/>
                  </a:lnTo>
                  <a:lnTo>
                    <a:pt x="622" y="294"/>
                  </a:lnTo>
                  <a:lnTo>
                    <a:pt x="622" y="291"/>
                  </a:lnTo>
                  <a:lnTo>
                    <a:pt x="624" y="291"/>
                  </a:lnTo>
                  <a:lnTo>
                    <a:pt x="627" y="289"/>
                  </a:lnTo>
                  <a:lnTo>
                    <a:pt x="627" y="286"/>
                  </a:lnTo>
                  <a:lnTo>
                    <a:pt x="629" y="283"/>
                  </a:lnTo>
                  <a:lnTo>
                    <a:pt x="629" y="281"/>
                  </a:lnTo>
                  <a:lnTo>
                    <a:pt x="632" y="281"/>
                  </a:lnTo>
                  <a:lnTo>
                    <a:pt x="632" y="278"/>
                  </a:lnTo>
                  <a:lnTo>
                    <a:pt x="632" y="276"/>
                  </a:lnTo>
                  <a:lnTo>
                    <a:pt x="629" y="276"/>
                  </a:lnTo>
                  <a:lnTo>
                    <a:pt x="627" y="276"/>
                  </a:lnTo>
                  <a:lnTo>
                    <a:pt x="624" y="276"/>
                  </a:lnTo>
                  <a:lnTo>
                    <a:pt x="624" y="273"/>
                  </a:lnTo>
                  <a:lnTo>
                    <a:pt x="622" y="273"/>
                  </a:lnTo>
                  <a:lnTo>
                    <a:pt x="619" y="273"/>
                  </a:lnTo>
                  <a:lnTo>
                    <a:pt x="619" y="271"/>
                  </a:lnTo>
                  <a:lnTo>
                    <a:pt x="616" y="271"/>
                  </a:lnTo>
                  <a:lnTo>
                    <a:pt x="616" y="268"/>
                  </a:lnTo>
                  <a:lnTo>
                    <a:pt x="614" y="268"/>
                  </a:lnTo>
                  <a:lnTo>
                    <a:pt x="611" y="268"/>
                  </a:lnTo>
                  <a:lnTo>
                    <a:pt x="611" y="265"/>
                  </a:lnTo>
                  <a:lnTo>
                    <a:pt x="609" y="268"/>
                  </a:lnTo>
                  <a:lnTo>
                    <a:pt x="609" y="265"/>
                  </a:lnTo>
                  <a:lnTo>
                    <a:pt x="606" y="265"/>
                  </a:lnTo>
                  <a:lnTo>
                    <a:pt x="604" y="265"/>
                  </a:lnTo>
                  <a:lnTo>
                    <a:pt x="601" y="265"/>
                  </a:lnTo>
                  <a:lnTo>
                    <a:pt x="601" y="263"/>
                  </a:lnTo>
                  <a:lnTo>
                    <a:pt x="598" y="263"/>
                  </a:lnTo>
                  <a:lnTo>
                    <a:pt x="596" y="263"/>
                  </a:lnTo>
                  <a:lnTo>
                    <a:pt x="593" y="263"/>
                  </a:lnTo>
                  <a:lnTo>
                    <a:pt x="591" y="260"/>
                  </a:lnTo>
                  <a:lnTo>
                    <a:pt x="588" y="260"/>
                  </a:lnTo>
                  <a:lnTo>
                    <a:pt x="585" y="260"/>
                  </a:lnTo>
                  <a:lnTo>
                    <a:pt x="585" y="258"/>
                  </a:lnTo>
                  <a:lnTo>
                    <a:pt x="583" y="258"/>
                  </a:lnTo>
                  <a:lnTo>
                    <a:pt x="583" y="255"/>
                  </a:lnTo>
                  <a:lnTo>
                    <a:pt x="580" y="253"/>
                  </a:lnTo>
                  <a:lnTo>
                    <a:pt x="578" y="253"/>
                  </a:lnTo>
                  <a:lnTo>
                    <a:pt x="578" y="250"/>
                  </a:lnTo>
                  <a:lnTo>
                    <a:pt x="575" y="250"/>
                  </a:lnTo>
                  <a:lnTo>
                    <a:pt x="573" y="250"/>
                  </a:lnTo>
                  <a:lnTo>
                    <a:pt x="573" y="247"/>
                  </a:lnTo>
                  <a:lnTo>
                    <a:pt x="573" y="245"/>
                  </a:lnTo>
                  <a:lnTo>
                    <a:pt x="573" y="242"/>
                  </a:lnTo>
                  <a:lnTo>
                    <a:pt x="573" y="240"/>
                  </a:lnTo>
                  <a:lnTo>
                    <a:pt x="573" y="237"/>
                  </a:lnTo>
                  <a:lnTo>
                    <a:pt x="573" y="234"/>
                  </a:lnTo>
                  <a:lnTo>
                    <a:pt x="573" y="232"/>
                  </a:lnTo>
                  <a:lnTo>
                    <a:pt x="573" y="229"/>
                  </a:lnTo>
                  <a:lnTo>
                    <a:pt x="575" y="229"/>
                  </a:lnTo>
                  <a:lnTo>
                    <a:pt x="575" y="227"/>
                  </a:lnTo>
                  <a:lnTo>
                    <a:pt x="578" y="224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3" y="222"/>
                  </a:lnTo>
                  <a:lnTo>
                    <a:pt x="585" y="219"/>
                  </a:lnTo>
                  <a:lnTo>
                    <a:pt x="588" y="219"/>
                  </a:lnTo>
                  <a:lnTo>
                    <a:pt x="588" y="216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1" y="211"/>
                  </a:lnTo>
                  <a:lnTo>
                    <a:pt x="593" y="209"/>
                  </a:lnTo>
                  <a:lnTo>
                    <a:pt x="593" y="206"/>
                  </a:lnTo>
                  <a:lnTo>
                    <a:pt x="596" y="204"/>
                  </a:lnTo>
                  <a:lnTo>
                    <a:pt x="598" y="204"/>
                  </a:lnTo>
                  <a:lnTo>
                    <a:pt x="601" y="204"/>
                  </a:lnTo>
                  <a:lnTo>
                    <a:pt x="604" y="204"/>
                  </a:lnTo>
                  <a:lnTo>
                    <a:pt x="606" y="204"/>
                  </a:lnTo>
                  <a:lnTo>
                    <a:pt x="609" y="204"/>
                  </a:lnTo>
                  <a:lnTo>
                    <a:pt x="611" y="201"/>
                  </a:lnTo>
                  <a:lnTo>
                    <a:pt x="614" y="198"/>
                  </a:lnTo>
                  <a:lnTo>
                    <a:pt x="616" y="198"/>
                  </a:lnTo>
                  <a:lnTo>
                    <a:pt x="619" y="198"/>
                  </a:lnTo>
                  <a:lnTo>
                    <a:pt x="622" y="198"/>
                  </a:lnTo>
                  <a:lnTo>
                    <a:pt x="624" y="201"/>
                  </a:lnTo>
                  <a:lnTo>
                    <a:pt x="627" y="201"/>
                  </a:lnTo>
                  <a:lnTo>
                    <a:pt x="629" y="201"/>
                  </a:lnTo>
                  <a:lnTo>
                    <a:pt x="632" y="201"/>
                  </a:lnTo>
                  <a:lnTo>
                    <a:pt x="634" y="204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2" y="204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7" y="206"/>
                  </a:lnTo>
                  <a:lnTo>
                    <a:pt x="647" y="204"/>
                  </a:lnTo>
                  <a:lnTo>
                    <a:pt x="650" y="204"/>
                  </a:lnTo>
                  <a:lnTo>
                    <a:pt x="650" y="201"/>
                  </a:lnTo>
                  <a:lnTo>
                    <a:pt x="653" y="201"/>
                  </a:lnTo>
                  <a:lnTo>
                    <a:pt x="653" y="198"/>
                  </a:lnTo>
                  <a:lnTo>
                    <a:pt x="653" y="196"/>
                  </a:lnTo>
                  <a:lnTo>
                    <a:pt x="653" y="193"/>
                  </a:lnTo>
                  <a:lnTo>
                    <a:pt x="653" y="191"/>
                  </a:lnTo>
                  <a:lnTo>
                    <a:pt x="655" y="191"/>
                  </a:lnTo>
                  <a:lnTo>
                    <a:pt x="655" y="188"/>
                  </a:lnTo>
                  <a:lnTo>
                    <a:pt x="658" y="185"/>
                  </a:lnTo>
                  <a:lnTo>
                    <a:pt x="660" y="183"/>
                  </a:lnTo>
                  <a:lnTo>
                    <a:pt x="663" y="183"/>
                  </a:lnTo>
                  <a:lnTo>
                    <a:pt x="663" y="180"/>
                  </a:lnTo>
                  <a:lnTo>
                    <a:pt x="663" y="178"/>
                  </a:lnTo>
                  <a:lnTo>
                    <a:pt x="665" y="178"/>
                  </a:lnTo>
                  <a:lnTo>
                    <a:pt x="665" y="175"/>
                  </a:lnTo>
                  <a:lnTo>
                    <a:pt x="665" y="173"/>
                  </a:lnTo>
                  <a:lnTo>
                    <a:pt x="665" y="170"/>
                  </a:lnTo>
                  <a:lnTo>
                    <a:pt x="665" y="167"/>
                  </a:lnTo>
                  <a:lnTo>
                    <a:pt x="665" y="165"/>
                  </a:lnTo>
                  <a:lnTo>
                    <a:pt x="668" y="165"/>
                  </a:lnTo>
                  <a:lnTo>
                    <a:pt x="668" y="162"/>
                  </a:lnTo>
                  <a:lnTo>
                    <a:pt x="668" y="160"/>
                  </a:lnTo>
                  <a:lnTo>
                    <a:pt x="668" y="157"/>
                  </a:lnTo>
                  <a:lnTo>
                    <a:pt x="668" y="155"/>
                  </a:lnTo>
                  <a:lnTo>
                    <a:pt x="665" y="155"/>
                  </a:lnTo>
                  <a:lnTo>
                    <a:pt x="665" y="152"/>
                  </a:lnTo>
                  <a:lnTo>
                    <a:pt x="663" y="152"/>
                  </a:lnTo>
                  <a:lnTo>
                    <a:pt x="660" y="149"/>
                  </a:lnTo>
                  <a:lnTo>
                    <a:pt x="660" y="147"/>
                  </a:lnTo>
                  <a:lnTo>
                    <a:pt x="660" y="144"/>
                  </a:lnTo>
                  <a:lnTo>
                    <a:pt x="660" y="142"/>
                  </a:lnTo>
                  <a:lnTo>
                    <a:pt x="658" y="142"/>
                  </a:lnTo>
                  <a:lnTo>
                    <a:pt x="658" y="139"/>
                  </a:lnTo>
                  <a:lnTo>
                    <a:pt x="655" y="136"/>
                  </a:lnTo>
                  <a:lnTo>
                    <a:pt x="655" y="134"/>
                  </a:lnTo>
                  <a:lnTo>
                    <a:pt x="658" y="131"/>
                  </a:lnTo>
                  <a:lnTo>
                    <a:pt x="658" y="129"/>
                  </a:lnTo>
                  <a:lnTo>
                    <a:pt x="658" y="126"/>
                  </a:lnTo>
                  <a:lnTo>
                    <a:pt x="660" y="126"/>
                  </a:lnTo>
                  <a:lnTo>
                    <a:pt x="663" y="126"/>
                  </a:lnTo>
                  <a:lnTo>
                    <a:pt x="663" y="124"/>
                  </a:lnTo>
                  <a:lnTo>
                    <a:pt x="665" y="124"/>
                  </a:lnTo>
                  <a:lnTo>
                    <a:pt x="665" y="121"/>
                  </a:lnTo>
                  <a:lnTo>
                    <a:pt x="665" y="118"/>
                  </a:lnTo>
                  <a:lnTo>
                    <a:pt x="665" y="116"/>
                  </a:lnTo>
                  <a:lnTo>
                    <a:pt x="665" y="113"/>
                  </a:lnTo>
                  <a:lnTo>
                    <a:pt x="665" y="111"/>
                  </a:lnTo>
                  <a:lnTo>
                    <a:pt x="663" y="111"/>
                  </a:lnTo>
                  <a:lnTo>
                    <a:pt x="663" y="108"/>
                  </a:lnTo>
                  <a:lnTo>
                    <a:pt x="660" y="106"/>
                  </a:lnTo>
                  <a:lnTo>
                    <a:pt x="660" y="103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8" y="98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3" y="93"/>
                  </a:lnTo>
                  <a:lnTo>
                    <a:pt x="665" y="93"/>
                  </a:lnTo>
                  <a:lnTo>
                    <a:pt x="665" y="90"/>
                  </a:lnTo>
                  <a:lnTo>
                    <a:pt x="665" y="87"/>
                  </a:lnTo>
                  <a:lnTo>
                    <a:pt x="668" y="87"/>
                  </a:lnTo>
                  <a:lnTo>
                    <a:pt x="668" y="85"/>
                  </a:lnTo>
                  <a:lnTo>
                    <a:pt x="668" y="82"/>
                  </a:lnTo>
                  <a:lnTo>
                    <a:pt x="671" y="80"/>
                  </a:lnTo>
                  <a:lnTo>
                    <a:pt x="673" y="80"/>
                  </a:lnTo>
                  <a:lnTo>
                    <a:pt x="673" y="77"/>
                  </a:lnTo>
                  <a:lnTo>
                    <a:pt x="676" y="75"/>
                  </a:lnTo>
                  <a:lnTo>
                    <a:pt x="676" y="72"/>
                  </a:lnTo>
                  <a:lnTo>
                    <a:pt x="678" y="72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686" y="69"/>
                  </a:lnTo>
                  <a:lnTo>
                    <a:pt x="689" y="69"/>
                  </a:lnTo>
                  <a:lnTo>
                    <a:pt x="691" y="69"/>
                  </a:lnTo>
                  <a:lnTo>
                    <a:pt x="694" y="67"/>
                  </a:lnTo>
                  <a:lnTo>
                    <a:pt x="694" y="64"/>
                  </a:lnTo>
                  <a:lnTo>
                    <a:pt x="696" y="64"/>
                  </a:lnTo>
                  <a:lnTo>
                    <a:pt x="696" y="62"/>
                  </a:lnTo>
                  <a:lnTo>
                    <a:pt x="699" y="62"/>
                  </a:lnTo>
                  <a:lnTo>
                    <a:pt x="699" y="59"/>
                  </a:lnTo>
                  <a:lnTo>
                    <a:pt x="702" y="59"/>
                  </a:lnTo>
                  <a:lnTo>
                    <a:pt x="702" y="57"/>
                  </a:lnTo>
                  <a:lnTo>
                    <a:pt x="704" y="57"/>
                  </a:lnTo>
                  <a:lnTo>
                    <a:pt x="704" y="54"/>
                  </a:lnTo>
                  <a:lnTo>
                    <a:pt x="707" y="54"/>
                  </a:lnTo>
                  <a:lnTo>
                    <a:pt x="707" y="51"/>
                  </a:lnTo>
                  <a:lnTo>
                    <a:pt x="707" y="49"/>
                  </a:lnTo>
                  <a:lnTo>
                    <a:pt x="707" y="46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12" y="44"/>
                  </a:lnTo>
                  <a:lnTo>
                    <a:pt x="712" y="41"/>
                  </a:lnTo>
                  <a:lnTo>
                    <a:pt x="714" y="41"/>
                  </a:lnTo>
                  <a:lnTo>
                    <a:pt x="714" y="39"/>
                  </a:lnTo>
                  <a:lnTo>
                    <a:pt x="714" y="36"/>
                  </a:lnTo>
                  <a:lnTo>
                    <a:pt x="717" y="36"/>
                  </a:lnTo>
                  <a:lnTo>
                    <a:pt x="717" y="33"/>
                  </a:lnTo>
                  <a:lnTo>
                    <a:pt x="720" y="31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2" y="26"/>
                  </a:lnTo>
                  <a:lnTo>
                    <a:pt x="722" y="23"/>
                  </a:lnTo>
                  <a:lnTo>
                    <a:pt x="725" y="23"/>
                  </a:lnTo>
                  <a:lnTo>
                    <a:pt x="725" y="20"/>
                  </a:lnTo>
                  <a:lnTo>
                    <a:pt x="727" y="20"/>
                  </a:lnTo>
                  <a:lnTo>
                    <a:pt x="730" y="23"/>
                  </a:lnTo>
                  <a:lnTo>
                    <a:pt x="730" y="26"/>
                  </a:lnTo>
                  <a:lnTo>
                    <a:pt x="732" y="26"/>
                  </a:lnTo>
                  <a:lnTo>
                    <a:pt x="732" y="28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5" y="39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8" y="44"/>
                  </a:lnTo>
                  <a:lnTo>
                    <a:pt x="738" y="46"/>
                  </a:lnTo>
                  <a:lnTo>
                    <a:pt x="740" y="46"/>
                  </a:lnTo>
                  <a:lnTo>
                    <a:pt x="740" y="49"/>
                  </a:lnTo>
                  <a:lnTo>
                    <a:pt x="743" y="49"/>
                  </a:lnTo>
                  <a:lnTo>
                    <a:pt x="743" y="51"/>
                  </a:lnTo>
                  <a:lnTo>
                    <a:pt x="745" y="51"/>
                  </a:lnTo>
                  <a:lnTo>
                    <a:pt x="745" y="54"/>
                  </a:lnTo>
                  <a:lnTo>
                    <a:pt x="748" y="57"/>
                  </a:lnTo>
                  <a:lnTo>
                    <a:pt x="751" y="54"/>
                  </a:lnTo>
                  <a:lnTo>
                    <a:pt x="753" y="51"/>
                  </a:lnTo>
                  <a:lnTo>
                    <a:pt x="753" y="49"/>
                  </a:lnTo>
                  <a:lnTo>
                    <a:pt x="756" y="46"/>
                  </a:lnTo>
                  <a:lnTo>
                    <a:pt x="756" y="44"/>
                  </a:lnTo>
                  <a:lnTo>
                    <a:pt x="758" y="44"/>
                  </a:lnTo>
                  <a:lnTo>
                    <a:pt x="758" y="41"/>
                  </a:lnTo>
                  <a:lnTo>
                    <a:pt x="761" y="39"/>
                  </a:lnTo>
                  <a:lnTo>
                    <a:pt x="763" y="39"/>
                  </a:lnTo>
                  <a:lnTo>
                    <a:pt x="763" y="36"/>
                  </a:lnTo>
                  <a:lnTo>
                    <a:pt x="766" y="36"/>
                  </a:lnTo>
                  <a:lnTo>
                    <a:pt x="769" y="33"/>
                  </a:lnTo>
                  <a:lnTo>
                    <a:pt x="769" y="31"/>
                  </a:lnTo>
                  <a:lnTo>
                    <a:pt x="771" y="28"/>
                  </a:lnTo>
                  <a:lnTo>
                    <a:pt x="771" y="26"/>
                  </a:lnTo>
                  <a:lnTo>
                    <a:pt x="771" y="23"/>
                  </a:lnTo>
                  <a:lnTo>
                    <a:pt x="769" y="23"/>
                  </a:lnTo>
                  <a:lnTo>
                    <a:pt x="769" y="20"/>
                  </a:lnTo>
                  <a:lnTo>
                    <a:pt x="769" y="18"/>
                  </a:lnTo>
                  <a:lnTo>
                    <a:pt x="769" y="15"/>
                  </a:lnTo>
                  <a:lnTo>
                    <a:pt x="769" y="13"/>
                  </a:lnTo>
                  <a:lnTo>
                    <a:pt x="769" y="10"/>
                  </a:lnTo>
                  <a:lnTo>
                    <a:pt x="769" y="8"/>
                  </a:lnTo>
                  <a:lnTo>
                    <a:pt x="766" y="8"/>
                  </a:lnTo>
                  <a:lnTo>
                    <a:pt x="766" y="5"/>
                  </a:lnTo>
                  <a:lnTo>
                    <a:pt x="766" y="2"/>
                  </a:lnTo>
                  <a:lnTo>
                    <a:pt x="763" y="2"/>
                  </a:lnTo>
                  <a:lnTo>
                    <a:pt x="763" y="0"/>
                  </a:lnTo>
                  <a:lnTo>
                    <a:pt x="766" y="0"/>
                  </a:lnTo>
                  <a:lnTo>
                    <a:pt x="769" y="0"/>
                  </a:lnTo>
                  <a:lnTo>
                    <a:pt x="771" y="0"/>
                  </a:lnTo>
                  <a:lnTo>
                    <a:pt x="774" y="0"/>
                  </a:lnTo>
                  <a:lnTo>
                    <a:pt x="776" y="0"/>
                  </a:lnTo>
                  <a:lnTo>
                    <a:pt x="776" y="2"/>
                  </a:lnTo>
                  <a:lnTo>
                    <a:pt x="779" y="2"/>
                  </a:lnTo>
                  <a:lnTo>
                    <a:pt x="779" y="5"/>
                  </a:lnTo>
                  <a:lnTo>
                    <a:pt x="781" y="5"/>
                  </a:lnTo>
                  <a:lnTo>
                    <a:pt x="781" y="8"/>
                  </a:lnTo>
                  <a:lnTo>
                    <a:pt x="784" y="10"/>
                  </a:lnTo>
                  <a:lnTo>
                    <a:pt x="784" y="13"/>
                  </a:lnTo>
                  <a:lnTo>
                    <a:pt x="787" y="13"/>
                  </a:lnTo>
                  <a:lnTo>
                    <a:pt x="787" y="15"/>
                  </a:lnTo>
                  <a:lnTo>
                    <a:pt x="787" y="18"/>
                  </a:lnTo>
                  <a:lnTo>
                    <a:pt x="787" y="20"/>
                  </a:lnTo>
                  <a:lnTo>
                    <a:pt x="789" y="23"/>
                  </a:lnTo>
                  <a:lnTo>
                    <a:pt x="792" y="23"/>
                  </a:lnTo>
                  <a:lnTo>
                    <a:pt x="792" y="26"/>
                  </a:lnTo>
                  <a:lnTo>
                    <a:pt x="794" y="26"/>
                  </a:lnTo>
                  <a:lnTo>
                    <a:pt x="794" y="28"/>
                  </a:lnTo>
                  <a:lnTo>
                    <a:pt x="794" y="31"/>
                  </a:lnTo>
                  <a:lnTo>
                    <a:pt x="797" y="31"/>
                  </a:lnTo>
                  <a:lnTo>
                    <a:pt x="797" y="33"/>
                  </a:lnTo>
                  <a:lnTo>
                    <a:pt x="794" y="33"/>
                  </a:lnTo>
                  <a:lnTo>
                    <a:pt x="797" y="36"/>
                  </a:lnTo>
                  <a:lnTo>
                    <a:pt x="797" y="39"/>
                  </a:lnTo>
                  <a:lnTo>
                    <a:pt x="794" y="39"/>
                  </a:lnTo>
                  <a:lnTo>
                    <a:pt x="794" y="41"/>
                  </a:lnTo>
                  <a:lnTo>
                    <a:pt x="792" y="41"/>
                  </a:lnTo>
                  <a:lnTo>
                    <a:pt x="792" y="44"/>
                  </a:lnTo>
                  <a:lnTo>
                    <a:pt x="792" y="46"/>
                  </a:lnTo>
                  <a:lnTo>
                    <a:pt x="792" y="49"/>
                  </a:lnTo>
                  <a:lnTo>
                    <a:pt x="789" y="49"/>
                  </a:lnTo>
                  <a:lnTo>
                    <a:pt x="789" y="51"/>
                  </a:lnTo>
                  <a:lnTo>
                    <a:pt x="789" y="54"/>
                  </a:lnTo>
                  <a:lnTo>
                    <a:pt x="789" y="57"/>
                  </a:lnTo>
                  <a:lnTo>
                    <a:pt x="792" y="57"/>
                  </a:lnTo>
                  <a:lnTo>
                    <a:pt x="794" y="57"/>
                  </a:lnTo>
                  <a:lnTo>
                    <a:pt x="794" y="59"/>
                  </a:lnTo>
                  <a:lnTo>
                    <a:pt x="792" y="59"/>
                  </a:lnTo>
                  <a:lnTo>
                    <a:pt x="794" y="59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4" y="64"/>
                  </a:lnTo>
                  <a:lnTo>
                    <a:pt x="792" y="64"/>
                  </a:lnTo>
                  <a:lnTo>
                    <a:pt x="792" y="67"/>
                  </a:lnTo>
                  <a:lnTo>
                    <a:pt x="792" y="69"/>
                  </a:lnTo>
                  <a:lnTo>
                    <a:pt x="794" y="72"/>
                  </a:lnTo>
                  <a:lnTo>
                    <a:pt x="794" y="75"/>
                  </a:lnTo>
                  <a:lnTo>
                    <a:pt x="794" y="77"/>
                  </a:lnTo>
                  <a:lnTo>
                    <a:pt x="792" y="77"/>
                  </a:lnTo>
                  <a:lnTo>
                    <a:pt x="789" y="80"/>
                  </a:lnTo>
                  <a:lnTo>
                    <a:pt x="789" y="82"/>
                  </a:lnTo>
                  <a:lnTo>
                    <a:pt x="789" y="85"/>
                  </a:lnTo>
                  <a:lnTo>
                    <a:pt x="787" y="87"/>
                  </a:lnTo>
                  <a:lnTo>
                    <a:pt x="787" y="90"/>
                  </a:lnTo>
                  <a:lnTo>
                    <a:pt x="787" y="93"/>
                  </a:lnTo>
                  <a:lnTo>
                    <a:pt x="789" y="93"/>
                  </a:lnTo>
                  <a:lnTo>
                    <a:pt x="789" y="95"/>
                  </a:lnTo>
                  <a:lnTo>
                    <a:pt x="792" y="95"/>
                  </a:lnTo>
                  <a:lnTo>
                    <a:pt x="794" y="95"/>
                  </a:lnTo>
                  <a:lnTo>
                    <a:pt x="797" y="98"/>
                  </a:lnTo>
                  <a:lnTo>
                    <a:pt x="800" y="98"/>
                  </a:lnTo>
                  <a:lnTo>
                    <a:pt x="802" y="98"/>
                  </a:lnTo>
                  <a:lnTo>
                    <a:pt x="805" y="98"/>
                  </a:lnTo>
                  <a:lnTo>
                    <a:pt x="807" y="98"/>
                  </a:lnTo>
                  <a:lnTo>
                    <a:pt x="810" y="98"/>
                  </a:lnTo>
                  <a:lnTo>
                    <a:pt x="812" y="98"/>
                  </a:lnTo>
                  <a:lnTo>
                    <a:pt x="815" y="98"/>
                  </a:lnTo>
                  <a:lnTo>
                    <a:pt x="818" y="98"/>
                  </a:lnTo>
                  <a:lnTo>
                    <a:pt x="818" y="100"/>
                  </a:lnTo>
                  <a:lnTo>
                    <a:pt x="820" y="100"/>
                  </a:lnTo>
                  <a:lnTo>
                    <a:pt x="823" y="100"/>
                  </a:lnTo>
                  <a:lnTo>
                    <a:pt x="823" y="103"/>
                  </a:lnTo>
                  <a:lnTo>
                    <a:pt x="825" y="103"/>
                  </a:lnTo>
                  <a:lnTo>
                    <a:pt x="825" y="106"/>
                  </a:lnTo>
                  <a:lnTo>
                    <a:pt x="828" y="108"/>
                  </a:lnTo>
                  <a:lnTo>
                    <a:pt x="828" y="111"/>
                  </a:lnTo>
                  <a:lnTo>
                    <a:pt x="830" y="111"/>
                  </a:lnTo>
                  <a:lnTo>
                    <a:pt x="833" y="113"/>
                  </a:lnTo>
                  <a:lnTo>
                    <a:pt x="836" y="113"/>
                  </a:lnTo>
                  <a:lnTo>
                    <a:pt x="836" y="116"/>
                  </a:lnTo>
                  <a:lnTo>
                    <a:pt x="838" y="116"/>
                  </a:lnTo>
                  <a:lnTo>
                    <a:pt x="838" y="118"/>
                  </a:lnTo>
                  <a:lnTo>
                    <a:pt x="841" y="121"/>
                  </a:lnTo>
                  <a:lnTo>
                    <a:pt x="841" y="124"/>
                  </a:lnTo>
                  <a:lnTo>
                    <a:pt x="841" y="126"/>
                  </a:lnTo>
                  <a:lnTo>
                    <a:pt x="841" y="129"/>
                  </a:lnTo>
                  <a:lnTo>
                    <a:pt x="841" y="131"/>
                  </a:lnTo>
                  <a:lnTo>
                    <a:pt x="838" y="134"/>
                  </a:lnTo>
                  <a:lnTo>
                    <a:pt x="838" y="136"/>
                  </a:lnTo>
                  <a:lnTo>
                    <a:pt x="841" y="139"/>
                  </a:lnTo>
                  <a:lnTo>
                    <a:pt x="841" y="142"/>
                  </a:lnTo>
                  <a:lnTo>
                    <a:pt x="841" y="144"/>
                  </a:lnTo>
                  <a:lnTo>
                    <a:pt x="843" y="144"/>
                  </a:lnTo>
                  <a:lnTo>
                    <a:pt x="843" y="147"/>
                  </a:lnTo>
                  <a:lnTo>
                    <a:pt x="846" y="149"/>
                  </a:lnTo>
                  <a:lnTo>
                    <a:pt x="846" y="152"/>
                  </a:lnTo>
                  <a:lnTo>
                    <a:pt x="849" y="155"/>
                  </a:lnTo>
                  <a:lnTo>
                    <a:pt x="849" y="157"/>
                  </a:lnTo>
                  <a:lnTo>
                    <a:pt x="849" y="160"/>
                  </a:lnTo>
                  <a:lnTo>
                    <a:pt x="849" y="162"/>
                  </a:lnTo>
                  <a:lnTo>
                    <a:pt x="849" y="165"/>
                  </a:lnTo>
                  <a:lnTo>
                    <a:pt x="849" y="167"/>
                  </a:lnTo>
                  <a:lnTo>
                    <a:pt x="849" y="170"/>
                  </a:lnTo>
                  <a:lnTo>
                    <a:pt x="849" y="173"/>
                  </a:lnTo>
                  <a:lnTo>
                    <a:pt x="849" y="175"/>
                  </a:lnTo>
                  <a:lnTo>
                    <a:pt x="846" y="178"/>
                  </a:lnTo>
                  <a:lnTo>
                    <a:pt x="843" y="180"/>
                  </a:lnTo>
                  <a:lnTo>
                    <a:pt x="843" y="183"/>
                  </a:lnTo>
                  <a:lnTo>
                    <a:pt x="843" y="185"/>
                  </a:lnTo>
                  <a:lnTo>
                    <a:pt x="841" y="191"/>
                  </a:lnTo>
                  <a:lnTo>
                    <a:pt x="841" y="193"/>
                  </a:lnTo>
                  <a:lnTo>
                    <a:pt x="838" y="196"/>
                  </a:lnTo>
                  <a:lnTo>
                    <a:pt x="838" y="198"/>
                  </a:lnTo>
                  <a:lnTo>
                    <a:pt x="838" y="201"/>
                  </a:lnTo>
                  <a:lnTo>
                    <a:pt x="838" y="204"/>
                  </a:lnTo>
                  <a:lnTo>
                    <a:pt x="841" y="204"/>
                  </a:lnTo>
                  <a:lnTo>
                    <a:pt x="841" y="206"/>
                  </a:lnTo>
                  <a:lnTo>
                    <a:pt x="843" y="206"/>
                  </a:lnTo>
                  <a:lnTo>
                    <a:pt x="846" y="206"/>
                  </a:lnTo>
                  <a:lnTo>
                    <a:pt x="846" y="209"/>
                  </a:lnTo>
                  <a:lnTo>
                    <a:pt x="849" y="209"/>
                  </a:lnTo>
                  <a:lnTo>
                    <a:pt x="851" y="209"/>
                  </a:lnTo>
                  <a:lnTo>
                    <a:pt x="851" y="211"/>
                  </a:lnTo>
                  <a:lnTo>
                    <a:pt x="854" y="211"/>
                  </a:lnTo>
                  <a:lnTo>
                    <a:pt x="854" y="209"/>
                  </a:lnTo>
                  <a:lnTo>
                    <a:pt x="856" y="209"/>
                  </a:lnTo>
                  <a:lnTo>
                    <a:pt x="859" y="209"/>
                  </a:lnTo>
                  <a:lnTo>
                    <a:pt x="859" y="211"/>
                  </a:lnTo>
                  <a:lnTo>
                    <a:pt x="859" y="214"/>
                  </a:lnTo>
                  <a:lnTo>
                    <a:pt x="861" y="214"/>
                  </a:lnTo>
                  <a:lnTo>
                    <a:pt x="861" y="216"/>
                  </a:lnTo>
                  <a:lnTo>
                    <a:pt x="864" y="216"/>
                  </a:lnTo>
                  <a:lnTo>
                    <a:pt x="867" y="219"/>
                  </a:lnTo>
                  <a:lnTo>
                    <a:pt x="869" y="219"/>
                  </a:lnTo>
                  <a:lnTo>
                    <a:pt x="872" y="219"/>
                  </a:lnTo>
                  <a:lnTo>
                    <a:pt x="872" y="222"/>
                  </a:lnTo>
                  <a:lnTo>
                    <a:pt x="874" y="222"/>
                  </a:lnTo>
                  <a:lnTo>
                    <a:pt x="874" y="224"/>
                  </a:lnTo>
                  <a:lnTo>
                    <a:pt x="872" y="224"/>
                  </a:lnTo>
                  <a:lnTo>
                    <a:pt x="872" y="227"/>
                  </a:lnTo>
                  <a:lnTo>
                    <a:pt x="874" y="227"/>
                  </a:lnTo>
                  <a:lnTo>
                    <a:pt x="874" y="229"/>
                  </a:lnTo>
                  <a:lnTo>
                    <a:pt x="877" y="229"/>
                  </a:lnTo>
                  <a:lnTo>
                    <a:pt x="879" y="229"/>
                  </a:lnTo>
                  <a:lnTo>
                    <a:pt x="882" y="229"/>
                  </a:lnTo>
                  <a:lnTo>
                    <a:pt x="885" y="229"/>
                  </a:lnTo>
                  <a:lnTo>
                    <a:pt x="887" y="229"/>
                  </a:lnTo>
                  <a:lnTo>
                    <a:pt x="887" y="227"/>
                  </a:lnTo>
                  <a:lnTo>
                    <a:pt x="890" y="227"/>
                  </a:lnTo>
                  <a:lnTo>
                    <a:pt x="892" y="227"/>
                  </a:lnTo>
                  <a:lnTo>
                    <a:pt x="892" y="229"/>
                  </a:lnTo>
                  <a:lnTo>
                    <a:pt x="895" y="229"/>
                  </a:lnTo>
                  <a:lnTo>
                    <a:pt x="898" y="232"/>
                  </a:lnTo>
                  <a:lnTo>
                    <a:pt x="898" y="229"/>
                  </a:lnTo>
                  <a:lnTo>
                    <a:pt x="900" y="232"/>
                  </a:lnTo>
                  <a:lnTo>
                    <a:pt x="903" y="232"/>
                  </a:lnTo>
                  <a:lnTo>
                    <a:pt x="905" y="232"/>
                  </a:lnTo>
                  <a:lnTo>
                    <a:pt x="908" y="232"/>
                  </a:lnTo>
                  <a:lnTo>
                    <a:pt x="908" y="229"/>
                  </a:lnTo>
                  <a:lnTo>
                    <a:pt x="910" y="229"/>
                  </a:lnTo>
                  <a:lnTo>
                    <a:pt x="910" y="232"/>
                  </a:lnTo>
                  <a:lnTo>
                    <a:pt x="913" y="232"/>
                  </a:lnTo>
                  <a:lnTo>
                    <a:pt x="913" y="234"/>
                  </a:lnTo>
                  <a:lnTo>
                    <a:pt x="913" y="232"/>
                  </a:lnTo>
                  <a:lnTo>
                    <a:pt x="916" y="232"/>
                  </a:lnTo>
                  <a:lnTo>
                    <a:pt x="918" y="232"/>
                  </a:lnTo>
                  <a:lnTo>
                    <a:pt x="918" y="234"/>
                  </a:lnTo>
                  <a:lnTo>
                    <a:pt x="921" y="234"/>
                  </a:lnTo>
                  <a:lnTo>
                    <a:pt x="923" y="234"/>
                  </a:lnTo>
                  <a:lnTo>
                    <a:pt x="923" y="237"/>
                  </a:lnTo>
                  <a:lnTo>
                    <a:pt x="923" y="240"/>
                  </a:lnTo>
                  <a:lnTo>
                    <a:pt x="923" y="242"/>
                  </a:lnTo>
                  <a:lnTo>
                    <a:pt x="923" y="245"/>
                  </a:lnTo>
                  <a:lnTo>
                    <a:pt x="923" y="247"/>
                  </a:lnTo>
                  <a:lnTo>
                    <a:pt x="923" y="250"/>
                  </a:lnTo>
                  <a:lnTo>
                    <a:pt x="926" y="250"/>
                  </a:lnTo>
                  <a:lnTo>
                    <a:pt x="928" y="250"/>
                  </a:lnTo>
                  <a:lnTo>
                    <a:pt x="928" y="253"/>
                  </a:lnTo>
                  <a:lnTo>
                    <a:pt x="931" y="255"/>
                  </a:lnTo>
                  <a:lnTo>
                    <a:pt x="934" y="255"/>
                  </a:lnTo>
                  <a:lnTo>
                    <a:pt x="936" y="255"/>
                  </a:lnTo>
                  <a:lnTo>
                    <a:pt x="939" y="255"/>
                  </a:lnTo>
                  <a:lnTo>
                    <a:pt x="949" y="260"/>
                  </a:lnTo>
                  <a:lnTo>
                    <a:pt x="947" y="268"/>
                  </a:lnTo>
                  <a:lnTo>
                    <a:pt x="944" y="271"/>
                  </a:lnTo>
                  <a:lnTo>
                    <a:pt x="944" y="273"/>
                  </a:lnTo>
                  <a:lnTo>
                    <a:pt x="941" y="278"/>
                  </a:lnTo>
                  <a:lnTo>
                    <a:pt x="941" y="283"/>
                  </a:lnTo>
                  <a:lnTo>
                    <a:pt x="941" y="286"/>
                  </a:lnTo>
                  <a:lnTo>
                    <a:pt x="939" y="289"/>
                  </a:lnTo>
                  <a:lnTo>
                    <a:pt x="936" y="291"/>
                  </a:lnTo>
                  <a:lnTo>
                    <a:pt x="936" y="294"/>
                  </a:lnTo>
                  <a:lnTo>
                    <a:pt x="936" y="296"/>
                  </a:lnTo>
                  <a:lnTo>
                    <a:pt x="936" y="299"/>
                  </a:lnTo>
                  <a:lnTo>
                    <a:pt x="936" y="301"/>
                  </a:lnTo>
                  <a:lnTo>
                    <a:pt x="934" y="304"/>
                  </a:lnTo>
                  <a:lnTo>
                    <a:pt x="931" y="307"/>
                  </a:lnTo>
                  <a:lnTo>
                    <a:pt x="931" y="309"/>
                  </a:lnTo>
                  <a:lnTo>
                    <a:pt x="928" y="312"/>
                  </a:lnTo>
                  <a:lnTo>
                    <a:pt x="928" y="314"/>
                  </a:lnTo>
                  <a:lnTo>
                    <a:pt x="928" y="320"/>
                  </a:lnTo>
                  <a:lnTo>
                    <a:pt x="931" y="325"/>
                  </a:lnTo>
                  <a:lnTo>
                    <a:pt x="931" y="327"/>
                  </a:lnTo>
                  <a:lnTo>
                    <a:pt x="931" y="330"/>
                  </a:lnTo>
                  <a:lnTo>
                    <a:pt x="931" y="332"/>
                  </a:lnTo>
                  <a:lnTo>
                    <a:pt x="928" y="335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40"/>
                  </a:lnTo>
                  <a:lnTo>
                    <a:pt x="928" y="343"/>
                  </a:lnTo>
                  <a:lnTo>
                    <a:pt x="926" y="345"/>
                  </a:lnTo>
                  <a:lnTo>
                    <a:pt x="928" y="348"/>
                  </a:lnTo>
                  <a:lnTo>
                    <a:pt x="931" y="348"/>
                  </a:lnTo>
                  <a:lnTo>
                    <a:pt x="931" y="350"/>
                  </a:lnTo>
                  <a:lnTo>
                    <a:pt x="928" y="350"/>
                  </a:lnTo>
                  <a:lnTo>
                    <a:pt x="928" y="353"/>
                  </a:lnTo>
                  <a:lnTo>
                    <a:pt x="931" y="353"/>
                  </a:lnTo>
                  <a:lnTo>
                    <a:pt x="931" y="356"/>
                  </a:lnTo>
                  <a:lnTo>
                    <a:pt x="928" y="358"/>
                  </a:lnTo>
                  <a:lnTo>
                    <a:pt x="926" y="361"/>
                  </a:lnTo>
                  <a:lnTo>
                    <a:pt x="923" y="363"/>
                  </a:lnTo>
                  <a:lnTo>
                    <a:pt x="923" y="361"/>
                  </a:lnTo>
                  <a:lnTo>
                    <a:pt x="923" y="363"/>
                  </a:lnTo>
                  <a:lnTo>
                    <a:pt x="921" y="363"/>
                  </a:lnTo>
                  <a:lnTo>
                    <a:pt x="918" y="363"/>
                  </a:lnTo>
                  <a:lnTo>
                    <a:pt x="916" y="363"/>
                  </a:lnTo>
                  <a:lnTo>
                    <a:pt x="913" y="363"/>
                  </a:lnTo>
                  <a:lnTo>
                    <a:pt x="910" y="363"/>
                  </a:lnTo>
                  <a:lnTo>
                    <a:pt x="908" y="363"/>
                  </a:lnTo>
                  <a:lnTo>
                    <a:pt x="905" y="363"/>
                  </a:lnTo>
                  <a:lnTo>
                    <a:pt x="903" y="363"/>
                  </a:lnTo>
                  <a:lnTo>
                    <a:pt x="903" y="366"/>
                  </a:lnTo>
                  <a:lnTo>
                    <a:pt x="900" y="366"/>
                  </a:lnTo>
                  <a:lnTo>
                    <a:pt x="898" y="366"/>
                  </a:lnTo>
                  <a:lnTo>
                    <a:pt x="895" y="366"/>
                  </a:lnTo>
                  <a:lnTo>
                    <a:pt x="892" y="366"/>
                  </a:lnTo>
                  <a:lnTo>
                    <a:pt x="892" y="369"/>
                  </a:lnTo>
                  <a:lnTo>
                    <a:pt x="890" y="369"/>
                  </a:lnTo>
                  <a:lnTo>
                    <a:pt x="887" y="369"/>
                  </a:lnTo>
                  <a:lnTo>
                    <a:pt x="885" y="369"/>
                  </a:lnTo>
                  <a:lnTo>
                    <a:pt x="882" y="369"/>
                  </a:lnTo>
                  <a:lnTo>
                    <a:pt x="882" y="371"/>
                  </a:lnTo>
                  <a:lnTo>
                    <a:pt x="879" y="371"/>
                  </a:lnTo>
                  <a:lnTo>
                    <a:pt x="877" y="371"/>
                  </a:lnTo>
                  <a:lnTo>
                    <a:pt x="877" y="374"/>
                  </a:lnTo>
                  <a:lnTo>
                    <a:pt x="874" y="374"/>
                  </a:lnTo>
                  <a:lnTo>
                    <a:pt x="872" y="374"/>
                  </a:lnTo>
                  <a:lnTo>
                    <a:pt x="869" y="374"/>
                  </a:lnTo>
                  <a:lnTo>
                    <a:pt x="869" y="376"/>
                  </a:lnTo>
                  <a:lnTo>
                    <a:pt x="867" y="376"/>
                  </a:lnTo>
                  <a:lnTo>
                    <a:pt x="864" y="376"/>
                  </a:lnTo>
                  <a:lnTo>
                    <a:pt x="864" y="379"/>
                  </a:lnTo>
                  <a:lnTo>
                    <a:pt x="861" y="379"/>
                  </a:lnTo>
                  <a:lnTo>
                    <a:pt x="859" y="381"/>
                  </a:lnTo>
                  <a:lnTo>
                    <a:pt x="856" y="381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1" y="384"/>
                  </a:lnTo>
                  <a:lnTo>
                    <a:pt x="851" y="387"/>
                  </a:lnTo>
                  <a:lnTo>
                    <a:pt x="849" y="387"/>
                  </a:lnTo>
                  <a:lnTo>
                    <a:pt x="846" y="387"/>
                  </a:lnTo>
                  <a:lnTo>
                    <a:pt x="846" y="389"/>
                  </a:lnTo>
                  <a:lnTo>
                    <a:pt x="843" y="389"/>
                  </a:lnTo>
                  <a:lnTo>
                    <a:pt x="843" y="392"/>
                  </a:lnTo>
                  <a:lnTo>
                    <a:pt x="841" y="392"/>
                  </a:lnTo>
                  <a:lnTo>
                    <a:pt x="838" y="394"/>
                  </a:lnTo>
                  <a:lnTo>
                    <a:pt x="836" y="394"/>
                  </a:lnTo>
                  <a:lnTo>
                    <a:pt x="836" y="397"/>
                  </a:lnTo>
                  <a:lnTo>
                    <a:pt x="833" y="397"/>
                  </a:lnTo>
                  <a:lnTo>
                    <a:pt x="830" y="397"/>
                  </a:lnTo>
                  <a:lnTo>
                    <a:pt x="830" y="399"/>
                  </a:lnTo>
                  <a:lnTo>
                    <a:pt x="828" y="399"/>
                  </a:lnTo>
                  <a:lnTo>
                    <a:pt x="828" y="402"/>
                  </a:lnTo>
                  <a:lnTo>
                    <a:pt x="825" y="402"/>
                  </a:lnTo>
                  <a:lnTo>
                    <a:pt x="823" y="402"/>
                  </a:lnTo>
                  <a:lnTo>
                    <a:pt x="823" y="405"/>
                  </a:lnTo>
                  <a:lnTo>
                    <a:pt x="820" y="405"/>
                  </a:lnTo>
                  <a:lnTo>
                    <a:pt x="818" y="405"/>
                  </a:lnTo>
                  <a:lnTo>
                    <a:pt x="818" y="407"/>
                  </a:lnTo>
                  <a:lnTo>
                    <a:pt x="815" y="407"/>
                  </a:lnTo>
                  <a:lnTo>
                    <a:pt x="812" y="407"/>
                  </a:lnTo>
                  <a:lnTo>
                    <a:pt x="812" y="410"/>
                  </a:lnTo>
                  <a:lnTo>
                    <a:pt x="810" y="410"/>
                  </a:lnTo>
                  <a:lnTo>
                    <a:pt x="810" y="412"/>
                  </a:lnTo>
                  <a:lnTo>
                    <a:pt x="807" y="412"/>
                  </a:lnTo>
                  <a:lnTo>
                    <a:pt x="805" y="412"/>
                  </a:lnTo>
                  <a:lnTo>
                    <a:pt x="802" y="412"/>
                  </a:lnTo>
                  <a:lnTo>
                    <a:pt x="802" y="415"/>
                  </a:lnTo>
                  <a:lnTo>
                    <a:pt x="800" y="415"/>
                  </a:lnTo>
                  <a:lnTo>
                    <a:pt x="800" y="418"/>
                  </a:lnTo>
                  <a:lnTo>
                    <a:pt x="797" y="418"/>
                  </a:lnTo>
                  <a:lnTo>
                    <a:pt x="794" y="418"/>
                  </a:lnTo>
                  <a:lnTo>
                    <a:pt x="792" y="418"/>
                  </a:lnTo>
                  <a:lnTo>
                    <a:pt x="792" y="420"/>
                  </a:lnTo>
                  <a:lnTo>
                    <a:pt x="789" y="420"/>
                  </a:lnTo>
                  <a:lnTo>
                    <a:pt x="787" y="420"/>
                  </a:lnTo>
                  <a:lnTo>
                    <a:pt x="784" y="420"/>
                  </a:lnTo>
                  <a:lnTo>
                    <a:pt x="784" y="423"/>
                  </a:lnTo>
                  <a:lnTo>
                    <a:pt x="781" y="423"/>
                  </a:lnTo>
                  <a:lnTo>
                    <a:pt x="779" y="423"/>
                  </a:lnTo>
                  <a:lnTo>
                    <a:pt x="776" y="423"/>
                  </a:lnTo>
                  <a:lnTo>
                    <a:pt x="776" y="425"/>
                  </a:lnTo>
                  <a:lnTo>
                    <a:pt x="774" y="425"/>
                  </a:lnTo>
                  <a:lnTo>
                    <a:pt x="771" y="425"/>
                  </a:lnTo>
                  <a:lnTo>
                    <a:pt x="771" y="428"/>
                  </a:lnTo>
                  <a:lnTo>
                    <a:pt x="769" y="428"/>
                  </a:lnTo>
                  <a:lnTo>
                    <a:pt x="766" y="428"/>
                  </a:lnTo>
                  <a:lnTo>
                    <a:pt x="763" y="428"/>
                  </a:lnTo>
                  <a:lnTo>
                    <a:pt x="761" y="428"/>
                  </a:lnTo>
                  <a:lnTo>
                    <a:pt x="761" y="430"/>
                  </a:lnTo>
                  <a:lnTo>
                    <a:pt x="758" y="430"/>
                  </a:lnTo>
                  <a:lnTo>
                    <a:pt x="756" y="430"/>
                  </a:lnTo>
                  <a:lnTo>
                    <a:pt x="753" y="430"/>
                  </a:lnTo>
                  <a:lnTo>
                    <a:pt x="753" y="428"/>
                  </a:lnTo>
                  <a:lnTo>
                    <a:pt x="751" y="428"/>
                  </a:lnTo>
                  <a:lnTo>
                    <a:pt x="748" y="428"/>
                  </a:lnTo>
                  <a:lnTo>
                    <a:pt x="745" y="428"/>
                  </a:lnTo>
                  <a:lnTo>
                    <a:pt x="743" y="428"/>
                  </a:lnTo>
                  <a:lnTo>
                    <a:pt x="740" y="428"/>
                  </a:lnTo>
                  <a:lnTo>
                    <a:pt x="738" y="428"/>
                  </a:lnTo>
                  <a:lnTo>
                    <a:pt x="735" y="428"/>
                  </a:lnTo>
                  <a:lnTo>
                    <a:pt x="732" y="428"/>
                  </a:lnTo>
                  <a:lnTo>
                    <a:pt x="730" y="428"/>
                  </a:lnTo>
                  <a:lnTo>
                    <a:pt x="727" y="428"/>
                  </a:lnTo>
                  <a:lnTo>
                    <a:pt x="725" y="428"/>
                  </a:lnTo>
                  <a:lnTo>
                    <a:pt x="722" y="428"/>
                  </a:lnTo>
                  <a:lnTo>
                    <a:pt x="720" y="428"/>
                  </a:lnTo>
                  <a:lnTo>
                    <a:pt x="717" y="428"/>
                  </a:lnTo>
                  <a:lnTo>
                    <a:pt x="717" y="430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9" y="430"/>
                  </a:lnTo>
                  <a:lnTo>
                    <a:pt x="707" y="430"/>
                  </a:lnTo>
                  <a:lnTo>
                    <a:pt x="704" y="430"/>
                  </a:lnTo>
                  <a:lnTo>
                    <a:pt x="704" y="433"/>
                  </a:lnTo>
                  <a:lnTo>
                    <a:pt x="702" y="433"/>
                  </a:lnTo>
                  <a:lnTo>
                    <a:pt x="699" y="433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4" y="436"/>
                  </a:lnTo>
                  <a:lnTo>
                    <a:pt x="691" y="436"/>
                  </a:lnTo>
                  <a:lnTo>
                    <a:pt x="689" y="436"/>
                  </a:lnTo>
                  <a:lnTo>
                    <a:pt x="689" y="438"/>
                  </a:lnTo>
                  <a:lnTo>
                    <a:pt x="686" y="438"/>
                  </a:lnTo>
                  <a:lnTo>
                    <a:pt x="683" y="438"/>
                  </a:lnTo>
                  <a:lnTo>
                    <a:pt x="681" y="441"/>
                  </a:lnTo>
                  <a:lnTo>
                    <a:pt x="678" y="441"/>
                  </a:lnTo>
                  <a:lnTo>
                    <a:pt x="676" y="443"/>
                  </a:lnTo>
                  <a:lnTo>
                    <a:pt x="673" y="443"/>
                  </a:lnTo>
                  <a:lnTo>
                    <a:pt x="671" y="446"/>
                  </a:lnTo>
                  <a:lnTo>
                    <a:pt x="668" y="446"/>
                  </a:lnTo>
                  <a:lnTo>
                    <a:pt x="668" y="448"/>
                  </a:lnTo>
                  <a:lnTo>
                    <a:pt x="665" y="448"/>
                  </a:lnTo>
                  <a:lnTo>
                    <a:pt x="663" y="448"/>
                  </a:lnTo>
                  <a:lnTo>
                    <a:pt x="663" y="451"/>
                  </a:lnTo>
                  <a:lnTo>
                    <a:pt x="660" y="451"/>
                  </a:lnTo>
                  <a:lnTo>
                    <a:pt x="660" y="454"/>
                  </a:lnTo>
                  <a:lnTo>
                    <a:pt x="658" y="454"/>
                  </a:lnTo>
                  <a:lnTo>
                    <a:pt x="655" y="454"/>
                  </a:lnTo>
                  <a:lnTo>
                    <a:pt x="655" y="456"/>
                  </a:lnTo>
                  <a:lnTo>
                    <a:pt x="653" y="456"/>
                  </a:lnTo>
                  <a:lnTo>
                    <a:pt x="653" y="459"/>
                  </a:lnTo>
                  <a:lnTo>
                    <a:pt x="650" y="459"/>
                  </a:lnTo>
                  <a:lnTo>
                    <a:pt x="650" y="461"/>
                  </a:lnTo>
                  <a:lnTo>
                    <a:pt x="647" y="461"/>
                  </a:lnTo>
                  <a:lnTo>
                    <a:pt x="645" y="461"/>
                  </a:lnTo>
                  <a:lnTo>
                    <a:pt x="645" y="464"/>
                  </a:lnTo>
                  <a:lnTo>
                    <a:pt x="642" y="464"/>
                  </a:lnTo>
                  <a:lnTo>
                    <a:pt x="642" y="467"/>
                  </a:lnTo>
                  <a:lnTo>
                    <a:pt x="640" y="467"/>
                  </a:lnTo>
                  <a:lnTo>
                    <a:pt x="640" y="469"/>
                  </a:lnTo>
                  <a:lnTo>
                    <a:pt x="637" y="469"/>
                  </a:lnTo>
                  <a:lnTo>
                    <a:pt x="637" y="472"/>
                  </a:lnTo>
                  <a:lnTo>
                    <a:pt x="634" y="472"/>
                  </a:lnTo>
                  <a:lnTo>
                    <a:pt x="634" y="474"/>
                  </a:lnTo>
                  <a:lnTo>
                    <a:pt x="632" y="474"/>
                  </a:lnTo>
                  <a:lnTo>
                    <a:pt x="632" y="477"/>
                  </a:lnTo>
                  <a:lnTo>
                    <a:pt x="629" y="477"/>
                  </a:lnTo>
                  <a:lnTo>
                    <a:pt x="629" y="479"/>
                  </a:lnTo>
                  <a:lnTo>
                    <a:pt x="627" y="479"/>
                  </a:lnTo>
                  <a:lnTo>
                    <a:pt x="627" y="482"/>
                  </a:lnTo>
                  <a:lnTo>
                    <a:pt x="624" y="482"/>
                  </a:lnTo>
                  <a:lnTo>
                    <a:pt x="624" y="485"/>
                  </a:lnTo>
                  <a:lnTo>
                    <a:pt x="622" y="485"/>
                  </a:lnTo>
                  <a:lnTo>
                    <a:pt x="619" y="485"/>
                  </a:lnTo>
                  <a:lnTo>
                    <a:pt x="619" y="487"/>
                  </a:lnTo>
                  <a:lnTo>
                    <a:pt x="616" y="487"/>
                  </a:lnTo>
                  <a:lnTo>
                    <a:pt x="614" y="490"/>
                  </a:lnTo>
                  <a:lnTo>
                    <a:pt x="611" y="490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5"/>
                  </a:lnTo>
                  <a:lnTo>
                    <a:pt x="606" y="495"/>
                  </a:lnTo>
                  <a:lnTo>
                    <a:pt x="604" y="495"/>
                  </a:lnTo>
                  <a:lnTo>
                    <a:pt x="601" y="495"/>
                  </a:lnTo>
                  <a:lnTo>
                    <a:pt x="598" y="497"/>
                  </a:lnTo>
                  <a:lnTo>
                    <a:pt x="596" y="497"/>
                  </a:lnTo>
                  <a:lnTo>
                    <a:pt x="593" y="500"/>
                  </a:lnTo>
                  <a:lnTo>
                    <a:pt x="591" y="500"/>
                  </a:lnTo>
                  <a:lnTo>
                    <a:pt x="588" y="503"/>
                  </a:lnTo>
                  <a:lnTo>
                    <a:pt x="585" y="505"/>
                  </a:lnTo>
                  <a:lnTo>
                    <a:pt x="583" y="505"/>
                  </a:lnTo>
                  <a:lnTo>
                    <a:pt x="583" y="508"/>
                  </a:lnTo>
                  <a:lnTo>
                    <a:pt x="580" y="508"/>
                  </a:lnTo>
                  <a:lnTo>
                    <a:pt x="580" y="510"/>
                  </a:lnTo>
                  <a:lnTo>
                    <a:pt x="578" y="510"/>
                  </a:lnTo>
                  <a:lnTo>
                    <a:pt x="575" y="510"/>
                  </a:lnTo>
                  <a:lnTo>
                    <a:pt x="575" y="513"/>
                  </a:lnTo>
                  <a:lnTo>
                    <a:pt x="573" y="513"/>
                  </a:lnTo>
                  <a:lnTo>
                    <a:pt x="570" y="513"/>
                  </a:lnTo>
                  <a:lnTo>
                    <a:pt x="567" y="515"/>
                  </a:lnTo>
                  <a:lnTo>
                    <a:pt x="565" y="515"/>
                  </a:lnTo>
                  <a:lnTo>
                    <a:pt x="562" y="518"/>
                  </a:lnTo>
                  <a:lnTo>
                    <a:pt x="560" y="521"/>
                  </a:lnTo>
                  <a:lnTo>
                    <a:pt x="557" y="521"/>
                  </a:lnTo>
                  <a:lnTo>
                    <a:pt x="557" y="523"/>
                  </a:lnTo>
                  <a:lnTo>
                    <a:pt x="555" y="526"/>
                  </a:lnTo>
                  <a:lnTo>
                    <a:pt x="552" y="526"/>
                  </a:lnTo>
                  <a:lnTo>
                    <a:pt x="552" y="528"/>
                  </a:lnTo>
                  <a:lnTo>
                    <a:pt x="549" y="528"/>
                  </a:lnTo>
                  <a:lnTo>
                    <a:pt x="549" y="531"/>
                  </a:lnTo>
                  <a:lnTo>
                    <a:pt x="547" y="531"/>
                  </a:lnTo>
                  <a:lnTo>
                    <a:pt x="544" y="534"/>
                  </a:lnTo>
                  <a:lnTo>
                    <a:pt x="544" y="536"/>
                  </a:lnTo>
                  <a:lnTo>
                    <a:pt x="542" y="536"/>
                  </a:lnTo>
                  <a:lnTo>
                    <a:pt x="539" y="536"/>
                  </a:lnTo>
                  <a:lnTo>
                    <a:pt x="539" y="539"/>
                  </a:lnTo>
                  <a:lnTo>
                    <a:pt x="536" y="541"/>
                  </a:lnTo>
                  <a:lnTo>
                    <a:pt x="534" y="541"/>
                  </a:lnTo>
                  <a:lnTo>
                    <a:pt x="534" y="544"/>
                  </a:lnTo>
                  <a:lnTo>
                    <a:pt x="534" y="546"/>
                  </a:lnTo>
                  <a:lnTo>
                    <a:pt x="531" y="546"/>
                  </a:lnTo>
                  <a:lnTo>
                    <a:pt x="531" y="549"/>
                  </a:lnTo>
                  <a:lnTo>
                    <a:pt x="529" y="549"/>
                  </a:lnTo>
                  <a:lnTo>
                    <a:pt x="529" y="552"/>
                  </a:lnTo>
                  <a:lnTo>
                    <a:pt x="526" y="552"/>
                  </a:lnTo>
                  <a:lnTo>
                    <a:pt x="526" y="554"/>
                  </a:lnTo>
                  <a:lnTo>
                    <a:pt x="526" y="557"/>
                  </a:lnTo>
                  <a:lnTo>
                    <a:pt x="524" y="557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1" y="562"/>
                  </a:lnTo>
                  <a:lnTo>
                    <a:pt x="521" y="564"/>
                  </a:lnTo>
                  <a:lnTo>
                    <a:pt x="521" y="567"/>
                  </a:lnTo>
                  <a:lnTo>
                    <a:pt x="518" y="567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6" y="572"/>
                  </a:lnTo>
                  <a:lnTo>
                    <a:pt x="516" y="575"/>
                  </a:lnTo>
                  <a:lnTo>
                    <a:pt x="513" y="575"/>
                  </a:lnTo>
                  <a:lnTo>
                    <a:pt x="513" y="577"/>
                  </a:lnTo>
                  <a:lnTo>
                    <a:pt x="511" y="577"/>
                  </a:lnTo>
                  <a:lnTo>
                    <a:pt x="511" y="580"/>
                  </a:lnTo>
                  <a:lnTo>
                    <a:pt x="508" y="580"/>
                  </a:lnTo>
                  <a:lnTo>
                    <a:pt x="508" y="583"/>
                  </a:lnTo>
                  <a:lnTo>
                    <a:pt x="506" y="583"/>
                  </a:lnTo>
                  <a:lnTo>
                    <a:pt x="503" y="583"/>
                  </a:lnTo>
                  <a:lnTo>
                    <a:pt x="500" y="583"/>
                  </a:lnTo>
                  <a:lnTo>
                    <a:pt x="500" y="580"/>
                  </a:lnTo>
                  <a:lnTo>
                    <a:pt x="498" y="580"/>
                  </a:lnTo>
                  <a:lnTo>
                    <a:pt x="495" y="580"/>
                  </a:lnTo>
                  <a:lnTo>
                    <a:pt x="493" y="580"/>
                  </a:lnTo>
                  <a:lnTo>
                    <a:pt x="490" y="580"/>
                  </a:lnTo>
                  <a:lnTo>
                    <a:pt x="487" y="580"/>
                  </a:lnTo>
                  <a:lnTo>
                    <a:pt x="485" y="580"/>
                  </a:lnTo>
                  <a:lnTo>
                    <a:pt x="485" y="583"/>
                  </a:lnTo>
                  <a:lnTo>
                    <a:pt x="482" y="583"/>
                  </a:lnTo>
                  <a:lnTo>
                    <a:pt x="480" y="585"/>
                  </a:lnTo>
                  <a:lnTo>
                    <a:pt x="477" y="585"/>
                  </a:lnTo>
                  <a:lnTo>
                    <a:pt x="477" y="588"/>
                  </a:lnTo>
                  <a:lnTo>
                    <a:pt x="475" y="588"/>
                  </a:lnTo>
                  <a:lnTo>
                    <a:pt x="475" y="590"/>
                  </a:lnTo>
                  <a:lnTo>
                    <a:pt x="475" y="593"/>
                  </a:lnTo>
                  <a:lnTo>
                    <a:pt x="472" y="593"/>
                  </a:lnTo>
                  <a:lnTo>
                    <a:pt x="472" y="595"/>
                  </a:lnTo>
                  <a:lnTo>
                    <a:pt x="469" y="595"/>
                  </a:lnTo>
                  <a:lnTo>
                    <a:pt x="469" y="598"/>
                  </a:lnTo>
                  <a:lnTo>
                    <a:pt x="469" y="601"/>
                  </a:lnTo>
                  <a:lnTo>
                    <a:pt x="467" y="601"/>
                  </a:lnTo>
                  <a:lnTo>
                    <a:pt x="467" y="603"/>
                  </a:lnTo>
                  <a:lnTo>
                    <a:pt x="467" y="606"/>
                  </a:lnTo>
                  <a:lnTo>
                    <a:pt x="467" y="608"/>
                  </a:lnTo>
                  <a:lnTo>
                    <a:pt x="467" y="611"/>
                  </a:lnTo>
                  <a:lnTo>
                    <a:pt x="464" y="611"/>
                  </a:lnTo>
                  <a:lnTo>
                    <a:pt x="464" y="613"/>
                  </a:lnTo>
                  <a:lnTo>
                    <a:pt x="464" y="616"/>
                  </a:lnTo>
                  <a:lnTo>
                    <a:pt x="462" y="616"/>
                  </a:lnTo>
                  <a:lnTo>
                    <a:pt x="462" y="619"/>
                  </a:lnTo>
                  <a:lnTo>
                    <a:pt x="459" y="619"/>
                  </a:lnTo>
                  <a:lnTo>
                    <a:pt x="457" y="619"/>
                  </a:lnTo>
                  <a:lnTo>
                    <a:pt x="457" y="621"/>
                  </a:lnTo>
                  <a:lnTo>
                    <a:pt x="454" y="621"/>
                  </a:lnTo>
                  <a:lnTo>
                    <a:pt x="451" y="621"/>
                  </a:lnTo>
                  <a:lnTo>
                    <a:pt x="451" y="624"/>
                  </a:lnTo>
                  <a:lnTo>
                    <a:pt x="449" y="624"/>
                  </a:lnTo>
                  <a:lnTo>
                    <a:pt x="449" y="626"/>
                  </a:lnTo>
                  <a:lnTo>
                    <a:pt x="446" y="626"/>
                  </a:lnTo>
                  <a:lnTo>
                    <a:pt x="444" y="629"/>
                  </a:lnTo>
                  <a:lnTo>
                    <a:pt x="441" y="632"/>
                  </a:lnTo>
                  <a:lnTo>
                    <a:pt x="438" y="634"/>
                  </a:lnTo>
                  <a:lnTo>
                    <a:pt x="436" y="634"/>
                  </a:lnTo>
                  <a:lnTo>
                    <a:pt x="436" y="637"/>
                  </a:lnTo>
                  <a:lnTo>
                    <a:pt x="433" y="637"/>
                  </a:lnTo>
                  <a:lnTo>
                    <a:pt x="433" y="639"/>
                  </a:lnTo>
                  <a:lnTo>
                    <a:pt x="431" y="639"/>
                  </a:lnTo>
                  <a:lnTo>
                    <a:pt x="431" y="642"/>
                  </a:lnTo>
                  <a:lnTo>
                    <a:pt x="428" y="642"/>
                  </a:lnTo>
                  <a:lnTo>
                    <a:pt x="428" y="644"/>
                  </a:lnTo>
                  <a:lnTo>
                    <a:pt x="426" y="644"/>
                  </a:lnTo>
                  <a:lnTo>
                    <a:pt x="426" y="647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0" y="650"/>
                  </a:lnTo>
                  <a:lnTo>
                    <a:pt x="420" y="652"/>
                  </a:lnTo>
                  <a:lnTo>
                    <a:pt x="418" y="652"/>
                  </a:lnTo>
                  <a:lnTo>
                    <a:pt x="418" y="655"/>
                  </a:lnTo>
                  <a:lnTo>
                    <a:pt x="415" y="655"/>
                  </a:lnTo>
                  <a:lnTo>
                    <a:pt x="415" y="657"/>
                  </a:lnTo>
                  <a:lnTo>
                    <a:pt x="413" y="657"/>
                  </a:lnTo>
                  <a:lnTo>
                    <a:pt x="410" y="660"/>
                  </a:lnTo>
                  <a:lnTo>
                    <a:pt x="410" y="662"/>
                  </a:lnTo>
                  <a:lnTo>
                    <a:pt x="408" y="662"/>
                  </a:lnTo>
                  <a:lnTo>
                    <a:pt x="405" y="665"/>
                  </a:lnTo>
                  <a:lnTo>
                    <a:pt x="402" y="668"/>
                  </a:lnTo>
                  <a:lnTo>
                    <a:pt x="400" y="670"/>
                  </a:lnTo>
                  <a:lnTo>
                    <a:pt x="397" y="673"/>
                  </a:lnTo>
                  <a:lnTo>
                    <a:pt x="395" y="675"/>
                  </a:lnTo>
                  <a:lnTo>
                    <a:pt x="392" y="678"/>
                  </a:lnTo>
                  <a:lnTo>
                    <a:pt x="392" y="681"/>
                  </a:lnTo>
                  <a:lnTo>
                    <a:pt x="390" y="681"/>
                  </a:lnTo>
                  <a:lnTo>
                    <a:pt x="387" y="681"/>
                  </a:lnTo>
                  <a:lnTo>
                    <a:pt x="384" y="681"/>
                  </a:lnTo>
                  <a:lnTo>
                    <a:pt x="382" y="681"/>
                  </a:lnTo>
                  <a:lnTo>
                    <a:pt x="382" y="678"/>
                  </a:lnTo>
                  <a:lnTo>
                    <a:pt x="379" y="678"/>
                  </a:lnTo>
                  <a:lnTo>
                    <a:pt x="377" y="678"/>
                  </a:lnTo>
                  <a:lnTo>
                    <a:pt x="374" y="678"/>
                  </a:lnTo>
                  <a:lnTo>
                    <a:pt x="371" y="678"/>
                  </a:lnTo>
                  <a:lnTo>
                    <a:pt x="369" y="678"/>
                  </a:lnTo>
                  <a:lnTo>
                    <a:pt x="366" y="678"/>
                  </a:lnTo>
                  <a:lnTo>
                    <a:pt x="366" y="675"/>
                  </a:lnTo>
                  <a:lnTo>
                    <a:pt x="364" y="675"/>
                  </a:lnTo>
                  <a:lnTo>
                    <a:pt x="364" y="678"/>
                  </a:lnTo>
                  <a:lnTo>
                    <a:pt x="361" y="678"/>
                  </a:lnTo>
                  <a:lnTo>
                    <a:pt x="359" y="678"/>
                  </a:lnTo>
                  <a:lnTo>
                    <a:pt x="356" y="678"/>
                  </a:lnTo>
                  <a:lnTo>
                    <a:pt x="353" y="678"/>
                  </a:lnTo>
                  <a:lnTo>
                    <a:pt x="351" y="678"/>
                  </a:lnTo>
                  <a:lnTo>
                    <a:pt x="348" y="678"/>
                  </a:lnTo>
                  <a:lnTo>
                    <a:pt x="348" y="681"/>
                  </a:lnTo>
                  <a:lnTo>
                    <a:pt x="346" y="681"/>
                  </a:lnTo>
                  <a:lnTo>
                    <a:pt x="343" y="681"/>
                  </a:lnTo>
                  <a:lnTo>
                    <a:pt x="341" y="681"/>
                  </a:lnTo>
                  <a:lnTo>
                    <a:pt x="338" y="681"/>
                  </a:lnTo>
                  <a:lnTo>
                    <a:pt x="335" y="681"/>
                  </a:lnTo>
                  <a:lnTo>
                    <a:pt x="333" y="681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28" y="683"/>
                  </a:lnTo>
                  <a:lnTo>
                    <a:pt x="325" y="683"/>
                  </a:lnTo>
                  <a:lnTo>
                    <a:pt x="322" y="683"/>
                  </a:lnTo>
                  <a:lnTo>
                    <a:pt x="320" y="683"/>
                  </a:lnTo>
                  <a:lnTo>
                    <a:pt x="317" y="683"/>
                  </a:lnTo>
                  <a:lnTo>
                    <a:pt x="315" y="683"/>
                  </a:lnTo>
                  <a:lnTo>
                    <a:pt x="312" y="683"/>
                  </a:lnTo>
                  <a:lnTo>
                    <a:pt x="312" y="686"/>
                  </a:lnTo>
                  <a:lnTo>
                    <a:pt x="310" y="686"/>
                  </a:lnTo>
                  <a:lnTo>
                    <a:pt x="307" y="686"/>
                  </a:lnTo>
                  <a:lnTo>
                    <a:pt x="304" y="686"/>
                  </a:lnTo>
                  <a:lnTo>
                    <a:pt x="302" y="686"/>
                  </a:lnTo>
                  <a:lnTo>
                    <a:pt x="299" y="686"/>
                  </a:lnTo>
                  <a:lnTo>
                    <a:pt x="299" y="688"/>
                  </a:lnTo>
                  <a:lnTo>
                    <a:pt x="297" y="688"/>
                  </a:lnTo>
                  <a:lnTo>
                    <a:pt x="294" y="688"/>
                  </a:lnTo>
                  <a:lnTo>
                    <a:pt x="292" y="688"/>
                  </a:lnTo>
                  <a:lnTo>
                    <a:pt x="289" y="688"/>
                  </a:lnTo>
                  <a:lnTo>
                    <a:pt x="289" y="691"/>
                  </a:lnTo>
                  <a:lnTo>
                    <a:pt x="286" y="691"/>
                  </a:lnTo>
                  <a:lnTo>
                    <a:pt x="284" y="691"/>
                  </a:lnTo>
                  <a:lnTo>
                    <a:pt x="281" y="691"/>
                  </a:lnTo>
                  <a:lnTo>
                    <a:pt x="281" y="693"/>
                  </a:lnTo>
                  <a:lnTo>
                    <a:pt x="279" y="693"/>
                  </a:lnTo>
                  <a:lnTo>
                    <a:pt x="276" y="693"/>
                  </a:lnTo>
                  <a:lnTo>
                    <a:pt x="273" y="693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8" y="696"/>
                  </a:lnTo>
                  <a:lnTo>
                    <a:pt x="268" y="699"/>
                  </a:lnTo>
                  <a:lnTo>
                    <a:pt x="266" y="699"/>
                  </a:lnTo>
                  <a:lnTo>
                    <a:pt x="263" y="699"/>
                  </a:lnTo>
                  <a:lnTo>
                    <a:pt x="263" y="701"/>
                  </a:lnTo>
                  <a:lnTo>
                    <a:pt x="261" y="701"/>
                  </a:lnTo>
                  <a:lnTo>
                    <a:pt x="258" y="701"/>
                  </a:lnTo>
                  <a:lnTo>
                    <a:pt x="258" y="704"/>
                  </a:lnTo>
                  <a:lnTo>
                    <a:pt x="255" y="704"/>
                  </a:lnTo>
                  <a:lnTo>
                    <a:pt x="253" y="704"/>
                  </a:lnTo>
                  <a:lnTo>
                    <a:pt x="253" y="706"/>
                  </a:lnTo>
                  <a:lnTo>
                    <a:pt x="250" y="706"/>
                  </a:lnTo>
                  <a:lnTo>
                    <a:pt x="248" y="706"/>
                  </a:lnTo>
                  <a:lnTo>
                    <a:pt x="248" y="709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0" y="711"/>
                  </a:lnTo>
                  <a:lnTo>
                    <a:pt x="240" y="714"/>
                  </a:lnTo>
                  <a:lnTo>
                    <a:pt x="237" y="714"/>
                  </a:lnTo>
                  <a:lnTo>
                    <a:pt x="237" y="717"/>
                  </a:lnTo>
                  <a:lnTo>
                    <a:pt x="235" y="717"/>
                  </a:lnTo>
                  <a:lnTo>
                    <a:pt x="235" y="719"/>
                  </a:lnTo>
                  <a:lnTo>
                    <a:pt x="232" y="719"/>
                  </a:lnTo>
                  <a:lnTo>
                    <a:pt x="230" y="719"/>
                  </a:lnTo>
                  <a:lnTo>
                    <a:pt x="230" y="722"/>
                  </a:lnTo>
                  <a:lnTo>
                    <a:pt x="227" y="722"/>
                  </a:lnTo>
                  <a:lnTo>
                    <a:pt x="227" y="724"/>
                  </a:lnTo>
                  <a:lnTo>
                    <a:pt x="224" y="724"/>
                  </a:lnTo>
                  <a:lnTo>
                    <a:pt x="224" y="727"/>
                  </a:lnTo>
                  <a:lnTo>
                    <a:pt x="222" y="727"/>
                  </a:lnTo>
                  <a:lnTo>
                    <a:pt x="222" y="730"/>
                  </a:lnTo>
                  <a:lnTo>
                    <a:pt x="219" y="730"/>
                  </a:lnTo>
                  <a:lnTo>
                    <a:pt x="219" y="732"/>
                  </a:lnTo>
                  <a:lnTo>
                    <a:pt x="217" y="732"/>
                  </a:lnTo>
                  <a:lnTo>
                    <a:pt x="217" y="735"/>
                  </a:lnTo>
                  <a:lnTo>
                    <a:pt x="214" y="735"/>
                  </a:lnTo>
                  <a:lnTo>
                    <a:pt x="214" y="737"/>
                  </a:lnTo>
                  <a:lnTo>
                    <a:pt x="212" y="737"/>
                  </a:lnTo>
                  <a:lnTo>
                    <a:pt x="212" y="740"/>
                  </a:lnTo>
                  <a:lnTo>
                    <a:pt x="209" y="740"/>
                  </a:lnTo>
                  <a:lnTo>
                    <a:pt x="209" y="742"/>
                  </a:lnTo>
                  <a:lnTo>
                    <a:pt x="206" y="742"/>
                  </a:lnTo>
                  <a:lnTo>
                    <a:pt x="206" y="745"/>
                  </a:lnTo>
                  <a:lnTo>
                    <a:pt x="204" y="745"/>
                  </a:lnTo>
                  <a:lnTo>
                    <a:pt x="204" y="748"/>
                  </a:lnTo>
                  <a:lnTo>
                    <a:pt x="201" y="748"/>
                  </a:lnTo>
                  <a:lnTo>
                    <a:pt x="201" y="750"/>
                  </a:lnTo>
                  <a:lnTo>
                    <a:pt x="199" y="750"/>
                  </a:lnTo>
                  <a:lnTo>
                    <a:pt x="199" y="753"/>
                  </a:lnTo>
                  <a:lnTo>
                    <a:pt x="196" y="755"/>
                  </a:lnTo>
                  <a:lnTo>
                    <a:pt x="196" y="758"/>
                  </a:lnTo>
                  <a:lnTo>
                    <a:pt x="194" y="758"/>
                  </a:lnTo>
                  <a:lnTo>
                    <a:pt x="194" y="760"/>
                  </a:lnTo>
                  <a:lnTo>
                    <a:pt x="191" y="760"/>
                  </a:lnTo>
                  <a:lnTo>
                    <a:pt x="191" y="763"/>
                  </a:lnTo>
                  <a:lnTo>
                    <a:pt x="188" y="763"/>
                  </a:lnTo>
                  <a:lnTo>
                    <a:pt x="188" y="760"/>
                  </a:lnTo>
                  <a:lnTo>
                    <a:pt x="186" y="760"/>
                  </a:lnTo>
                  <a:lnTo>
                    <a:pt x="186" y="758"/>
                  </a:lnTo>
                  <a:lnTo>
                    <a:pt x="186" y="755"/>
                  </a:lnTo>
                  <a:lnTo>
                    <a:pt x="183" y="755"/>
                  </a:lnTo>
                  <a:lnTo>
                    <a:pt x="183" y="753"/>
                  </a:lnTo>
                  <a:lnTo>
                    <a:pt x="183" y="750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3" y="745"/>
                  </a:lnTo>
                  <a:lnTo>
                    <a:pt x="181" y="745"/>
                  </a:lnTo>
                  <a:lnTo>
                    <a:pt x="181" y="742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3" y="735"/>
                  </a:lnTo>
                  <a:lnTo>
                    <a:pt x="173" y="732"/>
                  </a:lnTo>
                  <a:lnTo>
                    <a:pt x="173" y="730"/>
                  </a:lnTo>
                  <a:lnTo>
                    <a:pt x="175" y="730"/>
                  </a:lnTo>
                  <a:lnTo>
                    <a:pt x="175" y="727"/>
                  </a:lnTo>
                  <a:lnTo>
                    <a:pt x="175" y="724"/>
                  </a:lnTo>
                  <a:lnTo>
                    <a:pt x="175" y="722"/>
                  </a:lnTo>
                  <a:lnTo>
                    <a:pt x="173" y="722"/>
                  </a:lnTo>
                  <a:lnTo>
                    <a:pt x="173" y="719"/>
                  </a:lnTo>
                  <a:lnTo>
                    <a:pt x="175" y="717"/>
                  </a:lnTo>
                  <a:lnTo>
                    <a:pt x="175" y="714"/>
                  </a:lnTo>
                  <a:lnTo>
                    <a:pt x="173" y="711"/>
                  </a:lnTo>
                  <a:lnTo>
                    <a:pt x="173" y="709"/>
                  </a:lnTo>
                  <a:lnTo>
                    <a:pt x="175" y="709"/>
                  </a:lnTo>
                  <a:lnTo>
                    <a:pt x="175" y="706"/>
                  </a:lnTo>
                  <a:lnTo>
                    <a:pt x="173" y="706"/>
                  </a:lnTo>
                  <a:lnTo>
                    <a:pt x="173" y="704"/>
                  </a:lnTo>
                  <a:lnTo>
                    <a:pt x="173" y="701"/>
                  </a:lnTo>
                  <a:lnTo>
                    <a:pt x="175" y="701"/>
                  </a:lnTo>
                  <a:lnTo>
                    <a:pt x="175" y="699"/>
                  </a:lnTo>
                  <a:lnTo>
                    <a:pt x="175" y="696"/>
                  </a:lnTo>
                  <a:lnTo>
                    <a:pt x="173" y="696"/>
                  </a:lnTo>
                  <a:lnTo>
                    <a:pt x="173" y="693"/>
                  </a:lnTo>
                  <a:lnTo>
                    <a:pt x="170" y="693"/>
                  </a:lnTo>
                  <a:lnTo>
                    <a:pt x="170" y="691"/>
                  </a:lnTo>
                  <a:lnTo>
                    <a:pt x="173" y="691"/>
                  </a:lnTo>
                  <a:lnTo>
                    <a:pt x="173" y="688"/>
                  </a:lnTo>
                  <a:lnTo>
                    <a:pt x="175" y="686"/>
                  </a:lnTo>
                  <a:lnTo>
                    <a:pt x="175" y="683"/>
                  </a:lnTo>
                  <a:lnTo>
                    <a:pt x="175" y="681"/>
                  </a:lnTo>
                  <a:lnTo>
                    <a:pt x="175" y="678"/>
                  </a:lnTo>
                  <a:lnTo>
                    <a:pt x="173" y="678"/>
                  </a:lnTo>
                  <a:lnTo>
                    <a:pt x="173" y="675"/>
                  </a:lnTo>
                  <a:lnTo>
                    <a:pt x="170" y="675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68" y="668"/>
                  </a:lnTo>
                  <a:lnTo>
                    <a:pt x="168" y="665"/>
                  </a:lnTo>
                  <a:lnTo>
                    <a:pt x="168" y="662"/>
                  </a:lnTo>
                  <a:lnTo>
                    <a:pt x="170" y="662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5"/>
                  </a:lnTo>
                  <a:lnTo>
                    <a:pt x="170" y="652"/>
                  </a:lnTo>
                  <a:lnTo>
                    <a:pt x="173" y="652"/>
                  </a:lnTo>
                  <a:lnTo>
                    <a:pt x="173" y="650"/>
                  </a:lnTo>
                  <a:lnTo>
                    <a:pt x="173" y="647"/>
                  </a:lnTo>
                  <a:lnTo>
                    <a:pt x="173" y="644"/>
                  </a:lnTo>
                  <a:lnTo>
                    <a:pt x="173" y="642"/>
                  </a:lnTo>
                  <a:lnTo>
                    <a:pt x="170" y="642"/>
                  </a:lnTo>
                  <a:lnTo>
                    <a:pt x="170" y="639"/>
                  </a:lnTo>
                  <a:lnTo>
                    <a:pt x="168" y="639"/>
                  </a:lnTo>
                  <a:lnTo>
                    <a:pt x="168" y="637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3" y="634"/>
                  </a:lnTo>
                  <a:lnTo>
                    <a:pt x="160" y="634"/>
                  </a:lnTo>
                  <a:lnTo>
                    <a:pt x="157" y="632"/>
                  </a:lnTo>
                  <a:lnTo>
                    <a:pt x="157" y="629"/>
                  </a:lnTo>
                  <a:lnTo>
                    <a:pt x="155" y="629"/>
                  </a:lnTo>
                  <a:lnTo>
                    <a:pt x="155" y="626"/>
                  </a:lnTo>
                  <a:lnTo>
                    <a:pt x="152" y="626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52" y="619"/>
                  </a:lnTo>
                  <a:lnTo>
                    <a:pt x="152" y="616"/>
                  </a:lnTo>
                  <a:lnTo>
                    <a:pt x="150" y="616"/>
                  </a:lnTo>
                  <a:lnTo>
                    <a:pt x="147" y="616"/>
                  </a:lnTo>
                  <a:lnTo>
                    <a:pt x="145" y="616"/>
                  </a:lnTo>
                  <a:lnTo>
                    <a:pt x="142" y="613"/>
                  </a:lnTo>
                  <a:lnTo>
                    <a:pt x="139" y="613"/>
                  </a:lnTo>
                  <a:lnTo>
                    <a:pt x="139" y="611"/>
                  </a:lnTo>
                  <a:lnTo>
                    <a:pt x="137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3"/>
                  </a:lnTo>
                  <a:lnTo>
                    <a:pt x="132" y="603"/>
                  </a:lnTo>
                  <a:lnTo>
                    <a:pt x="132" y="601"/>
                  </a:lnTo>
                  <a:lnTo>
                    <a:pt x="129" y="601"/>
                  </a:lnTo>
                  <a:lnTo>
                    <a:pt x="126" y="601"/>
                  </a:lnTo>
                  <a:lnTo>
                    <a:pt x="126" y="598"/>
                  </a:lnTo>
                  <a:lnTo>
                    <a:pt x="126" y="595"/>
                  </a:lnTo>
                  <a:lnTo>
                    <a:pt x="124" y="593"/>
                  </a:lnTo>
                  <a:lnTo>
                    <a:pt x="124" y="590"/>
                  </a:lnTo>
                  <a:lnTo>
                    <a:pt x="124" y="588"/>
                  </a:lnTo>
                  <a:lnTo>
                    <a:pt x="126" y="588"/>
                  </a:lnTo>
                  <a:lnTo>
                    <a:pt x="126" y="585"/>
                  </a:lnTo>
                  <a:lnTo>
                    <a:pt x="124" y="583"/>
                  </a:lnTo>
                  <a:lnTo>
                    <a:pt x="124" y="585"/>
                  </a:lnTo>
                  <a:lnTo>
                    <a:pt x="121" y="585"/>
                  </a:lnTo>
                  <a:lnTo>
                    <a:pt x="121" y="583"/>
                  </a:lnTo>
                  <a:lnTo>
                    <a:pt x="124" y="583"/>
                  </a:lnTo>
                  <a:lnTo>
                    <a:pt x="124" y="580"/>
                  </a:lnTo>
                  <a:lnTo>
                    <a:pt x="124" y="577"/>
                  </a:lnTo>
                  <a:lnTo>
                    <a:pt x="124" y="575"/>
                  </a:lnTo>
                  <a:lnTo>
                    <a:pt x="126" y="567"/>
                  </a:lnTo>
                  <a:lnTo>
                    <a:pt x="124" y="567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59"/>
                  </a:lnTo>
                  <a:lnTo>
                    <a:pt x="126" y="557"/>
                  </a:lnTo>
                  <a:lnTo>
                    <a:pt x="126" y="554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4" y="549"/>
                  </a:lnTo>
                  <a:lnTo>
                    <a:pt x="126" y="549"/>
                  </a:lnTo>
                  <a:lnTo>
                    <a:pt x="126" y="546"/>
                  </a:lnTo>
                  <a:lnTo>
                    <a:pt x="126" y="544"/>
                  </a:lnTo>
                  <a:lnTo>
                    <a:pt x="124" y="541"/>
                  </a:lnTo>
                  <a:lnTo>
                    <a:pt x="124" y="539"/>
                  </a:lnTo>
                  <a:lnTo>
                    <a:pt x="124" y="536"/>
                  </a:lnTo>
                  <a:lnTo>
                    <a:pt x="121" y="536"/>
                  </a:lnTo>
                  <a:lnTo>
                    <a:pt x="121" y="534"/>
                  </a:lnTo>
                  <a:lnTo>
                    <a:pt x="119" y="534"/>
                  </a:lnTo>
                  <a:lnTo>
                    <a:pt x="119" y="531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8"/>
                  </a:lnTo>
                  <a:lnTo>
                    <a:pt x="111" y="528"/>
                  </a:lnTo>
                  <a:lnTo>
                    <a:pt x="108" y="528"/>
                  </a:lnTo>
                  <a:lnTo>
                    <a:pt x="106" y="526"/>
                  </a:lnTo>
                  <a:lnTo>
                    <a:pt x="103" y="526"/>
                  </a:lnTo>
                  <a:lnTo>
                    <a:pt x="101" y="526"/>
                  </a:lnTo>
                  <a:lnTo>
                    <a:pt x="101" y="523"/>
                  </a:lnTo>
                  <a:lnTo>
                    <a:pt x="98" y="523"/>
                  </a:lnTo>
                  <a:lnTo>
                    <a:pt x="96" y="523"/>
                  </a:lnTo>
                  <a:lnTo>
                    <a:pt x="93" y="523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5" y="518"/>
                  </a:lnTo>
                  <a:lnTo>
                    <a:pt x="83" y="518"/>
                  </a:lnTo>
                  <a:lnTo>
                    <a:pt x="83" y="515"/>
                  </a:lnTo>
                  <a:lnTo>
                    <a:pt x="80" y="515"/>
                  </a:lnTo>
                  <a:lnTo>
                    <a:pt x="80" y="513"/>
                  </a:lnTo>
                  <a:lnTo>
                    <a:pt x="77" y="513"/>
                  </a:lnTo>
                  <a:lnTo>
                    <a:pt x="77" y="510"/>
                  </a:lnTo>
                  <a:lnTo>
                    <a:pt x="77" y="508"/>
                  </a:lnTo>
                  <a:lnTo>
                    <a:pt x="75" y="508"/>
                  </a:lnTo>
                  <a:lnTo>
                    <a:pt x="75" y="505"/>
                  </a:lnTo>
                  <a:lnTo>
                    <a:pt x="72" y="503"/>
                  </a:lnTo>
                  <a:lnTo>
                    <a:pt x="72" y="500"/>
                  </a:lnTo>
                  <a:lnTo>
                    <a:pt x="70" y="500"/>
                  </a:lnTo>
                  <a:lnTo>
                    <a:pt x="70" y="497"/>
                  </a:lnTo>
                  <a:lnTo>
                    <a:pt x="67" y="497"/>
                  </a:lnTo>
                  <a:lnTo>
                    <a:pt x="65" y="495"/>
                  </a:lnTo>
                  <a:lnTo>
                    <a:pt x="62" y="495"/>
                  </a:lnTo>
                  <a:lnTo>
                    <a:pt x="59" y="495"/>
                  </a:lnTo>
                  <a:lnTo>
                    <a:pt x="59" y="492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4" y="490"/>
                  </a:lnTo>
                  <a:lnTo>
                    <a:pt x="54" y="487"/>
                  </a:lnTo>
                  <a:lnTo>
                    <a:pt x="52" y="487"/>
                  </a:lnTo>
                  <a:lnTo>
                    <a:pt x="52" y="485"/>
                  </a:lnTo>
                  <a:lnTo>
                    <a:pt x="49" y="485"/>
                  </a:lnTo>
                  <a:lnTo>
                    <a:pt x="49" y="482"/>
                  </a:lnTo>
                  <a:lnTo>
                    <a:pt x="47" y="482"/>
                  </a:lnTo>
                  <a:lnTo>
                    <a:pt x="44" y="482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6" y="485"/>
                  </a:lnTo>
                  <a:lnTo>
                    <a:pt x="36" y="482"/>
                  </a:lnTo>
                  <a:lnTo>
                    <a:pt x="34" y="482"/>
                  </a:lnTo>
                  <a:lnTo>
                    <a:pt x="34" y="485"/>
                  </a:lnTo>
                  <a:lnTo>
                    <a:pt x="34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8" y="477"/>
                  </a:lnTo>
                  <a:lnTo>
                    <a:pt x="28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69"/>
                  </a:lnTo>
                  <a:lnTo>
                    <a:pt x="31" y="467"/>
                  </a:lnTo>
                  <a:lnTo>
                    <a:pt x="34" y="467"/>
                  </a:lnTo>
                  <a:lnTo>
                    <a:pt x="34" y="464"/>
                  </a:lnTo>
                  <a:lnTo>
                    <a:pt x="34" y="461"/>
                  </a:lnTo>
                  <a:lnTo>
                    <a:pt x="36" y="461"/>
                  </a:lnTo>
                  <a:lnTo>
                    <a:pt x="34" y="461"/>
                  </a:lnTo>
                  <a:lnTo>
                    <a:pt x="34" y="459"/>
                  </a:lnTo>
                  <a:lnTo>
                    <a:pt x="36" y="459"/>
                  </a:lnTo>
                  <a:lnTo>
                    <a:pt x="36" y="456"/>
                  </a:lnTo>
                  <a:lnTo>
                    <a:pt x="34" y="456"/>
                  </a:lnTo>
                  <a:lnTo>
                    <a:pt x="34" y="454"/>
                  </a:lnTo>
                  <a:lnTo>
                    <a:pt x="31" y="454"/>
                  </a:lnTo>
                  <a:lnTo>
                    <a:pt x="31" y="451"/>
                  </a:lnTo>
                  <a:lnTo>
                    <a:pt x="31" y="448"/>
                  </a:lnTo>
                  <a:lnTo>
                    <a:pt x="28" y="448"/>
                  </a:lnTo>
                  <a:lnTo>
                    <a:pt x="28" y="446"/>
                  </a:lnTo>
                  <a:lnTo>
                    <a:pt x="26" y="446"/>
                  </a:lnTo>
                  <a:lnTo>
                    <a:pt x="26" y="443"/>
                  </a:lnTo>
                  <a:lnTo>
                    <a:pt x="23" y="443"/>
                  </a:lnTo>
                  <a:lnTo>
                    <a:pt x="23" y="441"/>
                  </a:lnTo>
                  <a:lnTo>
                    <a:pt x="21" y="441"/>
                  </a:lnTo>
                  <a:lnTo>
                    <a:pt x="21" y="438"/>
                  </a:lnTo>
                  <a:lnTo>
                    <a:pt x="21" y="436"/>
                  </a:lnTo>
                  <a:lnTo>
                    <a:pt x="18" y="436"/>
                  </a:lnTo>
                  <a:lnTo>
                    <a:pt x="21" y="433"/>
                  </a:lnTo>
                  <a:lnTo>
                    <a:pt x="18" y="430"/>
                  </a:lnTo>
                  <a:lnTo>
                    <a:pt x="18" y="428"/>
                  </a:lnTo>
                  <a:lnTo>
                    <a:pt x="18" y="425"/>
                  </a:lnTo>
                  <a:lnTo>
                    <a:pt x="18" y="423"/>
                  </a:lnTo>
                  <a:lnTo>
                    <a:pt x="18" y="420"/>
                  </a:lnTo>
                  <a:lnTo>
                    <a:pt x="18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6" y="412"/>
                  </a:lnTo>
                  <a:lnTo>
                    <a:pt x="13" y="412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5"/>
                  </a:lnTo>
                  <a:lnTo>
                    <a:pt x="16" y="405"/>
                  </a:lnTo>
                  <a:lnTo>
                    <a:pt x="16" y="402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0" y="399"/>
                  </a:lnTo>
                  <a:lnTo>
                    <a:pt x="10" y="397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10" y="394"/>
                  </a:lnTo>
                  <a:lnTo>
                    <a:pt x="8" y="394"/>
                  </a:lnTo>
                  <a:lnTo>
                    <a:pt x="8" y="392"/>
                  </a:lnTo>
                  <a:lnTo>
                    <a:pt x="10" y="392"/>
                  </a:lnTo>
                  <a:lnTo>
                    <a:pt x="8" y="392"/>
                  </a:lnTo>
                  <a:lnTo>
                    <a:pt x="8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4"/>
                  </a:lnTo>
                  <a:lnTo>
                    <a:pt x="8" y="384"/>
                  </a:lnTo>
                  <a:lnTo>
                    <a:pt x="5" y="384"/>
                  </a:lnTo>
                  <a:lnTo>
                    <a:pt x="5" y="381"/>
                  </a:lnTo>
                  <a:lnTo>
                    <a:pt x="3" y="381"/>
                  </a:lnTo>
                  <a:lnTo>
                    <a:pt x="3" y="379"/>
                  </a:lnTo>
                  <a:lnTo>
                    <a:pt x="0" y="379"/>
                  </a:lnTo>
                  <a:lnTo>
                    <a:pt x="0" y="376"/>
                  </a:lnTo>
                  <a:lnTo>
                    <a:pt x="3" y="376"/>
                  </a:lnTo>
                  <a:lnTo>
                    <a:pt x="3" y="374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8" y="371"/>
                  </a:lnTo>
                  <a:lnTo>
                    <a:pt x="8" y="369"/>
                  </a:lnTo>
                  <a:lnTo>
                    <a:pt x="5" y="366"/>
                  </a:lnTo>
                  <a:lnTo>
                    <a:pt x="8" y="363"/>
                  </a:lnTo>
                  <a:lnTo>
                    <a:pt x="8" y="361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6"/>
                  </a:lnTo>
                  <a:lnTo>
                    <a:pt x="8" y="353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8" y="338"/>
                  </a:lnTo>
                  <a:lnTo>
                    <a:pt x="10" y="338"/>
                  </a:lnTo>
                  <a:lnTo>
                    <a:pt x="10" y="335"/>
                  </a:lnTo>
                  <a:lnTo>
                    <a:pt x="10" y="332"/>
                  </a:lnTo>
                  <a:lnTo>
                    <a:pt x="10" y="330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2"/>
                  </a:lnTo>
                  <a:lnTo>
                    <a:pt x="13" y="322"/>
                  </a:lnTo>
                  <a:lnTo>
                    <a:pt x="13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21" y="312"/>
                  </a:lnTo>
                  <a:lnTo>
                    <a:pt x="21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21" y="299"/>
                  </a:lnTo>
                  <a:lnTo>
                    <a:pt x="21" y="296"/>
                  </a:lnTo>
                  <a:lnTo>
                    <a:pt x="21" y="294"/>
                  </a:lnTo>
                  <a:lnTo>
                    <a:pt x="21" y="291"/>
                  </a:lnTo>
                  <a:lnTo>
                    <a:pt x="23" y="291"/>
                  </a:lnTo>
                  <a:lnTo>
                    <a:pt x="23" y="289"/>
                  </a:lnTo>
                  <a:lnTo>
                    <a:pt x="23" y="286"/>
                  </a:lnTo>
                  <a:lnTo>
                    <a:pt x="26" y="286"/>
                  </a:lnTo>
                  <a:lnTo>
                    <a:pt x="28" y="286"/>
                  </a:lnTo>
                  <a:lnTo>
                    <a:pt x="28" y="283"/>
                  </a:lnTo>
                  <a:lnTo>
                    <a:pt x="28" y="281"/>
                  </a:lnTo>
                  <a:lnTo>
                    <a:pt x="28" y="278"/>
                  </a:lnTo>
                  <a:lnTo>
                    <a:pt x="31" y="278"/>
                  </a:lnTo>
                  <a:lnTo>
                    <a:pt x="31" y="281"/>
                  </a:lnTo>
                  <a:lnTo>
                    <a:pt x="34" y="281"/>
                  </a:lnTo>
                  <a:lnTo>
                    <a:pt x="36" y="281"/>
                  </a:lnTo>
                  <a:lnTo>
                    <a:pt x="39" y="281"/>
                  </a:lnTo>
                  <a:lnTo>
                    <a:pt x="41" y="281"/>
                  </a:lnTo>
                  <a:lnTo>
                    <a:pt x="41" y="278"/>
                  </a:lnTo>
                  <a:lnTo>
                    <a:pt x="44" y="278"/>
                  </a:lnTo>
                  <a:lnTo>
                    <a:pt x="47" y="281"/>
                  </a:lnTo>
                  <a:lnTo>
                    <a:pt x="49" y="281"/>
                  </a:lnTo>
                  <a:lnTo>
                    <a:pt x="49" y="283"/>
                  </a:lnTo>
                  <a:lnTo>
                    <a:pt x="52" y="283"/>
                  </a:lnTo>
                  <a:lnTo>
                    <a:pt x="54" y="283"/>
                  </a:lnTo>
                  <a:lnTo>
                    <a:pt x="57" y="281"/>
                  </a:lnTo>
                  <a:lnTo>
                    <a:pt x="59" y="281"/>
                  </a:lnTo>
                  <a:lnTo>
                    <a:pt x="59" y="278"/>
                  </a:lnTo>
                  <a:lnTo>
                    <a:pt x="59" y="276"/>
                  </a:lnTo>
                  <a:lnTo>
                    <a:pt x="62" y="276"/>
                  </a:lnTo>
                  <a:lnTo>
                    <a:pt x="62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70" y="276"/>
                  </a:lnTo>
                  <a:lnTo>
                    <a:pt x="72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80" y="276"/>
                  </a:lnTo>
                  <a:lnTo>
                    <a:pt x="83" y="276"/>
                  </a:lnTo>
                  <a:lnTo>
                    <a:pt x="85" y="273"/>
                  </a:lnTo>
                  <a:lnTo>
                    <a:pt x="88" y="273"/>
                  </a:lnTo>
                  <a:lnTo>
                    <a:pt x="90" y="273"/>
                  </a:lnTo>
                  <a:lnTo>
                    <a:pt x="90" y="276"/>
                  </a:lnTo>
                  <a:lnTo>
                    <a:pt x="90" y="273"/>
                  </a:lnTo>
                  <a:lnTo>
                    <a:pt x="93" y="273"/>
                  </a:lnTo>
                  <a:lnTo>
                    <a:pt x="96" y="276"/>
                  </a:lnTo>
                  <a:lnTo>
                    <a:pt x="96" y="278"/>
                  </a:lnTo>
                  <a:lnTo>
                    <a:pt x="98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8" y="281"/>
                  </a:lnTo>
                  <a:lnTo>
                    <a:pt x="111" y="281"/>
                  </a:lnTo>
                  <a:lnTo>
                    <a:pt x="111" y="278"/>
                  </a:lnTo>
                  <a:lnTo>
                    <a:pt x="114" y="278"/>
                  </a:lnTo>
                  <a:lnTo>
                    <a:pt x="116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1" y="276"/>
                  </a:lnTo>
                  <a:lnTo>
                    <a:pt x="121" y="273"/>
                  </a:lnTo>
                  <a:lnTo>
                    <a:pt x="124" y="273"/>
                  </a:lnTo>
                  <a:lnTo>
                    <a:pt x="126" y="273"/>
                  </a:lnTo>
                  <a:lnTo>
                    <a:pt x="129" y="273"/>
                  </a:lnTo>
                  <a:lnTo>
                    <a:pt x="132" y="273"/>
                  </a:lnTo>
                  <a:lnTo>
                    <a:pt x="134" y="273"/>
                  </a:lnTo>
                  <a:lnTo>
                    <a:pt x="134" y="276"/>
                  </a:lnTo>
                  <a:lnTo>
                    <a:pt x="134" y="278"/>
                  </a:lnTo>
                  <a:lnTo>
                    <a:pt x="137" y="278"/>
                  </a:lnTo>
                  <a:lnTo>
                    <a:pt x="139" y="278"/>
                  </a:lnTo>
                  <a:lnTo>
                    <a:pt x="142" y="278"/>
                  </a:lnTo>
                  <a:lnTo>
                    <a:pt x="145" y="278"/>
                  </a:lnTo>
                  <a:lnTo>
                    <a:pt x="147" y="281"/>
                  </a:lnTo>
                  <a:lnTo>
                    <a:pt x="150" y="281"/>
                  </a:lnTo>
                  <a:lnTo>
                    <a:pt x="152" y="281"/>
                  </a:lnTo>
                  <a:lnTo>
                    <a:pt x="152" y="283"/>
                  </a:lnTo>
                  <a:lnTo>
                    <a:pt x="155" y="283"/>
                  </a:lnTo>
                  <a:lnTo>
                    <a:pt x="157" y="283"/>
                  </a:lnTo>
                  <a:lnTo>
                    <a:pt x="160" y="283"/>
                  </a:lnTo>
                  <a:lnTo>
                    <a:pt x="163" y="283"/>
                  </a:lnTo>
                  <a:lnTo>
                    <a:pt x="165" y="283"/>
                  </a:lnTo>
                  <a:lnTo>
                    <a:pt x="165" y="286"/>
                  </a:lnTo>
                  <a:lnTo>
                    <a:pt x="165" y="289"/>
                  </a:lnTo>
                  <a:lnTo>
                    <a:pt x="165" y="291"/>
                  </a:lnTo>
                  <a:lnTo>
                    <a:pt x="168" y="294"/>
                  </a:lnTo>
                  <a:lnTo>
                    <a:pt x="168" y="296"/>
                  </a:lnTo>
                  <a:lnTo>
                    <a:pt x="170" y="296"/>
                  </a:lnTo>
                  <a:lnTo>
                    <a:pt x="170" y="299"/>
                  </a:lnTo>
                  <a:lnTo>
                    <a:pt x="170" y="301"/>
                  </a:lnTo>
                  <a:lnTo>
                    <a:pt x="173" y="301"/>
                  </a:lnTo>
                  <a:lnTo>
                    <a:pt x="173" y="304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8" y="309"/>
                  </a:lnTo>
                  <a:lnTo>
                    <a:pt x="181" y="312"/>
                  </a:lnTo>
                  <a:lnTo>
                    <a:pt x="183" y="312"/>
                  </a:lnTo>
                  <a:lnTo>
                    <a:pt x="183" y="314"/>
                  </a:lnTo>
                  <a:lnTo>
                    <a:pt x="186" y="314"/>
                  </a:lnTo>
                  <a:lnTo>
                    <a:pt x="188" y="314"/>
                  </a:lnTo>
                  <a:lnTo>
                    <a:pt x="188" y="317"/>
                  </a:lnTo>
                  <a:lnTo>
                    <a:pt x="191" y="317"/>
                  </a:lnTo>
                  <a:lnTo>
                    <a:pt x="191" y="320"/>
                  </a:lnTo>
                  <a:lnTo>
                    <a:pt x="194" y="320"/>
                  </a:lnTo>
                  <a:lnTo>
                    <a:pt x="196" y="322"/>
                  </a:lnTo>
                  <a:lnTo>
                    <a:pt x="196" y="325"/>
                  </a:lnTo>
                  <a:lnTo>
                    <a:pt x="199" y="325"/>
                  </a:lnTo>
                  <a:lnTo>
                    <a:pt x="199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495" name="Freeform 18"/>
            <p:cNvSpPr>
              <a:spLocks/>
            </p:cNvSpPr>
            <p:nvPr/>
          </p:nvSpPr>
          <p:spPr bwMode="auto">
            <a:xfrm>
              <a:off x="1946" y="2554"/>
              <a:ext cx="748" cy="655"/>
            </a:xfrm>
            <a:custGeom>
              <a:avLst/>
              <a:gdLst>
                <a:gd name="T0" fmla="*/ 18 w 748"/>
                <a:gd name="T1" fmla="*/ 317 h 655"/>
                <a:gd name="T2" fmla="*/ 49 w 748"/>
                <a:gd name="T3" fmla="*/ 296 h 655"/>
                <a:gd name="T4" fmla="*/ 78 w 748"/>
                <a:gd name="T5" fmla="*/ 278 h 655"/>
                <a:gd name="T6" fmla="*/ 114 w 748"/>
                <a:gd name="T7" fmla="*/ 281 h 655"/>
                <a:gd name="T8" fmla="*/ 140 w 748"/>
                <a:gd name="T9" fmla="*/ 273 h 655"/>
                <a:gd name="T10" fmla="*/ 168 w 748"/>
                <a:gd name="T11" fmla="*/ 271 h 655"/>
                <a:gd name="T12" fmla="*/ 201 w 748"/>
                <a:gd name="T13" fmla="*/ 278 h 655"/>
                <a:gd name="T14" fmla="*/ 227 w 748"/>
                <a:gd name="T15" fmla="*/ 307 h 655"/>
                <a:gd name="T16" fmla="*/ 230 w 748"/>
                <a:gd name="T17" fmla="*/ 338 h 655"/>
                <a:gd name="T18" fmla="*/ 253 w 748"/>
                <a:gd name="T19" fmla="*/ 338 h 655"/>
                <a:gd name="T20" fmla="*/ 292 w 748"/>
                <a:gd name="T21" fmla="*/ 332 h 655"/>
                <a:gd name="T22" fmla="*/ 320 w 748"/>
                <a:gd name="T23" fmla="*/ 327 h 655"/>
                <a:gd name="T24" fmla="*/ 359 w 748"/>
                <a:gd name="T25" fmla="*/ 327 h 655"/>
                <a:gd name="T26" fmla="*/ 387 w 748"/>
                <a:gd name="T27" fmla="*/ 317 h 655"/>
                <a:gd name="T28" fmla="*/ 413 w 748"/>
                <a:gd name="T29" fmla="*/ 309 h 655"/>
                <a:gd name="T30" fmla="*/ 431 w 748"/>
                <a:gd name="T31" fmla="*/ 278 h 655"/>
                <a:gd name="T32" fmla="*/ 403 w 748"/>
                <a:gd name="T33" fmla="*/ 265 h 655"/>
                <a:gd name="T34" fmla="*/ 372 w 748"/>
                <a:gd name="T35" fmla="*/ 247 h 655"/>
                <a:gd name="T36" fmla="*/ 390 w 748"/>
                <a:gd name="T37" fmla="*/ 216 h 655"/>
                <a:gd name="T38" fmla="*/ 426 w 748"/>
                <a:gd name="T39" fmla="*/ 201 h 655"/>
                <a:gd name="T40" fmla="*/ 452 w 748"/>
                <a:gd name="T41" fmla="*/ 191 h 655"/>
                <a:gd name="T42" fmla="*/ 467 w 748"/>
                <a:gd name="T43" fmla="*/ 157 h 655"/>
                <a:gd name="T44" fmla="*/ 462 w 748"/>
                <a:gd name="T45" fmla="*/ 126 h 655"/>
                <a:gd name="T46" fmla="*/ 462 w 748"/>
                <a:gd name="T47" fmla="*/ 93 h 655"/>
                <a:gd name="T48" fmla="*/ 490 w 748"/>
                <a:gd name="T49" fmla="*/ 69 h 655"/>
                <a:gd name="T50" fmla="*/ 511 w 748"/>
                <a:gd name="T51" fmla="*/ 44 h 655"/>
                <a:gd name="T52" fmla="*/ 531 w 748"/>
                <a:gd name="T53" fmla="*/ 26 h 655"/>
                <a:gd name="T54" fmla="*/ 547 w 748"/>
                <a:gd name="T55" fmla="*/ 57 h 655"/>
                <a:gd name="T56" fmla="*/ 568 w 748"/>
                <a:gd name="T57" fmla="*/ 23 h 655"/>
                <a:gd name="T58" fmla="*/ 575 w 748"/>
                <a:gd name="T59" fmla="*/ 2 h 655"/>
                <a:gd name="T60" fmla="*/ 596 w 748"/>
                <a:gd name="T61" fmla="*/ 31 h 655"/>
                <a:gd name="T62" fmla="*/ 593 w 748"/>
                <a:gd name="T63" fmla="*/ 59 h 655"/>
                <a:gd name="T64" fmla="*/ 586 w 748"/>
                <a:gd name="T65" fmla="*/ 90 h 655"/>
                <a:gd name="T66" fmla="*/ 622 w 748"/>
                <a:gd name="T67" fmla="*/ 100 h 655"/>
                <a:gd name="T68" fmla="*/ 637 w 748"/>
                <a:gd name="T69" fmla="*/ 134 h 655"/>
                <a:gd name="T70" fmla="*/ 648 w 748"/>
                <a:gd name="T71" fmla="*/ 175 h 655"/>
                <a:gd name="T72" fmla="*/ 650 w 748"/>
                <a:gd name="T73" fmla="*/ 209 h 655"/>
                <a:gd name="T74" fmla="*/ 671 w 748"/>
                <a:gd name="T75" fmla="*/ 224 h 655"/>
                <a:gd name="T76" fmla="*/ 702 w 748"/>
                <a:gd name="T77" fmla="*/ 232 h 655"/>
                <a:gd name="T78" fmla="*/ 722 w 748"/>
                <a:gd name="T79" fmla="*/ 245 h 655"/>
                <a:gd name="T80" fmla="*/ 738 w 748"/>
                <a:gd name="T81" fmla="*/ 289 h 655"/>
                <a:gd name="T82" fmla="*/ 725 w 748"/>
                <a:gd name="T83" fmla="*/ 338 h 655"/>
                <a:gd name="T84" fmla="*/ 720 w 748"/>
                <a:gd name="T85" fmla="*/ 363 h 655"/>
                <a:gd name="T86" fmla="*/ 681 w 748"/>
                <a:gd name="T87" fmla="*/ 369 h 655"/>
                <a:gd name="T88" fmla="*/ 650 w 748"/>
                <a:gd name="T89" fmla="*/ 384 h 655"/>
                <a:gd name="T90" fmla="*/ 622 w 748"/>
                <a:gd name="T91" fmla="*/ 402 h 655"/>
                <a:gd name="T92" fmla="*/ 593 w 748"/>
                <a:gd name="T93" fmla="*/ 418 h 655"/>
                <a:gd name="T94" fmla="*/ 560 w 748"/>
                <a:gd name="T95" fmla="*/ 428 h 655"/>
                <a:gd name="T96" fmla="*/ 521 w 748"/>
                <a:gd name="T97" fmla="*/ 428 h 655"/>
                <a:gd name="T98" fmla="*/ 488 w 748"/>
                <a:gd name="T99" fmla="*/ 438 h 655"/>
                <a:gd name="T100" fmla="*/ 454 w 748"/>
                <a:gd name="T101" fmla="*/ 456 h 655"/>
                <a:gd name="T102" fmla="*/ 431 w 748"/>
                <a:gd name="T103" fmla="*/ 477 h 655"/>
                <a:gd name="T104" fmla="*/ 403 w 748"/>
                <a:gd name="T105" fmla="*/ 495 h 655"/>
                <a:gd name="T106" fmla="*/ 366 w 748"/>
                <a:gd name="T107" fmla="*/ 515 h 655"/>
                <a:gd name="T108" fmla="*/ 335 w 748"/>
                <a:gd name="T109" fmla="*/ 541 h 655"/>
                <a:gd name="T110" fmla="*/ 317 w 748"/>
                <a:gd name="T111" fmla="*/ 567 h 655"/>
                <a:gd name="T112" fmla="*/ 292 w 748"/>
                <a:gd name="T113" fmla="*/ 580 h 655"/>
                <a:gd name="T114" fmla="*/ 266 w 748"/>
                <a:gd name="T115" fmla="*/ 601 h 655"/>
                <a:gd name="T116" fmla="*/ 248 w 748"/>
                <a:gd name="T117" fmla="*/ 626 h 655"/>
                <a:gd name="T118" fmla="*/ 219 w 748"/>
                <a:gd name="T119" fmla="*/ 650 h 65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8"/>
                <a:gd name="T181" fmla="*/ 0 h 655"/>
                <a:gd name="T182" fmla="*/ 748 w 748"/>
                <a:gd name="T183" fmla="*/ 655 h 65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8" h="655">
                  <a:moveTo>
                    <a:pt x="0" y="327"/>
                  </a:moveTo>
                  <a:lnTo>
                    <a:pt x="0" y="330"/>
                  </a:lnTo>
                  <a:lnTo>
                    <a:pt x="3" y="330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30"/>
                  </a:lnTo>
                  <a:lnTo>
                    <a:pt x="8" y="330"/>
                  </a:lnTo>
                  <a:lnTo>
                    <a:pt x="8" y="327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11" y="320"/>
                  </a:lnTo>
                  <a:lnTo>
                    <a:pt x="11" y="317"/>
                  </a:lnTo>
                  <a:lnTo>
                    <a:pt x="13" y="317"/>
                  </a:lnTo>
                  <a:lnTo>
                    <a:pt x="16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21" y="312"/>
                  </a:lnTo>
                  <a:lnTo>
                    <a:pt x="23" y="312"/>
                  </a:lnTo>
                  <a:lnTo>
                    <a:pt x="23" y="309"/>
                  </a:lnTo>
                  <a:lnTo>
                    <a:pt x="26" y="309"/>
                  </a:lnTo>
                  <a:lnTo>
                    <a:pt x="26" y="307"/>
                  </a:lnTo>
                  <a:lnTo>
                    <a:pt x="29" y="307"/>
                  </a:lnTo>
                  <a:lnTo>
                    <a:pt x="31" y="304"/>
                  </a:lnTo>
                  <a:lnTo>
                    <a:pt x="34" y="304"/>
                  </a:lnTo>
                  <a:lnTo>
                    <a:pt x="34" y="301"/>
                  </a:lnTo>
                  <a:lnTo>
                    <a:pt x="36" y="301"/>
                  </a:lnTo>
                  <a:lnTo>
                    <a:pt x="39" y="301"/>
                  </a:lnTo>
                  <a:lnTo>
                    <a:pt x="42" y="301"/>
                  </a:lnTo>
                  <a:lnTo>
                    <a:pt x="44" y="299"/>
                  </a:lnTo>
                  <a:lnTo>
                    <a:pt x="47" y="296"/>
                  </a:lnTo>
                  <a:lnTo>
                    <a:pt x="49" y="296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54" y="294"/>
                  </a:lnTo>
                  <a:lnTo>
                    <a:pt x="54" y="291"/>
                  </a:lnTo>
                  <a:lnTo>
                    <a:pt x="57" y="291"/>
                  </a:lnTo>
                  <a:lnTo>
                    <a:pt x="60" y="291"/>
                  </a:lnTo>
                  <a:lnTo>
                    <a:pt x="62" y="289"/>
                  </a:lnTo>
                  <a:lnTo>
                    <a:pt x="62" y="286"/>
                  </a:lnTo>
                  <a:lnTo>
                    <a:pt x="62" y="283"/>
                  </a:lnTo>
                  <a:lnTo>
                    <a:pt x="65" y="283"/>
                  </a:lnTo>
                  <a:lnTo>
                    <a:pt x="67" y="283"/>
                  </a:lnTo>
                  <a:lnTo>
                    <a:pt x="70" y="283"/>
                  </a:lnTo>
                  <a:lnTo>
                    <a:pt x="70" y="281"/>
                  </a:lnTo>
                  <a:lnTo>
                    <a:pt x="72" y="281"/>
                  </a:lnTo>
                  <a:lnTo>
                    <a:pt x="75" y="281"/>
                  </a:lnTo>
                  <a:lnTo>
                    <a:pt x="78" y="281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3" y="278"/>
                  </a:lnTo>
                  <a:lnTo>
                    <a:pt x="85" y="278"/>
                  </a:lnTo>
                  <a:lnTo>
                    <a:pt x="85" y="276"/>
                  </a:lnTo>
                  <a:lnTo>
                    <a:pt x="88" y="276"/>
                  </a:lnTo>
                  <a:lnTo>
                    <a:pt x="91" y="278"/>
                  </a:lnTo>
                  <a:lnTo>
                    <a:pt x="93" y="278"/>
                  </a:lnTo>
                  <a:lnTo>
                    <a:pt x="96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1" y="278"/>
                  </a:lnTo>
                  <a:lnTo>
                    <a:pt x="103" y="278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9" y="281"/>
                  </a:lnTo>
                  <a:lnTo>
                    <a:pt x="111" y="281"/>
                  </a:lnTo>
                  <a:lnTo>
                    <a:pt x="114" y="281"/>
                  </a:lnTo>
                  <a:lnTo>
                    <a:pt x="116" y="281"/>
                  </a:lnTo>
                  <a:lnTo>
                    <a:pt x="119" y="281"/>
                  </a:lnTo>
                  <a:lnTo>
                    <a:pt x="121" y="281"/>
                  </a:lnTo>
                  <a:lnTo>
                    <a:pt x="124" y="281"/>
                  </a:lnTo>
                  <a:lnTo>
                    <a:pt x="124" y="278"/>
                  </a:lnTo>
                  <a:lnTo>
                    <a:pt x="127" y="278"/>
                  </a:lnTo>
                  <a:lnTo>
                    <a:pt x="127" y="281"/>
                  </a:lnTo>
                  <a:lnTo>
                    <a:pt x="129" y="281"/>
                  </a:lnTo>
                  <a:lnTo>
                    <a:pt x="132" y="281"/>
                  </a:lnTo>
                  <a:lnTo>
                    <a:pt x="132" y="283"/>
                  </a:lnTo>
                  <a:lnTo>
                    <a:pt x="132" y="281"/>
                  </a:lnTo>
                  <a:lnTo>
                    <a:pt x="132" y="278"/>
                  </a:lnTo>
                  <a:lnTo>
                    <a:pt x="134" y="278"/>
                  </a:lnTo>
                  <a:lnTo>
                    <a:pt x="134" y="276"/>
                  </a:lnTo>
                  <a:lnTo>
                    <a:pt x="137" y="276"/>
                  </a:lnTo>
                  <a:lnTo>
                    <a:pt x="137" y="273"/>
                  </a:lnTo>
                  <a:lnTo>
                    <a:pt x="140" y="273"/>
                  </a:lnTo>
                  <a:lnTo>
                    <a:pt x="140" y="271"/>
                  </a:lnTo>
                  <a:lnTo>
                    <a:pt x="140" y="268"/>
                  </a:lnTo>
                  <a:lnTo>
                    <a:pt x="142" y="265"/>
                  </a:lnTo>
                  <a:lnTo>
                    <a:pt x="145" y="265"/>
                  </a:lnTo>
                  <a:lnTo>
                    <a:pt x="145" y="263"/>
                  </a:lnTo>
                  <a:lnTo>
                    <a:pt x="147" y="263"/>
                  </a:lnTo>
                  <a:lnTo>
                    <a:pt x="147" y="260"/>
                  </a:lnTo>
                  <a:lnTo>
                    <a:pt x="150" y="260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5" y="265"/>
                  </a:lnTo>
                  <a:lnTo>
                    <a:pt x="158" y="265"/>
                  </a:lnTo>
                  <a:lnTo>
                    <a:pt x="160" y="268"/>
                  </a:lnTo>
                  <a:lnTo>
                    <a:pt x="163" y="268"/>
                  </a:lnTo>
                  <a:lnTo>
                    <a:pt x="163" y="271"/>
                  </a:lnTo>
                  <a:lnTo>
                    <a:pt x="165" y="271"/>
                  </a:lnTo>
                  <a:lnTo>
                    <a:pt x="168" y="271"/>
                  </a:lnTo>
                  <a:lnTo>
                    <a:pt x="170" y="271"/>
                  </a:lnTo>
                  <a:lnTo>
                    <a:pt x="173" y="271"/>
                  </a:lnTo>
                  <a:lnTo>
                    <a:pt x="176" y="273"/>
                  </a:lnTo>
                  <a:lnTo>
                    <a:pt x="178" y="273"/>
                  </a:lnTo>
                  <a:lnTo>
                    <a:pt x="181" y="273"/>
                  </a:lnTo>
                  <a:lnTo>
                    <a:pt x="183" y="273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9" y="276"/>
                  </a:lnTo>
                  <a:lnTo>
                    <a:pt x="191" y="276"/>
                  </a:lnTo>
                  <a:lnTo>
                    <a:pt x="191" y="273"/>
                  </a:lnTo>
                  <a:lnTo>
                    <a:pt x="194" y="273"/>
                  </a:lnTo>
                  <a:lnTo>
                    <a:pt x="194" y="276"/>
                  </a:lnTo>
                  <a:lnTo>
                    <a:pt x="196" y="276"/>
                  </a:lnTo>
                  <a:lnTo>
                    <a:pt x="199" y="276"/>
                  </a:lnTo>
                  <a:lnTo>
                    <a:pt x="199" y="278"/>
                  </a:lnTo>
                  <a:lnTo>
                    <a:pt x="201" y="278"/>
                  </a:lnTo>
                  <a:lnTo>
                    <a:pt x="204" y="278"/>
                  </a:lnTo>
                  <a:lnTo>
                    <a:pt x="207" y="281"/>
                  </a:lnTo>
                  <a:lnTo>
                    <a:pt x="209" y="281"/>
                  </a:lnTo>
                  <a:lnTo>
                    <a:pt x="209" y="283"/>
                  </a:lnTo>
                  <a:lnTo>
                    <a:pt x="212" y="283"/>
                  </a:lnTo>
                  <a:lnTo>
                    <a:pt x="214" y="283"/>
                  </a:lnTo>
                  <a:lnTo>
                    <a:pt x="217" y="283"/>
                  </a:lnTo>
                  <a:lnTo>
                    <a:pt x="219" y="286"/>
                  </a:lnTo>
                  <a:lnTo>
                    <a:pt x="222" y="289"/>
                  </a:lnTo>
                  <a:lnTo>
                    <a:pt x="225" y="289"/>
                  </a:lnTo>
                  <a:lnTo>
                    <a:pt x="225" y="291"/>
                  </a:lnTo>
                  <a:lnTo>
                    <a:pt x="225" y="294"/>
                  </a:lnTo>
                  <a:lnTo>
                    <a:pt x="227" y="296"/>
                  </a:lnTo>
                  <a:lnTo>
                    <a:pt x="227" y="299"/>
                  </a:lnTo>
                  <a:lnTo>
                    <a:pt x="230" y="301"/>
                  </a:lnTo>
                  <a:lnTo>
                    <a:pt x="227" y="304"/>
                  </a:lnTo>
                  <a:lnTo>
                    <a:pt x="227" y="307"/>
                  </a:lnTo>
                  <a:lnTo>
                    <a:pt x="225" y="307"/>
                  </a:lnTo>
                  <a:lnTo>
                    <a:pt x="225" y="309"/>
                  </a:lnTo>
                  <a:lnTo>
                    <a:pt x="222" y="309"/>
                  </a:lnTo>
                  <a:lnTo>
                    <a:pt x="222" y="312"/>
                  </a:lnTo>
                  <a:lnTo>
                    <a:pt x="222" y="314"/>
                  </a:lnTo>
                  <a:lnTo>
                    <a:pt x="222" y="317"/>
                  </a:lnTo>
                  <a:lnTo>
                    <a:pt x="222" y="320"/>
                  </a:lnTo>
                  <a:lnTo>
                    <a:pt x="219" y="322"/>
                  </a:lnTo>
                  <a:lnTo>
                    <a:pt x="219" y="325"/>
                  </a:lnTo>
                  <a:lnTo>
                    <a:pt x="217" y="325"/>
                  </a:lnTo>
                  <a:lnTo>
                    <a:pt x="217" y="327"/>
                  </a:lnTo>
                  <a:lnTo>
                    <a:pt x="217" y="330"/>
                  </a:lnTo>
                  <a:lnTo>
                    <a:pt x="219" y="332"/>
                  </a:lnTo>
                  <a:lnTo>
                    <a:pt x="219" y="335"/>
                  </a:lnTo>
                  <a:lnTo>
                    <a:pt x="225" y="335"/>
                  </a:lnTo>
                  <a:lnTo>
                    <a:pt x="227" y="335"/>
                  </a:lnTo>
                  <a:lnTo>
                    <a:pt x="230" y="338"/>
                  </a:lnTo>
                  <a:lnTo>
                    <a:pt x="232" y="340"/>
                  </a:lnTo>
                  <a:lnTo>
                    <a:pt x="235" y="340"/>
                  </a:lnTo>
                  <a:lnTo>
                    <a:pt x="237" y="340"/>
                  </a:lnTo>
                  <a:lnTo>
                    <a:pt x="237" y="338"/>
                  </a:lnTo>
                  <a:lnTo>
                    <a:pt x="240" y="338"/>
                  </a:lnTo>
                  <a:lnTo>
                    <a:pt x="240" y="340"/>
                  </a:lnTo>
                  <a:lnTo>
                    <a:pt x="243" y="340"/>
                  </a:lnTo>
                  <a:lnTo>
                    <a:pt x="243" y="343"/>
                  </a:lnTo>
                  <a:lnTo>
                    <a:pt x="240" y="343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5" y="345"/>
                  </a:lnTo>
                  <a:lnTo>
                    <a:pt x="245" y="343"/>
                  </a:lnTo>
                  <a:lnTo>
                    <a:pt x="245" y="340"/>
                  </a:lnTo>
                  <a:lnTo>
                    <a:pt x="248" y="340"/>
                  </a:lnTo>
                  <a:lnTo>
                    <a:pt x="250" y="338"/>
                  </a:lnTo>
                  <a:lnTo>
                    <a:pt x="253" y="338"/>
                  </a:lnTo>
                  <a:lnTo>
                    <a:pt x="256" y="340"/>
                  </a:lnTo>
                  <a:lnTo>
                    <a:pt x="256" y="343"/>
                  </a:lnTo>
                  <a:lnTo>
                    <a:pt x="258" y="345"/>
                  </a:lnTo>
                  <a:lnTo>
                    <a:pt x="261" y="348"/>
                  </a:lnTo>
                  <a:lnTo>
                    <a:pt x="263" y="348"/>
                  </a:lnTo>
                  <a:lnTo>
                    <a:pt x="263" y="345"/>
                  </a:lnTo>
                  <a:lnTo>
                    <a:pt x="266" y="345"/>
                  </a:lnTo>
                  <a:lnTo>
                    <a:pt x="268" y="343"/>
                  </a:lnTo>
                  <a:lnTo>
                    <a:pt x="268" y="340"/>
                  </a:lnTo>
                  <a:lnTo>
                    <a:pt x="271" y="340"/>
                  </a:lnTo>
                  <a:lnTo>
                    <a:pt x="274" y="338"/>
                  </a:lnTo>
                  <a:lnTo>
                    <a:pt x="279" y="335"/>
                  </a:lnTo>
                  <a:lnTo>
                    <a:pt x="281" y="335"/>
                  </a:lnTo>
                  <a:lnTo>
                    <a:pt x="284" y="335"/>
                  </a:lnTo>
                  <a:lnTo>
                    <a:pt x="286" y="332"/>
                  </a:lnTo>
                  <a:lnTo>
                    <a:pt x="289" y="332"/>
                  </a:lnTo>
                  <a:lnTo>
                    <a:pt x="292" y="332"/>
                  </a:lnTo>
                  <a:lnTo>
                    <a:pt x="294" y="335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302" y="340"/>
                  </a:lnTo>
                  <a:lnTo>
                    <a:pt x="305" y="340"/>
                  </a:lnTo>
                  <a:lnTo>
                    <a:pt x="305" y="343"/>
                  </a:lnTo>
                  <a:lnTo>
                    <a:pt x="307" y="343"/>
                  </a:lnTo>
                  <a:lnTo>
                    <a:pt x="307" y="340"/>
                  </a:lnTo>
                  <a:lnTo>
                    <a:pt x="310" y="340"/>
                  </a:lnTo>
                  <a:lnTo>
                    <a:pt x="310" y="338"/>
                  </a:lnTo>
                  <a:lnTo>
                    <a:pt x="310" y="335"/>
                  </a:lnTo>
                  <a:lnTo>
                    <a:pt x="310" y="332"/>
                  </a:lnTo>
                  <a:lnTo>
                    <a:pt x="312" y="332"/>
                  </a:lnTo>
                  <a:lnTo>
                    <a:pt x="312" y="330"/>
                  </a:lnTo>
                  <a:lnTo>
                    <a:pt x="315" y="330"/>
                  </a:lnTo>
                  <a:lnTo>
                    <a:pt x="317" y="327"/>
                  </a:lnTo>
                  <a:lnTo>
                    <a:pt x="320" y="327"/>
                  </a:lnTo>
                  <a:lnTo>
                    <a:pt x="323" y="327"/>
                  </a:lnTo>
                  <a:lnTo>
                    <a:pt x="325" y="327"/>
                  </a:lnTo>
                  <a:lnTo>
                    <a:pt x="328" y="327"/>
                  </a:lnTo>
                  <a:lnTo>
                    <a:pt x="330" y="327"/>
                  </a:lnTo>
                  <a:lnTo>
                    <a:pt x="333" y="327"/>
                  </a:lnTo>
                  <a:lnTo>
                    <a:pt x="335" y="327"/>
                  </a:lnTo>
                  <a:lnTo>
                    <a:pt x="338" y="330"/>
                  </a:lnTo>
                  <a:lnTo>
                    <a:pt x="341" y="330"/>
                  </a:lnTo>
                  <a:lnTo>
                    <a:pt x="343" y="330"/>
                  </a:lnTo>
                  <a:lnTo>
                    <a:pt x="346" y="330"/>
                  </a:lnTo>
                  <a:lnTo>
                    <a:pt x="346" y="332"/>
                  </a:lnTo>
                  <a:lnTo>
                    <a:pt x="348" y="332"/>
                  </a:lnTo>
                  <a:lnTo>
                    <a:pt x="348" y="335"/>
                  </a:lnTo>
                  <a:lnTo>
                    <a:pt x="351" y="332"/>
                  </a:lnTo>
                  <a:lnTo>
                    <a:pt x="354" y="330"/>
                  </a:lnTo>
                  <a:lnTo>
                    <a:pt x="356" y="327"/>
                  </a:lnTo>
                  <a:lnTo>
                    <a:pt x="359" y="327"/>
                  </a:lnTo>
                  <a:lnTo>
                    <a:pt x="359" y="325"/>
                  </a:lnTo>
                  <a:lnTo>
                    <a:pt x="361" y="325"/>
                  </a:lnTo>
                  <a:lnTo>
                    <a:pt x="364" y="322"/>
                  </a:lnTo>
                  <a:lnTo>
                    <a:pt x="366" y="322"/>
                  </a:lnTo>
                  <a:lnTo>
                    <a:pt x="369" y="322"/>
                  </a:lnTo>
                  <a:lnTo>
                    <a:pt x="369" y="320"/>
                  </a:lnTo>
                  <a:lnTo>
                    <a:pt x="372" y="320"/>
                  </a:lnTo>
                  <a:lnTo>
                    <a:pt x="374" y="320"/>
                  </a:lnTo>
                  <a:lnTo>
                    <a:pt x="374" y="317"/>
                  </a:lnTo>
                  <a:lnTo>
                    <a:pt x="377" y="317"/>
                  </a:lnTo>
                  <a:lnTo>
                    <a:pt x="379" y="320"/>
                  </a:lnTo>
                  <a:lnTo>
                    <a:pt x="379" y="322"/>
                  </a:lnTo>
                  <a:lnTo>
                    <a:pt x="382" y="322"/>
                  </a:lnTo>
                  <a:lnTo>
                    <a:pt x="382" y="320"/>
                  </a:lnTo>
                  <a:lnTo>
                    <a:pt x="382" y="317"/>
                  </a:lnTo>
                  <a:lnTo>
                    <a:pt x="384" y="317"/>
                  </a:lnTo>
                  <a:lnTo>
                    <a:pt x="387" y="317"/>
                  </a:lnTo>
                  <a:lnTo>
                    <a:pt x="390" y="317"/>
                  </a:lnTo>
                  <a:lnTo>
                    <a:pt x="392" y="317"/>
                  </a:lnTo>
                  <a:lnTo>
                    <a:pt x="395" y="317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400" y="320"/>
                  </a:lnTo>
                  <a:lnTo>
                    <a:pt x="400" y="322"/>
                  </a:lnTo>
                  <a:lnTo>
                    <a:pt x="403" y="322"/>
                  </a:lnTo>
                  <a:lnTo>
                    <a:pt x="405" y="322"/>
                  </a:lnTo>
                  <a:lnTo>
                    <a:pt x="405" y="320"/>
                  </a:lnTo>
                  <a:lnTo>
                    <a:pt x="408" y="320"/>
                  </a:lnTo>
                  <a:lnTo>
                    <a:pt x="408" y="317"/>
                  </a:lnTo>
                  <a:lnTo>
                    <a:pt x="410" y="317"/>
                  </a:lnTo>
                  <a:lnTo>
                    <a:pt x="410" y="314"/>
                  </a:lnTo>
                  <a:lnTo>
                    <a:pt x="413" y="314"/>
                  </a:lnTo>
                  <a:lnTo>
                    <a:pt x="413" y="312"/>
                  </a:lnTo>
                  <a:lnTo>
                    <a:pt x="413" y="309"/>
                  </a:lnTo>
                  <a:lnTo>
                    <a:pt x="415" y="309"/>
                  </a:lnTo>
                  <a:lnTo>
                    <a:pt x="415" y="307"/>
                  </a:lnTo>
                  <a:lnTo>
                    <a:pt x="418" y="307"/>
                  </a:lnTo>
                  <a:lnTo>
                    <a:pt x="421" y="304"/>
                  </a:lnTo>
                  <a:lnTo>
                    <a:pt x="421" y="301"/>
                  </a:lnTo>
                  <a:lnTo>
                    <a:pt x="418" y="299"/>
                  </a:lnTo>
                  <a:lnTo>
                    <a:pt x="418" y="296"/>
                  </a:lnTo>
                  <a:lnTo>
                    <a:pt x="418" y="294"/>
                  </a:lnTo>
                  <a:lnTo>
                    <a:pt x="421" y="294"/>
                  </a:lnTo>
                  <a:lnTo>
                    <a:pt x="421" y="291"/>
                  </a:lnTo>
                  <a:lnTo>
                    <a:pt x="423" y="291"/>
                  </a:lnTo>
                  <a:lnTo>
                    <a:pt x="426" y="289"/>
                  </a:lnTo>
                  <a:lnTo>
                    <a:pt x="426" y="286"/>
                  </a:lnTo>
                  <a:lnTo>
                    <a:pt x="428" y="283"/>
                  </a:lnTo>
                  <a:lnTo>
                    <a:pt x="428" y="281"/>
                  </a:lnTo>
                  <a:lnTo>
                    <a:pt x="431" y="281"/>
                  </a:lnTo>
                  <a:lnTo>
                    <a:pt x="431" y="278"/>
                  </a:lnTo>
                  <a:lnTo>
                    <a:pt x="431" y="276"/>
                  </a:lnTo>
                  <a:lnTo>
                    <a:pt x="428" y="276"/>
                  </a:lnTo>
                  <a:lnTo>
                    <a:pt x="426" y="276"/>
                  </a:lnTo>
                  <a:lnTo>
                    <a:pt x="423" y="276"/>
                  </a:lnTo>
                  <a:lnTo>
                    <a:pt x="423" y="273"/>
                  </a:lnTo>
                  <a:lnTo>
                    <a:pt x="421" y="273"/>
                  </a:lnTo>
                  <a:lnTo>
                    <a:pt x="418" y="273"/>
                  </a:lnTo>
                  <a:lnTo>
                    <a:pt x="418" y="271"/>
                  </a:lnTo>
                  <a:lnTo>
                    <a:pt x="415" y="271"/>
                  </a:lnTo>
                  <a:lnTo>
                    <a:pt x="415" y="268"/>
                  </a:lnTo>
                  <a:lnTo>
                    <a:pt x="413" y="268"/>
                  </a:lnTo>
                  <a:lnTo>
                    <a:pt x="410" y="268"/>
                  </a:lnTo>
                  <a:lnTo>
                    <a:pt x="410" y="265"/>
                  </a:lnTo>
                  <a:lnTo>
                    <a:pt x="408" y="268"/>
                  </a:lnTo>
                  <a:lnTo>
                    <a:pt x="408" y="265"/>
                  </a:lnTo>
                  <a:lnTo>
                    <a:pt x="405" y="265"/>
                  </a:lnTo>
                  <a:lnTo>
                    <a:pt x="403" y="265"/>
                  </a:lnTo>
                  <a:lnTo>
                    <a:pt x="400" y="265"/>
                  </a:lnTo>
                  <a:lnTo>
                    <a:pt x="400" y="263"/>
                  </a:lnTo>
                  <a:lnTo>
                    <a:pt x="397" y="263"/>
                  </a:lnTo>
                  <a:lnTo>
                    <a:pt x="395" y="263"/>
                  </a:lnTo>
                  <a:lnTo>
                    <a:pt x="392" y="263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4" y="260"/>
                  </a:lnTo>
                  <a:lnTo>
                    <a:pt x="384" y="258"/>
                  </a:lnTo>
                  <a:lnTo>
                    <a:pt x="382" y="258"/>
                  </a:lnTo>
                  <a:lnTo>
                    <a:pt x="382" y="255"/>
                  </a:lnTo>
                  <a:lnTo>
                    <a:pt x="379" y="253"/>
                  </a:lnTo>
                  <a:lnTo>
                    <a:pt x="377" y="253"/>
                  </a:lnTo>
                  <a:lnTo>
                    <a:pt x="377" y="250"/>
                  </a:lnTo>
                  <a:lnTo>
                    <a:pt x="374" y="250"/>
                  </a:lnTo>
                  <a:lnTo>
                    <a:pt x="372" y="250"/>
                  </a:lnTo>
                  <a:lnTo>
                    <a:pt x="372" y="247"/>
                  </a:lnTo>
                  <a:lnTo>
                    <a:pt x="372" y="245"/>
                  </a:lnTo>
                  <a:lnTo>
                    <a:pt x="372" y="242"/>
                  </a:lnTo>
                  <a:lnTo>
                    <a:pt x="372" y="240"/>
                  </a:lnTo>
                  <a:lnTo>
                    <a:pt x="372" y="237"/>
                  </a:lnTo>
                  <a:lnTo>
                    <a:pt x="372" y="234"/>
                  </a:lnTo>
                  <a:lnTo>
                    <a:pt x="372" y="232"/>
                  </a:lnTo>
                  <a:lnTo>
                    <a:pt x="372" y="229"/>
                  </a:lnTo>
                  <a:lnTo>
                    <a:pt x="374" y="229"/>
                  </a:lnTo>
                  <a:lnTo>
                    <a:pt x="374" y="227"/>
                  </a:lnTo>
                  <a:lnTo>
                    <a:pt x="377" y="224"/>
                  </a:lnTo>
                  <a:lnTo>
                    <a:pt x="379" y="224"/>
                  </a:lnTo>
                  <a:lnTo>
                    <a:pt x="379" y="222"/>
                  </a:lnTo>
                  <a:lnTo>
                    <a:pt x="382" y="222"/>
                  </a:lnTo>
                  <a:lnTo>
                    <a:pt x="384" y="219"/>
                  </a:lnTo>
                  <a:lnTo>
                    <a:pt x="387" y="219"/>
                  </a:lnTo>
                  <a:lnTo>
                    <a:pt x="387" y="216"/>
                  </a:lnTo>
                  <a:lnTo>
                    <a:pt x="390" y="216"/>
                  </a:lnTo>
                  <a:lnTo>
                    <a:pt x="390" y="214"/>
                  </a:lnTo>
                  <a:lnTo>
                    <a:pt x="390" y="211"/>
                  </a:lnTo>
                  <a:lnTo>
                    <a:pt x="392" y="209"/>
                  </a:lnTo>
                  <a:lnTo>
                    <a:pt x="392" y="206"/>
                  </a:lnTo>
                  <a:lnTo>
                    <a:pt x="395" y="204"/>
                  </a:lnTo>
                  <a:lnTo>
                    <a:pt x="397" y="204"/>
                  </a:lnTo>
                  <a:lnTo>
                    <a:pt x="400" y="204"/>
                  </a:lnTo>
                  <a:lnTo>
                    <a:pt x="403" y="204"/>
                  </a:lnTo>
                  <a:lnTo>
                    <a:pt x="405" y="204"/>
                  </a:lnTo>
                  <a:lnTo>
                    <a:pt x="408" y="204"/>
                  </a:lnTo>
                  <a:lnTo>
                    <a:pt x="410" y="201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8" y="198"/>
                  </a:lnTo>
                  <a:lnTo>
                    <a:pt x="421" y="198"/>
                  </a:lnTo>
                  <a:lnTo>
                    <a:pt x="423" y="201"/>
                  </a:lnTo>
                  <a:lnTo>
                    <a:pt x="426" y="201"/>
                  </a:lnTo>
                  <a:lnTo>
                    <a:pt x="428" y="201"/>
                  </a:lnTo>
                  <a:lnTo>
                    <a:pt x="431" y="201"/>
                  </a:lnTo>
                  <a:lnTo>
                    <a:pt x="433" y="204"/>
                  </a:lnTo>
                  <a:lnTo>
                    <a:pt x="436" y="204"/>
                  </a:lnTo>
                  <a:lnTo>
                    <a:pt x="439" y="204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4" y="206"/>
                  </a:lnTo>
                  <a:lnTo>
                    <a:pt x="446" y="206"/>
                  </a:lnTo>
                  <a:lnTo>
                    <a:pt x="446" y="204"/>
                  </a:lnTo>
                  <a:lnTo>
                    <a:pt x="449" y="204"/>
                  </a:lnTo>
                  <a:lnTo>
                    <a:pt x="449" y="201"/>
                  </a:lnTo>
                  <a:lnTo>
                    <a:pt x="452" y="201"/>
                  </a:lnTo>
                  <a:lnTo>
                    <a:pt x="452" y="198"/>
                  </a:lnTo>
                  <a:lnTo>
                    <a:pt x="452" y="196"/>
                  </a:lnTo>
                  <a:lnTo>
                    <a:pt x="452" y="193"/>
                  </a:lnTo>
                  <a:lnTo>
                    <a:pt x="452" y="191"/>
                  </a:lnTo>
                  <a:lnTo>
                    <a:pt x="454" y="191"/>
                  </a:lnTo>
                  <a:lnTo>
                    <a:pt x="454" y="188"/>
                  </a:lnTo>
                  <a:lnTo>
                    <a:pt x="457" y="185"/>
                  </a:lnTo>
                  <a:lnTo>
                    <a:pt x="459" y="183"/>
                  </a:lnTo>
                  <a:lnTo>
                    <a:pt x="462" y="183"/>
                  </a:lnTo>
                  <a:lnTo>
                    <a:pt x="462" y="180"/>
                  </a:lnTo>
                  <a:lnTo>
                    <a:pt x="462" y="178"/>
                  </a:lnTo>
                  <a:lnTo>
                    <a:pt x="464" y="178"/>
                  </a:lnTo>
                  <a:lnTo>
                    <a:pt x="464" y="175"/>
                  </a:lnTo>
                  <a:lnTo>
                    <a:pt x="464" y="173"/>
                  </a:lnTo>
                  <a:lnTo>
                    <a:pt x="464" y="170"/>
                  </a:lnTo>
                  <a:lnTo>
                    <a:pt x="464" y="167"/>
                  </a:lnTo>
                  <a:lnTo>
                    <a:pt x="464" y="165"/>
                  </a:lnTo>
                  <a:lnTo>
                    <a:pt x="467" y="165"/>
                  </a:lnTo>
                  <a:lnTo>
                    <a:pt x="467" y="162"/>
                  </a:lnTo>
                  <a:lnTo>
                    <a:pt x="467" y="160"/>
                  </a:lnTo>
                  <a:lnTo>
                    <a:pt x="467" y="157"/>
                  </a:lnTo>
                  <a:lnTo>
                    <a:pt x="467" y="155"/>
                  </a:lnTo>
                  <a:lnTo>
                    <a:pt x="464" y="155"/>
                  </a:lnTo>
                  <a:lnTo>
                    <a:pt x="464" y="152"/>
                  </a:lnTo>
                  <a:lnTo>
                    <a:pt x="462" y="152"/>
                  </a:lnTo>
                  <a:lnTo>
                    <a:pt x="459" y="149"/>
                  </a:lnTo>
                  <a:lnTo>
                    <a:pt x="459" y="147"/>
                  </a:lnTo>
                  <a:lnTo>
                    <a:pt x="459" y="144"/>
                  </a:lnTo>
                  <a:lnTo>
                    <a:pt x="459" y="142"/>
                  </a:lnTo>
                  <a:lnTo>
                    <a:pt x="457" y="142"/>
                  </a:lnTo>
                  <a:lnTo>
                    <a:pt x="457" y="139"/>
                  </a:lnTo>
                  <a:lnTo>
                    <a:pt x="454" y="136"/>
                  </a:lnTo>
                  <a:lnTo>
                    <a:pt x="454" y="134"/>
                  </a:lnTo>
                  <a:lnTo>
                    <a:pt x="457" y="131"/>
                  </a:lnTo>
                  <a:lnTo>
                    <a:pt x="457" y="129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4"/>
                  </a:lnTo>
                  <a:lnTo>
                    <a:pt x="464" y="124"/>
                  </a:lnTo>
                  <a:lnTo>
                    <a:pt x="464" y="121"/>
                  </a:lnTo>
                  <a:lnTo>
                    <a:pt x="464" y="118"/>
                  </a:lnTo>
                  <a:lnTo>
                    <a:pt x="464" y="116"/>
                  </a:lnTo>
                  <a:lnTo>
                    <a:pt x="464" y="113"/>
                  </a:lnTo>
                  <a:lnTo>
                    <a:pt x="464" y="111"/>
                  </a:lnTo>
                  <a:lnTo>
                    <a:pt x="462" y="111"/>
                  </a:lnTo>
                  <a:lnTo>
                    <a:pt x="462" y="108"/>
                  </a:lnTo>
                  <a:lnTo>
                    <a:pt x="459" y="106"/>
                  </a:lnTo>
                  <a:lnTo>
                    <a:pt x="459" y="103"/>
                  </a:lnTo>
                  <a:lnTo>
                    <a:pt x="459" y="100"/>
                  </a:lnTo>
                  <a:lnTo>
                    <a:pt x="457" y="100"/>
                  </a:lnTo>
                  <a:lnTo>
                    <a:pt x="457" y="98"/>
                  </a:lnTo>
                  <a:lnTo>
                    <a:pt x="459" y="95"/>
                  </a:lnTo>
                  <a:lnTo>
                    <a:pt x="459" y="93"/>
                  </a:lnTo>
                  <a:lnTo>
                    <a:pt x="462" y="93"/>
                  </a:lnTo>
                  <a:lnTo>
                    <a:pt x="464" y="93"/>
                  </a:lnTo>
                  <a:lnTo>
                    <a:pt x="464" y="90"/>
                  </a:lnTo>
                  <a:lnTo>
                    <a:pt x="464" y="87"/>
                  </a:lnTo>
                  <a:lnTo>
                    <a:pt x="467" y="87"/>
                  </a:lnTo>
                  <a:lnTo>
                    <a:pt x="467" y="85"/>
                  </a:lnTo>
                  <a:lnTo>
                    <a:pt x="467" y="82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2" y="77"/>
                  </a:lnTo>
                  <a:lnTo>
                    <a:pt x="475" y="75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80" y="72"/>
                  </a:lnTo>
                  <a:lnTo>
                    <a:pt x="482" y="72"/>
                  </a:lnTo>
                  <a:lnTo>
                    <a:pt x="485" y="69"/>
                  </a:lnTo>
                  <a:lnTo>
                    <a:pt x="488" y="69"/>
                  </a:lnTo>
                  <a:lnTo>
                    <a:pt x="490" y="69"/>
                  </a:lnTo>
                  <a:lnTo>
                    <a:pt x="493" y="67"/>
                  </a:lnTo>
                  <a:lnTo>
                    <a:pt x="493" y="64"/>
                  </a:lnTo>
                  <a:lnTo>
                    <a:pt x="495" y="64"/>
                  </a:lnTo>
                  <a:lnTo>
                    <a:pt x="495" y="62"/>
                  </a:lnTo>
                  <a:lnTo>
                    <a:pt x="498" y="62"/>
                  </a:lnTo>
                  <a:lnTo>
                    <a:pt x="498" y="59"/>
                  </a:lnTo>
                  <a:lnTo>
                    <a:pt x="501" y="59"/>
                  </a:lnTo>
                  <a:lnTo>
                    <a:pt x="501" y="57"/>
                  </a:lnTo>
                  <a:lnTo>
                    <a:pt x="503" y="57"/>
                  </a:lnTo>
                  <a:lnTo>
                    <a:pt x="503" y="54"/>
                  </a:lnTo>
                  <a:lnTo>
                    <a:pt x="506" y="54"/>
                  </a:lnTo>
                  <a:lnTo>
                    <a:pt x="506" y="51"/>
                  </a:lnTo>
                  <a:lnTo>
                    <a:pt x="506" y="49"/>
                  </a:lnTo>
                  <a:lnTo>
                    <a:pt x="506" y="46"/>
                  </a:lnTo>
                  <a:lnTo>
                    <a:pt x="506" y="44"/>
                  </a:lnTo>
                  <a:lnTo>
                    <a:pt x="508" y="44"/>
                  </a:lnTo>
                  <a:lnTo>
                    <a:pt x="511" y="44"/>
                  </a:lnTo>
                  <a:lnTo>
                    <a:pt x="511" y="41"/>
                  </a:lnTo>
                  <a:lnTo>
                    <a:pt x="513" y="41"/>
                  </a:lnTo>
                  <a:lnTo>
                    <a:pt x="513" y="39"/>
                  </a:lnTo>
                  <a:lnTo>
                    <a:pt x="513" y="36"/>
                  </a:lnTo>
                  <a:lnTo>
                    <a:pt x="516" y="36"/>
                  </a:lnTo>
                  <a:lnTo>
                    <a:pt x="516" y="33"/>
                  </a:lnTo>
                  <a:lnTo>
                    <a:pt x="519" y="31"/>
                  </a:lnTo>
                  <a:lnTo>
                    <a:pt x="519" y="28"/>
                  </a:lnTo>
                  <a:lnTo>
                    <a:pt x="521" y="28"/>
                  </a:lnTo>
                  <a:lnTo>
                    <a:pt x="521" y="26"/>
                  </a:lnTo>
                  <a:lnTo>
                    <a:pt x="521" y="23"/>
                  </a:lnTo>
                  <a:lnTo>
                    <a:pt x="524" y="23"/>
                  </a:lnTo>
                  <a:lnTo>
                    <a:pt x="524" y="20"/>
                  </a:lnTo>
                  <a:lnTo>
                    <a:pt x="526" y="20"/>
                  </a:lnTo>
                  <a:lnTo>
                    <a:pt x="529" y="23"/>
                  </a:lnTo>
                  <a:lnTo>
                    <a:pt x="529" y="26"/>
                  </a:lnTo>
                  <a:lnTo>
                    <a:pt x="531" y="26"/>
                  </a:lnTo>
                  <a:lnTo>
                    <a:pt x="531" y="28"/>
                  </a:lnTo>
                  <a:lnTo>
                    <a:pt x="531" y="31"/>
                  </a:lnTo>
                  <a:lnTo>
                    <a:pt x="531" y="33"/>
                  </a:lnTo>
                  <a:lnTo>
                    <a:pt x="531" y="36"/>
                  </a:lnTo>
                  <a:lnTo>
                    <a:pt x="531" y="39"/>
                  </a:lnTo>
                  <a:lnTo>
                    <a:pt x="534" y="39"/>
                  </a:lnTo>
                  <a:lnTo>
                    <a:pt x="534" y="41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39" y="49"/>
                  </a:lnTo>
                  <a:lnTo>
                    <a:pt x="542" y="49"/>
                  </a:lnTo>
                  <a:lnTo>
                    <a:pt x="542" y="51"/>
                  </a:lnTo>
                  <a:lnTo>
                    <a:pt x="544" y="51"/>
                  </a:lnTo>
                  <a:lnTo>
                    <a:pt x="544" y="54"/>
                  </a:lnTo>
                  <a:lnTo>
                    <a:pt x="547" y="57"/>
                  </a:lnTo>
                  <a:lnTo>
                    <a:pt x="550" y="54"/>
                  </a:lnTo>
                  <a:lnTo>
                    <a:pt x="552" y="51"/>
                  </a:lnTo>
                  <a:lnTo>
                    <a:pt x="552" y="49"/>
                  </a:lnTo>
                  <a:lnTo>
                    <a:pt x="555" y="46"/>
                  </a:lnTo>
                  <a:lnTo>
                    <a:pt x="555" y="44"/>
                  </a:lnTo>
                  <a:lnTo>
                    <a:pt x="557" y="44"/>
                  </a:lnTo>
                  <a:lnTo>
                    <a:pt x="557" y="41"/>
                  </a:lnTo>
                  <a:lnTo>
                    <a:pt x="560" y="39"/>
                  </a:lnTo>
                  <a:lnTo>
                    <a:pt x="562" y="39"/>
                  </a:lnTo>
                  <a:lnTo>
                    <a:pt x="562" y="36"/>
                  </a:lnTo>
                  <a:lnTo>
                    <a:pt x="565" y="36"/>
                  </a:lnTo>
                  <a:lnTo>
                    <a:pt x="568" y="33"/>
                  </a:lnTo>
                  <a:lnTo>
                    <a:pt x="568" y="31"/>
                  </a:lnTo>
                  <a:lnTo>
                    <a:pt x="570" y="28"/>
                  </a:lnTo>
                  <a:lnTo>
                    <a:pt x="570" y="26"/>
                  </a:lnTo>
                  <a:lnTo>
                    <a:pt x="570" y="23"/>
                  </a:lnTo>
                  <a:lnTo>
                    <a:pt x="568" y="23"/>
                  </a:lnTo>
                  <a:lnTo>
                    <a:pt x="568" y="20"/>
                  </a:lnTo>
                  <a:lnTo>
                    <a:pt x="568" y="18"/>
                  </a:lnTo>
                  <a:lnTo>
                    <a:pt x="568" y="15"/>
                  </a:lnTo>
                  <a:lnTo>
                    <a:pt x="568" y="13"/>
                  </a:lnTo>
                  <a:lnTo>
                    <a:pt x="568" y="10"/>
                  </a:lnTo>
                  <a:lnTo>
                    <a:pt x="568" y="8"/>
                  </a:lnTo>
                  <a:lnTo>
                    <a:pt x="565" y="8"/>
                  </a:lnTo>
                  <a:lnTo>
                    <a:pt x="565" y="5"/>
                  </a:lnTo>
                  <a:lnTo>
                    <a:pt x="565" y="2"/>
                  </a:lnTo>
                  <a:lnTo>
                    <a:pt x="562" y="2"/>
                  </a:lnTo>
                  <a:lnTo>
                    <a:pt x="562" y="0"/>
                  </a:lnTo>
                  <a:lnTo>
                    <a:pt x="565" y="0"/>
                  </a:lnTo>
                  <a:lnTo>
                    <a:pt x="568" y="0"/>
                  </a:lnTo>
                  <a:lnTo>
                    <a:pt x="570" y="0"/>
                  </a:lnTo>
                  <a:lnTo>
                    <a:pt x="573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8" y="2"/>
                  </a:lnTo>
                  <a:lnTo>
                    <a:pt x="578" y="5"/>
                  </a:lnTo>
                  <a:lnTo>
                    <a:pt x="580" y="5"/>
                  </a:lnTo>
                  <a:lnTo>
                    <a:pt x="580" y="8"/>
                  </a:lnTo>
                  <a:lnTo>
                    <a:pt x="583" y="10"/>
                  </a:lnTo>
                  <a:lnTo>
                    <a:pt x="583" y="13"/>
                  </a:lnTo>
                  <a:lnTo>
                    <a:pt x="586" y="13"/>
                  </a:lnTo>
                  <a:lnTo>
                    <a:pt x="586" y="15"/>
                  </a:lnTo>
                  <a:lnTo>
                    <a:pt x="586" y="18"/>
                  </a:lnTo>
                  <a:lnTo>
                    <a:pt x="586" y="20"/>
                  </a:lnTo>
                  <a:lnTo>
                    <a:pt x="588" y="23"/>
                  </a:lnTo>
                  <a:lnTo>
                    <a:pt x="591" y="23"/>
                  </a:lnTo>
                  <a:lnTo>
                    <a:pt x="591" y="26"/>
                  </a:lnTo>
                  <a:lnTo>
                    <a:pt x="593" y="26"/>
                  </a:lnTo>
                  <a:lnTo>
                    <a:pt x="593" y="28"/>
                  </a:lnTo>
                  <a:lnTo>
                    <a:pt x="593" y="31"/>
                  </a:lnTo>
                  <a:lnTo>
                    <a:pt x="596" y="31"/>
                  </a:lnTo>
                  <a:lnTo>
                    <a:pt x="596" y="33"/>
                  </a:lnTo>
                  <a:lnTo>
                    <a:pt x="593" y="33"/>
                  </a:lnTo>
                  <a:lnTo>
                    <a:pt x="596" y="36"/>
                  </a:lnTo>
                  <a:lnTo>
                    <a:pt x="596" y="39"/>
                  </a:lnTo>
                  <a:lnTo>
                    <a:pt x="593" y="39"/>
                  </a:lnTo>
                  <a:lnTo>
                    <a:pt x="593" y="41"/>
                  </a:lnTo>
                  <a:lnTo>
                    <a:pt x="591" y="41"/>
                  </a:lnTo>
                  <a:lnTo>
                    <a:pt x="591" y="44"/>
                  </a:lnTo>
                  <a:lnTo>
                    <a:pt x="591" y="46"/>
                  </a:lnTo>
                  <a:lnTo>
                    <a:pt x="591" y="49"/>
                  </a:lnTo>
                  <a:lnTo>
                    <a:pt x="588" y="49"/>
                  </a:lnTo>
                  <a:lnTo>
                    <a:pt x="588" y="51"/>
                  </a:lnTo>
                  <a:lnTo>
                    <a:pt x="588" y="54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1" y="59"/>
                  </a:lnTo>
                  <a:lnTo>
                    <a:pt x="593" y="59"/>
                  </a:lnTo>
                  <a:lnTo>
                    <a:pt x="591" y="62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1" y="67"/>
                  </a:lnTo>
                  <a:lnTo>
                    <a:pt x="591" y="69"/>
                  </a:lnTo>
                  <a:lnTo>
                    <a:pt x="593" y="72"/>
                  </a:lnTo>
                  <a:lnTo>
                    <a:pt x="593" y="75"/>
                  </a:lnTo>
                  <a:lnTo>
                    <a:pt x="593" y="77"/>
                  </a:lnTo>
                  <a:lnTo>
                    <a:pt x="591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6" y="87"/>
                  </a:lnTo>
                  <a:lnTo>
                    <a:pt x="586" y="90"/>
                  </a:lnTo>
                  <a:lnTo>
                    <a:pt x="586" y="93"/>
                  </a:lnTo>
                  <a:lnTo>
                    <a:pt x="588" y="93"/>
                  </a:lnTo>
                  <a:lnTo>
                    <a:pt x="588" y="95"/>
                  </a:lnTo>
                  <a:lnTo>
                    <a:pt x="591" y="95"/>
                  </a:lnTo>
                  <a:lnTo>
                    <a:pt x="593" y="95"/>
                  </a:lnTo>
                  <a:lnTo>
                    <a:pt x="596" y="98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4" y="98"/>
                  </a:lnTo>
                  <a:lnTo>
                    <a:pt x="606" y="98"/>
                  </a:lnTo>
                  <a:lnTo>
                    <a:pt x="609" y="98"/>
                  </a:lnTo>
                  <a:lnTo>
                    <a:pt x="611" y="98"/>
                  </a:lnTo>
                  <a:lnTo>
                    <a:pt x="614" y="98"/>
                  </a:lnTo>
                  <a:lnTo>
                    <a:pt x="617" y="98"/>
                  </a:lnTo>
                  <a:lnTo>
                    <a:pt x="617" y="100"/>
                  </a:lnTo>
                  <a:lnTo>
                    <a:pt x="619" y="100"/>
                  </a:lnTo>
                  <a:lnTo>
                    <a:pt x="622" y="100"/>
                  </a:lnTo>
                  <a:lnTo>
                    <a:pt x="622" y="103"/>
                  </a:lnTo>
                  <a:lnTo>
                    <a:pt x="624" y="103"/>
                  </a:lnTo>
                  <a:lnTo>
                    <a:pt x="624" y="106"/>
                  </a:lnTo>
                  <a:lnTo>
                    <a:pt x="627" y="108"/>
                  </a:lnTo>
                  <a:lnTo>
                    <a:pt x="627" y="111"/>
                  </a:lnTo>
                  <a:lnTo>
                    <a:pt x="629" y="111"/>
                  </a:lnTo>
                  <a:lnTo>
                    <a:pt x="632" y="113"/>
                  </a:lnTo>
                  <a:lnTo>
                    <a:pt x="635" y="113"/>
                  </a:lnTo>
                  <a:lnTo>
                    <a:pt x="635" y="116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40" y="121"/>
                  </a:lnTo>
                  <a:lnTo>
                    <a:pt x="640" y="124"/>
                  </a:lnTo>
                  <a:lnTo>
                    <a:pt x="640" y="126"/>
                  </a:lnTo>
                  <a:lnTo>
                    <a:pt x="640" y="129"/>
                  </a:lnTo>
                  <a:lnTo>
                    <a:pt x="640" y="131"/>
                  </a:lnTo>
                  <a:lnTo>
                    <a:pt x="637" y="134"/>
                  </a:lnTo>
                  <a:lnTo>
                    <a:pt x="637" y="136"/>
                  </a:lnTo>
                  <a:lnTo>
                    <a:pt x="640" y="139"/>
                  </a:lnTo>
                  <a:lnTo>
                    <a:pt x="640" y="142"/>
                  </a:lnTo>
                  <a:lnTo>
                    <a:pt x="640" y="144"/>
                  </a:lnTo>
                  <a:lnTo>
                    <a:pt x="642" y="144"/>
                  </a:lnTo>
                  <a:lnTo>
                    <a:pt x="642" y="147"/>
                  </a:lnTo>
                  <a:lnTo>
                    <a:pt x="645" y="149"/>
                  </a:lnTo>
                  <a:lnTo>
                    <a:pt x="645" y="152"/>
                  </a:lnTo>
                  <a:lnTo>
                    <a:pt x="648" y="155"/>
                  </a:lnTo>
                  <a:lnTo>
                    <a:pt x="648" y="157"/>
                  </a:lnTo>
                  <a:lnTo>
                    <a:pt x="648" y="160"/>
                  </a:lnTo>
                  <a:lnTo>
                    <a:pt x="648" y="162"/>
                  </a:lnTo>
                  <a:lnTo>
                    <a:pt x="648" y="165"/>
                  </a:lnTo>
                  <a:lnTo>
                    <a:pt x="648" y="167"/>
                  </a:lnTo>
                  <a:lnTo>
                    <a:pt x="648" y="170"/>
                  </a:lnTo>
                  <a:lnTo>
                    <a:pt x="648" y="173"/>
                  </a:lnTo>
                  <a:lnTo>
                    <a:pt x="648" y="175"/>
                  </a:lnTo>
                  <a:lnTo>
                    <a:pt x="645" y="178"/>
                  </a:lnTo>
                  <a:lnTo>
                    <a:pt x="642" y="180"/>
                  </a:lnTo>
                  <a:lnTo>
                    <a:pt x="642" y="183"/>
                  </a:lnTo>
                  <a:lnTo>
                    <a:pt x="642" y="185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37" y="196"/>
                  </a:lnTo>
                  <a:lnTo>
                    <a:pt x="637" y="198"/>
                  </a:lnTo>
                  <a:lnTo>
                    <a:pt x="637" y="201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5" y="209"/>
                  </a:lnTo>
                  <a:lnTo>
                    <a:pt x="648" y="209"/>
                  </a:lnTo>
                  <a:lnTo>
                    <a:pt x="650" y="209"/>
                  </a:lnTo>
                  <a:lnTo>
                    <a:pt x="650" y="211"/>
                  </a:lnTo>
                  <a:lnTo>
                    <a:pt x="653" y="211"/>
                  </a:lnTo>
                  <a:lnTo>
                    <a:pt x="653" y="209"/>
                  </a:lnTo>
                  <a:lnTo>
                    <a:pt x="655" y="209"/>
                  </a:lnTo>
                  <a:lnTo>
                    <a:pt x="658" y="209"/>
                  </a:lnTo>
                  <a:lnTo>
                    <a:pt x="658" y="211"/>
                  </a:lnTo>
                  <a:lnTo>
                    <a:pt x="658" y="214"/>
                  </a:lnTo>
                  <a:lnTo>
                    <a:pt x="660" y="214"/>
                  </a:lnTo>
                  <a:lnTo>
                    <a:pt x="660" y="216"/>
                  </a:lnTo>
                  <a:lnTo>
                    <a:pt x="663" y="216"/>
                  </a:lnTo>
                  <a:lnTo>
                    <a:pt x="666" y="219"/>
                  </a:lnTo>
                  <a:lnTo>
                    <a:pt x="668" y="219"/>
                  </a:lnTo>
                  <a:lnTo>
                    <a:pt x="671" y="219"/>
                  </a:lnTo>
                  <a:lnTo>
                    <a:pt x="671" y="222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1" y="224"/>
                  </a:lnTo>
                  <a:lnTo>
                    <a:pt x="671" y="227"/>
                  </a:lnTo>
                  <a:lnTo>
                    <a:pt x="673" y="227"/>
                  </a:lnTo>
                  <a:lnTo>
                    <a:pt x="673" y="229"/>
                  </a:lnTo>
                  <a:lnTo>
                    <a:pt x="676" y="229"/>
                  </a:lnTo>
                  <a:lnTo>
                    <a:pt x="678" y="229"/>
                  </a:lnTo>
                  <a:lnTo>
                    <a:pt x="681" y="229"/>
                  </a:lnTo>
                  <a:lnTo>
                    <a:pt x="684" y="229"/>
                  </a:lnTo>
                  <a:lnTo>
                    <a:pt x="686" y="229"/>
                  </a:lnTo>
                  <a:lnTo>
                    <a:pt x="686" y="227"/>
                  </a:lnTo>
                  <a:lnTo>
                    <a:pt x="689" y="227"/>
                  </a:lnTo>
                  <a:lnTo>
                    <a:pt x="691" y="227"/>
                  </a:lnTo>
                  <a:lnTo>
                    <a:pt x="691" y="229"/>
                  </a:lnTo>
                  <a:lnTo>
                    <a:pt x="694" y="229"/>
                  </a:lnTo>
                  <a:lnTo>
                    <a:pt x="697" y="232"/>
                  </a:lnTo>
                  <a:lnTo>
                    <a:pt x="697" y="229"/>
                  </a:lnTo>
                  <a:lnTo>
                    <a:pt x="699" y="232"/>
                  </a:lnTo>
                  <a:lnTo>
                    <a:pt x="702" y="232"/>
                  </a:lnTo>
                  <a:lnTo>
                    <a:pt x="704" y="232"/>
                  </a:lnTo>
                  <a:lnTo>
                    <a:pt x="707" y="232"/>
                  </a:lnTo>
                  <a:lnTo>
                    <a:pt x="707" y="229"/>
                  </a:lnTo>
                  <a:lnTo>
                    <a:pt x="709" y="229"/>
                  </a:lnTo>
                  <a:lnTo>
                    <a:pt x="709" y="232"/>
                  </a:lnTo>
                  <a:lnTo>
                    <a:pt x="712" y="232"/>
                  </a:lnTo>
                  <a:lnTo>
                    <a:pt x="712" y="234"/>
                  </a:lnTo>
                  <a:lnTo>
                    <a:pt x="712" y="232"/>
                  </a:lnTo>
                  <a:lnTo>
                    <a:pt x="715" y="232"/>
                  </a:lnTo>
                  <a:lnTo>
                    <a:pt x="717" y="232"/>
                  </a:lnTo>
                  <a:lnTo>
                    <a:pt x="717" y="234"/>
                  </a:lnTo>
                  <a:lnTo>
                    <a:pt x="720" y="234"/>
                  </a:lnTo>
                  <a:lnTo>
                    <a:pt x="722" y="234"/>
                  </a:lnTo>
                  <a:lnTo>
                    <a:pt x="722" y="237"/>
                  </a:lnTo>
                  <a:lnTo>
                    <a:pt x="722" y="240"/>
                  </a:lnTo>
                  <a:lnTo>
                    <a:pt x="722" y="242"/>
                  </a:lnTo>
                  <a:lnTo>
                    <a:pt x="722" y="245"/>
                  </a:lnTo>
                  <a:lnTo>
                    <a:pt x="722" y="247"/>
                  </a:lnTo>
                  <a:lnTo>
                    <a:pt x="722" y="250"/>
                  </a:lnTo>
                  <a:lnTo>
                    <a:pt x="725" y="250"/>
                  </a:lnTo>
                  <a:lnTo>
                    <a:pt x="727" y="250"/>
                  </a:lnTo>
                  <a:lnTo>
                    <a:pt x="727" y="253"/>
                  </a:lnTo>
                  <a:lnTo>
                    <a:pt x="730" y="255"/>
                  </a:lnTo>
                  <a:lnTo>
                    <a:pt x="733" y="255"/>
                  </a:lnTo>
                  <a:lnTo>
                    <a:pt x="735" y="255"/>
                  </a:lnTo>
                  <a:lnTo>
                    <a:pt x="738" y="255"/>
                  </a:lnTo>
                  <a:lnTo>
                    <a:pt x="748" y="260"/>
                  </a:lnTo>
                  <a:lnTo>
                    <a:pt x="746" y="268"/>
                  </a:lnTo>
                  <a:lnTo>
                    <a:pt x="743" y="271"/>
                  </a:lnTo>
                  <a:lnTo>
                    <a:pt x="743" y="273"/>
                  </a:lnTo>
                  <a:lnTo>
                    <a:pt x="740" y="278"/>
                  </a:lnTo>
                  <a:lnTo>
                    <a:pt x="740" y="283"/>
                  </a:lnTo>
                  <a:lnTo>
                    <a:pt x="740" y="286"/>
                  </a:lnTo>
                  <a:lnTo>
                    <a:pt x="738" y="289"/>
                  </a:lnTo>
                  <a:lnTo>
                    <a:pt x="735" y="291"/>
                  </a:lnTo>
                  <a:lnTo>
                    <a:pt x="735" y="294"/>
                  </a:lnTo>
                  <a:lnTo>
                    <a:pt x="735" y="296"/>
                  </a:lnTo>
                  <a:lnTo>
                    <a:pt x="735" y="299"/>
                  </a:lnTo>
                  <a:lnTo>
                    <a:pt x="735" y="301"/>
                  </a:lnTo>
                  <a:lnTo>
                    <a:pt x="733" y="304"/>
                  </a:lnTo>
                  <a:lnTo>
                    <a:pt x="730" y="307"/>
                  </a:lnTo>
                  <a:lnTo>
                    <a:pt x="730" y="309"/>
                  </a:lnTo>
                  <a:lnTo>
                    <a:pt x="727" y="312"/>
                  </a:lnTo>
                  <a:lnTo>
                    <a:pt x="727" y="314"/>
                  </a:lnTo>
                  <a:lnTo>
                    <a:pt x="727" y="320"/>
                  </a:lnTo>
                  <a:lnTo>
                    <a:pt x="730" y="325"/>
                  </a:lnTo>
                  <a:lnTo>
                    <a:pt x="730" y="327"/>
                  </a:lnTo>
                  <a:lnTo>
                    <a:pt x="730" y="330"/>
                  </a:lnTo>
                  <a:lnTo>
                    <a:pt x="730" y="332"/>
                  </a:lnTo>
                  <a:lnTo>
                    <a:pt x="727" y="335"/>
                  </a:lnTo>
                  <a:lnTo>
                    <a:pt x="725" y="338"/>
                  </a:lnTo>
                  <a:lnTo>
                    <a:pt x="727" y="338"/>
                  </a:lnTo>
                  <a:lnTo>
                    <a:pt x="727" y="340"/>
                  </a:lnTo>
                  <a:lnTo>
                    <a:pt x="727" y="343"/>
                  </a:lnTo>
                  <a:lnTo>
                    <a:pt x="725" y="345"/>
                  </a:lnTo>
                  <a:lnTo>
                    <a:pt x="727" y="348"/>
                  </a:lnTo>
                  <a:lnTo>
                    <a:pt x="730" y="348"/>
                  </a:lnTo>
                  <a:lnTo>
                    <a:pt x="730" y="350"/>
                  </a:lnTo>
                  <a:lnTo>
                    <a:pt x="727" y="350"/>
                  </a:lnTo>
                  <a:lnTo>
                    <a:pt x="727" y="353"/>
                  </a:lnTo>
                  <a:lnTo>
                    <a:pt x="730" y="353"/>
                  </a:lnTo>
                  <a:lnTo>
                    <a:pt x="730" y="356"/>
                  </a:lnTo>
                  <a:lnTo>
                    <a:pt x="727" y="358"/>
                  </a:lnTo>
                  <a:lnTo>
                    <a:pt x="725" y="361"/>
                  </a:lnTo>
                  <a:lnTo>
                    <a:pt x="722" y="363"/>
                  </a:lnTo>
                  <a:lnTo>
                    <a:pt x="722" y="361"/>
                  </a:lnTo>
                  <a:lnTo>
                    <a:pt x="722" y="363"/>
                  </a:lnTo>
                  <a:lnTo>
                    <a:pt x="720" y="363"/>
                  </a:lnTo>
                  <a:lnTo>
                    <a:pt x="717" y="363"/>
                  </a:lnTo>
                  <a:lnTo>
                    <a:pt x="715" y="363"/>
                  </a:lnTo>
                  <a:lnTo>
                    <a:pt x="712" y="363"/>
                  </a:lnTo>
                  <a:lnTo>
                    <a:pt x="709" y="363"/>
                  </a:lnTo>
                  <a:lnTo>
                    <a:pt x="707" y="363"/>
                  </a:lnTo>
                  <a:lnTo>
                    <a:pt x="704" y="363"/>
                  </a:lnTo>
                  <a:lnTo>
                    <a:pt x="702" y="363"/>
                  </a:lnTo>
                  <a:lnTo>
                    <a:pt x="702" y="366"/>
                  </a:lnTo>
                  <a:lnTo>
                    <a:pt x="699" y="366"/>
                  </a:lnTo>
                  <a:lnTo>
                    <a:pt x="697" y="366"/>
                  </a:lnTo>
                  <a:lnTo>
                    <a:pt x="694" y="366"/>
                  </a:lnTo>
                  <a:lnTo>
                    <a:pt x="691" y="366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6" y="369"/>
                  </a:lnTo>
                  <a:lnTo>
                    <a:pt x="684" y="369"/>
                  </a:lnTo>
                  <a:lnTo>
                    <a:pt x="681" y="369"/>
                  </a:lnTo>
                  <a:lnTo>
                    <a:pt x="681" y="371"/>
                  </a:lnTo>
                  <a:lnTo>
                    <a:pt x="678" y="371"/>
                  </a:lnTo>
                  <a:lnTo>
                    <a:pt x="676" y="371"/>
                  </a:lnTo>
                  <a:lnTo>
                    <a:pt x="676" y="374"/>
                  </a:lnTo>
                  <a:lnTo>
                    <a:pt x="673" y="374"/>
                  </a:lnTo>
                  <a:lnTo>
                    <a:pt x="671" y="374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6" y="376"/>
                  </a:lnTo>
                  <a:lnTo>
                    <a:pt x="663" y="376"/>
                  </a:lnTo>
                  <a:lnTo>
                    <a:pt x="663" y="379"/>
                  </a:lnTo>
                  <a:lnTo>
                    <a:pt x="660" y="379"/>
                  </a:lnTo>
                  <a:lnTo>
                    <a:pt x="658" y="381"/>
                  </a:lnTo>
                  <a:lnTo>
                    <a:pt x="655" y="381"/>
                  </a:lnTo>
                  <a:lnTo>
                    <a:pt x="655" y="384"/>
                  </a:lnTo>
                  <a:lnTo>
                    <a:pt x="653" y="384"/>
                  </a:lnTo>
                  <a:lnTo>
                    <a:pt x="650" y="384"/>
                  </a:lnTo>
                  <a:lnTo>
                    <a:pt x="650" y="387"/>
                  </a:lnTo>
                  <a:lnTo>
                    <a:pt x="648" y="387"/>
                  </a:lnTo>
                  <a:lnTo>
                    <a:pt x="645" y="387"/>
                  </a:lnTo>
                  <a:lnTo>
                    <a:pt x="645" y="389"/>
                  </a:lnTo>
                  <a:lnTo>
                    <a:pt x="642" y="389"/>
                  </a:lnTo>
                  <a:lnTo>
                    <a:pt x="642" y="392"/>
                  </a:lnTo>
                  <a:lnTo>
                    <a:pt x="640" y="392"/>
                  </a:lnTo>
                  <a:lnTo>
                    <a:pt x="637" y="394"/>
                  </a:lnTo>
                  <a:lnTo>
                    <a:pt x="635" y="394"/>
                  </a:lnTo>
                  <a:lnTo>
                    <a:pt x="635" y="397"/>
                  </a:lnTo>
                  <a:lnTo>
                    <a:pt x="632" y="397"/>
                  </a:lnTo>
                  <a:lnTo>
                    <a:pt x="629" y="397"/>
                  </a:lnTo>
                  <a:lnTo>
                    <a:pt x="629" y="399"/>
                  </a:lnTo>
                  <a:lnTo>
                    <a:pt x="627" y="399"/>
                  </a:lnTo>
                  <a:lnTo>
                    <a:pt x="627" y="402"/>
                  </a:lnTo>
                  <a:lnTo>
                    <a:pt x="624" y="402"/>
                  </a:lnTo>
                  <a:lnTo>
                    <a:pt x="622" y="402"/>
                  </a:lnTo>
                  <a:lnTo>
                    <a:pt x="622" y="405"/>
                  </a:lnTo>
                  <a:lnTo>
                    <a:pt x="619" y="405"/>
                  </a:lnTo>
                  <a:lnTo>
                    <a:pt x="617" y="405"/>
                  </a:lnTo>
                  <a:lnTo>
                    <a:pt x="617" y="407"/>
                  </a:lnTo>
                  <a:lnTo>
                    <a:pt x="614" y="407"/>
                  </a:lnTo>
                  <a:lnTo>
                    <a:pt x="611" y="407"/>
                  </a:lnTo>
                  <a:lnTo>
                    <a:pt x="611" y="410"/>
                  </a:lnTo>
                  <a:lnTo>
                    <a:pt x="609" y="410"/>
                  </a:lnTo>
                  <a:lnTo>
                    <a:pt x="609" y="412"/>
                  </a:lnTo>
                  <a:lnTo>
                    <a:pt x="606" y="412"/>
                  </a:lnTo>
                  <a:lnTo>
                    <a:pt x="604" y="412"/>
                  </a:lnTo>
                  <a:lnTo>
                    <a:pt x="601" y="412"/>
                  </a:lnTo>
                  <a:lnTo>
                    <a:pt x="601" y="415"/>
                  </a:lnTo>
                  <a:lnTo>
                    <a:pt x="599" y="415"/>
                  </a:lnTo>
                  <a:lnTo>
                    <a:pt x="599" y="418"/>
                  </a:lnTo>
                  <a:lnTo>
                    <a:pt x="596" y="418"/>
                  </a:lnTo>
                  <a:lnTo>
                    <a:pt x="593" y="418"/>
                  </a:lnTo>
                  <a:lnTo>
                    <a:pt x="591" y="418"/>
                  </a:lnTo>
                  <a:lnTo>
                    <a:pt x="591" y="420"/>
                  </a:lnTo>
                  <a:lnTo>
                    <a:pt x="588" y="420"/>
                  </a:lnTo>
                  <a:lnTo>
                    <a:pt x="586" y="420"/>
                  </a:lnTo>
                  <a:lnTo>
                    <a:pt x="583" y="420"/>
                  </a:lnTo>
                  <a:lnTo>
                    <a:pt x="583" y="423"/>
                  </a:lnTo>
                  <a:lnTo>
                    <a:pt x="580" y="423"/>
                  </a:lnTo>
                  <a:lnTo>
                    <a:pt x="578" y="423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3" y="425"/>
                  </a:lnTo>
                  <a:lnTo>
                    <a:pt x="570" y="425"/>
                  </a:lnTo>
                  <a:lnTo>
                    <a:pt x="570" y="428"/>
                  </a:lnTo>
                  <a:lnTo>
                    <a:pt x="568" y="428"/>
                  </a:lnTo>
                  <a:lnTo>
                    <a:pt x="565" y="428"/>
                  </a:lnTo>
                  <a:lnTo>
                    <a:pt x="562" y="428"/>
                  </a:lnTo>
                  <a:lnTo>
                    <a:pt x="560" y="428"/>
                  </a:lnTo>
                  <a:lnTo>
                    <a:pt x="560" y="430"/>
                  </a:lnTo>
                  <a:lnTo>
                    <a:pt x="557" y="430"/>
                  </a:lnTo>
                  <a:lnTo>
                    <a:pt x="555" y="430"/>
                  </a:lnTo>
                  <a:lnTo>
                    <a:pt x="552" y="430"/>
                  </a:lnTo>
                  <a:lnTo>
                    <a:pt x="552" y="428"/>
                  </a:lnTo>
                  <a:lnTo>
                    <a:pt x="550" y="428"/>
                  </a:lnTo>
                  <a:lnTo>
                    <a:pt x="547" y="428"/>
                  </a:lnTo>
                  <a:lnTo>
                    <a:pt x="544" y="428"/>
                  </a:lnTo>
                  <a:lnTo>
                    <a:pt x="542" y="428"/>
                  </a:lnTo>
                  <a:lnTo>
                    <a:pt x="539" y="428"/>
                  </a:lnTo>
                  <a:lnTo>
                    <a:pt x="537" y="428"/>
                  </a:lnTo>
                  <a:lnTo>
                    <a:pt x="534" y="428"/>
                  </a:lnTo>
                  <a:lnTo>
                    <a:pt x="531" y="428"/>
                  </a:lnTo>
                  <a:lnTo>
                    <a:pt x="529" y="428"/>
                  </a:lnTo>
                  <a:lnTo>
                    <a:pt x="526" y="428"/>
                  </a:lnTo>
                  <a:lnTo>
                    <a:pt x="524" y="428"/>
                  </a:lnTo>
                  <a:lnTo>
                    <a:pt x="521" y="428"/>
                  </a:lnTo>
                  <a:lnTo>
                    <a:pt x="519" y="428"/>
                  </a:lnTo>
                  <a:lnTo>
                    <a:pt x="516" y="428"/>
                  </a:lnTo>
                  <a:lnTo>
                    <a:pt x="516" y="430"/>
                  </a:lnTo>
                  <a:lnTo>
                    <a:pt x="513" y="430"/>
                  </a:lnTo>
                  <a:lnTo>
                    <a:pt x="511" y="430"/>
                  </a:lnTo>
                  <a:lnTo>
                    <a:pt x="508" y="430"/>
                  </a:lnTo>
                  <a:lnTo>
                    <a:pt x="506" y="430"/>
                  </a:lnTo>
                  <a:lnTo>
                    <a:pt x="503" y="430"/>
                  </a:lnTo>
                  <a:lnTo>
                    <a:pt x="503" y="433"/>
                  </a:lnTo>
                  <a:lnTo>
                    <a:pt x="501" y="433"/>
                  </a:lnTo>
                  <a:lnTo>
                    <a:pt x="498" y="433"/>
                  </a:lnTo>
                  <a:lnTo>
                    <a:pt x="495" y="433"/>
                  </a:lnTo>
                  <a:lnTo>
                    <a:pt x="495" y="436"/>
                  </a:lnTo>
                  <a:lnTo>
                    <a:pt x="493" y="436"/>
                  </a:lnTo>
                  <a:lnTo>
                    <a:pt x="490" y="436"/>
                  </a:lnTo>
                  <a:lnTo>
                    <a:pt x="488" y="436"/>
                  </a:lnTo>
                  <a:lnTo>
                    <a:pt x="488" y="438"/>
                  </a:lnTo>
                  <a:lnTo>
                    <a:pt x="485" y="438"/>
                  </a:lnTo>
                  <a:lnTo>
                    <a:pt x="482" y="438"/>
                  </a:lnTo>
                  <a:lnTo>
                    <a:pt x="480" y="441"/>
                  </a:lnTo>
                  <a:lnTo>
                    <a:pt x="477" y="441"/>
                  </a:lnTo>
                  <a:lnTo>
                    <a:pt x="475" y="443"/>
                  </a:lnTo>
                  <a:lnTo>
                    <a:pt x="472" y="443"/>
                  </a:lnTo>
                  <a:lnTo>
                    <a:pt x="470" y="446"/>
                  </a:lnTo>
                  <a:lnTo>
                    <a:pt x="467" y="446"/>
                  </a:lnTo>
                  <a:lnTo>
                    <a:pt x="467" y="448"/>
                  </a:lnTo>
                  <a:lnTo>
                    <a:pt x="464" y="448"/>
                  </a:lnTo>
                  <a:lnTo>
                    <a:pt x="462" y="448"/>
                  </a:lnTo>
                  <a:lnTo>
                    <a:pt x="462" y="451"/>
                  </a:lnTo>
                  <a:lnTo>
                    <a:pt x="459" y="451"/>
                  </a:lnTo>
                  <a:lnTo>
                    <a:pt x="459" y="454"/>
                  </a:lnTo>
                  <a:lnTo>
                    <a:pt x="457" y="454"/>
                  </a:lnTo>
                  <a:lnTo>
                    <a:pt x="454" y="454"/>
                  </a:lnTo>
                  <a:lnTo>
                    <a:pt x="454" y="456"/>
                  </a:lnTo>
                  <a:lnTo>
                    <a:pt x="452" y="456"/>
                  </a:lnTo>
                  <a:lnTo>
                    <a:pt x="452" y="459"/>
                  </a:lnTo>
                  <a:lnTo>
                    <a:pt x="449" y="459"/>
                  </a:lnTo>
                  <a:lnTo>
                    <a:pt x="449" y="461"/>
                  </a:lnTo>
                  <a:lnTo>
                    <a:pt x="446" y="461"/>
                  </a:lnTo>
                  <a:lnTo>
                    <a:pt x="444" y="461"/>
                  </a:lnTo>
                  <a:lnTo>
                    <a:pt x="444" y="464"/>
                  </a:lnTo>
                  <a:lnTo>
                    <a:pt x="441" y="464"/>
                  </a:lnTo>
                  <a:lnTo>
                    <a:pt x="441" y="467"/>
                  </a:lnTo>
                  <a:lnTo>
                    <a:pt x="439" y="467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6" y="472"/>
                  </a:lnTo>
                  <a:lnTo>
                    <a:pt x="433" y="472"/>
                  </a:lnTo>
                  <a:lnTo>
                    <a:pt x="433" y="474"/>
                  </a:lnTo>
                  <a:lnTo>
                    <a:pt x="431" y="474"/>
                  </a:lnTo>
                  <a:lnTo>
                    <a:pt x="431" y="477"/>
                  </a:lnTo>
                  <a:lnTo>
                    <a:pt x="428" y="477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6" y="482"/>
                  </a:lnTo>
                  <a:lnTo>
                    <a:pt x="423" y="482"/>
                  </a:lnTo>
                  <a:lnTo>
                    <a:pt x="423" y="485"/>
                  </a:lnTo>
                  <a:lnTo>
                    <a:pt x="421" y="485"/>
                  </a:lnTo>
                  <a:lnTo>
                    <a:pt x="418" y="485"/>
                  </a:lnTo>
                  <a:lnTo>
                    <a:pt x="418" y="487"/>
                  </a:lnTo>
                  <a:lnTo>
                    <a:pt x="415" y="487"/>
                  </a:lnTo>
                  <a:lnTo>
                    <a:pt x="413" y="490"/>
                  </a:lnTo>
                  <a:lnTo>
                    <a:pt x="410" y="490"/>
                  </a:lnTo>
                  <a:lnTo>
                    <a:pt x="410" y="492"/>
                  </a:lnTo>
                  <a:lnTo>
                    <a:pt x="408" y="492"/>
                  </a:lnTo>
                  <a:lnTo>
                    <a:pt x="408" y="495"/>
                  </a:lnTo>
                  <a:lnTo>
                    <a:pt x="405" y="495"/>
                  </a:lnTo>
                  <a:lnTo>
                    <a:pt x="403" y="495"/>
                  </a:lnTo>
                  <a:lnTo>
                    <a:pt x="400" y="495"/>
                  </a:lnTo>
                  <a:lnTo>
                    <a:pt x="397" y="497"/>
                  </a:lnTo>
                  <a:lnTo>
                    <a:pt x="395" y="497"/>
                  </a:lnTo>
                  <a:lnTo>
                    <a:pt x="392" y="500"/>
                  </a:lnTo>
                  <a:lnTo>
                    <a:pt x="390" y="500"/>
                  </a:lnTo>
                  <a:lnTo>
                    <a:pt x="387" y="503"/>
                  </a:lnTo>
                  <a:lnTo>
                    <a:pt x="384" y="505"/>
                  </a:lnTo>
                  <a:lnTo>
                    <a:pt x="382" y="505"/>
                  </a:lnTo>
                  <a:lnTo>
                    <a:pt x="382" y="508"/>
                  </a:lnTo>
                  <a:lnTo>
                    <a:pt x="379" y="508"/>
                  </a:lnTo>
                  <a:lnTo>
                    <a:pt x="379" y="510"/>
                  </a:lnTo>
                  <a:lnTo>
                    <a:pt x="377" y="510"/>
                  </a:lnTo>
                  <a:lnTo>
                    <a:pt x="374" y="510"/>
                  </a:lnTo>
                  <a:lnTo>
                    <a:pt x="374" y="513"/>
                  </a:lnTo>
                  <a:lnTo>
                    <a:pt x="372" y="513"/>
                  </a:lnTo>
                  <a:lnTo>
                    <a:pt x="369" y="513"/>
                  </a:lnTo>
                  <a:lnTo>
                    <a:pt x="366" y="515"/>
                  </a:lnTo>
                  <a:lnTo>
                    <a:pt x="364" y="515"/>
                  </a:lnTo>
                  <a:lnTo>
                    <a:pt x="361" y="518"/>
                  </a:lnTo>
                  <a:lnTo>
                    <a:pt x="359" y="521"/>
                  </a:lnTo>
                  <a:lnTo>
                    <a:pt x="356" y="521"/>
                  </a:lnTo>
                  <a:lnTo>
                    <a:pt x="356" y="523"/>
                  </a:lnTo>
                  <a:lnTo>
                    <a:pt x="354" y="526"/>
                  </a:lnTo>
                  <a:lnTo>
                    <a:pt x="351" y="526"/>
                  </a:lnTo>
                  <a:lnTo>
                    <a:pt x="351" y="528"/>
                  </a:lnTo>
                  <a:lnTo>
                    <a:pt x="348" y="528"/>
                  </a:lnTo>
                  <a:lnTo>
                    <a:pt x="348" y="531"/>
                  </a:lnTo>
                  <a:lnTo>
                    <a:pt x="346" y="531"/>
                  </a:lnTo>
                  <a:lnTo>
                    <a:pt x="343" y="534"/>
                  </a:lnTo>
                  <a:lnTo>
                    <a:pt x="343" y="536"/>
                  </a:lnTo>
                  <a:lnTo>
                    <a:pt x="341" y="536"/>
                  </a:lnTo>
                  <a:lnTo>
                    <a:pt x="338" y="536"/>
                  </a:lnTo>
                  <a:lnTo>
                    <a:pt x="338" y="539"/>
                  </a:lnTo>
                  <a:lnTo>
                    <a:pt x="335" y="541"/>
                  </a:lnTo>
                  <a:lnTo>
                    <a:pt x="333" y="541"/>
                  </a:lnTo>
                  <a:lnTo>
                    <a:pt x="333" y="544"/>
                  </a:lnTo>
                  <a:lnTo>
                    <a:pt x="333" y="546"/>
                  </a:lnTo>
                  <a:lnTo>
                    <a:pt x="330" y="546"/>
                  </a:lnTo>
                  <a:lnTo>
                    <a:pt x="330" y="549"/>
                  </a:lnTo>
                  <a:lnTo>
                    <a:pt x="328" y="549"/>
                  </a:lnTo>
                  <a:lnTo>
                    <a:pt x="328" y="552"/>
                  </a:lnTo>
                  <a:lnTo>
                    <a:pt x="325" y="552"/>
                  </a:lnTo>
                  <a:lnTo>
                    <a:pt x="325" y="554"/>
                  </a:lnTo>
                  <a:lnTo>
                    <a:pt x="325" y="557"/>
                  </a:lnTo>
                  <a:lnTo>
                    <a:pt x="323" y="557"/>
                  </a:lnTo>
                  <a:lnTo>
                    <a:pt x="323" y="559"/>
                  </a:lnTo>
                  <a:lnTo>
                    <a:pt x="323" y="562"/>
                  </a:lnTo>
                  <a:lnTo>
                    <a:pt x="320" y="562"/>
                  </a:lnTo>
                  <a:lnTo>
                    <a:pt x="320" y="564"/>
                  </a:lnTo>
                  <a:lnTo>
                    <a:pt x="320" y="567"/>
                  </a:lnTo>
                  <a:lnTo>
                    <a:pt x="317" y="567"/>
                  </a:lnTo>
                  <a:lnTo>
                    <a:pt x="317" y="570"/>
                  </a:lnTo>
                  <a:lnTo>
                    <a:pt x="317" y="572"/>
                  </a:lnTo>
                  <a:lnTo>
                    <a:pt x="315" y="572"/>
                  </a:lnTo>
                  <a:lnTo>
                    <a:pt x="315" y="575"/>
                  </a:lnTo>
                  <a:lnTo>
                    <a:pt x="312" y="575"/>
                  </a:lnTo>
                  <a:lnTo>
                    <a:pt x="312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07" y="580"/>
                  </a:lnTo>
                  <a:lnTo>
                    <a:pt x="307" y="583"/>
                  </a:lnTo>
                  <a:lnTo>
                    <a:pt x="305" y="583"/>
                  </a:lnTo>
                  <a:lnTo>
                    <a:pt x="302" y="583"/>
                  </a:lnTo>
                  <a:lnTo>
                    <a:pt x="299" y="583"/>
                  </a:lnTo>
                  <a:lnTo>
                    <a:pt x="299" y="580"/>
                  </a:lnTo>
                  <a:lnTo>
                    <a:pt x="297" y="580"/>
                  </a:lnTo>
                  <a:lnTo>
                    <a:pt x="294" y="580"/>
                  </a:lnTo>
                  <a:lnTo>
                    <a:pt x="292" y="580"/>
                  </a:lnTo>
                  <a:lnTo>
                    <a:pt x="289" y="580"/>
                  </a:lnTo>
                  <a:lnTo>
                    <a:pt x="286" y="580"/>
                  </a:lnTo>
                  <a:lnTo>
                    <a:pt x="284" y="580"/>
                  </a:lnTo>
                  <a:lnTo>
                    <a:pt x="284" y="583"/>
                  </a:lnTo>
                  <a:lnTo>
                    <a:pt x="281" y="583"/>
                  </a:lnTo>
                  <a:lnTo>
                    <a:pt x="279" y="585"/>
                  </a:lnTo>
                  <a:lnTo>
                    <a:pt x="276" y="585"/>
                  </a:lnTo>
                  <a:lnTo>
                    <a:pt x="276" y="588"/>
                  </a:lnTo>
                  <a:lnTo>
                    <a:pt x="274" y="588"/>
                  </a:lnTo>
                  <a:lnTo>
                    <a:pt x="274" y="590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1" y="595"/>
                  </a:lnTo>
                  <a:lnTo>
                    <a:pt x="268" y="595"/>
                  </a:lnTo>
                  <a:lnTo>
                    <a:pt x="268" y="598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3"/>
                  </a:lnTo>
                  <a:lnTo>
                    <a:pt x="266" y="606"/>
                  </a:lnTo>
                  <a:lnTo>
                    <a:pt x="266" y="608"/>
                  </a:lnTo>
                  <a:lnTo>
                    <a:pt x="266" y="611"/>
                  </a:lnTo>
                  <a:lnTo>
                    <a:pt x="263" y="611"/>
                  </a:lnTo>
                  <a:lnTo>
                    <a:pt x="263" y="613"/>
                  </a:lnTo>
                  <a:lnTo>
                    <a:pt x="263" y="616"/>
                  </a:lnTo>
                  <a:lnTo>
                    <a:pt x="261" y="616"/>
                  </a:lnTo>
                  <a:lnTo>
                    <a:pt x="261" y="619"/>
                  </a:lnTo>
                  <a:lnTo>
                    <a:pt x="258" y="619"/>
                  </a:lnTo>
                  <a:lnTo>
                    <a:pt x="256" y="619"/>
                  </a:lnTo>
                  <a:lnTo>
                    <a:pt x="256" y="621"/>
                  </a:lnTo>
                  <a:lnTo>
                    <a:pt x="253" y="621"/>
                  </a:lnTo>
                  <a:lnTo>
                    <a:pt x="250" y="621"/>
                  </a:lnTo>
                  <a:lnTo>
                    <a:pt x="250" y="624"/>
                  </a:lnTo>
                  <a:lnTo>
                    <a:pt x="248" y="624"/>
                  </a:lnTo>
                  <a:lnTo>
                    <a:pt x="248" y="626"/>
                  </a:lnTo>
                  <a:lnTo>
                    <a:pt x="245" y="626"/>
                  </a:lnTo>
                  <a:lnTo>
                    <a:pt x="243" y="629"/>
                  </a:lnTo>
                  <a:lnTo>
                    <a:pt x="240" y="632"/>
                  </a:lnTo>
                  <a:lnTo>
                    <a:pt x="237" y="634"/>
                  </a:lnTo>
                  <a:lnTo>
                    <a:pt x="235" y="634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2" y="639"/>
                  </a:lnTo>
                  <a:lnTo>
                    <a:pt x="230" y="639"/>
                  </a:lnTo>
                  <a:lnTo>
                    <a:pt x="230" y="642"/>
                  </a:lnTo>
                  <a:lnTo>
                    <a:pt x="227" y="642"/>
                  </a:lnTo>
                  <a:lnTo>
                    <a:pt x="227" y="644"/>
                  </a:lnTo>
                  <a:lnTo>
                    <a:pt x="225" y="644"/>
                  </a:lnTo>
                  <a:lnTo>
                    <a:pt x="225" y="647"/>
                  </a:lnTo>
                  <a:lnTo>
                    <a:pt x="222" y="647"/>
                  </a:lnTo>
                  <a:lnTo>
                    <a:pt x="222" y="650"/>
                  </a:lnTo>
                  <a:lnTo>
                    <a:pt x="219" y="650"/>
                  </a:lnTo>
                  <a:lnTo>
                    <a:pt x="219" y="652"/>
                  </a:lnTo>
                  <a:lnTo>
                    <a:pt x="217" y="652"/>
                  </a:lnTo>
                  <a:lnTo>
                    <a:pt x="217" y="655"/>
                  </a:lnTo>
                  <a:lnTo>
                    <a:pt x="214" y="65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6" name="Freeform 19"/>
            <p:cNvSpPr>
              <a:spLocks/>
            </p:cNvSpPr>
            <p:nvPr/>
          </p:nvSpPr>
          <p:spPr bwMode="auto">
            <a:xfrm>
              <a:off x="1745" y="2827"/>
              <a:ext cx="415" cy="490"/>
            </a:xfrm>
            <a:custGeom>
              <a:avLst/>
              <a:gdLst>
                <a:gd name="T0" fmla="*/ 400 w 415"/>
                <a:gd name="T1" fmla="*/ 397 h 490"/>
                <a:gd name="T2" fmla="*/ 382 w 415"/>
                <a:gd name="T3" fmla="*/ 405 h 490"/>
                <a:gd name="T4" fmla="*/ 364 w 415"/>
                <a:gd name="T5" fmla="*/ 405 h 490"/>
                <a:gd name="T6" fmla="*/ 343 w 415"/>
                <a:gd name="T7" fmla="*/ 408 h 490"/>
                <a:gd name="T8" fmla="*/ 322 w 415"/>
                <a:gd name="T9" fmla="*/ 410 h 490"/>
                <a:gd name="T10" fmla="*/ 302 w 415"/>
                <a:gd name="T11" fmla="*/ 413 h 490"/>
                <a:gd name="T12" fmla="*/ 284 w 415"/>
                <a:gd name="T13" fmla="*/ 418 h 490"/>
                <a:gd name="T14" fmla="*/ 268 w 415"/>
                <a:gd name="T15" fmla="*/ 426 h 490"/>
                <a:gd name="T16" fmla="*/ 253 w 415"/>
                <a:gd name="T17" fmla="*/ 433 h 490"/>
                <a:gd name="T18" fmla="*/ 237 w 415"/>
                <a:gd name="T19" fmla="*/ 441 h 490"/>
                <a:gd name="T20" fmla="*/ 224 w 415"/>
                <a:gd name="T21" fmla="*/ 451 h 490"/>
                <a:gd name="T22" fmla="*/ 214 w 415"/>
                <a:gd name="T23" fmla="*/ 464 h 490"/>
                <a:gd name="T24" fmla="*/ 201 w 415"/>
                <a:gd name="T25" fmla="*/ 475 h 490"/>
                <a:gd name="T26" fmla="*/ 191 w 415"/>
                <a:gd name="T27" fmla="*/ 490 h 490"/>
                <a:gd name="T28" fmla="*/ 186 w 415"/>
                <a:gd name="T29" fmla="*/ 477 h 490"/>
                <a:gd name="T30" fmla="*/ 175 w 415"/>
                <a:gd name="T31" fmla="*/ 467 h 490"/>
                <a:gd name="T32" fmla="*/ 175 w 415"/>
                <a:gd name="T33" fmla="*/ 449 h 490"/>
                <a:gd name="T34" fmla="*/ 173 w 415"/>
                <a:gd name="T35" fmla="*/ 433 h 490"/>
                <a:gd name="T36" fmla="*/ 170 w 415"/>
                <a:gd name="T37" fmla="*/ 418 h 490"/>
                <a:gd name="T38" fmla="*/ 170 w 415"/>
                <a:gd name="T39" fmla="*/ 402 h 490"/>
                <a:gd name="T40" fmla="*/ 170 w 415"/>
                <a:gd name="T41" fmla="*/ 384 h 490"/>
                <a:gd name="T42" fmla="*/ 170 w 415"/>
                <a:gd name="T43" fmla="*/ 366 h 490"/>
                <a:gd name="T44" fmla="*/ 155 w 415"/>
                <a:gd name="T45" fmla="*/ 356 h 490"/>
                <a:gd name="T46" fmla="*/ 145 w 415"/>
                <a:gd name="T47" fmla="*/ 343 h 490"/>
                <a:gd name="T48" fmla="*/ 132 w 415"/>
                <a:gd name="T49" fmla="*/ 330 h 490"/>
                <a:gd name="T50" fmla="*/ 126 w 415"/>
                <a:gd name="T51" fmla="*/ 315 h 490"/>
                <a:gd name="T52" fmla="*/ 124 w 415"/>
                <a:gd name="T53" fmla="*/ 302 h 490"/>
                <a:gd name="T54" fmla="*/ 124 w 415"/>
                <a:gd name="T55" fmla="*/ 279 h 490"/>
                <a:gd name="T56" fmla="*/ 121 w 415"/>
                <a:gd name="T57" fmla="*/ 261 h 490"/>
                <a:gd name="T58" fmla="*/ 103 w 415"/>
                <a:gd name="T59" fmla="*/ 253 h 490"/>
                <a:gd name="T60" fmla="*/ 85 w 415"/>
                <a:gd name="T61" fmla="*/ 245 h 490"/>
                <a:gd name="T62" fmla="*/ 75 w 415"/>
                <a:gd name="T63" fmla="*/ 232 h 490"/>
                <a:gd name="T64" fmla="*/ 59 w 415"/>
                <a:gd name="T65" fmla="*/ 219 h 490"/>
                <a:gd name="T66" fmla="*/ 47 w 415"/>
                <a:gd name="T67" fmla="*/ 209 h 490"/>
                <a:gd name="T68" fmla="*/ 34 w 415"/>
                <a:gd name="T69" fmla="*/ 209 h 490"/>
                <a:gd name="T70" fmla="*/ 31 w 415"/>
                <a:gd name="T71" fmla="*/ 199 h 490"/>
                <a:gd name="T72" fmla="*/ 36 w 415"/>
                <a:gd name="T73" fmla="*/ 186 h 490"/>
                <a:gd name="T74" fmla="*/ 26 w 415"/>
                <a:gd name="T75" fmla="*/ 173 h 490"/>
                <a:gd name="T76" fmla="*/ 18 w 415"/>
                <a:gd name="T77" fmla="*/ 157 h 490"/>
                <a:gd name="T78" fmla="*/ 13 w 415"/>
                <a:gd name="T79" fmla="*/ 139 h 490"/>
                <a:gd name="T80" fmla="*/ 10 w 415"/>
                <a:gd name="T81" fmla="*/ 124 h 490"/>
                <a:gd name="T82" fmla="*/ 10 w 415"/>
                <a:gd name="T83" fmla="*/ 116 h 490"/>
                <a:gd name="T84" fmla="*/ 0 w 415"/>
                <a:gd name="T85" fmla="*/ 103 h 490"/>
                <a:gd name="T86" fmla="*/ 8 w 415"/>
                <a:gd name="T87" fmla="*/ 88 h 490"/>
                <a:gd name="T88" fmla="*/ 8 w 415"/>
                <a:gd name="T89" fmla="*/ 65 h 490"/>
                <a:gd name="T90" fmla="*/ 13 w 415"/>
                <a:gd name="T91" fmla="*/ 47 h 490"/>
                <a:gd name="T92" fmla="*/ 18 w 415"/>
                <a:gd name="T93" fmla="*/ 28 h 490"/>
                <a:gd name="T94" fmla="*/ 26 w 415"/>
                <a:gd name="T95" fmla="*/ 13 h 490"/>
                <a:gd name="T96" fmla="*/ 39 w 415"/>
                <a:gd name="T97" fmla="*/ 8 h 490"/>
                <a:gd name="T98" fmla="*/ 57 w 415"/>
                <a:gd name="T99" fmla="*/ 8 h 490"/>
                <a:gd name="T100" fmla="*/ 70 w 415"/>
                <a:gd name="T101" fmla="*/ 3 h 490"/>
                <a:gd name="T102" fmla="*/ 90 w 415"/>
                <a:gd name="T103" fmla="*/ 3 h 490"/>
                <a:gd name="T104" fmla="*/ 106 w 415"/>
                <a:gd name="T105" fmla="*/ 8 h 490"/>
                <a:gd name="T106" fmla="*/ 121 w 415"/>
                <a:gd name="T107" fmla="*/ 0 h 490"/>
                <a:gd name="T108" fmla="*/ 139 w 415"/>
                <a:gd name="T109" fmla="*/ 5 h 490"/>
                <a:gd name="T110" fmla="*/ 160 w 415"/>
                <a:gd name="T111" fmla="*/ 10 h 490"/>
                <a:gd name="T112" fmla="*/ 170 w 415"/>
                <a:gd name="T113" fmla="*/ 26 h 490"/>
                <a:gd name="T114" fmla="*/ 183 w 415"/>
                <a:gd name="T115" fmla="*/ 41 h 490"/>
                <a:gd name="T116" fmla="*/ 199 w 415"/>
                <a:gd name="T117" fmla="*/ 52 h 49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5"/>
                <a:gd name="T178" fmla="*/ 0 h 490"/>
                <a:gd name="T179" fmla="*/ 415 w 415"/>
                <a:gd name="T180" fmla="*/ 490 h 49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5" h="490">
                  <a:moveTo>
                    <a:pt x="415" y="382"/>
                  </a:moveTo>
                  <a:lnTo>
                    <a:pt x="415" y="384"/>
                  </a:lnTo>
                  <a:lnTo>
                    <a:pt x="413" y="384"/>
                  </a:lnTo>
                  <a:lnTo>
                    <a:pt x="410" y="387"/>
                  </a:lnTo>
                  <a:lnTo>
                    <a:pt x="410" y="389"/>
                  </a:lnTo>
                  <a:lnTo>
                    <a:pt x="408" y="389"/>
                  </a:lnTo>
                  <a:lnTo>
                    <a:pt x="405" y="392"/>
                  </a:lnTo>
                  <a:lnTo>
                    <a:pt x="402" y="395"/>
                  </a:lnTo>
                  <a:lnTo>
                    <a:pt x="400" y="397"/>
                  </a:lnTo>
                  <a:lnTo>
                    <a:pt x="397" y="400"/>
                  </a:lnTo>
                  <a:lnTo>
                    <a:pt x="395" y="402"/>
                  </a:lnTo>
                  <a:lnTo>
                    <a:pt x="392" y="405"/>
                  </a:lnTo>
                  <a:lnTo>
                    <a:pt x="392" y="408"/>
                  </a:lnTo>
                  <a:lnTo>
                    <a:pt x="390" y="408"/>
                  </a:lnTo>
                  <a:lnTo>
                    <a:pt x="387" y="408"/>
                  </a:lnTo>
                  <a:lnTo>
                    <a:pt x="384" y="408"/>
                  </a:lnTo>
                  <a:lnTo>
                    <a:pt x="382" y="408"/>
                  </a:lnTo>
                  <a:lnTo>
                    <a:pt x="382" y="405"/>
                  </a:lnTo>
                  <a:lnTo>
                    <a:pt x="379" y="405"/>
                  </a:lnTo>
                  <a:lnTo>
                    <a:pt x="377" y="405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69" y="405"/>
                  </a:lnTo>
                  <a:lnTo>
                    <a:pt x="366" y="405"/>
                  </a:lnTo>
                  <a:lnTo>
                    <a:pt x="366" y="402"/>
                  </a:lnTo>
                  <a:lnTo>
                    <a:pt x="364" y="402"/>
                  </a:lnTo>
                  <a:lnTo>
                    <a:pt x="364" y="405"/>
                  </a:lnTo>
                  <a:lnTo>
                    <a:pt x="361" y="405"/>
                  </a:lnTo>
                  <a:lnTo>
                    <a:pt x="359" y="405"/>
                  </a:lnTo>
                  <a:lnTo>
                    <a:pt x="356" y="405"/>
                  </a:lnTo>
                  <a:lnTo>
                    <a:pt x="353" y="405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8" y="408"/>
                  </a:lnTo>
                  <a:lnTo>
                    <a:pt x="346" y="408"/>
                  </a:lnTo>
                  <a:lnTo>
                    <a:pt x="343" y="408"/>
                  </a:lnTo>
                  <a:lnTo>
                    <a:pt x="341" y="408"/>
                  </a:lnTo>
                  <a:lnTo>
                    <a:pt x="338" y="408"/>
                  </a:lnTo>
                  <a:lnTo>
                    <a:pt x="335" y="408"/>
                  </a:lnTo>
                  <a:lnTo>
                    <a:pt x="333" y="408"/>
                  </a:lnTo>
                  <a:lnTo>
                    <a:pt x="333" y="410"/>
                  </a:lnTo>
                  <a:lnTo>
                    <a:pt x="330" y="410"/>
                  </a:lnTo>
                  <a:lnTo>
                    <a:pt x="328" y="410"/>
                  </a:lnTo>
                  <a:lnTo>
                    <a:pt x="325" y="410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17" y="410"/>
                  </a:lnTo>
                  <a:lnTo>
                    <a:pt x="315" y="410"/>
                  </a:lnTo>
                  <a:lnTo>
                    <a:pt x="312" y="410"/>
                  </a:lnTo>
                  <a:lnTo>
                    <a:pt x="312" y="413"/>
                  </a:lnTo>
                  <a:lnTo>
                    <a:pt x="310" y="413"/>
                  </a:lnTo>
                  <a:lnTo>
                    <a:pt x="307" y="413"/>
                  </a:lnTo>
                  <a:lnTo>
                    <a:pt x="304" y="413"/>
                  </a:lnTo>
                  <a:lnTo>
                    <a:pt x="302" y="413"/>
                  </a:lnTo>
                  <a:lnTo>
                    <a:pt x="299" y="413"/>
                  </a:lnTo>
                  <a:lnTo>
                    <a:pt x="299" y="415"/>
                  </a:lnTo>
                  <a:lnTo>
                    <a:pt x="297" y="415"/>
                  </a:lnTo>
                  <a:lnTo>
                    <a:pt x="294" y="415"/>
                  </a:lnTo>
                  <a:lnTo>
                    <a:pt x="292" y="415"/>
                  </a:lnTo>
                  <a:lnTo>
                    <a:pt x="289" y="415"/>
                  </a:lnTo>
                  <a:lnTo>
                    <a:pt x="289" y="418"/>
                  </a:lnTo>
                  <a:lnTo>
                    <a:pt x="286" y="418"/>
                  </a:lnTo>
                  <a:lnTo>
                    <a:pt x="284" y="418"/>
                  </a:lnTo>
                  <a:lnTo>
                    <a:pt x="281" y="418"/>
                  </a:lnTo>
                  <a:lnTo>
                    <a:pt x="281" y="420"/>
                  </a:lnTo>
                  <a:lnTo>
                    <a:pt x="279" y="420"/>
                  </a:lnTo>
                  <a:lnTo>
                    <a:pt x="276" y="420"/>
                  </a:lnTo>
                  <a:lnTo>
                    <a:pt x="273" y="420"/>
                  </a:lnTo>
                  <a:lnTo>
                    <a:pt x="273" y="423"/>
                  </a:lnTo>
                  <a:lnTo>
                    <a:pt x="271" y="423"/>
                  </a:lnTo>
                  <a:lnTo>
                    <a:pt x="268" y="423"/>
                  </a:lnTo>
                  <a:lnTo>
                    <a:pt x="268" y="426"/>
                  </a:lnTo>
                  <a:lnTo>
                    <a:pt x="266" y="426"/>
                  </a:lnTo>
                  <a:lnTo>
                    <a:pt x="263" y="426"/>
                  </a:lnTo>
                  <a:lnTo>
                    <a:pt x="263" y="428"/>
                  </a:lnTo>
                  <a:lnTo>
                    <a:pt x="261" y="428"/>
                  </a:lnTo>
                  <a:lnTo>
                    <a:pt x="258" y="428"/>
                  </a:lnTo>
                  <a:lnTo>
                    <a:pt x="258" y="431"/>
                  </a:lnTo>
                  <a:lnTo>
                    <a:pt x="255" y="431"/>
                  </a:lnTo>
                  <a:lnTo>
                    <a:pt x="253" y="431"/>
                  </a:lnTo>
                  <a:lnTo>
                    <a:pt x="253" y="433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6"/>
                  </a:lnTo>
                  <a:lnTo>
                    <a:pt x="245" y="436"/>
                  </a:lnTo>
                  <a:lnTo>
                    <a:pt x="245" y="438"/>
                  </a:lnTo>
                  <a:lnTo>
                    <a:pt x="243" y="438"/>
                  </a:lnTo>
                  <a:lnTo>
                    <a:pt x="240" y="438"/>
                  </a:lnTo>
                  <a:lnTo>
                    <a:pt x="240" y="441"/>
                  </a:lnTo>
                  <a:lnTo>
                    <a:pt x="237" y="441"/>
                  </a:lnTo>
                  <a:lnTo>
                    <a:pt x="237" y="444"/>
                  </a:lnTo>
                  <a:lnTo>
                    <a:pt x="235" y="444"/>
                  </a:lnTo>
                  <a:lnTo>
                    <a:pt x="235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9"/>
                  </a:lnTo>
                  <a:lnTo>
                    <a:pt x="227" y="449"/>
                  </a:lnTo>
                  <a:lnTo>
                    <a:pt x="227" y="451"/>
                  </a:lnTo>
                  <a:lnTo>
                    <a:pt x="224" y="451"/>
                  </a:lnTo>
                  <a:lnTo>
                    <a:pt x="224" y="454"/>
                  </a:lnTo>
                  <a:lnTo>
                    <a:pt x="222" y="454"/>
                  </a:lnTo>
                  <a:lnTo>
                    <a:pt x="222" y="457"/>
                  </a:lnTo>
                  <a:lnTo>
                    <a:pt x="219" y="457"/>
                  </a:lnTo>
                  <a:lnTo>
                    <a:pt x="219" y="459"/>
                  </a:lnTo>
                  <a:lnTo>
                    <a:pt x="217" y="459"/>
                  </a:lnTo>
                  <a:lnTo>
                    <a:pt x="217" y="462"/>
                  </a:lnTo>
                  <a:lnTo>
                    <a:pt x="214" y="462"/>
                  </a:lnTo>
                  <a:lnTo>
                    <a:pt x="214" y="464"/>
                  </a:lnTo>
                  <a:lnTo>
                    <a:pt x="212" y="464"/>
                  </a:lnTo>
                  <a:lnTo>
                    <a:pt x="212" y="467"/>
                  </a:lnTo>
                  <a:lnTo>
                    <a:pt x="209" y="467"/>
                  </a:lnTo>
                  <a:lnTo>
                    <a:pt x="209" y="469"/>
                  </a:lnTo>
                  <a:lnTo>
                    <a:pt x="206" y="469"/>
                  </a:lnTo>
                  <a:lnTo>
                    <a:pt x="206" y="472"/>
                  </a:lnTo>
                  <a:lnTo>
                    <a:pt x="204" y="472"/>
                  </a:lnTo>
                  <a:lnTo>
                    <a:pt x="204" y="475"/>
                  </a:lnTo>
                  <a:lnTo>
                    <a:pt x="201" y="475"/>
                  </a:lnTo>
                  <a:lnTo>
                    <a:pt x="201" y="477"/>
                  </a:lnTo>
                  <a:lnTo>
                    <a:pt x="199" y="477"/>
                  </a:lnTo>
                  <a:lnTo>
                    <a:pt x="199" y="480"/>
                  </a:lnTo>
                  <a:lnTo>
                    <a:pt x="196" y="482"/>
                  </a:lnTo>
                  <a:lnTo>
                    <a:pt x="196" y="485"/>
                  </a:lnTo>
                  <a:lnTo>
                    <a:pt x="194" y="485"/>
                  </a:lnTo>
                  <a:lnTo>
                    <a:pt x="194" y="487"/>
                  </a:lnTo>
                  <a:lnTo>
                    <a:pt x="191" y="487"/>
                  </a:lnTo>
                  <a:lnTo>
                    <a:pt x="191" y="490"/>
                  </a:lnTo>
                  <a:lnTo>
                    <a:pt x="188" y="490"/>
                  </a:lnTo>
                  <a:lnTo>
                    <a:pt x="188" y="487"/>
                  </a:lnTo>
                  <a:lnTo>
                    <a:pt x="186" y="487"/>
                  </a:lnTo>
                  <a:lnTo>
                    <a:pt x="186" y="485"/>
                  </a:lnTo>
                  <a:lnTo>
                    <a:pt x="186" y="482"/>
                  </a:lnTo>
                  <a:lnTo>
                    <a:pt x="183" y="482"/>
                  </a:lnTo>
                  <a:lnTo>
                    <a:pt x="183" y="480"/>
                  </a:lnTo>
                  <a:lnTo>
                    <a:pt x="183" y="477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3" y="472"/>
                  </a:lnTo>
                  <a:lnTo>
                    <a:pt x="181" y="472"/>
                  </a:lnTo>
                  <a:lnTo>
                    <a:pt x="181" y="469"/>
                  </a:lnTo>
                  <a:lnTo>
                    <a:pt x="181" y="467"/>
                  </a:lnTo>
                  <a:lnTo>
                    <a:pt x="178" y="467"/>
                  </a:lnTo>
                  <a:lnTo>
                    <a:pt x="175" y="467"/>
                  </a:lnTo>
                  <a:lnTo>
                    <a:pt x="175" y="464"/>
                  </a:lnTo>
                  <a:lnTo>
                    <a:pt x="175" y="462"/>
                  </a:lnTo>
                  <a:lnTo>
                    <a:pt x="173" y="462"/>
                  </a:lnTo>
                  <a:lnTo>
                    <a:pt x="173" y="459"/>
                  </a:lnTo>
                  <a:lnTo>
                    <a:pt x="173" y="457"/>
                  </a:lnTo>
                  <a:lnTo>
                    <a:pt x="175" y="457"/>
                  </a:lnTo>
                  <a:lnTo>
                    <a:pt x="175" y="454"/>
                  </a:lnTo>
                  <a:lnTo>
                    <a:pt x="175" y="451"/>
                  </a:lnTo>
                  <a:lnTo>
                    <a:pt x="175" y="449"/>
                  </a:lnTo>
                  <a:lnTo>
                    <a:pt x="173" y="449"/>
                  </a:lnTo>
                  <a:lnTo>
                    <a:pt x="173" y="446"/>
                  </a:lnTo>
                  <a:lnTo>
                    <a:pt x="175" y="444"/>
                  </a:lnTo>
                  <a:lnTo>
                    <a:pt x="175" y="441"/>
                  </a:lnTo>
                  <a:lnTo>
                    <a:pt x="173" y="438"/>
                  </a:lnTo>
                  <a:lnTo>
                    <a:pt x="173" y="436"/>
                  </a:lnTo>
                  <a:lnTo>
                    <a:pt x="175" y="436"/>
                  </a:lnTo>
                  <a:lnTo>
                    <a:pt x="175" y="433"/>
                  </a:lnTo>
                  <a:lnTo>
                    <a:pt x="173" y="433"/>
                  </a:lnTo>
                  <a:lnTo>
                    <a:pt x="173" y="431"/>
                  </a:lnTo>
                  <a:lnTo>
                    <a:pt x="173" y="428"/>
                  </a:lnTo>
                  <a:lnTo>
                    <a:pt x="175" y="428"/>
                  </a:lnTo>
                  <a:lnTo>
                    <a:pt x="175" y="426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0"/>
                  </a:lnTo>
                  <a:lnTo>
                    <a:pt x="170" y="420"/>
                  </a:lnTo>
                  <a:lnTo>
                    <a:pt x="170" y="418"/>
                  </a:lnTo>
                  <a:lnTo>
                    <a:pt x="173" y="418"/>
                  </a:lnTo>
                  <a:lnTo>
                    <a:pt x="173" y="415"/>
                  </a:lnTo>
                  <a:lnTo>
                    <a:pt x="175" y="413"/>
                  </a:lnTo>
                  <a:lnTo>
                    <a:pt x="175" y="410"/>
                  </a:lnTo>
                  <a:lnTo>
                    <a:pt x="175" y="408"/>
                  </a:lnTo>
                  <a:lnTo>
                    <a:pt x="175" y="405"/>
                  </a:lnTo>
                  <a:lnTo>
                    <a:pt x="173" y="405"/>
                  </a:lnTo>
                  <a:lnTo>
                    <a:pt x="173" y="402"/>
                  </a:lnTo>
                  <a:lnTo>
                    <a:pt x="170" y="402"/>
                  </a:lnTo>
                  <a:lnTo>
                    <a:pt x="170" y="400"/>
                  </a:lnTo>
                  <a:lnTo>
                    <a:pt x="170" y="397"/>
                  </a:lnTo>
                  <a:lnTo>
                    <a:pt x="170" y="395"/>
                  </a:lnTo>
                  <a:lnTo>
                    <a:pt x="168" y="395"/>
                  </a:lnTo>
                  <a:lnTo>
                    <a:pt x="168" y="392"/>
                  </a:lnTo>
                  <a:lnTo>
                    <a:pt x="168" y="389"/>
                  </a:lnTo>
                  <a:lnTo>
                    <a:pt x="170" y="389"/>
                  </a:lnTo>
                  <a:lnTo>
                    <a:pt x="170" y="387"/>
                  </a:lnTo>
                  <a:lnTo>
                    <a:pt x="170" y="384"/>
                  </a:lnTo>
                  <a:lnTo>
                    <a:pt x="170" y="382"/>
                  </a:lnTo>
                  <a:lnTo>
                    <a:pt x="170" y="379"/>
                  </a:lnTo>
                  <a:lnTo>
                    <a:pt x="173" y="379"/>
                  </a:lnTo>
                  <a:lnTo>
                    <a:pt x="173" y="377"/>
                  </a:lnTo>
                  <a:lnTo>
                    <a:pt x="173" y="374"/>
                  </a:lnTo>
                  <a:lnTo>
                    <a:pt x="173" y="371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70" y="366"/>
                  </a:lnTo>
                  <a:lnTo>
                    <a:pt x="168" y="366"/>
                  </a:lnTo>
                  <a:lnTo>
                    <a:pt x="168" y="364"/>
                  </a:lnTo>
                  <a:lnTo>
                    <a:pt x="165" y="364"/>
                  </a:lnTo>
                  <a:lnTo>
                    <a:pt x="165" y="361"/>
                  </a:lnTo>
                  <a:lnTo>
                    <a:pt x="163" y="361"/>
                  </a:lnTo>
                  <a:lnTo>
                    <a:pt x="160" y="361"/>
                  </a:lnTo>
                  <a:lnTo>
                    <a:pt x="157" y="359"/>
                  </a:lnTo>
                  <a:lnTo>
                    <a:pt x="157" y="356"/>
                  </a:lnTo>
                  <a:lnTo>
                    <a:pt x="155" y="356"/>
                  </a:lnTo>
                  <a:lnTo>
                    <a:pt x="155" y="353"/>
                  </a:lnTo>
                  <a:lnTo>
                    <a:pt x="152" y="353"/>
                  </a:lnTo>
                  <a:lnTo>
                    <a:pt x="152" y="351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2" y="343"/>
                  </a:lnTo>
                  <a:lnTo>
                    <a:pt x="150" y="343"/>
                  </a:lnTo>
                  <a:lnTo>
                    <a:pt x="147" y="343"/>
                  </a:lnTo>
                  <a:lnTo>
                    <a:pt x="145" y="343"/>
                  </a:lnTo>
                  <a:lnTo>
                    <a:pt x="142" y="340"/>
                  </a:lnTo>
                  <a:lnTo>
                    <a:pt x="139" y="340"/>
                  </a:lnTo>
                  <a:lnTo>
                    <a:pt x="139" y="338"/>
                  </a:lnTo>
                  <a:lnTo>
                    <a:pt x="137" y="335"/>
                  </a:lnTo>
                  <a:lnTo>
                    <a:pt x="139" y="335"/>
                  </a:lnTo>
                  <a:lnTo>
                    <a:pt x="139" y="333"/>
                  </a:lnTo>
                  <a:lnTo>
                    <a:pt x="137" y="333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29" y="328"/>
                  </a:lnTo>
                  <a:lnTo>
                    <a:pt x="126" y="328"/>
                  </a:lnTo>
                  <a:lnTo>
                    <a:pt x="126" y="325"/>
                  </a:lnTo>
                  <a:lnTo>
                    <a:pt x="126" y="322"/>
                  </a:lnTo>
                  <a:lnTo>
                    <a:pt x="124" y="320"/>
                  </a:lnTo>
                  <a:lnTo>
                    <a:pt x="124" y="317"/>
                  </a:lnTo>
                  <a:lnTo>
                    <a:pt x="124" y="315"/>
                  </a:lnTo>
                  <a:lnTo>
                    <a:pt x="126" y="315"/>
                  </a:lnTo>
                  <a:lnTo>
                    <a:pt x="126" y="312"/>
                  </a:lnTo>
                  <a:lnTo>
                    <a:pt x="124" y="310"/>
                  </a:lnTo>
                  <a:lnTo>
                    <a:pt x="124" y="312"/>
                  </a:lnTo>
                  <a:lnTo>
                    <a:pt x="121" y="312"/>
                  </a:lnTo>
                  <a:lnTo>
                    <a:pt x="121" y="310"/>
                  </a:lnTo>
                  <a:lnTo>
                    <a:pt x="124" y="310"/>
                  </a:lnTo>
                  <a:lnTo>
                    <a:pt x="124" y="307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294"/>
                  </a:lnTo>
                  <a:lnTo>
                    <a:pt x="124" y="294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6" y="286"/>
                  </a:lnTo>
                  <a:lnTo>
                    <a:pt x="126" y="284"/>
                  </a:lnTo>
                  <a:lnTo>
                    <a:pt x="126" y="281"/>
                  </a:lnTo>
                  <a:lnTo>
                    <a:pt x="126" y="279"/>
                  </a:lnTo>
                  <a:lnTo>
                    <a:pt x="124" y="279"/>
                  </a:lnTo>
                  <a:lnTo>
                    <a:pt x="124" y="276"/>
                  </a:lnTo>
                  <a:lnTo>
                    <a:pt x="126" y="276"/>
                  </a:lnTo>
                  <a:lnTo>
                    <a:pt x="126" y="273"/>
                  </a:lnTo>
                  <a:lnTo>
                    <a:pt x="126" y="271"/>
                  </a:lnTo>
                  <a:lnTo>
                    <a:pt x="124" y="268"/>
                  </a:lnTo>
                  <a:lnTo>
                    <a:pt x="124" y="266"/>
                  </a:lnTo>
                  <a:lnTo>
                    <a:pt x="124" y="263"/>
                  </a:lnTo>
                  <a:lnTo>
                    <a:pt x="121" y="263"/>
                  </a:lnTo>
                  <a:lnTo>
                    <a:pt x="121" y="261"/>
                  </a:lnTo>
                  <a:lnTo>
                    <a:pt x="119" y="261"/>
                  </a:lnTo>
                  <a:lnTo>
                    <a:pt x="119" y="258"/>
                  </a:lnTo>
                  <a:lnTo>
                    <a:pt x="116" y="258"/>
                  </a:lnTo>
                  <a:lnTo>
                    <a:pt x="114" y="258"/>
                  </a:lnTo>
                  <a:lnTo>
                    <a:pt x="114" y="255"/>
                  </a:lnTo>
                  <a:lnTo>
                    <a:pt x="111" y="255"/>
                  </a:lnTo>
                  <a:lnTo>
                    <a:pt x="108" y="255"/>
                  </a:lnTo>
                  <a:lnTo>
                    <a:pt x="106" y="253"/>
                  </a:lnTo>
                  <a:lnTo>
                    <a:pt x="103" y="253"/>
                  </a:lnTo>
                  <a:lnTo>
                    <a:pt x="101" y="253"/>
                  </a:lnTo>
                  <a:lnTo>
                    <a:pt x="101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90" y="248"/>
                  </a:lnTo>
                  <a:lnTo>
                    <a:pt x="88" y="248"/>
                  </a:lnTo>
                  <a:lnTo>
                    <a:pt x="85" y="245"/>
                  </a:lnTo>
                  <a:lnTo>
                    <a:pt x="83" y="245"/>
                  </a:lnTo>
                  <a:lnTo>
                    <a:pt x="83" y="242"/>
                  </a:lnTo>
                  <a:lnTo>
                    <a:pt x="80" y="242"/>
                  </a:lnTo>
                  <a:lnTo>
                    <a:pt x="80" y="240"/>
                  </a:lnTo>
                  <a:lnTo>
                    <a:pt x="77" y="240"/>
                  </a:lnTo>
                  <a:lnTo>
                    <a:pt x="77" y="237"/>
                  </a:lnTo>
                  <a:lnTo>
                    <a:pt x="77" y="235"/>
                  </a:lnTo>
                  <a:lnTo>
                    <a:pt x="75" y="235"/>
                  </a:lnTo>
                  <a:lnTo>
                    <a:pt x="75" y="232"/>
                  </a:lnTo>
                  <a:lnTo>
                    <a:pt x="72" y="230"/>
                  </a:lnTo>
                  <a:lnTo>
                    <a:pt x="72" y="227"/>
                  </a:lnTo>
                  <a:lnTo>
                    <a:pt x="70" y="227"/>
                  </a:lnTo>
                  <a:lnTo>
                    <a:pt x="70" y="224"/>
                  </a:lnTo>
                  <a:lnTo>
                    <a:pt x="67" y="224"/>
                  </a:lnTo>
                  <a:lnTo>
                    <a:pt x="65" y="222"/>
                  </a:lnTo>
                  <a:lnTo>
                    <a:pt x="62" y="222"/>
                  </a:lnTo>
                  <a:lnTo>
                    <a:pt x="59" y="222"/>
                  </a:lnTo>
                  <a:lnTo>
                    <a:pt x="59" y="219"/>
                  </a:lnTo>
                  <a:lnTo>
                    <a:pt x="57" y="219"/>
                  </a:lnTo>
                  <a:lnTo>
                    <a:pt x="57" y="217"/>
                  </a:lnTo>
                  <a:lnTo>
                    <a:pt x="54" y="217"/>
                  </a:lnTo>
                  <a:lnTo>
                    <a:pt x="54" y="214"/>
                  </a:lnTo>
                  <a:lnTo>
                    <a:pt x="52" y="214"/>
                  </a:lnTo>
                  <a:lnTo>
                    <a:pt x="52" y="212"/>
                  </a:lnTo>
                  <a:lnTo>
                    <a:pt x="49" y="212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4" y="209"/>
                  </a:lnTo>
                  <a:lnTo>
                    <a:pt x="41" y="209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6" y="212"/>
                  </a:lnTo>
                  <a:lnTo>
                    <a:pt x="36" y="209"/>
                  </a:lnTo>
                  <a:lnTo>
                    <a:pt x="34" y="209"/>
                  </a:lnTo>
                  <a:lnTo>
                    <a:pt x="34" y="212"/>
                  </a:lnTo>
                  <a:lnTo>
                    <a:pt x="34" y="209"/>
                  </a:lnTo>
                  <a:lnTo>
                    <a:pt x="31" y="209"/>
                  </a:lnTo>
                  <a:lnTo>
                    <a:pt x="31" y="206"/>
                  </a:lnTo>
                  <a:lnTo>
                    <a:pt x="31" y="204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31" y="201"/>
                  </a:lnTo>
                  <a:lnTo>
                    <a:pt x="31" y="199"/>
                  </a:lnTo>
                  <a:lnTo>
                    <a:pt x="31" y="196"/>
                  </a:lnTo>
                  <a:lnTo>
                    <a:pt x="31" y="194"/>
                  </a:lnTo>
                  <a:lnTo>
                    <a:pt x="34" y="194"/>
                  </a:lnTo>
                  <a:lnTo>
                    <a:pt x="34" y="191"/>
                  </a:lnTo>
                  <a:lnTo>
                    <a:pt x="34" y="188"/>
                  </a:lnTo>
                  <a:lnTo>
                    <a:pt x="36" y="188"/>
                  </a:lnTo>
                  <a:lnTo>
                    <a:pt x="34" y="188"/>
                  </a:lnTo>
                  <a:lnTo>
                    <a:pt x="34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4" y="181"/>
                  </a:lnTo>
                  <a:lnTo>
                    <a:pt x="31" y="181"/>
                  </a:lnTo>
                  <a:lnTo>
                    <a:pt x="31" y="178"/>
                  </a:lnTo>
                  <a:lnTo>
                    <a:pt x="31" y="175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6" y="173"/>
                  </a:lnTo>
                  <a:lnTo>
                    <a:pt x="26" y="170"/>
                  </a:lnTo>
                  <a:lnTo>
                    <a:pt x="23" y="170"/>
                  </a:lnTo>
                  <a:lnTo>
                    <a:pt x="23" y="168"/>
                  </a:lnTo>
                  <a:lnTo>
                    <a:pt x="21" y="168"/>
                  </a:lnTo>
                  <a:lnTo>
                    <a:pt x="21" y="165"/>
                  </a:lnTo>
                  <a:lnTo>
                    <a:pt x="21" y="163"/>
                  </a:lnTo>
                  <a:lnTo>
                    <a:pt x="18" y="163"/>
                  </a:lnTo>
                  <a:lnTo>
                    <a:pt x="21" y="160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8" y="152"/>
                  </a:lnTo>
                  <a:lnTo>
                    <a:pt x="18" y="150"/>
                  </a:lnTo>
                  <a:lnTo>
                    <a:pt x="18" y="147"/>
                  </a:lnTo>
                  <a:lnTo>
                    <a:pt x="18" y="145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39"/>
                  </a:lnTo>
                  <a:lnTo>
                    <a:pt x="13" y="139"/>
                  </a:lnTo>
                  <a:lnTo>
                    <a:pt x="13" y="137"/>
                  </a:lnTo>
                  <a:lnTo>
                    <a:pt x="13" y="134"/>
                  </a:lnTo>
                  <a:lnTo>
                    <a:pt x="13" y="132"/>
                  </a:lnTo>
                  <a:lnTo>
                    <a:pt x="16" y="132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13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1"/>
                  </a:lnTo>
                  <a:lnTo>
                    <a:pt x="10" y="121"/>
                  </a:lnTo>
                  <a:lnTo>
                    <a:pt x="8" y="121"/>
                  </a:lnTo>
                  <a:lnTo>
                    <a:pt x="8" y="119"/>
                  </a:lnTo>
                  <a:lnTo>
                    <a:pt x="10" y="119"/>
                  </a:lnTo>
                  <a:lnTo>
                    <a:pt x="8" y="119"/>
                  </a:lnTo>
                  <a:lnTo>
                    <a:pt x="8" y="116"/>
                  </a:lnTo>
                  <a:lnTo>
                    <a:pt x="10" y="116"/>
                  </a:lnTo>
                  <a:lnTo>
                    <a:pt x="10" y="114"/>
                  </a:lnTo>
                  <a:lnTo>
                    <a:pt x="10" y="111"/>
                  </a:lnTo>
                  <a:lnTo>
                    <a:pt x="8" y="111"/>
                  </a:lnTo>
                  <a:lnTo>
                    <a:pt x="5" y="111"/>
                  </a:lnTo>
                  <a:lnTo>
                    <a:pt x="5" y="108"/>
                  </a:lnTo>
                  <a:lnTo>
                    <a:pt x="3" y="108"/>
                  </a:lnTo>
                  <a:lnTo>
                    <a:pt x="3" y="106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3" y="103"/>
                  </a:lnTo>
                  <a:lnTo>
                    <a:pt x="3" y="101"/>
                  </a:lnTo>
                  <a:lnTo>
                    <a:pt x="5" y="101"/>
                  </a:lnTo>
                  <a:lnTo>
                    <a:pt x="5" y="98"/>
                  </a:lnTo>
                  <a:lnTo>
                    <a:pt x="8" y="98"/>
                  </a:lnTo>
                  <a:lnTo>
                    <a:pt x="8" y="96"/>
                  </a:lnTo>
                  <a:lnTo>
                    <a:pt x="5" y="93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5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8" y="80"/>
                  </a:lnTo>
                  <a:lnTo>
                    <a:pt x="8" y="77"/>
                  </a:lnTo>
                  <a:lnTo>
                    <a:pt x="8" y="75"/>
                  </a:lnTo>
                  <a:lnTo>
                    <a:pt x="8" y="72"/>
                  </a:lnTo>
                  <a:lnTo>
                    <a:pt x="8" y="70"/>
                  </a:lnTo>
                  <a:lnTo>
                    <a:pt x="8" y="65"/>
                  </a:lnTo>
                  <a:lnTo>
                    <a:pt x="10" y="65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7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0" y="49"/>
                  </a:lnTo>
                  <a:lnTo>
                    <a:pt x="13" y="49"/>
                  </a:lnTo>
                  <a:lnTo>
                    <a:pt x="13" y="47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1" y="39"/>
                  </a:lnTo>
                  <a:lnTo>
                    <a:pt x="21" y="36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8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3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31" y="5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6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44" y="5"/>
                  </a:lnTo>
                  <a:lnTo>
                    <a:pt x="47" y="8"/>
                  </a:lnTo>
                  <a:lnTo>
                    <a:pt x="49" y="8"/>
                  </a:lnTo>
                  <a:lnTo>
                    <a:pt x="49" y="10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7" y="8"/>
                  </a:lnTo>
                  <a:lnTo>
                    <a:pt x="59" y="8"/>
                  </a:lnTo>
                  <a:lnTo>
                    <a:pt x="59" y="5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7" y="3"/>
                  </a:lnTo>
                  <a:lnTo>
                    <a:pt x="70" y="3"/>
                  </a:lnTo>
                  <a:lnTo>
                    <a:pt x="72" y="3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80" y="3"/>
                  </a:lnTo>
                  <a:lnTo>
                    <a:pt x="83" y="3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0" y="3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6" y="3"/>
                  </a:lnTo>
                  <a:lnTo>
                    <a:pt x="96" y="5"/>
                  </a:lnTo>
                  <a:lnTo>
                    <a:pt x="98" y="5"/>
                  </a:lnTo>
                  <a:lnTo>
                    <a:pt x="98" y="8"/>
                  </a:lnTo>
                  <a:lnTo>
                    <a:pt x="101" y="8"/>
                  </a:lnTo>
                  <a:lnTo>
                    <a:pt x="103" y="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4" y="5"/>
                  </a:lnTo>
                  <a:lnTo>
                    <a:pt x="116" y="5"/>
                  </a:lnTo>
                  <a:lnTo>
                    <a:pt x="119" y="5"/>
                  </a:lnTo>
                  <a:lnTo>
                    <a:pt x="119" y="3"/>
                  </a:lnTo>
                  <a:lnTo>
                    <a:pt x="121" y="3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4" y="3"/>
                  </a:lnTo>
                  <a:lnTo>
                    <a:pt x="134" y="5"/>
                  </a:lnTo>
                  <a:lnTo>
                    <a:pt x="137" y="5"/>
                  </a:lnTo>
                  <a:lnTo>
                    <a:pt x="139" y="5"/>
                  </a:lnTo>
                  <a:lnTo>
                    <a:pt x="142" y="5"/>
                  </a:lnTo>
                  <a:lnTo>
                    <a:pt x="145" y="5"/>
                  </a:lnTo>
                  <a:lnTo>
                    <a:pt x="147" y="8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3" y="10"/>
                  </a:lnTo>
                  <a:lnTo>
                    <a:pt x="165" y="10"/>
                  </a:lnTo>
                  <a:lnTo>
                    <a:pt x="165" y="13"/>
                  </a:lnTo>
                  <a:lnTo>
                    <a:pt x="165" y="16"/>
                  </a:lnTo>
                  <a:lnTo>
                    <a:pt x="165" y="18"/>
                  </a:lnTo>
                  <a:lnTo>
                    <a:pt x="168" y="21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0" y="26"/>
                  </a:lnTo>
                  <a:lnTo>
                    <a:pt x="170" y="28"/>
                  </a:lnTo>
                  <a:lnTo>
                    <a:pt x="173" y="28"/>
                  </a:lnTo>
                  <a:lnTo>
                    <a:pt x="173" y="31"/>
                  </a:lnTo>
                  <a:lnTo>
                    <a:pt x="173" y="34"/>
                  </a:lnTo>
                  <a:lnTo>
                    <a:pt x="175" y="34"/>
                  </a:lnTo>
                  <a:lnTo>
                    <a:pt x="178" y="36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91" y="47"/>
                  </a:lnTo>
                  <a:lnTo>
                    <a:pt x="194" y="47"/>
                  </a:lnTo>
                  <a:lnTo>
                    <a:pt x="196" y="49"/>
                  </a:lnTo>
                  <a:lnTo>
                    <a:pt x="196" y="52"/>
                  </a:lnTo>
                  <a:lnTo>
                    <a:pt x="199" y="52"/>
                  </a:lnTo>
                  <a:lnTo>
                    <a:pt x="199" y="54"/>
                  </a:lnTo>
                  <a:lnTo>
                    <a:pt x="201" y="5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  <a:cxn ang="0">
                  <a:pos x="384" y="575"/>
                </a:cxn>
                <a:cxn ang="0">
                  <a:pos x="346" y="578"/>
                </a:cxn>
                <a:cxn ang="0">
                  <a:pos x="307" y="586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  <a:lnTo>
                    <a:pt x="408" y="583"/>
                  </a:lnTo>
                  <a:lnTo>
                    <a:pt x="405" y="583"/>
                  </a:lnTo>
                  <a:lnTo>
                    <a:pt x="405" y="586"/>
                  </a:lnTo>
                  <a:lnTo>
                    <a:pt x="402" y="586"/>
                  </a:lnTo>
                  <a:lnTo>
                    <a:pt x="400" y="586"/>
                  </a:lnTo>
                  <a:lnTo>
                    <a:pt x="397" y="583"/>
                  </a:lnTo>
                  <a:lnTo>
                    <a:pt x="395" y="583"/>
                  </a:lnTo>
                  <a:lnTo>
                    <a:pt x="392" y="583"/>
                  </a:lnTo>
                  <a:lnTo>
                    <a:pt x="392" y="581"/>
                  </a:lnTo>
                  <a:lnTo>
                    <a:pt x="390" y="581"/>
                  </a:lnTo>
                  <a:lnTo>
                    <a:pt x="387" y="578"/>
                  </a:lnTo>
                  <a:lnTo>
                    <a:pt x="384" y="578"/>
                  </a:lnTo>
                  <a:lnTo>
                    <a:pt x="384" y="575"/>
                  </a:lnTo>
                  <a:lnTo>
                    <a:pt x="382" y="575"/>
                  </a:lnTo>
                  <a:lnTo>
                    <a:pt x="379" y="575"/>
                  </a:lnTo>
                  <a:lnTo>
                    <a:pt x="377" y="573"/>
                  </a:lnTo>
                  <a:lnTo>
                    <a:pt x="374" y="573"/>
                  </a:lnTo>
                  <a:lnTo>
                    <a:pt x="371" y="573"/>
                  </a:lnTo>
                  <a:lnTo>
                    <a:pt x="369" y="575"/>
                  </a:lnTo>
                  <a:lnTo>
                    <a:pt x="366" y="575"/>
                  </a:lnTo>
                  <a:lnTo>
                    <a:pt x="364" y="575"/>
                  </a:lnTo>
                  <a:lnTo>
                    <a:pt x="361" y="575"/>
                  </a:lnTo>
                  <a:lnTo>
                    <a:pt x="359" y="578"/>
                  </a:lnTo>
                  <a:lnTo>
                    <a:pt x="356" y="578"/>
                  </a:lnTo>
                  <a:lnTo>
                    <a:pt x="353" y="578"/>
                  </a:lnTo>
                  <a:lnTo>
                    <a:pt x="353" y="581"/>
                  </a:lnTo>
                  <a:lnTo>
                    <a:pt x="351" y="581"/>
                  </a:lnTo>
                  <a:lnTo>
                    <a:pt x="348" y="581"/>
                  </a:lnTo>
                  <a:lnTo>
                    <a:pt x="348" y="578"/>
                  </a:lnTo>
                  <a:lnTo>
                    <a:pt x="346" y="578"/>
                  </a:lnTo>
                  <a:lnTo>
                    <a:pt x="346" y="581"/>
                  </a:lnTo>
                  <a:lnTo>
                    <a:pt x="343" y="581"/>
                  </a:lnTo>
                  <a:lnTo>
                    <a:pt x="341" y="583"/>
                  </a:lnTo>
                  <a:lnTo>
                    <a:pt x="341" y="581"/>
                  </a:lnTo>
                  <a:lnTo>
                    <a:pt x="338" y="583"/>
                  </a:lnTo>
                  <a:lnTo>
                    <a:pt x="335" y="583"/>
                  </a:lnTo>
                  <a:lnTo>
                    <a:pt x="333" y="583"/>
                  </a:lnTo>
                  <a:lnTo>
                    <a:pt x="330" y="583"/>
                  </a:lnTo>
                  <a:lnTo>
                    <a:pt x="328" y="583"/>
                  </a:lnTo>
                  <a:lnTo>
                    <a:pt x="325" y="586"/>
                  </a:lnTo>
                  <a:lnTo>
                    <a:pt x="322" y="586"/>
                  </a:lnTo>
                  <a:lnTo>
                    <a:pt x="320" y="586"/>
                  </a:lnTo>
                  <a:lnTo>
                    <a:pt x="317" y="586"/>
                  </a:lnTo>
                  <a:lnTo>
                    <a:pt x="315" y="586"/>
                  </a:lnTo>
                  <a:lnTo>
                    <a:pt x="312" y="586"/>
                  </a:lnTo>
                  <a:lnTo>
                    <a:pt x="310" y="586"/>
                  </a:lnTo>
                  <a:lnTo>
                    <a:pt x="307" y="586"/>
                  </a:lnTo>
                  <a:lnTo>
                    <a:pt x="307" y="5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498" name="Freeform 21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>
                <a:gd name="T0" fmla="*/ 281 w 580"/>
                <a:gd name="T1" fmla="*/ 604 h 604"/>
                <a:gd name="T2" fmla="*/ 258 w 580"/>
                <a:gd name="T3" fmla="*/ 591 h 604"/>
                <a:gd name="T4" fmla="*/ 248 w 580"/>
                <a:gd name="T5" fmla="*/ 560 h 604"/>
                <a:gd name="T6" fmla="*/ 227 w 580"/>
                <a:gd name="T7" fmla="*/ 534 h 604"/>
                <a:gd name="T8" fmla="*/ 212 w 580"/>
                <a:gd name="T9" fmla="*/ 521 h 604"/>
                <a:gd name="T10" fmla="*/ 222 w 580"/>
                <a:gd name="T11" fmla="*/ 493 h 604"/>
                <a:gd name="T12" fmla="*/ 219 w 580"/>
                <a:gd name="T13" fmla="*/ 467 h 604"/>
                <a:gd name="T14" fmla="*/ 201 w 580"/>
                <a:gd name="T15" fmla="*/ 439 h 604"/>
                <a:gd name="T16" fmla="*/ 173 w 580"/>
                <a:gd name="T17" fmla="*/ 403 h 604"/>
                <a:gd name="T18" fmla="*/ 155 w 580"/>
                <a:gd name="T19" fmla="*/ 359 h 604"/>
                <a:gd name="T20" fmla="*/ 137 w 580"/>
                <a:gd name="T21" fmla="*/ 297 h 604"/>
                <a:gd name="T22" fmla="*/ 106 w 580"/>
                <a:gd name="T23" fmla="*/ 251 h 604"/>
                <a:gd name="T24" fmla="*/ 41 w 580"/>
                <a:gd name="T25" fmla="*/ 214 h 604"/>
                <a:gd name="T26" fmla="*/ 0 w 580"/>
                <a:gd name="T27" fmla="*/ 194 h 604"/>
                <a:gd name="T28" fmla="*/ 39 w 580"/>
                <a:gd name="T29" fmla="*/ 168 h 604"/>
                <a:gd name="T30" fmla="*/ 77 w 580"/>
                <a:gd name="T31" fmla="*/ 163 h 604"/>
                <a:gd name="T32" fmla="*/ 121 w 580"/>
                <a:gd name="T33" fmla="*/ 147 h 604"/>
                <a:gd name="T34" fmla="*/ 163 w 580"/>
                <a:gd name="T35" fmla="*/ 129 h 604"/>
                <a:gd name="T36" fmla="*/ 191 w 580"/>
                <a:gd name="T37" fmla="*/ 114 h 604"/>
                <a:gd name="T38" fmla="*/ 209 w 580"/>
                <a:gd name="T39" fmla="*/ 93 h 604"/>
                <a:gd name="T40" fmla="*/ 230 w 580"/>
                <a:gd name="T41" fmla="*/ 98 h 604"/>
                <a:gd name="T42" fmla="*/ 250 w 580"/>
                <a:gd name="T43" fmla="*/ 104 h 604"/>
                <a:gd name="T44" fmla="*/ 279 w 580"/>
                <a:gd name="T45" fmla="*/ 111 h 604"/>
                <a:gd name="T46" fmla="*/ 302 w 580"/>
                <a:gd name="T47" fmla="*/ 106 h 604"/>
                <a:gd name="T48" fmla="*/ 335 w 580"/>
                <a:gd name="T49" fmla="*/ 88 h 604"/>
                <a:gd name="T50" fmla="*/ 348 w 580"/>
                <a:gd name="T51" fmla="*/ 65 h 604"/>
                <a:gd name="T52" fmla="*/ 371 w 580"/>
                <a:gd name="T53" fmla="*/ 57 h 604"/>
                <a:gd name="T54" fmla="*/ 405 w 580"/>
                <a:gd name="T55" fmla="*/ 39 h 604"/>
                <a:gd name="T56" fmla="*/ 431 w 580"/>
                <a:gd name="T57" fmla="*/ 13 h 604"/>
                <a:gd name="T58" fmla="*/ 457 w 580"/>
                <a:gd name="T59" fmla="*/ 16 h 604"/>
                <a:gd name="T60" fmla="*/ 475 w 580"/>
                <a:gd name="T61" fmla="*/ 8 h 604"/>
                <a:gd name="T62" fmla="*/ 506 w 580"/>
                <a:gd name="T63" fmla="*/ 6 h 604"/>
                <a:gd name="T64" fmla="*/ 537 w 580"/>
                <a:gd name="T65" fmla="*/ 8 h 604"/>
                <a:gd name="T66" fmla="*/ 562 w 580"/>
                <a:gd name="T67" fmla="*/ 29 h 604"/>
                <a:gd name="T68" fmla="*/ 575 w 580"/>
                <a:gd name="T69" fmla="*/ 55 h 604"/>
                <a:gd name="T70" fmla="*/ 567 w 580"/>
                <a:gd name="T71" fmla="*/ 88 h 604"/>
                <a:gd name="T72" fmla="*/ 542 w 580"/>
                <a:gd name="T73" fmla="*/ 111 h 604"/>
                <a:gd name="T74" fmla="*/ 513 w 580"/>
                <a:gd name="T75" fmla="*/ 122 h 604"/>
                <a:gd name="T76" fmla="*/ 495 w 580"/>
                <a:gd name="T77" fmla="*/ 129 h 604"/>
                <a:gd name="T78" fmla="*/ 475 w 580"/>
                <a:gd name="T79" fmla="*/ 142 h 604"/>
                <a:gd name="T80" fmla="*/ 446 w 580"/>
                <a:gd name="T81" fmla="*/ 150 h 604"/>
                <a:gd name="T82" fmla="*/ 480 w 580"/>
                <a:gd name="T83" fmla="*/ 168 h 604"/>
                <a:gd name="T84" fmla="*/ 472 w 580"/>
                <a:gd name="T85" fmla="*/ 196 h 604"/>
                <a:gd name="T86" fmla="*/ 459 w 580"/>
                <a:gd name="T87" fmla="*/ 220 h 604"/>
                <a:gd name="T88" fmla="*/ 449 w 580"/>
                <a:gd name="T89" fmla="*/ 248 h 604"/>
                <a:gd name="T90" fmla="*/ 462 w 580"/>
                <a:gd name="T91" fmla="*/ 274 h 604"/>
                <a:gd name="T92" fmla="*/ 488 w 580"/>
                <a:gd name="T93" fmla="*/ 274 h 604"/>
                <a:gd name="T94" fmla="*/ 503 w 580"/>
                <a:gd name="T95" fmla="*/ 300 h 604"/>
                <a:gd name="T96" fmla="*/ 511 w 580"/>
                <a:gd name="T97" fmla="*/ 338 h 604"/>
                <a:gd name="T98" fmla="*/ 529 w 580"/>
                <a:gd name="T99" fmla="*/ 359 h 604"/>
                <a:gd name="T100" fmla="*/ 549 w 580"/>
                <a:gd name="T101" fmla="*/ 382 h 604"/>
                <a:gd name="T102" fmla="*/ 547 w 580"/>
                <a:gd name="T103" fmla="*/ 403 h 604"/>
                <a:gd name="T104" fmla="*/ 526 w 580"/>
                <a:gd name="T105" fmla="*/ 416 h 604"/>
                <a:gd name="T106" fmla="*/ 511 w 580"/>
                <a:gd name="T107" fmla="*/ 434 h 604"/>
                <a:gd name="T108" fmla="*/ 508 w 580"/>
                <a:gd name="T109" fmla="*/ 465 h 604"/>
                <a:gd name="T110" fmla="*/ 488 w 580"/>
                <a:gd name="T111" fmla="*/ 488 h 604"/>
                <a:gd name="T112" fmla="*/ 464 w 580"/>
                <a:gd name="T113" fmla="*/ 506 h 604"/>
                <a:gd name="T114" fmla="*/ 441 w 580"/>
                <a:gd name="T115" fmla="*/ 532 h 604"/>
                <a:gd name="T116" fmla="*/ 441 w 580"/>
                <a:gd name="T117" fmla="*/ 560 h 604"/>
                <a:gd name="T118" fmla="*/ 413 w 580"/>
                <a:gd name="T119" fmla="*/ 578 h 6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0"/>
                <a:gd name="T181" fmla="*/ 0 h 604"/>
                <a:gd name="T182" fmla="*/ 580 w 580"/>
                <a:gd name="T183" fmla="*/ 604 h 6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9" name="Freeform 22"/>
            <p:cNvSpPr>
              <a:spLocks/>
            </p:cNvSpPr>
            <p:nvPr/>
          </p:nvSpPr>
          <p:spPr bwMode="auto">
            <a:xfrm>
              <a:off x="2413" y="2505"/>
              <a:ext cx="101" cy="15"/>
            </a:xfrm>
            <a:custGeom>
              <a:avLst/>
              <a:gdLst>
                <a:gd name="T0" fmla="*/ 101 w 101"/>
                <a:gd name="T1" fmla="*/ 8 h 15"/>
                <a:gd name="T2" fmla="*/ 101 w 101"/>
                <a:gd name="T3" fmla="*/ 10 h 15"/>
                <a:gd name="T4" fmla="*/ 98 w 101"/>
                <a:gd name="T5" fmla="*/ 10 h 15"/>
                <a:gd name="T6" fmla="*/ 98 w 101"/>
                <a:gd name="T7" fmla="*/ 13 h 15"/>
                <a:gd name="T8" fmla="*/ 95 w 101"/>
                <a:gd name="T9" fmla="*/ 13 h 15"/>
                <a:gd name="T10" fmla="*/ 93 w 101"/>
                <a:gd name="T11" fmla="*/ 13 h 15"/>
                <a:gd name="T12" fmla="*/ 90 w 101"/>
                <a:gd name="T13" fmla="*/ 10 h 15"/>
                <a:gd name="T14" fmla="*/ 88 w 101"/>
                <a:gd name="T15" fmla="*/ 10 h 15"/>
                <a:gd name="T16" fmla="*/ 85 w 101"/>
                <a:gd name="T17" fmla="*/ 10 h 15"/>
                <a:gd name="T18" fmla="*/ 85 w 101"/>
                <a:gd name="T19" fmla="*/ 8 h 15"/>
                <a:gd name="T20" fmla="*/ 83 w 101"/>
                <a:gd name="T21" fmla="*/ 8 h 15"/>
                <a:gd name="T22" fmla="*/ 80 w 101"/>
                <a:gd name="T23" fmla="*/ 5 h 15"/>
                <a:gd name="T24" fmla="*/ 77 w 101"/>
                <a:gd name="T25" fmla="*/ 5 h 15"/>
                <a:gd name="T26" fmla="*/ 77 w 101"/>
                <a:gd name="T27" fmla="*/ 2 h 15"/>
                <a:gd name="T28" fmla="*/ 75 w 101"/>
                <a:gd name="T29" fmla="*/ 2 h 15"/>
                <a:gd name="T30" fmla="*/ 72 w 101"/>
                <a:gd name="T31" fmla="*/ 2 h 15"/>
                <a:gd name="T32" fmla="*/ 70 w 101"/>
                <a:gd name="T33" fmla="*/ 0 h 15"/>
                <a:gd name="T34" fmla="*/ 67 w 101"/>
                <a:gd name="T35" fmla="*/ 0 h 15"/>
                <a:gd name="T36" fmla="*/ 64 w 101"/>
                <a:gd name="T37" fmla="*/ 0 h 15"/>
                <a:gd name="T38" fmla="*/ 62 w 101"/>
                <a:gd name="T39" fmla="*/ 2 h 15"/>
                <a:gd name="T40" fmla="*/ 59 w 101"/>
                <a:gd name="T41" fmla="*/ 2 h 15"/>
                <a:gd name="T42" fmla="*/ 57 w 101"/>
                <a:gd name="T43" fmla="*/ 2 h 15"/>
                <a:gd name="T44" fmla="*/ 54 w 101"/>
                <a:gd name="T45" fmla="*/ 2 h 15"/>
                <a:gd name="T46" fmla="*/ 52 w 101"/>
                <a:gd name="T47" fmla="*/ 5 h 15"/>
                <a:gd name="T48" fmla="*/ 49 w 101"/>
                <a:gd name="T49" fmla="*/ 5 h 15"/>
                <a:gd name="T50" fmla="*/ 46 w 101"/>
                <a:gd name="T51" fmla="*/ 5 h 15"/>
                <a:gd name="T52" fmla="*/ 46 w 101"/>
                <a:gd name="T53" fmla="*/ 8 h 15"/>
                <a:gd name="T54" fmla="*/ 44 w 101"/>
                <a:gd name="T55" fmla="*/ 8 h 15"/>
                <a:gd name="T56" fmla="*/ 41 w 101"/>
                <a:gd name="T57" fmla="*/ 8 h 15"/>
                <a:gd name="T58" fmla="*/ 41 w 101"/>
                <a:gd name="T59" fmla="*/ 5 h 15"/>
                <a:gd name="T60" fmla="*/ 39 w 101"/>
                <a:gd name="T61" fmla="*/ 5 h 15"/>
                <a:gd name="T62" fmla="*/ 39 w 101"/>
                <a:gd name="T63" fmla="*/ 8 h 15"/>
                <a:gd name="T64" fmla="*/ 36 w 101"/>
                <a:gd name="T65" fmla="*/ 8 h 15"/>
                <a:gd name="T66" fmla="*/ 34 w 101"/>
                <a:gd name="T67" fmla="*/ 10 h 15"/>
                <a:gd name="T68" fmla="*/ 34 w 101"/>
                <a:gd name="T69" fmla="*/ 8 h 15"/>
                <a:gd name="T70" fmla="*/ 31 w 101"/>
                <a:gd name="T71" fmla="*/ 10 h 15"/>
                <a:gd name="T72" fmla="*/ 28 w 101"/>
                <a:gd name="T73" fmla="*/ 10 h 15"/>
                <a:gd name="T74" fmla="*/ 26 w 101"/>
                <a:gd name="T75" fmla="*/ 10 h 15"/>
                <a:gd name="T76" fmla="*/ 23 w 101"/>
                <a:gd name="T77" fmla="*/ 10 h 15"/>
                <a:gd name="T78" fmla="*/ 21 w 101"/>
                <a:gd name="T79" fmla="*/ 10 h 15"/>
                <a:gd name="T80" fmla="*/ 18 w 101"/>
                <a:gd name="T81" fmla="*/ 13 h 15"/>
                <a:gd name="T82" fmla="*/ 15 w 101"/>
                <a:gd name="T83" fmla="*/ 13 h 15"/>
                <a:gd name="T84" fmla="*/ 13 w 101"/>
                <a:gd name="T85" fmla="*/ 13 h 15"/>
                <a:gd name="T86" fmla="*/ 10 w 101"/>
                <a:gd name="T87" fmla="*/ 13 h 15"/>
                <a:gd name="T88" fmla="*/ 8 w 101"/>
                <a:gd name="T89" fmla="*/ 13 h 15"/>
                <a:gd name="T90" fmla="*/ 5 w 101"/>
                <a:gd name="T91" fmla="*/ 13 h 15"/>
                <a:gd name="T92" fmla="*/ 3 w 101"/>
                <a:gd name="T93" fmla="*/ 13 h 15"/>
                <a:gd name="T94" fmla="*/ 0 w 101"/>
                <a:gd name="T95" fmla="*/ 13 h 15"/>
                <a:gd name="T96" fmla="*/ 0 w 101"/>
                <a:gd name="T97" fmla="*/ 15 h 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1"/>
                <a:gd name="T148" fmla="*/ 0 h 15"/>
                <a:gd name="T149" fmla="*/ 101 w 101"/>
                <a:gd name="T150" fmla="*/ 15 h 1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1" h="15">
                  <a:moveTo>
                    <a:pt x="101" y="8"/>
                  </a:moveTo>
                  <a:lnTo>
                    <a:pt x="101" y="10"/>
                  </a:lnTo>
                  <a:lnTo>
                    <a:pt x="98" y="10"/>
                  </a:lnTo>
                  <a:lnTo>
                    <a:pt x="98" y="13"/>
                  </a:lnTo>
                  <a:lnTo>
                    <a:pt x="95" y="13"/>
                  </a:lnTo>
                  <a:lnTo>
                    <a:pt x="93" y="13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3" y="8"/>
                  </a:lnTo>
                  <a:lnTo>
                    <a:pt x="80" y="5"/>
                  </a:lnTo>
                  <a:lnTo>
                    <a:pt x="77" y="5"/>
                  </a:lnTo>
                  <a:lnTo>
                    <a:pt x="77" y="2"/>
                  </a:lnTo>
                  <a:lnTo>
                    <a:pt x="75" y="2"/>
                  </a:lnTo>
                  <a:lnTo>
                    <a:pt x="72" y="2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2" y="2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54" y="2"/>
                  </a:lnTo>
                  <a:lnTo>
                    <a:pt x="52" y="5"/>
                  </a:lnTo>
                  <a:lnTo>
                    <a:pt x="49" y="5"/>
                  </a:lnTo>
                  <a:lnTo>
                    <a:pt x="46" y="5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5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1" y="10"/>
                  </a:lnTo>
                  <a:lnTo>
                    <a:pt x="28" y="10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0" name="Freeform 23"/>
            <p:cNvSpPr>
              <a:spLocks/>
            </p:cNvSpPr>
            <p:nvPr/>
          </p:nvSpPr>
          <p:spPr bwMode="auto">
            <a:xfrm>
              <a:off x="1936" y="1793"/>
              <a:ext cx="737" cy="335"/>
            </a:xfrm>
            <a:custGeom>
              <a:avLst/>
              <a:gdLst>
                <a:gd name="T0" fmla="*/ 529 w 737"/>
                <a:gd name="T1" fmla="*/ 13 h 335"/>
                <a:gd name="T2" fmla="*/ 565 w 737"/>
                <a:gd name="T3" fmla="*/ 13 h 335"/>
                <a:gd name="T4" fmla="*/ 588 w 737"/>
                <a:gd name="T5" fmla="*/ 23 h 335"/>
                <a:gd name="T6" fmla="*/ 603 w 737"/>
                <a:gd name="T7" fmla="*/ 23 h 335"/>
                <a:gd name="T8" fmla="*/ 619 w 737"/>
                <a:gd name="T9" fmla="*/ 21 h 335"/>
                <a:gd name="T10" fmla="*/ 639 w 737"/>
                <a:gd name="T11" fmla="*/ 23 h 335"/>
                <a:gd name="T12" fmla="*/ 652 w 737"/>
                <a:gd name="T13" fmla="*/ 34 h 335"/>
                <a:gd name="T14" fmla="*/ 668 w 737"/>
                <a:gd name="T15" fmla="*/ 16 h 335"/>
                <a:gd name="T16" fmla="*/ 665 w 737"/>
                <a:gd name="T17" fmla="*/ 0 h 335"/>
                <a:gd name="T18" fmla="*/ 683 w 737"/>
                <a:gd name="T19" fmla="*/ 8 h 335"/>
                <a:gd name="T20" fmla="*/ 701 w 737"/>
                <a:gd name="T21" fmla="*/ 31 h 335"/>
                <a:gd name="T22" fmla="*/ 719 w 737"/>
                <a:gd name="T23" fmla="*/ 49 h 335"/>
                <a:gd name="T24" fmla="*/ 722 w 737"/>
                <a:gd name="T25" fmla="*/ 83 h 335"/>
                <a:gd name="T26" fmla="*/ 735 w 737"/>
                <a:gd name="T27" fmla="*/ 98 h 335"/>
                <a:gd name="T28" fmla="*/ 712 w 737"/>
                <a:gd name="T29" fmla="*/ 121 h 335"/>
                <a:gd name="T30" fmla="*/ 696 w 737"/>
                <a:gd name="T31" fmla="*/ 139 h 335"/>
                <a:gd name="T32" fmla="*/ 665 w 737"/>
                <a:gd name="T33" fmla="*/ 147 h 335"/>
                <a:gd name="T34" fmla="*/ 639 w 737"/>
                <a:gd name="T35" fmla="*/ 150 h 335"/>
                <a:gd name="T36" fmla="*/ 624 w 737"/>
                <a:gd name="T37" fmla="*/ 155 h 335"/>
                <a:gd name="T38" fmla="*/ 603 w 737"/>
                <a:gd name="T39" fmla="*/ 152 h 335"/>
                <a:gd name="T40" fmla="*/ 580 w 737"/>
                <a:gd name="T41" fmla="*/ 170 h 335"/>
                <a:gd name="T42" fmla="*/ 554 w 737"/>
                <a:gd name="T43" fmla="*/ 191 h 335"/>
                <a:gd name="T44" fmla="*/ 523 w 737"/>
                <a:gd name="T45" fmla="*/ 191 h 335"/>
                <a:gd name="T46" fmla="*/ 521 w 737"/>
                <a:gd name="T47" fmla="*/ 217 h 335"/>
                <a:gd name="T48" fmla="*/ 490 w 737"/>
                <a:gd name="T49" fmla="*/ 227 h 335"/>
                <a:gd name="T50" fmla="*/ 464 w 737"/>
                <a:gd name="T51" fmla="*/ 250 h 335"/>
                <a:gd name="T52" fmla="*/ 446 w 737"/>
                <a:gd name="T53" fmla="*/ 253 h 335"/>
                <a:gd name="T54" fmla="*/ 420 w 737"/>
                <a:gd name="T55" fmla="*/ 243 h 335"/>
                <a:gd name="T56" fmla="*/ 405 w 737"/>
                <a:gd name="T57" fmla="*/ 237 h 335"/>
                <a:gd name="T58" fmla="*/ 384 w 737"/>
                <a:gd name="T59" fmla="*/ 232 h 335"/>
                <a:gd name="T60" fmla="*/ 371 w 737"/>
                <a:gd name="T61" fmla="*/ 245 h 335"/>
                <a:gd name="T62" fmla="*/ 343 w 737"/>
                <a:gd name="T63" fmla="*/ 255 h 335"/>
                <a:gd name="T64" fmla="*/ 317 w 737"/>
                <a:gd name="T65" fmla="*/ 279 h 335"/>
                <a:gd name="T66" fmla="*/ 278 w 737"/>
                <a:gd name="T67" fmla="*/ 294 h 335"/>
                <a:gd name="T68" fmla="*/ 240 w 737"/>
                <a:gd name="T69" fmla="*/ 299 h 335"/>
                <a:gd name="T70" fmla="*/ 206 w 737"/>
                <a:gd name="T71" fmla="*/ 307 h 335"/>
                <a:gd name="T72" fmla="*/ 173 w 737"/>
                <a:gd name="T73" fmla="*/ 330 h 335"/>
                <a:gd name="T74" fmla="*/ 147 w 737"/>
                <a:gd name="T75" fmla="*/ 328 h 335"/>
                <a:gd name="T76" fmla="*/ 111 w 737"/>
                <a:gd name="T77" fmla="*/ 330 h 335"/>
                <a:gd name="T78" fmla="*/ 80 w 737"/>
                <a:gd name="T79" fmla="*/ 320 h 335"/>
                <a:gd name="T80" fmla="*/ 41 w 737"/>
                <a:gd name="T81" fmla="*/ 307 h 335"/>
                <a:gd name="T82" fmla="*/ 5 w 737"/>
                <a:gd name="T83" fmla="*/ 297 h 335"/>
                <a:gd name="T84" fmla="*/ 15 w 737"/>
                <a:gd name="T85" fmla="*/ 266 h 335"/>
                <a:gd name="T86" fmla="*/ 15 w 737"/>
                <a:gd name="T87" fmla="*/ 237 h 335"/>
                <a:gd name="T88" fmla="*/ 23 w 737"/>
                <a:gd name="T89" fmla="*/ 209 h 335"/>
                <a:gd name="T90" fmla="*/ 33 w 737"/>
                <a:gd name="T91" fmla="*/ 181 h 335"/>
                <a:gd name="T92" fmla="*/ 49 w 737"/>
                <a:gd name="T93" fmla="*/ 157 h 335"/>
                <a:gd name="T94" fmla="*/ 70 w 737"/>
                <a:gd name="T95" fmla="*/ 139 h 335"/>
                <a:gd name="T96" fmla="*/ 93 w 737"/>
                <a:gd name="T97" fmla="*/ 129 h 335"/>
                <a:gd name="T98" fmla="*/ 113 w 737"/>
                <a:gd name="T99" fmla="*/ 121 h 335"/>
                <a:gd name="T100" fmla="*/ 142 w 737"/>
                <a:gd name="T101" fmla="*/ 106 h 335"/>
                <a:gd name="T102" fmla="*/ 173 w 737"/>
                <a:gd name="T103" fmla="*/ 96 h 335"/>
                <a:gd name="T104" fmla="*/ 201 w 737"/>
                <a:gd name="T105" fmla="*/ 85 h 335"/>
                <a:gd name="T106" fmla="*/ 229 w 737"/>
                <a:gd name="T107" fmla="*/ 85 h 335"/>
                <a:gd name="T108" fmla="*/ 266 w 737"/>
                <a:gd name="T109" fmla="*/ 83 h 335"/>
                <a:gd name="T110" fmla="*/ 304 w 737"/>
                <a:gd name="T111" fmla="*/ 83 h 335"/>
                <a:gd name="T112" fmla="*/ 338 w 737"/>
                <a:gd name="T113" fmla="*/ 80 h 335"/>
                <a:gd name="T114" fmla="*/ 369 w 737"/>
                <a:gd name="T115" fmla="*/ 60 h 335"/>
                <a:gd name="T116" fmla="*/ 400 w 737"/>
                <a:gd name="T117" fmla="*/ 60 h 335"/>
                <a:gd name="T118" fmla="*/ 431 w 737"/>
                <a:gd name="T119" fmla="*/ 47 h 335"/>
                <a:gd name="T120" fmla="*/ 462 w 737"/>
                <a:gd name="T121" fmla="*/ 36 h 335"/>
                <a:gd name="T122" fmla="*/ 485 w 737"/>
                <a:gd name="T123" fmla="*/ 29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37"/>
                <a:gd name="T187" fmla="*/ 0 h 335"/>
                <a:gd name="T188" fmla="*/ 737 w 737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37" h="335">
                  <a:moveTo>
                    <a:pt x="498" y="18"/>
                  </a:moveTo>
                  <a:lnTo>
                    <a:pt x="500" y="18"/>
                  </a:lnTo>
                  <a:lnTo>
                    <a:pt x="503" y="18"/>
                  </a:lnTo>
                  <a:lnTo>
                    <a:pt x="505" y="18"/>
                  </a:lnTo>
                  <a:lnTo>
                    <a:pt x="505" y="16"/>
                  </a:lnTo>
                  <a:lnTo>
                    <a:pt x="508" y="16"/>
                  </a:lnTo>
                  <a:lnTo>
                    <a:pt x="511" y="16"/>
                  </a:lnTo>
                  <a:lnTo>
                    <a:pt x="513" y="16"/>
                  </a:lnTo>
                  <a:lnTo>
                    <a:pt x="516" y="16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3" y="16"/>
                  </a:lnTo>
                  <a:lnTo>
                    <a:pt x="526" y="16"/>
                  </a:lnTo>
                  <a:lnTo>
                    <a:pt x="526" y="13"/>
                  </a:lnTo>
                  <a:lnTo>
                    <a:pt x="529" y="13"/>
                  </a:lnTo>
                  <a:lnTo>
                    <a:pt x="531" y="13"/>
                  </a:lnTo>
                  <a:lnTo>
                    <a:pt x="534" y="13"/>
                  </a:lnTo>
                  <a:lnTo>
                    <a:pt x="536" y="13"/>
                  </a:lnTo>
                  <a:lnTo>
                    <a:pt x="539" y="13"/>
                  </a:lnTo>
                  <a:lnTo>
                    <a:pt x="541" y="13"/>
                  </a:lnTo>
                  <a:lnTo>
                    <a:pt x="544" y="13"/>
                  </a:lnTo>
                  <a:lnTo>
                    <a:pt x="547" y="13"/>
                  </a:lnTo>
                  <a:lnTo>
                    <a:pt x="549" y="11"/>
                  </a:lnTo>
                  <a:lnTo>
                    <a:pt x="552" y="11"/>
                  </a:lnTo>
                  <a:lnTo>
                    <a:pt x="552" y="13"/>
                  </a:lnTo>
                  <a:lnTo>
                    <a:pt x="554" y="13"/>
                  </a:lnTo>
                  <a:lnTo>
                    <a:pt x="557" y="13"/>
                  </a:lnTo>
                  <a:lnTo>
                    <a:pt x="560" y="13"/>
                  </a:lnTo>
                  <a:lnTo>
                    <a:pt x="562" y="13"/>
                  </a:lnTo>
                  <a:lnTo>
                    <a:pt x="565" y="13"/>
                  </a:lnTo>
                  <a:lnTo>
                    <a:pt x="567" y="13"/>
                  </a:lnTo>
                  <a:lnTo>
                    <a:pt x="567" y="16"/>
                  </a:lnTo>
                  <a:lnTo>
                    <a:pt x="570" y="16"/>
                  </a:lnTo>
                  <a:lnTo>
                    <a:pt x="570" y="18"/>
                  </a:lnTo>
                  <a:lnTo>
                    <a:pt x="572" y="18"/>
                  </a:lnTo>
                  <a:lnTo>
                    <a:pt x="575" y="18"/>
                  </a:lnTo>
                  <a:lnTo>
                    <a:pt x="578" y="18"/>
                  </a:lnTo>
                  <a:lnTo>
                    <a:pt x="578" y="21"/>
                  </a:lnTo>
                  <a:lnTo>
                    <a:pt x="580" y="21"/>
                  </a:lnTo>
                  <a:lnTo>
                    <a:pt x="583" y="21"/>
                  </a:lnTo>
                  <a:lnTo>
                    <a:pt x="583" y="18"/>
                  </a:lnTo>
                  <a:lnTo>
                    <a:pt x="585" y="18"/>
                  </a:lnTo>
                  <a:lnTo>
                    <a:pt x="585" y="21"/>
                  </a:lnTo>
                  <a:lnTo>
                    <a:pt x="588" y="21"/>
                  </a:lnTo>
                  <a:lnTo>
                    <a:pt x="588" y="23"/>
                  </a:lnTo>
                  <a:lnTo>
                    <a:pt x="590" y="23"/>
                  </a:lnTo>
                  <a:lnTo>
                    <a:pt x="593" y="23"/>
                  </a:lnTo>
                  <a:lnTo>
                    <a:pt x="593" y="21"/>
                  </a:lnTo>
                  <a:lnTo>
                    <a:pt x="593" y="23"/>
                  </a:lnTo>
                  <a:lnTo>
                    <a:pt x="596" y="23"/>
                  </a:lnTo>
                  <a:lnTo>
                    <a:pt x="598" y="26"/>
                  </a:lnTo>
                  <a:lnTo>
                    <a:pt x="601" y="26"/>
                  </a:lnTo>
                  <a:lnTo>
                    <a:pt x="601" y="29"/>
                  </a:lnTo>
                  <a:lnTo>
                    <a:pt x="603" y="29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3" y="23"/>
                  </a:lnTo>
                  <a:lnTo>
                    <a:pt x="606" y="23"/>
                  </a:lnTo>
                  <a:lnTo>
                    <a:pt x="606" y="21"/>
                  </a:lnTo>
                  <a:lnTo>
                    <a:pt x="609" y="21"/>
                  </a:lnTo>
                  <a:lnTo>
                    <a:pt x="609" y="23"/>
                  </a:lnTo>
                  <a:lnTo>
                    <a:pt x="606" y="23"/>
                  </a:lnTo>
                  <a:lnTo>
                    <a:pt x="609" y="23"/>
                  </a:lnTo>
                  <a:lnTo>
                    <a:pt x="609" y="26"/>
                  </a:lnTo>
                  <a:lnTo>
                    <a:pt x="611" y="26"/>
                  </a:lnTo>
                  <a:lnTo>
                    <a:pt x="611" y="23"/>
                  </a:lnTo>
                  <a:lnTo>
                    <a:pt x="614" y="23"/>
                  </a:lnTo>
                  <a:lnTo>
                    <a:pt x="616" y="23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4" y="23"/>
                  </a:lnTo>
                  <a:lnTo>
                    <a:pt x="624" y="21"/>
                  </a:lnTo>
                  <a:lnTo>
                    <a:pt x="627" y="21"/>
                  </a:lnTo>
                  <a:lnTo>
                    <a:pt x="629" y="21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4" y="23"/>
                  </a:lnTo>
                  <a:lnTo>
                    <a:pt x="634" y="21"/>
                  </a:lnTo>
                  <a:lnTo>
                    <a:pt x="634" y="23"/>
                  </a:lnTo>
                  <a:lnTo>
                    <a:pt x="637" y="23"/>
                  </a:lnTo>
                  <a:lnTo>
                    <a:pt x="639" y="23"/>
                  </a:lnTo>
                  <a:lnTo>
                    <a:pt x="639" y="21"/>
                  </a:lnTo>
                  <a:lnTo>
                    <a:pt x="642" y="21"/>
                  </a:lnTo>
                  <a:lnTo>
                    <a:pt x="645" y="21"/>
                  </a:lnTo>
                  <a:lnTo>
                    <a:pt x="645" y="23"/>
                  </a:lnTo>
                  <a:lnTo>
                    <a:pt x="642" y="23"/>
                  </a:lnTo>
                  <a:lnTo>
                    <a:pt x="642" y="26"/>
                  </a:lnTo>
                  <a:lnTo>
                    <a:pt x="642" y="29"/>
                  </a:lnTo>
                  <a:lnTo>
                    <a:pt x="645" y="29"/>
                  </a:lnTo>
                  <a:lnTo>
                    <a:pt x="645" y="31"/>
                  </a:lnTo>
                  <a:lnTo>
                    <a:pt x="647" y="31"/>
                  </a:lnTo>
                  <a:lnTo>
                    <a:pt x="647" y="34"/>
                  </a:lnTo>
                  <a:lnTo>
                    <a:pt x="650" y="34"/>
                  </a:lnTo>
                  <a:lnTo>
                    <a:pt x="650" y="31"/>
                  </a:lnTo>
                  <a:lnTo>
                    <a:pt x="652" y="31"/>
                  </a:lnTo>
                  <a:lnTo>
                    <a:pt x="652" y="34"/>
                  </a:lnTo>
                  <a:lnTo>
                    <a:pt x="655" y="34"/>
                  </a:lnTo>
                  <a:lnTo>
                    <a:pt x="655" y="31"/>
                  </a:lnTo>
                  <a:lnTo>
                    <a:pt x="658" y="31"/>
                  </a:lnTo>
                  <a:lnTo>
                    <a:pt x="658" y="29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3" y="26"/>
                  </a:lnTo>
                  <a:lnTo>
                    <a:pt x="663" y="23"/>
                  </a:lnTo>
                  <a:lnTo>
                    <a:pt x="663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6"/>
                  </a:lnTo>
                  <a:lnTo>
                    <a:pt x="668" y="16"/>
                  </a:lnTo>
                  <a:lnTo>
                    <a:pt x="668" y="13"/>
                  </a:lnTo>
                  <a:lnTo>
                    <a:pt x="665" y="13"/>
                  </a:lnTo>
                  <a:lnTo>
                    <a:pt x="665" y="11"/>
                  </a:lnTo>
                  <a:lnTo>
                    <a:pt x="665" y="8"/>
                  </a:lnTo>
                  <a:lnTo>
                    <a:pt x="663" y="8"/>
                  </a:lnTo>
                  <a:lnTo>
                    <a:pt x="663" y="5"/>
                  </a:lnTo>
                  <a:lnTo>
                    <a:pt x="660" y="5"/>
                  </a:lnTo>
                  <a:lnTo>
                    <a:pt x="658" y="5"/>
                  </a:lnTo>
                  <a:lnTo>
                    <a:pt x="658" y="3"/>
                  </a:lnTo>
                  <a:lnTo>
                    <a:pt x="660" y="3"/>
                  </a:lnTo>
                  <a:lnTo>
                    <a:pt x="660" y="0"/>
                  </a:lnTo>
                  <a:lnTo>
                    <a:pt x="663" y="0"/>
                  </a:lnTo>
                  <a:lnTo>
                    <a:pt x="663" y="3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8" y="0"/>
                  </a:lnTo>
                  <a:lnTo>
                    <a:pt x="670" y="0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6" y="3"/>
                  </a:lnTo>
                  <a:lnTo>
                    <a:pt x="678" y="3"/>
                  </a:lnTo>
                  <a:lnTo>
                    <a:pt x="681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0"/>
                  </a:lnTo>
                  <a:lnTo>
                    <a:pt x="688" y="3"/>
                  </a:lnTo>
                  <a:lnTo>
                    <a:pt x="686" y="3"/>
                  </a:lnTo>
                  <a:lnTo>
                    <a:pt x="683" y="5"/>
                  </a:lnTo>
                  <a:lnTo>
                    <a:pt x="683" y="8"/>
                  </a:lnTo>
                  <a:lnTo>
                    <a:pt x="681" y="8"/>
                  </a:lnTo>
                  <a:lnTo>
                    <a:pt x="681" y="11"/>
                  </a:lnTo>
                  <a:lnTo>
                    <a:pt x="681" y="13"/>
                  </a:lnTo>
                  <a:lnTo>
                    <a:pt x="683" y="13"/>
                  </a:lnTo>
                  <a:lnTo>
                    <a:pt x="683" y="16"/>
                  </a:lnTo>
                  <a:lnTo>
                    <a:pt x="686" y="18"/>
                  </a:lnTo>
                  <a:lnTo>
                    <a:pt x="688" y="18"/>
                  </a:lnTo>
                  <a:lnTo>
                    <a:pt x="691" y="21"/>
                  </a:lnTo>
                  <a:lnTo>
                    <a:pt x="694" y="23"/>
                  </a:lnTo>
                  <a:lnTo>
                    <a:pt x="694" y="26"/>
                  </a:lnTo>
                  <a:lnTo>
                    <a:pt x="694" y="29"/>
                  </a:lnTo>
                  <a:lnTo>
                    <a:pt x="696" y="29"/>
                  </a:lnTo>
                  <a:lnTo>
                    <a:pt x="696" y="31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1" y="34"/>
                  </a:lnTo>
                  <a:lnTo>
                    <a:pt x="704" y="34"/>
                  </a:lnTo>
                  <a:lnTo>
                    <a:pt x="704" y="36"/>
                  </a:lnTo>
                  <a:lnTo>
                    <a:pt x="704" y="39"/>
                  </a:lnTo>
                  <a:lnTo>
                    <a:pt x="701" y="39"/>
                  </a:lnTo>
                  <a:lnTo>
                    <a:pt x="704" y="41"/>
                  </a:lnTo>
                  <a:lnTo>
                    <a:pt x="704" y="44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7"/>
                  </a:lnTo>
                  <a:lnTo>
                    <a:pt x="712" y="47"/>
                  </a:lnTo>
                  <a:lnTo>
                    <a:pt x="714" y="47"/>
                  </a:lnTo>
                  <a:lnTo>
                    <a:pt x="717" y="47"/>
                  </a:lnTo>
                  <a:lnTo>
                    <a:pt x="719" y="47"/>
                  </a:lnTo>
                  <a:lnTo>
                    <a:pt x="719" y="49"/>
                  </a:lnTo>
                  <a:lnTo>
                    <a:pt x="722" y="49"/>
                  </a:lnTo>
                  <a:lnTo>
                    <a:pt x="722" y="52"/>
                  </a:lnTo>
                  <a:lnTo>
                    <a:pt x="722" y="54"/>
                  </a:lnTo>
                  <a:lnTo>
                    <a:pt x="725" y="60"/>
                  </a:lnTo>
                  <a:lnTo>
                    <a:pt x="725" y="62"/>
                  </a:lnTo>
                  <a:lnTo>
                    <a:pt x="725" y="65"/>
                  </a:lnTo>
                  <a:lnTo>
                    <a:pt x="722" y="67"/>
                  </a:lnTo>
                  <a:lnTo>
                    <a:pt x="722" y="70"/>
                  </a:lnTo>
                  <a:lnTo>
                    <a:pt x="719" y="70"/>
                  </a:lnTo>
                  <a:lnTo>
                    <a:pt x="719" y="72"/>
                  </a:lnTo>
                  <a:lnTo>
                    <a:pt x="719" y="75"/>
                  </a:lnTo>
                  <a:lnTo>
                    <a:pt x="719" y="78"/>
                  </a:lnTo>
                  <a:lnTo>
                    <a:pt x="719" y="80"/>
                  </a:lnTo>
                  <a:lnTo>
                    <a:pt x="722" y="80"/>
                  </a:lnTo>
                  <a:lnTo>
                    <a:pt x="722" y="83"/>
                  </a:lnTo>
                  <a:lnTo>
                    <a:pt x="722" y="85"/>
                  </a:lnTo>
                  <a:lnTo>
                    <a:pt x="722" y="88"/>
                  </a:lnTo>
                  <a:lnTo>
                    <a:pt x="719" y="88"/>
                  </a:lnTo>
                  <a:lnTo>
                    <a:pt x="719" y="90"/>
                  </a:lnTo>
                  <a:lnTo>
                    <a:pt x="719" y="93"/>
                  </a:lnTo>
                  <a:lnTo>
                    <a:pt x="717" y="93"/>
                  </a:lnTo>
                  <a:lnTo>
                    <a:pt x="717" y="96"/>
                  </a:lnTo>
                  <a:lnTo>
                    <a:pt x="717" y="98"/>
                  </a:lnTo>
                  <a:lnTo>
                    <a:pt x="719" y="98"/>
                  </a:lnTo>
                  <a:lnTo>
                    <a:pt x="722" y="98"/>
                  </a:lnTo>
                  <a:lnTo>
                    <a:pt x="725" y="98"/>
                  </a:lnTo>
                  <a:lnTo>
                    <a:pt x="727" y="98"/>
                  </a:lnTo>
                  <a:lnTo>
                    <a:pt x="730" y="98"/>
                  </a:lnTo>
                  <a:lnTo>
                    <a:pt x="732" y="98"/>
                  </a:lnTo>
                  <a:lnTo>
                    <a:pt x="735" y="98"/>
                  </a:lnTo>
                  <a:lnTo>
                    <a:pt x="737" y="98"/>
                  </a:lnTo>
                  <a:lnTo>
                    <a:pt x="735" y="101"/>
                  </a:lnTo>
                  <a:lnTo>
                    <a:pt x="732" y="103"/>
                  </a:lnTo>
                  <a:lnTo>
                    <a:pt x="730" y="106"/>
                  </a:lnTo>
                  <a:lnTo>
                    <a:pt x="727" y="109"/>
                  </a:lnTo>
                  <a:lnTo>
                    <a:pt x="725" y="109"/>
                  </a:lnTo>
                  <a:lnTo>
                    <a:pt x="725" y="111"/>
                  </a:lnTo>
                  <a:lnTo>
                    <a:pt x="722" y="111"/>
                  </a:lnTo>
                  <a:lnTo>
                    <a:pt x="719" y="111"/>
                  </a:lnTo>
                  <a:lnTo>
                    <a:pt x="719" y="114"/>
                  </a:lnTo>
                  <a:lnTo>
                    <a:pt x="717" y="114"/>
                  </a:lnTo>
                  <a:lnTo>
                    <a:pt x="714" y="116"/>
                  </a:lnTo>
                  <a:lnTo>
                    <a:pt x="714" y="119"/>
                  </a:lnTo>
                  <a:lnTo>
                    <a:pt x="712" y="119"/>
                  </a:lnTo>
                  <a:lnTo>
                    <a:pt x="712" y="121"/>
                  </a:lnTo>
                  <a:lnTo>
                    <a:pt x="712" y="124"/>
                  </a:lnTo>
                  <a:lnTo>
                    <a:pt x="712" y="127"/>
                  </a:lnTo>
                  <a:lnTo>
                    <a:pt x="714" y="127"/>
                  </a:lnTo>
                  <a:lnTo>
                    <a:pt x="714" y="129"/>
                  </a:lnTo>
                  <a:lnTo>
                    <a:pt x="714" y="132"/>
                  </a:lnTo>
                  <a:lnTo>
                    <a:pt x="714" y="134"/>
                  </a:lnTo>
                  <a:lnTo>
                    <a:pt x="712" y="134"/>
                  </a:lnTo>
                  <a:lnTo>
                    <a:pt x="709" y="134"/>
                  </a:lnTo>
                  <a:lnTo>
                    <a:pt x="707" y="134"/>
                  </a:lnTo>
                  <a:lnTo>
                    <a:pt x="704" y="134"/>
                  </a:lnTo>
                  <a:lnTo>
                    <a:pt x="701" y="134"/>
                  </a:lnTo>
                  <a:lnTo>
                    <a:pt x="699" y="134"/>
                  </a:lnTo>
                  <a:lnTo>
                    <a:pt x="696" y="134"/>
                  </a:lnTo>
                  <a:lnTo>
                    <a:pt x="696" y="137"/>
                  </a:lnTo>
                  <a:lnTo>
                    <a:pt x="696" y="139"/>
                  </a:lnTo>
                  <a:lnTo>
                    <a:pt x="694" y="139"/>
                  </a:lnTo>
                  <a:lnTo>
                    <a:pt x="694" y="142"/>
                  </a:lnTo>
                  <a:lnTo>
                    <a:pt x="691" y="145"/>
                  </a:lnTo>
                  <a:lnTo>
                    <a:pt x="688" y="145"/>
                  </a:lnTo>
                  <a:lnTo>
                    <a:pt x="686" y="142"/>
                  </a:lnTo>
                  <a:lnTo>
                    <a:pt x="683" y="142"/>
                  </a:lnTo>
                  <a:lnTo>
                    <a:pt x="681" y="142"/>
                  </a:lnTo>
                  <a:lnTo>
                    <a:pt x="678" y="142"/>
                  </a:lnTo>
                  <a:lnTo>
                    <a:pt x="676" y="142"/>
                  </a:lnTo>
                  <a:lnTo>
                    <a:pt x="676" y="145"/>
                  </a:lnTo>
                  <a:lnTo>
                    <a:pt x="673" y="145"/>
                  </a:lnTo>
                  <a:lnTo>
                    <a:pt x="673" y="147"/>
                  </a:lnTo>
                  <a:lnTo>
                    <a:pt x="670" y="147"/>
                  </a:lnTo>
                  <a:lnTo>
                    <a:pt x="668" y="147"/>
                  </a:lnTo>
                  <a:lnTo>
                    <a:pt x="665" y="147"/>
                  </a:lnTo>
                  <a:lnTo>
                    <a:pt x="665" y="150"/>
                  </a:lnTo>
                  <a:lnTo>
                    <a:pt x="663" y="150"/>
                  </a:lnTo>
                  <a:lnTo>
                    <a:pt x="663" y="147"/>
                  </a:lnTo>
                  <a:lnTo>
                    <a:pt x="660" y="147"/>
                  </a:lnTo>
                  <a:lnTo>
                    <a:pt x="658" y="147"/>
                  </a:lnTo>
                  <a:lnTo>
                    <a:pt x="658" y="150"/>
                  </a:lnTo>
                  <a:lnTo>
                    <a:pt x="655" y="150"/>
                  </a:lnTo>
                  <a:lnTo>
                    <a:pt x="652" y="150"/>
                  </a:lnTo>
                  <a:lnTo>
                    <a:pt x="650" y="150"/>
                  </a:lnTo>
                  <a:lnTo>
                    <a:pt x="650" y="147"/>
                  </a:lnTo>
                  <a:lnTo>
                    <a:pt x="647" y="147"/>
                  </a:lnTo>
                  <a:lnTo>
                    <a:pt x="645" y="147"/>
                  </a:lnTo>
                  <a:lnTo>
                    <a:pt x="642" y="147"/>
                  </a:lnTo>
                  <a:lnTo>
                    <a:pt x="642" y="150"/>
                  </a:lnTo>
                  <a:lnTo>
                    <a:pt x="639" y="150"/>
                  </a:lnTo>
                  <a:lnTo>
                    <a:pt x="639" y="152"/>
                  </a:lnTo>
                  <a:lnTo>
                    <a:pt x="637" y="152"/>
                  </a:lnTo>
                  <a:lnTo>
                    <a:pt x="634" y="152"/>
                  </a:lnTo>
                  <a:lnTo>
                    <a:pt x="634" y="155"/>
                  </a:lnTo>
                  <a:lnTo>
                    <a:pt x="634" y="152"/>
                  </a:lnTo>
                  <a:lnTo>
                    <a:pt x="632" y="152"/>
                  </a:lnTo>
                  <a:lnTo>
                    <a:pt x="629" y="152"/>
                  </a:lnTo>
                  <a:lnTo>
                    <a:pt x="629" y="155"/>
                  </a:lnTo>
                  <a:lnTo>
                    <a:pt x="629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5"/>
                  </a:lnTo>
                  <a:lnTo>
                    <a:pt x="624" y="155"/>
                  </a:lnTo>
                  <a:lnTo>
                    <a:pt x="624" y="152"/>
                  </a:lnTo>
                  <a:lnTo>
                    <a:pt x="621" y="152"/>
                  </a:lnTo>
                  <a:lnTo>
                    <a:pt x="621" y="155"/>
                  </a:lnTo>
                  <a:lnTo>
                    <a:pt x="619" y="155"/>
                  </a:lnTo>
                  <a:lnTo>
                    <a:pt x="616" y="157"/>
                  </a:lnTo>
                  <a:lnTo>
                    <a:pt x="614" y="157"/>
                  </a:lnTo>
                  <a:lnTo>
                    <a:pt x="616" y="157"/>
                  </a:lnTo>
                  <a:lnTo>
                    <a:pt x="614" y="155"/>
                  </a:lnTo>
                  <a:lnTo>
                    <a:pt x="614" y="157"/>
                  </a:lnTo>
                  <a:lnTo>
                    <a:pt x="611" y="157"/>
                  </a:lnTo>
                  <a:lnTo>
                    <a:pt x="611" y="155"/>
                  </a:lnTo>
                  <a:lnTo>
                    <a:pt x="611" y="152"/>
                  </a:lnTo>
                  <a:lnTo>
                    <a:pt x="609" y="152"/>
                  </a:lnTo>
                  <a:lnTo>
                    <a:pt x="606" y="152"/>
                  </a:lnTo>
                  <a:lnTo>
                    <a:pt x="603" y="152"/>
                  </a:lnTo>
                  <a:lnTo>
                    <a:pt x="601" y="152"/>
                  </a:lnTo>
                  <a:lnTo>
                    <a:pt x="601" y="155"/>
                  </a:lnTo>
                  <a:lnTo>
                    <a:pt x="598" y="155"/>
                  </a:lnTo>
                  <a:lnTo>
                    <a:pt x="598" y="157"/>
                  </a:lnTo>
                  <a:lnTo>
                    <a:pt x="598" y="160"/>
                  </a:lnTo>
                  <a:lnTo>
                    <a:pt x="596" y="160"/>
                  </a:lnTo>
                  <a:lnTo>
                    <a:pt x="593" y="160"/>
                  </a:lnTo>
                  <a:lnTo>
                    <a:pt x="593" y="163"/>
                  </a:lnTo>
                  <a:lnTo>
                    <a:pt x="590" y="163"/>
                  </a:lnTo>
                  <a:lnTo>
                    <a:pt x="588" y="163"/>
                  </a:lnTo>
                  <a:lnTo>
                    <a:pt x="585" y="165"/>
                  </a:lnTo>
                  <a:lnTo>
                    <a:pt x="583" y="165"/>
                  </a:lnTo>
                  <a:lnTo>
                    <a:pt x="583" y="168"/>
                  </a:lnTo>
                  <a:lnTo>
                    <a:pt x="580" y="168"/>
                  </a:lnTo>
                  <a:lnTo>
                    <a:pt x="580" y="170"/>
                  </a:lnTo>
                  <a:lnTo>
                    <a:pt x="578" y="173"/>
                  </a:lnTo>
                  <a:lnTo>
                    <a:pt x="578" y="176"/>
                  </a:lnTo>
                  <a:lnTo>
                    <a:pt x="575" y="178"/>
                  </a:lnTo>
                  <a:lnTo>
                    <a:pt x="572" y="178"/>
                  </a:lnTo>
                  <a:lnTo>
                    <a:pt x="572" y="181"/>
                  </a:lnTo>
                  <a:lnTo>
                    <a:pt x="570" y="181"/>
                  </a:lnTo>
                  <a:lnTo>
                    <a:pt x="567" y="181"/>
                  </a:lnTo>
                  <a:lnTo>
                    <a:pt x="565" y="183"/>
                  </a:lnTo>
                  <a:lnTo>
                    <a:pt x="565" y="186"/>
                  </a:lnTo>
                  <a:lnTo>
                    <a:pt x="562" y="186"/>
                  </a:lnTo>
                  <a:lnTo>
                    <a:pt x="562" y="188"/>
                  </a:lnTo>
                  <a:lnTo>
                    <a:pt x="560" y="188"/>
                  </a:lnTo>
                  <a:lnTo>
                    <a:pt x="557" y="188"/>
                  </a:lnTo>
                  <a:lnTo>
                    <a:pt x="557" y="191"/>
                  </a:lnTo>
                  <a:lnTo>
                    <a:pt x="554" y="191"/>
                  </a:lnTo>
                  <a:lnTo>
                    <a:pt x="552" y="191"/>
                  </a:lnTo>
                  <a:lnTo>
                    <a:pt x="549" y="194"/>
                  </a:lnTo>
                  <a:lnTo>
                    <a:pt x="547" y="194"/>
                  </a:lnTo>
                  <a:lnTo>
                    <a:pt x="544" y="196"/>
                  </a:lnTo>
                  <a:lnTo>
                    <a:pt x="541" y="196"/>
                  </a:lnTo>
                  <a:lnTo>
                    <a:pt x="541" y="199"/>
                  </a:lnTo>
                  <a:lnTo>
                    <a:pt x="539" y="199"/>
                  </a:lnTo>
                  <a:lnTo>
                    <a:pt x="536" y="199"/>
                  </a:lnTo>
                  <a:lnTo>
                    <a:pt x="536" y="196"/>
                  </a:lnTo>
                  <a:lnTo>
                    <a:pt x="534" y="196"/>
                  </a:lnTo>
                  <a:lnTo>
                    <a:pt x="534" y="194"/>
                  </a:lnTo>
                  <a:lnTo>
                    <a:pt x="531" y="191"/>
                  </a:lnTo>
                  <a:lnTo>
                    <a:pt x="529" y="191"/>
                  </a:lnTo>
                  <a:lnTo>
                    <a:pt x="526" y="191"/>
                  </a:lnTo>
                  <a:lnTo>
                    <a:pt x="523" y="191"/>
                  </a:lnTo>
                  <a:lnTo>
                    <a:pt x="523" y="194"/>
                  </a:lnTo>
                  <a:lnTo>
                    <a:pt x="521" y="194"/>
                  </a:lnTo>
                  <a:lnTo>
                    <a:pt x="521" y="196"/>
                  </a:lnTo>
                  <a:lnTo>
                    <a:pt x="521" y="199"/>
                  </a:lnTo>
                  <a:lnTo>
                    <a:pt x="521" y="201"/>
                  </a:lnTo>
                  <a:lnTo>
                    <a:pt x="518" y="201"/>
                  </a:lnTo>
                  <a:lnTo>
                    <a:pt x="518" y="204"/>
                  </a:lnTo>
                  <a:lnTo>
                    <a:pt x="518" y="206"/>
                  </a:lnTo>
                  <a:lnTo>
                    <a:pt x="521" y="206"/>
                  </a:lnTo>
                  <a:lnTo>
                    <a:pt x="521" y="209"/>
                  </a:lnTo>
                  <a:lnTo>
                    <a:pt x="518" y="209"/>
                  </a:lnTo>
                  <a:lnTo>
                    <a:pt x="518" y="212"/>
                  </a:lnTo>
                  <a:lnTo>
                    <a:pt x="518" y="214"/>
                  </a:lnTo>
                  <a:lnTo>
                    <a:pt x="521" y="214"/>
                  </a:lnTo>
                  <a:lnTo>
                    <a:pt x="521" y="217"/>
                  </a:lnTo>
                  <a:lnTo>
                    <a:pt x="521" y="219"/>
                  </a:lnTo>
                  <a:lnTo>
                    <a:pt x="518" y="219"/>
                  </a:lnTo>
                  <a:lnTo>
                    <a:pt x="518" y="222"/>
                  </a:lnTo>
                  <a:lnTo>
                    <a:pt x="518" y="225"/>
                  </a:lnTo>
                  <a:lnTo>
                    <a:pt x="516" y="227"/>
                  </a:lnTo>
                  <a:lnTo>
                    <a:pt x="513" y="227"/>
                  </a:lnTo>
                  <a:lnTo>
                    <a:pt x="511" y="227"/>
                  </a:lnTo>
                  <a:lnTo>
                    <a:pt x="508" y="227"/>
                  </a:lnTo>
                  <a:lnTo>
                    <a:pt x="505" y="227"/>
                  </a:lnTo>
                  <a:lnTo>
                    <a:pt x="503" y="227"/>
                  </a:lnTo>
                  <a:lnTo>
                    <a:pt x="500" y="227"/>
                  </a:lnTo>
                  <a:lnTo>
                    <a:pt x="498" y="227"/>
                  </a:lnTo>
                  <a:lnTo>
                    <a:pt x="495" y="227"/>
                  </a:lnTo>
                  <a:lnTo>
                    <a:pt x="492" y="227"/>
                  </a:lnTo>
                  <a:lnTo>
                    <a:pt x="490" y="227"/>
                  </a:lnTo>
                  <a:lnTo>
                    <a:pt x="487" y="230"/>
                  </a:lnTo>
                  <a:lnTo>
                    <a:pt x="485" y="232"/>
                  </a:lnTo>
                  <a:lnTo>
                    <a:pt x="482" y="232"/>
                  </a:lnTo>
                  <a:lnTo>
                    <a:pt x="480" y="232"/>
                  </a:lnTo>
                  <a:lnTo>
                    <a:pt x="477" y="235"/>
                  </a:lnTo>
                  <a:lnTo>
                    <a:pt x="477" y="237"/>
                  </a:lnTo>
                  <a:lnTo>
                    <a:pt x="474" y="237"/>
                  </a:lnTo>
                  <a:lnTo>
                    <a:pt x="474" y="240"/>
                  </a:lnTo>
                  <a:lnTo>
                    <a:pt x="474" y="243"/>
                  </a:lnTo>
                  <a:lnTo>
                    <a:pt x="472" y="243"/>
                  </a:lnTo>
                  <a:lnTo>
                    <a:pt x="472" y="245"/>
                  </a:lnTo>
                  <a:lnTo>
                    <a:pt x="469" y="245"/>
                  </a:lnTo>
                  <a:lnTo>
                    <a:pt x="467" y="245"/>
                  </a:lnTo>
                  <a:lnTo>
                    <a:pt x="467" y="248"/>
                  </a:lnTo>
                  <a:lnTo>
                    <a:pt x="464" y="250"/>
                  </a:lnTo>
                  <a:lnTo>
                    <a:pt x="462" y="250"/>
                  </a:lnTo>
                  <a:lnTo>
                    <a:pt x="462" y="248"/>
                  </a:lnTo>
                  <a:lnTo>
                    <a:pt x="462" y="245"/>
                  </a:lnTo>
                  <a:lnTo>
                    <a:pt x="459" y="245"/>
                  </a:lnTo>
                  <a:lnTo>
                    <a:pt x="456" y="245"/>
                  </a:lnTo>
                  <a:lnTo>
                    <a:pt x="454" y="243"/>
                  </a:lnTo>
                  <a:lnTo>
                    <a:pt x="451" y="243"/>
                  </a:lnTo>
                  <a:lnTo>
                    <a:pt x="449" y="243"/>
                  </a:lnTo>
                  <a:lnTo>
                    <a:pt x="449" y="245"/>
                  </a:lnTo>
                  <a:lnTo>
                    <a:pt x="451" y="245"/>
                  </a:lnTo>
                  <a:lnTo>
                    <a:pt x="451" y="248"/>
                  </a:lnTo>
                  <a:lnTo>
                    <a:pt x="451" y="250"/>
                  </a:lnTo>
                  <a:lnTo>
                    <a:pt x="449" y="250"/>
                  </a:lnTo>
                  <a:lnTo>
                    <a:pt x="449" y="253"/>
                  </a:lnTo>
                  <a:lnTo>
                    <a:pt x="446" y="253"/>
                  </a:lnTo>
                  <a:lnTo>
                    <a:pt x="443" y="253"/>
                  </a:lnTo>
                  <a:lnTo>
                    <a:pt x="443" y="250"/>
                  </a:lnTo>
                  <a:lnTo>
                    <a:pt x="441" y="250"/>
                  </a:lnTo>
                  <a:lnTo>
                    <a:pt x="438" y="250"/>
                  </a:lnTo>
                  <a:lnTo>
                    <a:pt x="436" y="250"/>
                  </a:lnTo>
                  <a:lnTo>
                    <a:pt x="433" y="250"/>
                  </a:lnTo>
                  <a:lnTo>
                    <a:pt x="433" y="248"/>
                  </a:lnTo>
                  <a:lnTo>
                    <a:pt x="431" y="248"/>
                  </a:lnTo>
                  <a:lnTo>
                    <a:pt x="431" y="245"/>
                  </a:lnTo>
                  <a:lnTo>
                    <a:pt x="431" y="243"/>
                  </a:lnTo>
                  <a:lnTo>
                    <a:pt x="428" y="240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3"/>
                  </a:lnTo>
                  <a:lnTo>
                    <a:pt x="420" y="243"/>
                  </a:lnTo>
                  <a:lnTo>
                    <a:pt x="420" y="245"/>
                  </a:lnTo>
                  <a:lnTo>
                    <a:pt x="418" y="245"/>
                  </a:lnTo>
                  <a:lnTo>
                    <a:pt x="418" y="243"/>
                  </a:lnTo>
                  <a:lnTo>
                    <a:pt x="415" y="243"/>
                  </a:lnTo>
                  <a:lnTo>
                    <a:pt x="418" y="240"/>
                  </a:lnTo>
                  <a:lnTo>
                    <a:pt x="418" y="237"/>
                  </a:lnTo>
                  <a:lnTo>
                    <a:pt x="418" y="235"/>
                  </a:lnTo>
                  <a:lnTo>
                    <a:pt x="415" y="235"/>
                  </a:lnTo>
                  <a:lnTo>
                    <a:pt x="413" y="235"/>
                  </a:lnTo>
                  <a:lnTo>
                    <a:pt x="413" y="237"/>
                  </a:lnTo>
                  <a:lnTo>
                    <a:pt x="413" y="240"/>
                  </a:lnTo>
                  <a:lnTo>
                    <a:pt x="410" y="240"/>
                  </a:lnTo>
                  <a:lnTo>
                    <a:pt x="410" y="237"/>
                  </a:lnTo>
                  <a:lnTo>
                    <a:pt x="407" y="237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4" y="240"/>
                  </a:lnTo>
                  <a:lnTo>
                    <a:pt x="392" y="240"/>
                  </a:lnTo>
                  <a:lnTo>
                    <a:pt x="392" y="243"/>
                  </a:lnTo>
                  <a:lnTo>
                    <a:pt x="389" y="243"/>
                  </a:lnTo>
                  <a:lnTo>
                    <a:pt x="387" y="240"/>
                  </a:lnTo>
                  <a:lnTo>
                    <a:pt x="384" y="240"/>
                  </a:lnTo>
                  <a:lnTo>
                    <a:pt x="384" y="237"/>
                  </a:lnTo>
                  <a:lnTo>
                    <a:pt x="387" y="237"/>
                  </a:lnTo>
                  <a:lnTo>
                    <a:pt x="389" y="237"/>
                  </a:lnTo>
                  <a:lnTo>
                    <a:pt x="389" y="235"/>
                  </a:lnTo>
                  <a:lnTo>
                    <a:pt x="387" y="235"/>
                  </a:lnTo>
                  <a:lnTo>
                    <a:pt x="384" y="232"/>
                  </a:lnTo>
                  <a:lnTo>
                    <a:pt x="382" y="232"/>
                  </a:lnTo>
                  <a:lnTo>
                    <a:pt x="382" y="230"/>
                  </a:lnTo>
                  <a:lnTo>
                    <a:pt x="379" y="230"/>
                  </a:lnTo>
                  <a:lnTo>
                    <a:pt x="379" y="232"/>
                  </a:lnTo>
                  <a:lnTo>
                    <a:pt x="382" y="232"/>
                  </a:lnTo>
                  <a:lnTo>
                    <a:pt x="382" y="235"/>
                  </a:lnTo>
                  <a:lnTo>
                    <a:pt x="382" y="237"/>
                  </a:lnTo>
                  <a:lnTo>
                    <a:pt x="379" y="237"/>
                  </a:lnTo>
                  <a:lnTo>
                    <a:pt x="376" y="237"/>
                  </a:lnTo>
                  <a:lnTo>
                    <a:pt x="376" y="235"/>
                  </a:lnTo>
                  <a:lnTo>
                    <a:pt x="374" y="235"/>
                  </a:lnTo>
                  <a:lnTo>
                    <a:pt x="371" y="237"/>
                  </a:lnTo>
                  <a:lnTo>
                    <a:pt x="371" y="240"/>
                  </a:lnTo>
                  <a:lnTo>
                    <a:pt x="371" y="243"/>
                  </a:lnTo>
                  <a:lnTo>
                    <a:pt x="371" y="245"/>
                  </a:lnTo>
                  <a:lnTo>
                    <a:pt x="369" y="245"/>
                  </a:lnTo>
                  <a:lnTo>
                    <a:pt x="366" y="248"/>
                  </a:lnTo>
                  <a:lnTo>
                    <a:pt x="366" y="250"/>
                  </a:lnTo>
                  <a:lnTo>
                    <a:pt x="366" y="253"/>
                  </a:lnTo>
                  <a:lnTo>
                    <a:pt x="364" y="253"/>
                  </a:lnTo>
                  <a:lnTo>
                    <a:pt x="361" y="253"/>
                  </a:lnTo>
                  <a:lnTo>
                    <a:pt x="358" y="253"/>
                  </a:lnTo>
                  <a:lnTo>
                    <a:pt x="356" y="253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8" y="255"/>
                  </a:lnTo>
                  <a:lnTo>
                    <a:pt x="345" y="255"/>
                  </a:lnTo>
                  <a:lnTo>
                    <a:pt x="343" y="255"/>
                  </a:lnTo>
                  <a:lnTo>
                    <a:pt x="340" y="255"/>
                  </a:lnTo>
                  <a:lnTo>
                    <a:pt x="340" y="258"/>
                  </a:lnTo>
                  <a:lnTo>
                    <a:pt x="338" y="258"/>
                  </a:lnTo>
                  <a:lnTo>
                    <a:pt x="338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6"/>
                  </a:lnTo>
                  <a:lnTo>
                    <a:pt x="333" y="268"/>
                  </a:lnTo>
                  <a:lnTo>
                    <a:pt x="330" y="271"/>
                  </a:lnTo>
                  <a:lnTo>
                    <a:pt x="327" y="271"/>
                  </a:lnTo>
                  <a:lnTo>
                    <a:pt x="327" y="274"/>
                  </a:lnTo>
                  <a:lnTo>
                    <a:pt x="325" y="274"/>
                  </a:lnTo>
                  <a:lnTo>
                    <a:pt x="322" y="274"/>
                  </a:lnTo>
                  <a:lnTo>
                    <a:pt x="320" y="276"/>
                  </a:lnTo>
                  <a:lnTo>
                    <a:pt x="317" y="279"/>
                  </a:lnTo>
                  <a:lnTo>
                    <a:pt x="315" y="279"/>
                  </a:lnTo>
                  <a:lnTo>
                    <a:pt x="312" y="281"/>
                  </a:lnTo>
                  <a:lnTo>
                    <a:pt x="309" y="284"/>
                  </a:lnTo>
                  <a:lnTo>
                    <a:pt x="307" y="284"/>
                  </a:lnTo>
                  <a:lnTo>
                    <a:pt x="304" y="284"/>
                  </a:lnTo>
                  <a:lnTo>
                    <a:pt x="302" y="286"/>
                  </a:lnTo>
                  <a:lnTo>
                    <a:pt x="299" y="286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1" y="286"/>
                  </a:lnTo>
                  <a:lnTo>
                    <a:pt x="289" y="289"/>
                  </a:lnTo>
                  <a:lnTo>
                    <a:pt x="286" y="289"/>
                  </a:lnTo>
                  <a:lnTo>
                    <a:pt x="284" y="292"/>
                  </a:lnTo>
                  <a:lnTo>
                    <a:pt x="281" y="292"/>
                  </a:lnTo>
                  <a:lnTo>
                    <a:pt x="278" y="294"/>
                  </a:lnTo>
                  <a:lnTo>
                    <a:pt x="276" y="297"/>
                  </a:lnTo>
                  <a:lnTo>
                    <a:pt x="273" y="297"/>
                  </a:lnTo>
                  <a:lnTo>
                    <a:pt x="271" y="299"/>
                  </a:lnTo>
                  <a:lnTo>
                    <a:pt x="268" y="302"/>
                  </a:lnTo>
                  <a:lnTo>
                    <a:pt x="266" y="302"/>
                  </a:lnTo>
                  <a:lnTo>
                    <a:pt x="263" y="302"/>
                  </a:lnTo>
                  <a:lnTo>
                    <a:pt x="260" y="302"/>
                  </a:lnTo>
                  <a:lnTo>
                    <a:pt x="258" y="302"/>
                  </a:lnTo>
                  <a:lnTo>
                    <a:pt x="255" y="302"/>
                  </a:lnTo>
                  <a:lnTo>
                    <a:pt x="253" y="302"/>
                  </a:lnTo>
                  <a:lnTo>
                    <a:pt x="250" y="302"/>
                  </a:lnTo>
                  <a:lnTo>
                    <a:pt x="247" y="302"/>
                  </a:lnTo>
                  <a:lnTo>
                    <a:pt x="245" y="299"/>
                  </a:lnTo>
                  <a:lnTo>
                    <a:pt x="242" y="299"/>
                  </a:lnTo>
                  <a:lnTo>
                    <a:pt x="240" y="299"/>
                  </a:lnTo>
                  <a:lnTo>
                    <a:pt x="237" y="299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302"/>
                  </a:lnTo>
                  <a:lnTo>
                    <a:pt x="229" y="302"/>
                  </a:lnTo>
                  <a:lnTo>
                    <a:pt x="227" y="304"/>
                  </a:lnTo>
                  <a:lnTo>
                    <a:pt x="224" y="304"/>
                  </a:lnTo>
                  <a:lnTo>
                    <a:pt x="222" y="304"/>
                  </a:lnTo>
                  <a:lnTo>
                    <a:pt x="219" y="304"/>
                  </a:lnTo>
                  <a:lnTo>
                    <a:pt x="217" y="304"/>
                  </a:lnTo>
                  <a:lnTo>
                    <a:pt x="214" y="304"/>
                  </a:lnTo>
                  <a:lnTo>
                    <a:pt x="211" y="304"/>
                  </a:lnTo>
                  <a:lnTo>
                    <a:pt x="211" y="307"/>
                  </a:lnTo>
                  <a:lnTo>
                    <a:pt x="209" y="307"/>
                  </a:lnTo>
                  <a:lnTo>
                    <a:pt x="206" y="307"/>
                  </a:lnTo>
                  <a:lnTo>
                    <a:pt x="206" y="310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9" y="310"/>
                  </a:lnTo>
                  <a:lnTo>
                    <a:pt x="196" y="312"/>
                  </a:lnTo>
                  <a:lnTo>
                    <a:pt x="193" y="315"/>
                  </a:lnTo>
                  <a:lnTo>
                    <a:pt x="191" y="315"/>
                  </a:lnTo>
                  <a:lnTo>
                    <a:pt x="188" y="317"/>
                  </a:lnTo>
                  <a:lnTo>
                    <a:pt x="186" y="317"/>
                  </a:lnTo>
                  <a:lnTo>
                    <a:pt x="183" y="320"/>
                  </a:lnTo>
                  <a:lnTo>
                    <a:pt x="180" y="320"/>
                  </a:lnTo>
                  <a:lnTo>
                    <a:pt x="180" y="323"/>
                  </a:lnTo>
                  <a:lnTo>
                    <a:pt x="178" y="325"/>
                  </a:lnTo>
                  <a:lnTo>
                    <a:pt x="175" y="328"/>
                  </a:lnTo>
                  <a:lnTo>
                    <a:pt x="173" y="330"/>
                  </a:lnTo>
                  <a:lnTo>
                    <a:pt x="170" y="333"/>
                  </a:lnTo>
                  <a:lnTo>
                    <a:pt x="170" y="335"/>
                  </a:lnTo>
                  <a:lnTo>
                    <a:pt x="168" y="333"/>
                  </a:lnTo>
                  <a:lnTo>
                    <a:pt x="165" y="333"/>
                  </a:lnTo>
                  <a:lnTo>
                    <a:pt x="162" y="333"/>
                  </a:lnTo>
                  <a:lnTo>
                    <a:pt x="160" y="333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7" y="328"/>
                  </a:lnTo>
                  <a:lnTo>
                    <a:pt x="157" y="325"/>
                  </a:lnTo>
                  <a:lnTo>
                    <a:pt x="155" y="325"/>
                  </a:lnTo>
                  <a:lnTo>
                    <a:pt x="152" y="325"/>
                  </a:lnTo>
                  <a:lnTo>
                    <a:pt x="150" y="325"/>
                  </a:lnTo>
                  <a:lnTo>
                    <a:pt x="147" y="325"/>
                  </a:lnTo>
                  <a:lnTo>
                    <a:pt x="147" y="328"/>
                  </a:lnTo>
                  <a:lnTo>
                    <a:pt x="144" y="328"/>
                  </a:lnTo>
                  <a:lnTo>
                    <a:pt x="142" y="330"/>
                  </a:lnTo>
                  <a:lnTo>
                    <a:pt x="139" y="330"/>
                  </a:lnTo>
                  <a:lnTo>
                    <a:pt x="137" y="333"/>
                  </a:lnTo>
                  <a:lnTo>
                    <a:pt x="134" y="333"/>
                  </a:lnTo>
                  <a:lnTo>
                    <a:pt x="131" y="333"/>
                  </a:lnTo>
                  <a:lnTo>
                    <a:pt x="129" y="330"/>
                  </a:lnTo>
                  <a:lnTo>
                    <a:pt x="126" y="330"/>
                  </a:lnTo>
                  <a:lnTo>
                    <a:pt x="124" y="330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3" y="330"/>
                  </a:lnTo>
                  <a:lnTo>
                    <a:pt x="111" y="330"/>
                  </a:lnTo>
                  <a:lnTo>
                    <a:pt x="108" y="330"/>
                  </a:lnTo>
                  <a:lnTo>
                    <a:pt x="108" y="328"/>
                  </a:lnTo>
                  <a:lnTo>
                    <a:pt x="106" y="328"/>
                  </a:lnTo>
                  <a:lnTo>
                    <a:pt x="103" y="328"/>
                  </a:lnTo>
                  <a:lnTo>
                    <a:pt x="101" y="328"/>
                  </a:lnTo>
                  <a:lnTo>
                    <a:pt x="101" y="330"/>
                  </a:lnTo>
                  <a:lnTo>
                    <a:pt x="98" y="330"/>
                  </a:lnTo>
                  <a:lnTo>
                    <a:pt x="95" y="330"/>
                  </a:lnTo>
                  <a:lnTo>
                    <a:pt x="93" y="330"/>
                  </a:lnTo>
                  <a:lnTo>
                    <a:pt x="90" y="328"/>
                  </a:lnTo>
                  <a:lnTo>
                    <a:pt x="88" y="325"/>
                  </a:lnTo>
                  <a:lnTo>
                    <a:pt x="85" y="325"/>
                  </a:lnTo>
                  <a:lnTo>
                    <a:pt x="85" y="323"/>
                  </a:lnTo>
                  <a:lnTo>
                    <a:pt x="82" y="323"/>
                  </a:lnTo>
                  <a:lnTo>
                    <a:pt x="80" y="320"/>
                  </a:lnTo>
                  <a:lnTo>
                    <a:pt x="77" y="317"/>
                  </a:lnTo>
                  <a:lnTo>
                    <a:pt x="72" y="317"/>
                  </a:lnTo>
                  <a:lnTo>
                    <a:pt x="70" y="315"/>
                  </a:lnTo>
                  <a:lnTo>
                    <a:pt x="67" y="315"/>
                  </a:lnTo>
                  <a:lnTo>
                    <a:pt x="64" y="315"/>
                  </a:lnTo>
                  <a:lnTo>
                    <a:pt x="62" y="315"/>
                  </a:lnTo>
                  <a:lnTo>
                    <a:pt x="59" y="315"/>
                  </a:lnTo>
                  <a:lnTo>
                    <a:pt x="57" y="312"/>
                  </a:lnTo>
                  <a:lnTo>
                    <a:pt x="54" y="310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49" y="307"/>
                  </a:lnTo>
                  <a:lnTo>
                    <a:pt x="44" y="307"/>
                  </a:lnTo>
                  <a:lnTo>
                    <a:pt x="41" y="304"/>
                  </a:lnTo>
                  <a:lnTo>
                    <a:pt x="41" y="307"/>
                  </a:lnTo>
                  <a:lnTo>
                    <a:pt x="39" y="307"/>
                  </a:lnTo>
                  <a:lnTo>
                    <a:pt x="36" y="307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28" y="307"/>
                  </a:lnTo>
                  <a:lnTo>
                    <a:pt x="26" y="307"/>
                  </a:lnTo>
                  <a:lnTo>
                    <a:pt x="23" y="307"/>
                  </a:lnTo>
                  <a:lnTo>
                    <a:pt x="21" y="307"/>
                  </a:lnTo>
                  <a:lnTo>
                    <a:pt x="18" y="307"/>
                  </a:lnTo>
                  <a:lnTo>
                    <a:pt x="15" y="307"/>
                  </a:lnTo>
                  <a:lnTo>
                    <a:pt x="13" y="304"/>
                  </a:lnTo>
                  <a:lnTo>
                    <a:pt x="0" y="302"/>
                  </a:lnTo>
                  <a:lnTo>
                    <a:pt x="3" y="302"/>
                  </a:lnTo>
                  <a:lnTo>
                    <a:pt x="3" y="299"/>
                  </a:lnTo>
                  <a:lnTo>
                    <a:pt x="5" y="297"/>
                  </a:lnTo>
                  <a:lnTo>
                    <a:pt x="8" y="297"/>
                  </a:lnTo>
                  <a:lnTo>
                    <a:pt x="8" y="294"/>
                  </a:lnTo>
                  <a:lnTo>
                    <a:pt x="8" y="292"/>
                  </a:lnTo>
                  <a:lnTo>
                    <a:pt x="10" y="292"/>
                  </a:lnTo>
                  <a:lnTo>
                    <a:pt x="10" y="289"/>
                  </a:lnTo>
                  <a:lnTo>
                    <a:pt x="10" y="286"/>
                  </a:lnTo>
                  <a:lnTo>
                    <a:pt x="10" y="284"/>
                  </a:lnTo>
                  <a:lnTo>
                    <a:pt x="13" y="281"/>
                  </a:lnTo>
                  <a:lnTo>
                    <a:pt x="13" y="279"/>
                  </a:lnTo>
                  <a:lnTo>
                    <a:pt x="13" y="276"/>
                  </a:lnTo>
                  <a:lnTo>
                    <a:pt x="13" y="274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5" y="268"/>
                  </a:lnTo>
                  <a:lnTo>
                    <a:pt x="15" y="266"/>
                  </a:lnTo>
                  <a:lnTo>
                    <a:pt x="15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58"/>
                  </a:lnTo>
                  <a:lnTo>
                    <a:pt x="18" y="255"/>
                  </a:lnTo>
                  <a:lnTo>
                    <a:pt x="18" y="253"/>
                  </a:lnTo>
                  <a:lnTo>
                    <a:pt x="18" y="250"/>
                  </a:lnTo>
                  <a:lnTo>
                    <a:pt x="18" y="248"/>
                  </a:lnTo>
                  <a:lnTo>
                    <a:pt x="15" y="248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5" y="237"/>
                  </a:lnTo>
                  <a:lnTo>
                    <a:pt x="18" y="237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5" y="232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18" y="217"/>
                  </a:lnTo>
                  <a:lnTo>
                    <a:pt x="21" y="217"/>
                  </a:lnTo>
                  <a:lnTo>
                    <a:pt x="21" y="214"/>
                  </a:lnTo>
                  <a:lnTo>
                    <a:pt x="21" y="212"/>
                  </a:lnTo>
                  <a:lnTo>
                    <a:pt x="23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6"/>
                  </a:lnTo>
                  <a:lnTo>
                    <a:pt x="28" y="206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31" y="194"/>
                  </a:lnTo>
                  <a:lnTo>
                    <a:pt x="31" y="191"/>
                  </a:lnTo>
                  <a:lnTo>
                    <a:pt x="31" y="188"/>
                  </a:lnTo>
                  <a:lnTo>
                    <a:pt x="31" y="186"/>
                  </a:lnTo>
                  <a:lnTo>
                    <a:pt x="33" y="186"/>
                  </a:lnTo>
                  <a:lnTo>
                    <a:pt x="33" y="183"/>
                  </a:lnTo>
                  <a:lnTo>
                    <a:pt x="33" y="181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6" y="176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52" y="157"/>
                  </a:lnTo>
                  <a:lnTo>
                    <a:pt x="52" y="155"/>
                  </a:lnTo>
                  <a:lnTo>
                    <a:pt x="52" y="152"/>
                  </a:lnTo>
                  <a:lnTo>
                    <a:pt x="54" y="152"/>
                  </a:lnTo>
                  <a:lnTo>
                    <a:pt x="54" y="150"/>
                  </a:lnTo>
                  <a:lnTo>
                    <a:pt x="54" y="147"/>
                  </a:lnTo>
                  <a:lnTo>
                    <a:pt x="54" y="145"/>
                  </a:lnTo>
                  <a:lnTo>
                    <a:pt x="54" y="142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4" y="142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0" y="137"/>
                  </a:lnTo>
                  <a:lnTo>
                    <a:pt x="70" y="139"/>
                  </a:lnTo>
                  <a:lnTo>
                    <a:pt x="72" y="139"/>
                  </a:lnTo>
                  <a:lnTo>
                    <a:pt x="75" y="139"/>
                  </a:lnTo>
                  <a:lnTo>
                    <a:pt x="75" y="137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5" y="134"/>
                  </a:lnTo>
                  <a:lnTo>
                    <a:pt x="88" y="134"/>
                  </a:lnTo>
                  <a:lnTo>
                    <a:pt x="88" y="132"/>
                  </a:lnTo>
                  <a:lnTo>
                    <a:pt x="90" y="132"/>
                  </a:lnTo>
                  <a:lnTo>
                    <a:pt x="93" y="132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8" y="121"/>
                  </a:lnTo>
                  <a:lnTo>
                    <a:pt x="111" y="121"/>
                  </a:lnTo>
                  <a:lnTo>
                    <a:pt x="111" y="119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19"/>
                  </a:lnTo>
                  <a:lnTo>
                    <a:pt x="116" y="119"/>
                  </a:lnTo>
                  <a:lnTo>
                    <a:pt x="119" y="119"/>
                  </a:lnTo>
                  <a:lnTo>
                    <a:pt x="121" y="119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6" y="116"/>
                  </a:lnTo>
                  <a:lnTo>
                    <a:pt x="129" y="114"/>
                  </a:lnTo>
                  <a:lnTo>
                    <a:pt x="131" y="114"/>
                  </a:lnTo>
                  <a:lnTo>
                    <a:pt x="131" y="111"/>
                  </a:lnTo>
                  <a:lnTo>
                    <a:pt x="134" y="109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9" y="106"/>
                  </a:lnTo>
                  <a:lnTo>
                    <a:pt x="142" y="106"/>
                  </a:lnTo>
                  <a:lnTo>
                    <a:pt x="144" y="106"/>
                  </a:lnTo>
                  <a:lnTo>
                    <a:pt x="147" y="106"/>
                  </a:lnTo>
                  <a:lnTo>
                    <a:pt x="150" y="106"/>
                  </a:lnTo>
                  <a:lnTo>
                    <a:pt x="150" y="103"/>
                  </a:lnTo>
                  <a:lnTo>
                    <a:pt x="152" y="103"/>
                  </a:lnTo>
                  <a:lnTo>
                    <a:pt x="155" y="103"/>
                  </a:lnTo>
                  <a:lnTo>
                    <a:pt x="157" y="103"/>
                  </a:lnTo>
                  <a:lnTo>
                    <a:pt x="157" y="101"/>
                  </a:lnTo>
                  <a:lnTo>
                    <a:pt x="160" y="101"/>
                  </a:lnTo>
                  <a:lnTo>
                    <a:pt x="162" y="101"/>
                  </a:lnTo>
                  <a:lnTo>
                    <a:pt x="165" y="98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6"/>
                  </a:lnTo>
                  <a:lnTo>
                    <a:pt x="173" y="96"/>
                  </a:lnTo>
                  <a:lnTo>
                    <a:pt x="175" y="96"/>
                  </a:lnTo>
                  <a:lnTo>
                    <a:pt x="175" y="93"/>
                  </a:lnTo>
                  <a:lnTo>
                    <a:pt x="178" y="93"/>
                  </a:lnTo>
                  <a:lnTo>
                    <a:pt x="180" y="93"/>
                  </a:lnTo>
                  <a:lnTo>
                    <a:pt x="183" y="93"/>
                  </a:lnTo>
                  <a:lnTo>
                    <a:pt x="186" y="93"/>
                  </a:lnTo>
                  <a:lnTo>
                    <a:pt x="188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3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9" y="88"/>
                  </a:lnTo>
                  <a:lnTo>
                    <a:pt x="201" y="88"/>
                  </a:lnTo>
                  <a:lnTo>
                    <a:pt x="201" y="85"/>
                  </a:lnTo>
                  <a:lnTo>
                    <a:pt x="204" y="85"/>
                  </a:lnTo>
                  <a:lnTo>
                    <a:pt x="206" y="85"/>
                  </a:lnTo>
                  <a:lnTo>
                    <a:pt x="209" y="85"/>
                  </a:lnTo>
                  <a:lnTo>
                    <a:pt x="209" y="88"/>
                  </a:lnTo>
                  <a:lnTo>
                    <a:pt x="211" y="88"/>
                  </a:lnTo>
                  <a:lnTo>
                    <a:pt x="214" y="88"/>
                  </a:lnTo>
                  <a:lnTo>
                    <a:pt x="214" y="85"/>
                  </a:lnTo>
                  <a:lnTo>
                    <a:pt x="217" y="85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22" y="83"/>
                  </a:lnTo>
                  <a:lnTo>
                    <a:pt x="224" y="83"/>
                  </a:lnTo>
                  <a:lnTo>
                    <a:pt x="227" y="83"/>
                  </a:lnTo>
                  <a:lnTo>
                    <a:pt x="227" y="85"/>
                  </a:lnTo>
                  <a:lnTo>
                    <a:pt x="229" y="85"/>
                  </a:lnTo>
                  <a:lnTo>
                    <a:pt x="232" y="85"/>
                  </a:lnTo>
                  <a:lnTo>
                    <a:pt x="235" y="85"/>
                  </a:lnTo>
                  <a:lnTo>
                    <a:pt x="237" y="85"/>
                  </a:lnTo>
                  <a:lnTo>
                    <a:pt x="237" y="83"/>
                  </a:lnTo>
                  <a:lnTo>
                    <a:pt x="240" y="83"/>
                  </a:lnTo>
                  <a:lnTo>
                    <a:pt x="242" y="83"/>
                  </a:lnTo>
                  <a:lnTo>
                    <a:pt x="245" y="83"/>
                  </a:lnTo>
                  <a:lnTo>
                    <a:pt x="247" y="83"/>
                  </a:lnTo>
                  <a:lnTo>
                    <a:pt x="250" y="83"/>
                  </a:lnTo>
                  <a:lnTo>
                    <a:pt x="253" y="83"/>
                  </a:lnTo>
                  <a:lnTo>
                    <a:pt x="255" y="83"/>
                  </a:lnTo>
                  <a:lnTo>
                    <a:pt x="258" y="83"/>
                  </a:lnTo>
                  <a:lnTo>
                    <a:pt x="260" y="83"/>
                  </a:lnTo>
                  <a:lnTo>
                    <a:pt x="263" y="83"/>
                  </a:lnTo>
                  <a:lnTo>
                    <a:pt x="266" y="83"/>
                  </a:lnTo>
                  <a:lnTo>
                    <a:pt x="268" y="83"/>
                  </a:lnTo>
                  <a:lnTo>
                    <a:pt x="271" y="80"/>
                  </a:lnTo>
                  <a:lnTo>
                    <a:pt x="273" y="80"/>
                  </a:lnTo>
                  <a:lnTo>
                    <a:pt x="276" y="80"/>
                  </a:lnTo>
                  <a:lnTo>
                    <a:pt x="278" y="80"/>
                  </a:lnTo>
                  <a:lnTo>
                    <a:pt x="281" y="83"/>
                  </a:lnTo>
                  <a:lnTo>
                    <a:pt x="284" y="83"/>
                  </a:lnTo>
                  <a:lnTo>
                    <a:pt x="286" y="83"/>
                  </a:lnTo>
                  <a:lnTo>
                    <a:pt x="289" y="83"/>
                  </a:lnTo>
                  <a:lnTo>
                    <a:pt x="291" y="83"/>
                  </a:lnTo>
                  <a:lnTo>
                    <a:pt x="294" y="83"/>
                  </a:lnTo>
                  <a:lnTo>
                    <a:pt x="296" y="83"/>
                  </a:lnTo>
                  <a:lnTo>
                    <a:pt x="299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4" y="85"/>
                  </a:lnTo>
                  <a:lnTo>
                    <a:pt x="304" y="83"/>
                  </a:lnTo>
                  <a:lnTo>
                    <a:pt x="307" y="83"/>
                  </a:lnTo>
                  <a:lnTo>
                    <a:pt x="309" y="83"/>
                  </a:lnTo>
                  <a:lnTo>
                    <a:pt x="312" y="83"/>
                  </a:lnTo>
                  <a:lnTo>
                    <a:pt x="315" y="83"/>
                  </a:lnTo>
                  <a:lnTo>
                    <a:pt x="317" y="83"/>
                  </a:lnTo>
                  <a:lnTo>
                    <a:pt x="320" y="83"/>
                  </a:lnTo>
                  <a:lnTo>
                    <a:pt x="322" y="80"/>
                  </a:lnTo>
                  <a:lnTo>
                    <a:pt x="325" y="80"/>
                  </a:lnTo>
                  <a:lnTo>
                    <a:pt x="327" y="80"/>
                  </a:lnTo>
                  <a:lnTo>
                    <a:pt x="330" y="80"/>
                  </a:lnTo>
                  <a:lnTo>
                    <a:pt x="333" y="80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0"/>
                  </a:lnTo>
                  <a:lnTo>
                    <a:pt x="343" y="80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48" y="78"/>
                  </a:lnTo>
                  <a:lnTo>
                    <a:pt x="351" y="78"/>
                  </a:lnTo>
                  <a:lnTo>
                    <a:pt x="353" y="75"/>
                  </a:lnTo>
                  <a:lnTo>
                    <a:pt x="356" y="72"/>
                  </a:lnTo>
                  <a:lnTo>
                    <a:pt x="358" y="70"/>
                  </a:lnTo>
                  <a:lnTo>
                    <a:pt x="361" y="67"/>
                  </a:lnTo>
                  <a:lnTo>
                    <a:pt x="364" y="65"/>
                  </a:lnTo>
                  <a:lnTo>
                    <a:pt x="364" y="62"/>
                  </a:lnTo>
                  <a:lnTo>
                    <a:pt x="366" y="62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69" y="57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6" y="57"/>
                  </a:lnTo>
                  <a:lnTo>
                    <a:pt x="379" y="57"/>
                  </a:lnTo>
                  <a:lnTo>
                    <a:pt x="382" y="57"/>
                  </a:lnTo>
                  <a:lnTo>
                    <a:pt x="384" y="57"/>
                  </a:lnTo>
                  <a:lnTo>
                    <a:pt x="384" y="60"/>
                  </a:lnTo>
                  <a:lnTo>
                    <a:pt x="387" y="60"/>
                  </a:lnTo>
                  <a:lnTo>
                    <a:pt x="389" y="60"/>
                  </a:lnTo>
                  <a:lnTo>
                    <a:pt x="392" y="60"/>
                  </a:lnTo>
                  <a:lnTo>
                    <a:pt x="394" y="62"/>
                  </a:lnTo>
                  <a:lnTo>
                    <a:pt x="397" y="62"/>
                  </a:lnTo>
                  <a:lnTo>
                    <a:pt x="397" y="60"/>
                  </a:lnTo>
                  <a:lnTo>
                    <a:pt x="400" y="60"/>
                  </a:lnTo>
                  <a:lnTo>
                    <a:pt x="400" y="57"/>
                  </a:lnTo>
                  <a:lnTo>
                    <a:pt x="402" y="54"/>
                  </a:lnTo>
                  <a:lnTo>
                    <a:pt x="402" y="52"/>
                  </a:lnTo>
                  <a:lnTo>
                    <a:pt x="405" y="52"/>
                  </a:lnTo>
                  <a:lnTo>
                    <a:pt x="405" y="49"/>
                  </a:lnTo>
                  <a:lnTo>
                    <a:pt x="407" y="49"/>
                  </a:lnTo>
                  <a:lnTo>
                    <a:pt x="410" y="49"/>
                  </a:lnTo>
                  <a:lnTo>
                    <a:pt x="413" y="49"/>
                  </a:lnTo>
                  <a:lnTo>
                    <a:pt x="415" y="47"/>
                  </a:lnTo>
                  <a:lnTo>
                    <a:pt x="418" y="47"/>
                  </a:lnTo>
                  <a:lnTo>
                    <a:pt x="420" y="47"/>
                  </a:lnTo>
                  <a:lnTo>
                    <a:pt x="423" y="47"/>
                  </a:lnTo>
                  <a:lnTo>
                    <a:pt x="425" y="47"/>
                  </a:lnTo>
                  <a:lnTo>
                    <a:pt x="428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6" y="44"/>
                  </a:lnTo>
                  <a:lnTo>
                    <a:pt x="438" y="44"/>
                  </a:lnTo>
                  <a:lnTo>
                    <a:pt x="438" y="41"/>
                  </a:lnTo>
                  <a:lnTo>
                    <a:pt x="441" y="41"/>
                  </a:lnTo>
                  <a:lnTo>
                    <a:pt x="443" y="41"/>
                  </a:lnTo>
                  <a:lnTo>
                    <a:pt x="446" y="41"/>
                  </a:lnTo>
                  <a:lnTo>
                    <a:pt x="449" y="41"/>
                  </a:lnTo>
                  <a:lnTo>
                    <a:pt x="451" y="41"/>
                  </a:lnTo>
                  <a:lnTo>
                    <a:pt x="451" y="39"/>
                  </a:lnTo>
                  <a:lnTo>
                    <a:pt x="454" y="39"/>
                  </a:lnTo>
                  <a:lnTo>
                    <a:pt x="456" y="39"/>
                  </a:lnTo>
                  <a:lnTo>
                    <a:pt x="456" y="36"/>
                  </a:lnTo>
                  <a:lnTo>
                    <a:pt x="459" y="36"/>
                  </a:lnTo>
                  <a:lnTo>
                    <a:pt x="462" y="36"/>
                  </a:lnTo>
                  <a:lnTo>
                    <a:pt x="464" y="36"/>
                  </a:lnTo>
                  <a:lnTo>
                    <a:pt x="467" y="36"/>
                  </a:lnTo>
                  <a:lnTo>
                    <a:pt x="469" y="36"/>
                  </a:lnTo>
                  <a:lnTo>
                    <a:pt x="469" y="34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9"/>
                  </a:lnTo>
                  <a:lnTo>
                    <a:pt x="474" y="31"/>
                  </a:lnTo>
                  <a:lnTo>
                    <a:pt x="477" y="31"/>
                  </a:lnTo>
                  <a:lnTo>
                    <a:pt x="480" y="31"/>
                  </a:lnTo>
                  <a:lnTo>
                    <a:pt x="480" y="29"/>
                  </a:lnTo>
                  <a:lnTo>
                    <a:pt x="482" y="29"/>
                  </a:lnTo>
                  <a:lnTo>
                    <a:pt x="485" y="29"/>
                  </a:lnTo>
                  <a:lnTo>
                    <a:pt x="485" y="26"/>
                  </a:lnTo>
                  <a:lnTo>
                    <a:pt x="487" y="26"/>
                  </a:lnTo>
                  <a:lnTo>
                    <a:pt x="487" y="23"/>
                  </a:lnTo>
                  <a:lnTo>
                    <a:pt x="490" y="23"/>
                  </a:lnTo>
                  <a:lnTo>
                    <a:pt x="492" y="23"/>
                  </a:lnTo>
                  <a:lnTo>
                    <a:pt x="492" y="21"/>
                  </a:lnTo>
                  <a:lnTo>
                    <a:pt x="495" y="21"/>
                  </a:lnTo>
                  <a:lnTo>
                    <a:pt x="495" y="18"/>
                  </a:lnTo>
                  <a:lnTo>
                    <a:pt x="498" y="18"/>
                  </a:lnTo>
                  <a:close/>
                </a:path>
              </a:pathLst>
            </a:custGeom>
            <a:solidFill>
              <a:schemeClr val="tx2"/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1" name="Freeform 24"/>
            <p:cNvSpPr>
              <a:spLocks/>
            </p:cNvSpPr>
            <p:nvPr/>
          </p:nvSpPr>
          <p:spPr bwMode="auto">
            <a:xfrm>
              <a:off x="3063" y="1657"/>
              <a:ext cx="737" cy="982"/>
            </a:xfrm>
            <a:custGeom>
              <a:avLst/>
              <a:gdLst>
                <a:gd name="T0" fmla="*/ 268 w 737"/>
                <a:gd name="T1" fmla="*/ 7 h 982"/>
                <a:gd name="T2" fmla="*/ 312 w 737"/>
                <a:gd name="T3" fmla="*/ 5 h 982"/>
                <a:gd name="T4" fmla="*/ 361 w 737"/>
                <a:gd name="T5" fmla="*/ 23 h 982"/>
                <a:gd name="T6" fmla="*/ 405 w 737"/>
                <a:gd name="T7" fmla="*/ 41 h 982"/>
                <a:gd name="T8" fmla="*/ 449 w 737"/>
                <a:gd name="T9" fmla="*/ 64 h 982"/>
                <a:gd name="T10" fmla="*/ 500 w 737"/>
                <a:gd name="T11" fmla="*/ 67 h 982"/>
                <a:gd name="T12" fmla="*/ 531 w 737"/>
                <a:gd name="T13" fmla="*/ 72 h 982"/>
                <a:gd name="T14" fmla="*/ 575 w 737"/>
                <a:gd name="T15" fmla="*/ 64 h 982"/>
                <a:gd name="T16" fmla="*/ 624 w 737"/>
                <a:gd name="T17" fmla="*/ 51 h 982"/>
                <a:gd name="T18" fmla="*/ 673 w 737"/>
                <a:gd name="T19" fmla="*/ 38 h 982"/>
                <a:gd name="T20" fmla="*/ 717 w 737"/>
                <a:gd name="T21" fmla="*/ 85 h 982"/>
                <a:gd name="T22" fmla="*/ 714 w 737"/>
                <a:gd name="T23" fmla="*/ 126 h 982"/>
                <a:gd name="T24" fmla="*/ 727 w 737"/>
                <a:gd name="T25" fmla="*/ 165 h 982"/>
                <a:gd name="T26" fmla="*/ 730 w 737"/>
                <a:gd name="T27" fmla="*/ 211 h 982"/>
                <a:gd name="T28" fmla="*/ 735 w 737"/>
                <a:gd name="T29" fmla="*/ 257 h 982"/>
                <a:gd name="T30" fmla="*/ 706 w 737"/>
                <a:gd name="T31" fmla="*/ 291 h 982"/>
                <a:gd name="T32" fmla="*/ 668 w 737"/>
                <a:gd name="T33" fmla="*/ 319 h 982"/>
                <a:gd name="T34" fmla="*/ 614 w 737"/>
                <a:gd name="T35" fmla="*/ 327 h 982"/>
                <a:gd name="T36" fmla="*/ 580 w 737"/>
                <a:gd name="T37" fmla="*/ 350 h 982"/>
                <a:gd name="T38" fmla="*/ 570 w 737"/>
                <a:gd name="T39" fmla="*/ 386 h 982"/>
                <a:gd name="T40" fmla="*/ 567 w 737"/>
                <a:gd name="T41" fmla="*/ 420 h 982"/>
                <a:gd name="T42" fmla="*/ 541 w 737"/>
                <a:gd name="T43" fmla="*/ 451 h 982"/>
                <a:gd name="T44" fmla="*/ 500 w 737"/>
                <a:gd name="T45" fmla="*/ 479 h 982"/>
                <a:gd name="T46" fmla="*/ 487 w 737"/>
                <a:gd name="T47" fmla="*/ 518 h 982"/>
                <a:gd name="T48" fmla="*/ 503 w 737"/>
                <a:gd name="T49" fmla="*/ 556 h 982"/>
                <a:gd name="T50" fmla="*/ 534 w 737"/>
                <a:gd name="T51" fmla="*/ 608 h 982"/>
                <a:gd name="T52" fmla="*/ 557 w 737"/>
                <a:gd name="T53" fmla="*/ 647 h 982"/>
                <a:gd name="T54" fmla="*/ 554 w 737"/>
                <a:gd name="T55" fmla="*/ 693 h 982"/>
                <a:gd name="T56" fmla="*/ 575 w 737"/>
                <a:gd name="T57" fmla="*/ 745 h 982"/>
                <a:gd name="T58" fmla="*/ 614 w 737"/>
                <a:gd name="T59" fmla="*/ 804 h 982"/>
                <a:gd name="T60" fmla="*/ 647 w 737"/>
                <a:gd name="T61" fmla="*/ 843 h 982"/>
                <a:gd name="T62" fmla="*/ 645 w 737"/>
                <a:gd name="T63" fmla="*/ 876 h 982"/>
                <a:gd name="T64" fmla="*/ 590 w 737"/>
                <a:gd name="T65" fmla="*/ 907 h 982"/>
                <a:gd name="T66" fmla="*/ 541 w 737"/>
                <a:gd name="T67" fmla="*/ 951 h 982"/>
                <a:gd name="T68" fmla="*/ 503 w 737"/>
                <a:gd name="T69" fmla="*/ 961 h 982"/>
                <a:gd name="T70" fmla="*/ 464 w 737"/>
                <a:gd name="T71" fmla="*/ 907 h 982"/>
                <a:gd name="T72" fmla="*/ 402 w 737"/>
                <a:gd name="T73" fmla="*/ 861 h 982"/>
                <a:gd name="T74" fmla="*/ 322 w 737"/>
                <a:gd name="T75" fmla="*/ 809 h 982"/>
                <a:gd name="T76" fmla="*/ 291 w 737"/>
                <a:gd name="T77" fmla="*/ 765 h 982"/>
                <a:gd name="T78" fmla="*/ 273 w 737"/>
                <a:gd name="T79" fmla="*/ 722 h 982"/>
                <a:gd name="T80" fmla="*/ 222 w 737"/>
                <a:gd name="T81" fmla="*/ 696 h 982"/>
                <a:gd name="T82" fmla="*/ 139 w 737"/>
                <a:gd name="T83" fmla="*/ 680 h 982"/>
                <a:gd name="T84" fmla="*/ 121 w 737"/>
                <a:gd name="T85" fmla="*/ 670 h 982"/>
                <a:gd name="T86" fmla="*/ 98 w 737"/>
                <a:gd name="T87" fmla="*/ 626 h 982"/>
                <a:gd name="T88" fmla="*/ 77 w 737"/>
                <a:gd name="T89" fmla="*/ 587 h 982"/>
                <a:gd name="T90" fmla="*/ 95 w 737"/>
                <a:gd name="T91" fmla="*/ 528 h 982"/>
                <a:gd name="T92" fmla="*/ 100 w 737"/>
                <a:gd name="T93" fmla="*/ 484 h 982"/>
                <a:gd name="T94" fmla="*/ 80 w 737"/>
                <a:gd name="T95" fmla="*/ 461 h 982"/>
                <a:gd name="T96" fmla="*/ 93 w 737"/>
                <a:gd name="T97" fmla="*/ 417 h 982"/>
                <a:gd name="T98" fmla="*/ 90 w 737"/>
                <a:gd name="T99" fmla="*/ 358 h 982"/>
                <a:gd name="T100" fmla="*/ 54 w 737"/>
                <a:gd name="T101" fmla="*/ 327 h 982"/>
                <a:gd name="T102" fmla="*/ 36 w 737"/>
                <a:gd name="T103" fmla="*/ 286 h 982"/>
                <a:gd name="T104" fmla="*/ 23 w 737"/>
                <a:gd name="T105" fmla="*/ 247 h 982"/>
                <a:gd name="T106" fmla="*/ 2 w 737"/>
                <a:gd name="T107" fmla="*/ 211 h 982"/>
                <a:gd name="T108" fmla="*/ 13 w 737"/>
                <a:gd name="T109" fmla="*/ 165 h 982"/>
                <a:gd name="T110" fmla="*/ 41 w 737"/>
                <a:gd name="T111" fmla="*/ 116 h 982"/>
                <a:gd name="T112" fmla="*/ 85 w 737"/>
                <a:gd name="T113" fmla="*/ 116 h 982"/>
                <a:gd name="T114" fmla="*/ 116 w 737"/>
                <a:gd name="T115" fmla="*/ 105 h 982"/>
                <a:gd name="T116" fmla="*/ 155 w 737"/>
                <a:gd name="T117" fmla="*/ 92 h 982"/>
                <a:gd name="T118" fmla="*/ 170 w 737"/>
                <a:gd name="T119" fmla="*/ 56 h 982"/>
                <a:gd name="T120" fmla="*/ 131 w 737"/>
                <a:gd name="T121" fmla="*/ 23 h 982"/>
                <a:gd name="T122" fmla="*/ 178 w 737"/>
                <a:gd name="T123" fmla="*/ 2 h 9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37"/>
                <a:gd name="T187" fmla="*/ 0 h 982"/>
                <a:gd name="T188" fmla="*/ 737 w 737"/>
                <a:gd name="T189" fmla="*/ 982 h 98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37" h="982">
                  <a:moveTo>
                    <a:pt x="219" y="5"/>
                  </a:moveTo>
                  <a:lnTo>
                    <a:pt x="222" y="5"/>
                  </a:lnTo>
                  <a:lnTo>
                    <a:pt x="224" y="5"/>
                  </a:lnTo>
                  <a:lnTo>
                    <a:pt x="224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2" y="2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2" y="2"/>
                  </a:lnTo>
                  <a:lnTo>
                    <a:pt x="245" y="2"/>
                  </a:lnTo>
                  <a:lnTo>
                    <a:pt x="247" y="2"/>
                  </a:lnTo>
                  <a:lnTo>
                    <a:pt x="250" y="2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3" y="7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3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1" y="7"/>
                  </a:lnTo>
                  <a:lnTo>
                    <a:pt x="273" y="7"/>
                  </a:lnTo>
                  <a:lnTo>
                    <a:pt x="273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81" y="10"/>
                  </a:lnTo>
                  <a:lnTo>
                    <a:pt x="281" y="7"/>
                  </a:lnTo>
                  <a:lnTo>
                    <a:pt x="284" y="7"/>
                  </a:lnTo>
                  <a:lnTo>
                    <a:pt x="286" y="7"/>
                  </a:lnTo>
                  <a:lnTo>
                    <a:pt x="289" y="7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4" y="7"/>
                  </a:lnTo>
                  <a:lnTo>
                    <a:pt x="296" y="7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4" y="2"/>
                  </a:lnTo>
                  <a:lnTo>
                    <a:pt x="307" y="2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12" y="5"/>
                  </a:lnTo>
                  <a:lnTo>
                    <a:pt x="312" y="7"/>
                  </a:lnTo>
                  <a:lnTo>
                    <a:pt x="314" y="7"/>
                  </a:lnTo>
                  <a:lnTo>
                    <a:pt x="317" y="7"/>
                  </a:lnTo>
                  <a:lnTo>
                    <a:pt x="320" y="7"/>
                  </a:lnTo>
                  <a:lnTo>
                    <a:pt x="320" y="5"/>
                  </a:lnTo>
                  <a:lnTo>
                    <a:pt x="320" y="7"/>
                  </a:lnTo>
                  <a:lnTo>
                    <a:pt x="322" y="7"/>
                  </a:lnTo>
                  <a:lnTo>
                    <a:pt x="325" y="10"/>
                  </a:lnTo>
                  <a:lnTo>
                    <a:pt x="327" y="10"/>
                  </a:lnTo>
                  <a:lnTo>
                    <a:pt x="327" y="12"/>
                  </a:lnTo>
                  <a:lnTo>
                    <a:pt x="327" y="15"/>
                  </a:lnTo>
                  <a:lnTo>
                    <a:pt x="330" y="15"/>
                  </a:lnTo>
                  <a:lnTo>
                    <a:pt x="330" y="18"/>
                  </a:lnTo>
                  <a:lnTo>
                    <a:pt x="333" y="18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0" y="18"/>
                  </a:lnTo>
                  <a:lnTo>
                    <a:pt x="343" y="18"/>
                  </a:lnTo>
                  <a:lnTo>
                    <a:pt x="345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20"/>
                  </a:lnTo>
                  <a:lnTo>
                    <a:pt x="353" y="20"/>
                  </a:lnTo>
                  <a:lnTo>
                    <a:pt x="356" y="20"/>
                  </a:lnTo>
                  <a:lnTo>
                    <a:pt x="358" y="23"/>
                  </a:lnTo>
                  <a:lnTo>
                    <a:pt x="361" y="23"/>
                  </a:lnTo>
                  <a:lnTo>
                    <a:pt x="363" y="23"/>
                  </a:lnTo>
                  <a:lnTo>
                    <a:pt x="363" y="20"/>
                  </a:lnTo>
                  <a:lnTo>
                    <a:pt x="366" y="20"/>
                  </a:lnTo>
                  <a:lnTo>
                    <a:pt x="366" y="18"/>
                  </a:lnTo>
                  <a:lnTo>
                    <a:pt x="369" y="18"/>
                  </a:lnTo>
                  <a:lnTo>
                    <a:pt x="371" y="18"/>
                  </a:lnTo>
                  <a:lnTo>
                    <a:pt x="374" y="18"/>
                  </a:lnTo>
                  <a:lnTo>
                    <a:pt x="376" y="20"/>
                  </a:lnTo>
                  <a:lnTo>
                    <a:pt x="379" y="20"/>
                  </a:lnTo>
                  <a:lnTo>
                    <a:pt x="379" y="23"/>
                  </a:lnTo>
                  <a:lnTo>
                    <a:pt x="382" y="23"/>
                  </a:lnTo>
                  <a:lnTo>
                    <a:pt x="384" y="23"/>
                  </a:lnTo>
                  <a:lnTo>
                    <a:pt x="387" y="23"/>
                  </a:lnTo>
                  <a:lnTo>
                    <a:pt x="387" y="25"/>
                  </a:lnTo>
                  <a:lnTo>
                    <a:pt x="389" y="25"/>
                  </a:lnTo>
                  <a:lnTo>
                    <a:pt x="389" y="28"/>
                  </a:lnTo>
                  <a:lnTo>
                    <a:pt x="389" y="31"/>
                  </a:lnTo>
                  <a:lnTo>
                    <a:pt x="392" y="31"/>
                  </a:lnTo>
                  <a:lnTo>
                    <a:pt x="392" y="33"/>
                  </a:lnTo>
                  <a:lnTo>
                    <a:pt x="394" y="33"/>
                  </a:lnTo>
                  <a:lnTo>
                    <a:pt x="394" y="36"/>
                  </a:lnTo>
                  <a:lnTo>
                    <a:pt x="397" y="36"/>
                  </a:lnTo>
                  <a:lnTo>
                    <a:pt x="397" y="38"/>
                  </a:lnTo>
                  <a:lnTo>
                    <a:pt x="400" y="38"/>
                  </a:lnTo>
                  <a:lnTo>
                    <a:pt x="402" y="41"/>
                  </a:lnTo>
                  <a:lnTo>
                    <a:pt x="405" y="41"/>
                  </a:lnTo>
                  <a:lnTo>
                    <a:pt x="407" y="41"/>
                  </a:lnTo>
                  <a:lnTo>
                    <a:pt x="410" y="41"/>
                  </a:lnTo>
                  <a:lnTo>
                    <a:pt x="412" y="41"/>
                  </a:lnTo>
                  <a:lnTo>
                    <a:pt x="412" y="43"/>
                  </a:lnTo>
                  <a:lnTo>
                    <a:pt x="415" y="43"/>
                  </a:lnTo>
                  <a:lnTo>
                    <a:pt x="418" y="43"/>
                  </a:lnTo>
                  <a:lnTo>
                    <a:pt x="418" y="46"/>
                  </a:lnTo>
                  <a:lnTo>
                    <a:pt x="420" y="46"/>
                  </a:lnTo>
                  <a:lnTo>
                    <a:pt x="423" y="46"/>
                  </a:lnTo>
                  <a:lnTo>
                    <a:pt x="423" y="49"/>
                  </a:lnTo>
                  <a:lnTo>
                    <a:pt x="425" y="49"/>
                  </a:lnTo>
                  <a:lnTo>
                    <a:pt x="425" y="51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28" y="56"/>
                  </a:lnTo>
                  <a:lnTo>
                    <a:pt x="431" y="56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6" y="61"/>
                  </a:lnTo>
                  <a:lnTo>
                    <a:pt x="449" y="61"/>
                  </a:lnTo>
                  <a:lnTo>
                    <a:pt x="449" y="64"/>
                  </a:lnTo>
                  <a:lnTo>
                    <a:pt x="451" y="64"/>
                  </a:lnTo>
                  <a:lnTo>
                    <a:pt x="454" y="64"/>
                  </a:lnTo>
                  <a:lnTo>
                    <a:pt x="456" y="64"/>
                  </a:lnTo>
                  <a:lnTo>
                    <a:pt x="459" y="64"/>
                  </a:lnTo>
                  <a:lnTo>
                    <a:pt x="459" y="61"/>
                  </a:lnTo>
                  <a:lnTo>
                    <a:pt x="461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7" y="64"/>
                  </a:lnTo>
                  <a:lnTo>
                    <a:pt x="469" y="64"/>
                  </a:lnTo>
                  <a:lnTo>
                    <a:pt x="469" y="61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7" y="61"/>
                  </a:lnTo>
                  <a:lnTo>
                    <a:pt x="477" y="64"/>
                  </a:lnTo>
                  <a:lnTo>
                    <a:pt x="480" y="64"/>
                  </a:lnTo>
                  <a:lnTo>
                    <a:pt x="482" y="64"/>
                  </a:lnTo>
                  <a:lnTo>
                    <a:pt x="482" y="67"/>
                  </a:lnTo>
                  <a:lnTo>
                    <a:pt x="485" y="67"/>
                  </a:lnTo>
                  <a:lnTo>
                    <a:pt x="485" y="69"/>
                  </a:lnTo>
                  <a:lnTo>
                    <a:pt x="487" y="69"/>
                  </a:lnTo>
                  <a:lnTo>
                    <a:pt x="490" y="69"/>
                  </a:lnTo>
                  <a:lnTo>
                    <a:pt x="492" y="69"/>
                  </a:lnTo>
                  <a:lnTo>
                    <a:pt x="495" y="69"/>
                  </a:lnTo>
                  <a:lnTo>
                    <a:pt x="498" y="67"/>
                  </a:lnTo>
                  <a:lnTo>
                    <a:pt x="500" y="67"/>
                  </a:lnTo>
                  <a:lnTo>
                    <a:pt x="503" y="67"/>
                  </a:lnTo>
                  <a:lnTo>
                    <a:pt x="503" y="64"/>
                  </a:lnTo>
                  <a:lnTo>
                    <a:pt x="505" y="64"/>
                  </a:lnTo>
                  <a:lnTo>
                    <a:pt x="508" y="64"/>
                  </a:lnTo>
                  <a:lnTo>
                    <a:pt x="510" y="64"/>
                  </a:lnTo>
                  <a:lnTo>
                    <a:pt x="513" y="64"/>
                  </a:lnTo>
                  <a:lnTo>
                    <a:pt x="516" y="64"/>
                  </a:lnTo>
                  <a:lnTo>
                    <a:pt x="516" y="67"/>
                  </a:lnTo>
                  <a:lnTo>
                    <a:pt x="518" y="67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21" y="69"/>
                  </a:lnTo>
                  <a:lnTo>
                    <a:pt x="521" y="72"/>
                  </a:lnTo>
                  <a:lnTo>
                    <a:pt x="521" y="74"/>
                  </a:lnTo>
                  <a:lnTo>
                    <a:pt x="518" y="77"/>
                  </a:lnTo>
                  <a:lnTo>
                    <a:pt x="521" y="77"/>
                  </a:lnTo>
                  <a:lnTo>
                    <a:pt x="521" y="79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3" y="79"/>
                  </a:lnTo>
                  <a:lnTo>
                    <a:pt x="523" y="77"/>
                  </a:lnTo>
                  <a:lnTo>
                    <a:pt x="526" y="77"/>
                  </a:lnTo>
                  <a:lnTo>
                    <a:pt x="526" y="74"/>
                  </a:lnTo>
                  <a:lnTo>
                    <a:pt x="529" y="74"/>
                  </a:lnTo>
                  <a:lnTo>
                    <a:pt x="531" y="74"/>
                  </a:lnTo>
                  <a:lnTo>
                    <a:pt x="531" y="72"/>
                  </a:lnTo>
                  <a:lnTo>
                    <a:pt x="534" y="72"/>
                  </a:lnTo>
                  <a:lnTo>
                    <a:pt x="534" y="74"/>
                  </a:lnTo>
                  <a:lnTo>
                    <a:pt x="536" y="74"/>
                  </a:lnTo>
                  <a:lnTo>
                    <a:pt x="536" y="72"/>
                  </a:lnTo>
                  <a:lnTo>
                    <a:pt x="536" y="74"/>
                  </a:lnTo>
                  <a:lnTo>
                    <a:pt x="539" y="74"/>
                  </a:lnTo>
                  <a:lnTo>
                    <a:pt x="541" y="74"/>
                  </a:lnTo>
                  <a:lnTo>
                    <a:pt x="544" y="74"/>
                  </a:lnTo>
                  <a:lnTo>
                    <a:pt x="547" y="74"/>
                  </a:lnTo>
                  <a:lnTo>
                    <a:pt x="549" y="74"/>
                  </a:lnTo>
                  <a:lnTo>
                    <a:pt x="552" y="74"/>
                  </a:lnTo>
                  <a:lnTo>
                    <a:pt x="554" y="74"/>
                  </a:lnTo>
                  <a:lnTo>
                    <a:pt x="557" y="74"/>
                  </a:lnTo>
                  <a:lnTo>
                    <a:pt x="557" y="77"/>
                  </a:lnTo>
                  <a:lnTo>
                    <a:pt x="559" y="77"/>
                  </a:lnTo>
                  <a:lnTo>
                    <a:pt x="562" y="77"/>
                  </a:lnTo>
                  <a:lnTo>
                    <a:pt x="562" y="74"/>
                  </a:lnTo>
                  <a:lnTo>
                    <a:pt x="565" y="74"/>
                  </a:lnTo>
                  <a:lnTo>
                    <a:pt x="565" y="72"/>
                  </a:lnTo>
                  <a:lnTo>
                    <a:pt x="567" y="72"/>
                  </a:lnTo>
                  <a:lnTo>
                    <a:pt x="567" y="69"/>
                  </a:lnTo>
                  <a:lnTo>
                    <a:pt x="570" y="69"/>
                  </a:lnTo>
                  <a:lnTo>
                    <a:pt x="570" y="67"/>
                  </a:lnTo>
                  <a:lnTo>
                    <a:pt x="572" y="67"/>
                  </a:lnTo>
                  <a:lnTo>
                    <a:pt x="572" y="64"/>
                  </a:lnTo>
                  <a:lnTo>
                    <a:pt x="575" y="64"/>
                  </a:lnTo>
                  <a:lnTo>
                    <a:pt x="575" y="61"/>
                  </a:lnTo>
                  <a:lnTo>
                    <a:pt x="575" y="64"/>
                  </a:lnTo>
                  <a:lnTo>
                    <a:pt x="578" y="64"/>
                  </a:lnTo>
                  <a:lnTo>
                    <a:pt x="578" y="61"/>
                  </a:lnTo>
                  <a:lnTo>
                    <a:pt x="580" y="61"/>
                  </a:lnTo>
                  <a:lnTo>
                    <a:pt x="580" y="59"/>
                  </a:lnTo>
                  <a:lnTo>
                    <a:pt x="583" y="59"/>
                  </a:lnTo>
                  <a:lnTo>
                    <a:pt x="585" y="59"/>
                  </a:lnTo>
                  <a:lnTo>
                    <a:pt x="588" y="59"/>
                  </a:lnTo>
                  <a:lnTo>
                    <a:pt x="590" y="59"/>
                  </a:lnTo>
                  <a:lnTo>
                    <a:pt x="593" y="59"/>
                  </a:lnTo>
                  <a:lnTo>
                    <a:pt x="596" y="59"/>
                  </a:lnTo>
                  <a:lnTo>
                    <a:pt x="598" y="59"/>
                  </a:lnTo>
                  <a:lnTo>
                    <a:pt x="598" y="56"/>
                  </a:lnTo>
                  <a:lnTo>
                    <a:pt x="601" y="56"/>
                  </a:lnTo>
                  <a:lnTo>
                    <a:pt x="601" y="54"/>
                  </a:lnTo>
                  <a:lnTo>
                    <a:pt x="603" y="54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8" y="51"/>
                  </a:lnTo>
                  <a:lnTo>
                    <a:pt x="611" y="49"/>
                  </a:lnTo>
                  <a:lnTo>
                    <a:pt x="614" y="49"/>
                  </a:lnTo>
                  <a:lnTo>
                    <a:pt x="616" y="49"/>
                  </a:lnTo>
                  <a:lnTo>
                    <a:pt x="619" y="49"/>
                  </a:lnTo>
                  <a:lnTo>
                    <a:pt x="621" y="49"/>
                  </a:lnTo>
                  <a:lnTo>
                    <a:pt x="624" y="51"/>
                  </a:lnTo>
                  <a:lnTo>
                    <a:pt x="627" y="51"/>
                  </a:lnTo>
                  <a:lnTo>
                    <a:pt x="627" y="54"/>
                  </a:lnTo>
                  <a:lnTo>
                    <a:pt x="629" y="54"/>
                  </a:lnTo>
                  <a:lnTo>
                    <a:pt x="632" y="56"/>
                  </a:lnTo>
                  <a:lnTo>
                    <a:pt x="634" y="56"/>
                  </a:lnTo>
                  <a:lnTo>
                    <a:pt x="637" y="54"/>
                  </a:lnTo>
                  <a:lnTo>
                    <a:pt x="639" y="54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2" y="49"/>
                  </a:lnTo>
                  <a:lnTo>
                    <a:pt x="645" y="49"/>
                  </a:lnTo>
                  <a:lnTo>
                    <a:pt x="645" y="46"/>
                  </a:lnTo>
                  <a:lnTo>
                    <a:pt x="647" y="46"/>
                  </a:lnTo>
                  <a:lnTo>
                    <a:pt x="650" y="46"/>
                  </a:lnTo>
                  <a:lnTo>
                    <a:pt x="650" y="43"/>
                  </a:lnTo>
                  <a:lnTo>
                    <a:pt x="652" y="43"/>
                  </a:lnTo>
                  <a:lnTo>
                    <a:pt x="655" y="43"/>
                  </a:lnTo>
                  <a:lnTo>
                    <a:pt x="657" y="43"/>
                  </a:lnTo>
                  <a:lnTo>
                    <a:pt x="660" y="43"/>
                  </a:lnTo>
                  <a:lnTo>
                    <a:pt x="663" y="43"/>
                  </a:lnTo>
                  <a:lnTo>
                    <a:pt x="665" y="43"/>
                  </a:lnTo>
                  <a:lnTo>
                    <a:pt x="668" y="43"/>
                  </a:lnTo>
                  <a:lnTo>
                    <a:pt x="670" y="43"/>
                  </a:lnTo>
                  <a:lnTo>
                    <a:pt x="670" y="41"/>
                  </a:lnTo>
                  <a:lnTo>
                    <a:pt x="673" y="41"/>
                  </a:lnTo>
                  <a:lnTo>
                    <a:pt x="673" y="38"/>
                  </a:lnTo>
                  <a:lnTo>
                    <a:pt x="676" y="38"/>
                  </a:lnTo>
                  <a:lnTo>
                    <a:pt x="676" y="36"/>
                  </a:lnTo>
                  <a:lnTo>
                    <a:pt x="678" y="36"/>
                  </a:lnTo>
                  <a:lnTo>
                    <a:pt x="678" y="38"/>
                  </a:lnTo>
                  <a:lnTo>
                    <a:pt x="678" y="41"/>
                  </a:lnTo>
                  <a:lnTo>
                    <a:pt x="678" y="43"/>
                  </a:lnTo>
                  <a:lnTo>
                    <a:pt x="678" y="46"/>
                  </a:lnTo>
                  <a:lnTo>
                    <a:pt x="681" y="49"/>
                  </a:lnTo>
                  <a:lnTo>
                    <a:pt x="681" y="51"/>
                  </a:lnTo>
                  <a:lnTo>
                    <a:pt x="683" y="54"/>
                  </a:lnTo>
                  <a:lnTo>
                    <a:pt x="683" y="56"/>
                  </a:lnTo>
                  <a:lnTo>
                    <a:pt x="683" y="59"/>
                  </a:lnTo>
                  <a:lnTo>
                    <a:pt x="688" y="61"/>
                  </a:lnTo>
                  <a:lnTo>
                    <a:pt x="688" y="64"/>
                  </a:lnTo>
                  <a:lnTo>
                    <a:pt x="691" y="67"/>
                  </a:lnTo>
                  <a:lnTo>
                    <a:pt x="701" y="74"/>
                  </a:lnTo>
                  <a:lnTo>
                    <a:pt x="704" y="74"/>
                  </a:lnTo>
                  <a:lnTo>
                    <a:pt x="706" y="74"/>
                  </a:lnTo>
                  <a:lnTo>
                    <a:pt x="706" y="77"/>
                  </a:lnTo>
                  <a:lnTo>
                    <a:pt x="706" y="79"/>
                  </a:lnTo>
                  <a:lnTo>
                    <a:pt x="709" y="79"/>
                  </a:lnTo>
                  <a:lnTo>
                    <a:pt x="709" y="82"/>
                  </a:lnTo>
                  <a:lnTo>
                    <a:pt x="712" y="82"/>
                  </a:lnTo>
                  <a:lnTo>
                    <a:pt x="714" y="82"/>
                  </a:lnTo>
                  <a:lnTo>
                    <a:pt x="714" y="85"/>
                  </a:lnTo>
                  <a:lnTo>
                    <a:pt x="717" y="85"/>
                  </a:lnTo>
                  <a:lnTo>
                    <a:pt x="717" y="87"/>
                  </a:lnTo>
                  <a:lnTo>
                    <a:pt x="719" y="87"/>
                  </a:lnTo>
                  <a:lnTo>
                    <a:pt x="719" y="90"/>
                  </a:lnTo>
                  <a:lnTo>
                    <a:pt x="717" y="92"/>
                  </a:lnTo>
                  <a:lnTo>
                    <a:pt x="714" y="95"/>
                  </a:lnTo>
                  <a:lnTo>
                    <a:pt x="712" y="95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4" y="103"/>
                  </a:lnTo>
                  <a:lnTo>
                    <a:pt x="714" y="105"/>
                  </a:lnTo>
                  <a:lnTo>
                    <a:pt x="714" y="108"/>
                  </a:lnTo>
                  <a:lnTo>
                    <a:pt x="712" y="108"/>
                  </a:lnTo>
                  <a:lnTo>
                    <a:pt x="709" y="108"/>
                  </a:lnTo>
                  <a:lnTo>
                    <a:pt x="709" y="110"/>
                  </a:lnTo>
                  <a:lnTo>
                    <a:pt x="712" y="110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12" y="116"/>
                  </a:lnTo>
                  <a:lnTo>
                    <a:pt x="712" y="113"/>
                  </a:lnTo>
                  <a:lnTo>
                    <a:pt x="709" y="116"/>
                  </a:lnTo>
                  <a:lnTo>
                    <a:pt x="712" y="118"/>
                  </a:lnTo>
                  <a:lnTo>
                    <a:pt x="712" y="121"/>
                  </a:lnTo>
                  <a:lnTo>
                    <a:pt x="712" y="123"/>
                  </a:lnTo>
                  <a:lnTo>
                    <a:pt x="712" y="126"/>
                  </a:lnTo>
                  <a:lnTo>
                    <a:pt x="714" y="126"/>
                  </a:lnTo>
                  <a:lnTo>
                    <a:pt x="712" y="126"/>
                  </a:lnTo>
                  <a:lnTo>
                    <a:pt x="712" y="128"/>
                  </a:lnTo>
                  <a:lnTo>
                    <a:pt x="714" y="128"/>
                  </a:lnTo>
                  <a:lnTo>
                    <a:pt x="717" y="128"/>
                  </a:lnTo>
                  <a:lnTo>
                    <a:pt x="717" y="131"/>
                  </a:lnTo>
                  <a:lnTo>
                    <a:pt x="717" y="134"/>
                  </a:lnTo>
                  <a:lnTo>
                    <a:pt x="717" y="136"/>
                  </a:lnTo>
                  <a:lnTo>
                    <a:pt x="717" y="139"/>
                  </a:lnTo>
                  <a:lnTo>
                    <a:pt x="717" y="141"/>
                  </a:lnTo>
                  <a:lnTo>
                    <a:pt x="717" y="144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7" y="152"/>
                  </a:lnTo>
                  <a:lnTo>
                    <a:pt x="719" y="152"/>
                  </a:lnTo>
                  <a:lnTo>
                    <a:pt x="719" y="154"/>
                  </a:lnTo>
                  <a:lnTo>
                    <a:pt x="719" y="157"/>
                  </a:lnTo>
                  <a:lnTo>
                    <a:pt x="719" y="159"/>
                  </a:lnTo>
                  <a:lnTo>
                    <a:pt x="722" y="159"/>
                  </a:lnTo>
                  <a:lnTo>
                    <a:pt x="722" y="162"/>
                  </a:lnTo>
                  <a:lnTo>
                    <a:pt x="725" y="162"/>
                  </a:lnTo>
                  <a:lnTo>
                    <a:pt x="725" y="165"/>
                  </a:lnTo>
                  <a:lnTo>
                    <a:pt x="725" y="167"/>
                  </a:lnTo>
                  <a:lnTo>
                    <a:pt x="725" y="165"/>
                  </a:lnTo>
                  <a:lnTo>
                    <a:pt x="727" y="165"/>
                  </a:lnTo>
                  <a:lnTo>
                    <a:pt x="727" y="167"/>
                  </a:lnTo>
                  <a:lnTo>
                    <a:pt x="727" y="165"/>
                  </a:lnTo>
                  <a:lnTo>
                    <a:pt x="730" y="165"/>
                  </a:lnTo>
                  <a:lnTo>
                    <a:pt x="730" y="162"/>
                  </a:lnTo>
                  <a:lnTo>
                    <a:pt x="730" y="165"/>
                  </a:lnTo>
                  <a:lnTo>
                    <a:pt x="730" y="167"/>
                  </a:lnTo>
                  <a:lnTo>
                    <a:pt x="732" y="167"/>
                  </a:lnTo>
                  <a:lnTo>
                    <a:pt x="732" y="170"/>
                  </a:lnTo>
                  <a:lnTo>
                    <a:pt x="732" y="172"/>
                  </a:lnTo>
                  <a:lnTo>
                    <a:pt x="735" y="172"/>
                  </a:lnTo>
                  <a:lnTo>
                    <a:pt x="735" y="175"/>
                  </a:lnTo>
                  <a:lnTo>
                    <a:pt x="737" y="175"/>
                  </a:lnTo>
                  <a:lnTo>
                    <a:pt x="737" y="177"/>
                  </a:lnTo>
                  <a:lnTo>
                    <a:pt x="737" y="180"/>
                  </a:lnTo>
                  <a:lnTo>
                    <a:pt x="735" y="180"/>
                  </a:lnTo>
                  <a:lnTo>
                    <a:pt x="735" y="183"/>
                  </a:lnTo>
                  <a:lnTo>
                    <a:pt x="735" y="185"/>
                  </a:lnTo>
                  <a:lnTo>
                    <a:pt x="735" y="188"/>
                  </a:lnTo>
                  <a:lnTo>
                    <a:pt x="735" y="190"/>
                  </a:lnTo>
                  <a:lnTo>
                    <a:pt x="732" y="190"/>
                  </a:lnTo>
                  <a:lnTo>
                    <a:pt x="732" y="193"/>
                  </a:lnTo>
                  <a:lnTo>
                    <a:pt x="732" y="196"/>
                  </a:lnTo>
                  <a:lnTo>
                    <a:pt x="732" y="198"/>
                  </a:lnTo>
                  <a:lnTo>
                    <a:pt x="730" y="201"/>
                  </a:lnTo>
                  <a:lnTo>
                    <a:pt x="730" y="203"/>
                  </a:lnTo>
                  <a:lnTo>
                    <a:pt x="730" y="206"/>
                  </a:lnTo>
                  <a:lnTo>
                    <a:pt x="730" y="208"/>
                  </a:lnTo>
                  <a:lnTo>
                    <a:pt x="730" y="211"/>
                  </a:lnTo>
                  <a:lnTo>
                    <a:pt x="730" y="214"/>
                  </a:lnTo>
                  <a:lnTo>
                    <a:pt x="732" y="214"/>
                  </a:lnTo>
                  <a:lnTo>
                    <a:pt x="732" y="216"/>
                  </a:lnTo>
                  <a:lnTo>
                    <a:pt x="735" y="216"/>
                  </a:lnTo>
                  <a:lnTo>
                    <a:pt x="735" y="219"/>
                  </a:lnTo>
                  <a:lnTo>
                    <a:pt x="737" y="221"/>
                  </a:lnTo>
                  <a:lnTo>
                    <a:pt x="735" y="221"/>
                  </a:lnTo>
                  <a:lnTo>
                    <a:pt x="735" y="224"/>
                  </a:lnTo>
                  <a:lnTo>
                    <a:pt x="732" y="224"/>
                  </a:lnTo>
                  <a:lnTo>
                    <a:pt x="730" y="226"/>
                  </a:lnTo>
                  <a:lnTo>
                    <a:pt x="730" y="229"/>
                  </a:lnTo>
                  <a:lnTo>
                    <a:pt x="727" y="229"/>
                  </a:lnTo>
                  <a:lnTo>
                    <a:pt x="727" y="232"/>
                  </a:lnTo>
                  <a:lnTo>
                    <a:pt x="727" y="234"/>
                  </a:lnTo>
                  <a:lnTo>
                    <a:pt x="727" y="237"/>
                  </a:lnTo>
                  <a:lnTo>
                    <a:pt x="727" y="239"/>
                  </a:lnTo>
                  <a:lnTo>
                    <a:pt x="730" y="239"/>
                  </a:lnTo>
                  <a:lnTo>
                    <a:pt x="732" y="239"/>
                  </a:lnTo>
                  <a:lnTo>
                    <a:pt x="732" y="242"/>
                  </a:lnTo>
                  <a:lnTo>
                    <a:pt x="735" y="242"/>
                  </a:lnTo>
                  <a:lnTo>
                    <a:pt x="735" y="245"/>
                  </a:lnTo>
                  <a:lnTo>
                    <a:pt x="735" y="247"/>
                  </a:lnTo>
                  <a:lnTo>
                    <a:pt x="735" y="250"/>
                  </a:lnTo>
                  <a:lnTo>
                    <a:pt x="735" y="252"/>
                  </a:lnTo>
                  <a:lnTo>
                    <a:pt x="735" y="255"/>
                  </a:lnTo>
                  <a:lnTo>
                    <a:pt x="735" y="257"/>
                  </a:lnTo>
                  <a:lnTo>
                    <a:pt x="735" y="260"/>
                  </a:lnTo>
                  <a:lnTo>
                    <a:pt x="732" y="260"/>
                  </a:lnTo>
                  <a:lnTo>
                    <a:pt x="732" y="263"/>
                  </a:lnTo>
                  <a:lnTo>
                    <a:pt x="730" y="263"/>
                  </a:lnTo>
                  <a:lnTo>
                    <a:pt x="727" y="263"/>
                  </a:lnTo>
                  <a:lnTo>
                    <a:pt x="727" y="265"/>
                  </a:lnTo>
                  <a:lnTo>
                    <a:pt x="727" y="268"/>
                  </a:lnTo>
                  <a:lnTo>
                    <a:pt x="725" y="268"/>
                  </a:lnTo>
                  <a:lnTo>
                    <a:pt x="725" y="270"/>
                  </a:lnTo>
                  <a:lnTo>
                    <a:pt x="725" y="273"/>
                  </a:lnTo>
                  <a:lnTo>
                    <a:pt x="725" y="275"/>
                  </a:lnTo>
                  <a:lnTo>
                    <a:pt x="722" y="275"/>
                  </a:lnTo>
                  <a:lnTo>
                    <a:pt x="719" y="275"/>
                  </a:lnTo>
                  <a:lnTo>
                    <a:pt x="719" y="278"/>
                  </a:lnTo>
                  <a:lnTo>
                    <a:pt x="717" y="278"/>
                  </a:lnTo>
                  <a:lnTo>
                    <a:pt x="717" y="281"/>
                  </a:lnTo>
                  <a:lnTo>
                    <a:pt x="714" y="281"/>
                  </a:lnTo>
                  <a:lnTo>
                    <a:pt x="714" y="283"/>
                  </a:lnTo>
                  <a:lnTo>
                    <a:pt x="712" y="283"/>
                  </a:lnTo>
                  <a:lnTo>
                    <a:pt x="709" y="283"/>
                  </a:lnTo>
                  <a:lnTo>
                    <a:pt x="709" y="286"/>
                  </a:lnTo>
                  <a:lnTo>
                    <a:pt x="712" y="286"/>
                  </a:lnTo>
                  <a:lnTo>
                    <a:pt x="712" y="288"/>
                  </a:lnTo>
                  <a:lnTo>
                    <a:pt x="709" y="288"/>
                  </a:lnTo>
                  <a:lnTo>
                    <a:pt x="709" y="291"/>
                  </a:lnTo>
                  <a:lnTo>
                    <a:pt x="706" y="291"/>
                  </a:lnTo>
                  <a:lnTo>
                    <a:pt x="704" y="293"/>
                  </a:lnTo>
                  <a:lnTo>
                    <a:pt x="706" y="296"/>
                  </a:lnTo>
                  <a:lnTo>
                    <a:pt x="704" y="296"/>
                  </a:lnTo>
                  <a:lnTo>
                    <a:pt x="701" y="296"/>
                  </a:lnTo>
                  <a:lnTo>
                    <a:pt x="701" y="299"/>
                  </a:lnTo>
                  <a:lnTo>
                    <a:pt x="699" y="299"/>
                  </a:lnTo>
                  <a:lnTo>
                    <a:pt x="696" y="299"/>
                  </a:lnTo>
                  <a:lnTo>
                    <a:pt x="696" y="301"/>
                  </a:lnTo>
                  <a:lnTo>
                    <a:pt x="694" y="301"/>
                  </a:lnTo>
                  <a:lnTo>
                    <a:pt x="691" y="301"/>
                  </a:lnTo>
                  <a:lnTo>
                    <a:pt x="688" y="301"/>
                  </a:lnTo>
                  <a:lnTo>
                    <a:pt x="688" y="304"/>
                  </a:lnTo>
                  <a:lnTo>
                    <a:pt x="686" y="304"/>
                  </a:lnTo>
                  <a:lnTo>
                    <a:pt x="686" y="306"/>
                  </a:lnTo>
                  <a:lnTo>
                    <a:pt x="683" y="306"/>
                  </a:lnTo>
                  <a:lnTo>
                    <a:pt x="683" y="309"/>
                  </a:lnTo>
                  <a:lnTo>
                    <a:pt x="681" y="309"/>
                  </a:lnTo>
                  <a:lnTo>
                    <a:pt x="678" y="309"/>
                  </a:lnTo>
                  <a:lnTo>
                    <a:pt x="678" y="312"/>
                  </a:lnTo>
                  <a:lnTo>
                    <a:pt x="676" y="312"/>
                  </a:lnTo>
                  <a:lnTo>
                    <a:pt x="676" y="314"/>
                  </a:lnTo>
                  <a:lnTo>
                    <a:pt x="673" y="314"/>
                  </a:lnTo>
                  <a:lnTo>
                    <a:pt x="673" y="317"/>
                  </a:lnTo>
                  <a:lnTo>
                    <a:pt x="670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2"/>
                  </a:lnTo>
                  <a:lnTo>
                    <a:pt x="663" y="324"/>
                  </a:lnTo>
                  <a:lnTo>
                    <a:pt x="660" y="330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2" y="332"/>
                  </a:lnTo>
                  <a:lnTo>
                    <a:pt x="650" y="330"/>
                  </a:lnTo>
                  <a:lnTo>
                    <a:pt x="647" y="327"/>
                  </a:lnTo>
                  <a:lnTo>
                    <a:pt x="647" y="324"/>
                  </a:lnTo>
                  <a:lnTo>
                    <a:pt x="645" y="324"/>
                  </a:lnTo>
                  <a:lnTo>
                    <a:pt x="642" y="324"/>
                  </a:lnTo>
                  <a:lnTo>
                    <a:pt x="639" y="327"/>
                  </a:lnTo>
                  <a:lnTo>
                    <a:pt x="637" y="327"/>
                  </a:lnTo>
                  <a:lnTo>
                    <a:pt x="634" y="327"/>
                  </a:lnTo>
                  <a:lnTo>
                    <a:pt x="632" y="327"/>
                  </a:lnTo>
                  <a:lnTo>
                    <a:pt x="629" y="327"/>
                  </a:lnTo>
                  <a:lnTo>
                    <a:pt x="629" y="330"/>
                  </a:lnTo>
                  <a:lnTo>
                    <a:pt x="627" y="330"/>
                  </a:lnTo>
                  <a:lnTo>
                    <a:pt x="627" y="327"/>
                  </a:lnTo>
                  <a:lnTo>
                    <a:pt x="624" y="327"/>
                  </a:lnTo>
                  <a:lnTo>
                    <a:pt x="621" y="327"/>
                  </a:lnTo>
                  <a:lnTo>
                    <a:pt x="621" y="324"/>
                  </a:lnTo>
                  <a:lnTo>
                    <a:pt x="619" y="324"/>
                  </a:lnTo>
                  <a:lnTo>
                    <a:pt x="616" y="324"/>
                  </a:lnTo>
                  <a:lnTo>
                    <a:pt x="614" y="324"/>
                  </a:lnTo>
                  <a:lnTo>
                    <a:pt x="614" y="327"/>
                  </a:lnTo>
                  <a:lnTo>
                    <a:pt x="611" y="327"/>
                  </a:lnTo>
                  <a:lnTo>
                    <a:pt x="611" y="330"/>
                  </a:lnTo>
                  <a:lnTo>
                    <a:pt x="608" y="330"/>
                  </a:lnTo>
                  <a:lnTo>
                    <a:pt x="606" y="330"/>
                  </a:lnTo>
                  <a:lnTo>
                    <a:pt x="603" y="330"/>
                  </a:lnTo>
                  <a:lnTo>
                    <a:pt x="601" y="330"/>
                  </a:lnTo>
                  <a:lnTo>
                    <a:pt x="598" y="330"/>
                  </a:lnTo>
                  <a:lnTo>
                    <a:pt x="598" y="327"/>
                  </a:lnTo>
                  <a:lnTo>
                    <a:pt x="596" y="327"/>
                  </a:lnTo>
                  <a:lnTo>
                    <a:pt x="593" y="327"/>
                  </a:lnTo>
                  <a:lnTo>
                    <a:pt x="593" y="330"/>
                  </a:lnTo>
                  <a:lnTo>
                    <a:pt x="596" y="330"/>
                  </a:lnTo>
                  <a:lnTo>
                    <a:pt x="596" y="332"/>
                  </a:lnTo>
                  <a:lnTo>
                    <a:pt x="593" y="335"/>
                  </a:lnTo>
                  <a:lnTo>
                    <a:pt x="590" y="335"/>
                  </a:lnTo>
                  <a:lnTo>
                    <a:pt x="588" y="335"/>
                  </a:lnTo>
                  <a:lnTo>
                    <a:pt x="588" y="337"/>
                  </a:lnTo>
                  <a:lnTo>
                    <a:pt x="585" y="337"/>
                  </a:lnTo>
                  <a:lnTo>
                    <a:pt x="588" y="337"/>
                  </a:lnTo>
                  <a:lnTo>
                    <a:pt x="588" y="340"/>
                  </a:lnTo>
                  <a:lnTo>
                    <a:pt x="585" y="342"/>
                  </a:lnTo>
                  <a:lnTo>
                    <a:pt x="585" y="345"/>
                  </a:lnTo>
                  <a:lnTo>
                    <a:pt x="583" y="345"/>
                  </a:lnTo>
                  <a:lnTo>
                    <a:pt x="583" y="348"/>
                  </a:lnTo>
                  <a:lnTo>
                    <a:pt x="583" y="350"/>
                  </a:lnTo>
                  <a:lnTo>
                    <a:pt x="580" y="350"/>
                  </a:lnTo>
                  <a:lnTo>
                    <a:pt x="578" y="350"/>
                  </a:lnTo>
                  <a:lnTo>
                    <a:pt x="578" y="353"/>
                  </a:lnTo>
                  <a:lnTo>
                    <a:pt x="575" y="353"/>
                  </a:lnTo>
                  <a:lnTo>
                    <a:pt x="575" y="355"/>
                  </a:lnTo>
                  <a:lnTo>
                    <a:pt x="575" y="358"/>
                  </a:lnTo>
                  <a:lnTo>
                    <a:pt x="572" y="358"/>
                  </a:lnTo>
                  <a:lnTo>
                    <a:pt x="572" y="361"/>
                  </a:lnTo>
                  <a:lnTo>
                    <a:pt x="570" y="361"/>
                  </a:lnTo>
                  <a:lnTo>
                    <a:pt x="570" y="363"/>
                  </a:lnTo>
                  <a:lnTo>
                    <a:pt x="570" y="366"/>
                  </a:lnTo>
                  <a:lnTo>
                    <a:pt x="572" y="366"/>
                  </a:lnTo>
                  <a:lnTo>
                    <a:pt x="572" y="368"/>
                  </a:lnTo>
                  <a:lnTo>
                    <a:pt x="570" y="368"/>
                  </a:lnTo>
                  <a:lnTo>
                    <a:pt x="567" y="368"/>
                  </a:lnTo>
                  <a:lnTo>
                    <a:pt x="567" y="371"/>
                  </a:lnTo>
                  <a:lnTo>
                    <a:pt x="570" y="371"/>
                  </a:lnTo>
                  <a:lnTo>
                    <a:pt x="570" y="373"/>
                  </a:lnTo>
                  <a:lnTo>
                    <a:pt x="570" y="376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7" y="379"/>
                  </a:lnTo>
                  <a:lnTo>
                    <a:pt x="570" y="379"/>
                  </a:lnTo>
                  <a:lnTo>
                    <a:pt x="570" y="381"/>
                  </a:lnTo>
                  <a:lnTo>
                    <a:pt x="570" y="384"/>
                  </a:lnTo>
                  <a:lnTo>
                    <a:pt x="572" y="384"/>
                  </a:lnTo>
                  <a:lnTo>
                    <a:pt x="570" y="386"/>
                  </a:lnTo>
                  <a:lnTo>
                    <a:pt x="567" y="386"/>
                  </a:lnTo>
                  <a:lnTo>
                    <a:pt x="570" y="386"/>
                  </a:lnTo>
                  <a:lnTo>
                    <a:pt x="570" y="389"/>
                  </a:lnTo>
                  <a:lnTo>
                    <a:pt x="570" y="391"/>
                  </a:lnTo>
                  <a:lnTo>
                    <a:pt x="567" y="391"/>
                  </a:lnTo>
                  <a:lnTo>
                    <a:pt x="567" y="394"/>
                  </a:lnTo>
                  <a:lnTo>
                    <a:pt x="567" y="391"/>
                  </a:lnTo>
                  <a:lnTo>
                    <a:pt x="565" y="391"/>
                  </a:lnTo>
                  <a:lnTo>
                    <a:pt x="565" y="394"/>
                  </a:lnTo>
                  <a:lnTo>
                    <a:pt x="565" y="397"/>
                  </a:lnTo>
                  <a:lnTo>
                    <a:pt x="567" y="397"/>
                  </a:lnTo>
                  <a:lnTo>
                    <a:pt x="567" y="399"/>
                  </a:lnTo>
                  <a:lnTo>
                    <a:pt x="567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67" y="404"/>
                  </a:lnTo>
                  <a:lnTo>
                    <a:pt x="567" y="407"/>
                  </a:lnTo>
                  <a:lnTo>
                    <a:pt x="567" y="410"/>
                  </a:lnTo>
                  <a:lnTo>
                    <a:pt x="570" y="410"/>
                  </a:lnTo>
                  <a:lnTo>
                    <a:pt x="567" y="410"/>
                  </a:lnTo>
                  <a:lnTo>
                    <a:pt x="567" y="412"/>
                  </a:lnTo>
                  <a:lnTo>
                    <a:pt x="570" y="412"/>
                  </a:lnTo>
                  <a:lnTo>
                    <a:pt x="570" y="415"/>
                  </a:lnTo>
                  <a:lnTo>
                    <a:pt x="570" y="417"/>
                  </a:lnTo>
                  <a:lnTo>
                    <a:pt x="567" y="417"/>
                  </a:lnTo>
                  <a:lnTo>
                    <a:pt x="567" y="420"/>
                  </a:lnTo>
                  <a:lnTo>
                    <a:pt x="565" y="420"/>
                  </a:lnTo>
                  <a:lnTo>
                    <a:pt x="565" y="422"/>
                  </a:lnTo>
                  <a:lnTo>
                    <a:pt x="562" y="422"/>
                  </a:lnTo>
                  <a:lnTo>
                    <a:pt x="559" y="422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9" y="428"/>
                  </a:lnTo>
                  <a:lnTo>
                    <a:pt x="557" y="428"/>
                  </a:lnTo>
                  <a:lnTo>
                    <a:pt x="557" y="430"/>
                  </a:lnTo>
                  <a:lnTo>
                    <a:pt x="559" y="430"/>
                  </a:lnTo>
                  <a:lnTo>
                    <a:pt x="559" y="433"/>
                  </a:lnTo>
                  <a:lnTo>
                    <a:pt x="557" y="433"/>
                  </a:lnTo>
                  <a:lnTo>
                    <a:pt x="557" y="435"/>
                  </a:lnTo>
                  <a:lnTo>
                    <a:pt x="554" y="435"/>
                  </a:lnTo>
                  <a:lnTo>
                    <a:pt x="554" y="438"/>
                  </a:lnTo>
                  <a:lnTo>
                    <a:pt x="552" y="438"/>
                  </a:lnTo>
                  <a:lnTo>
                    <a:pt x="552" y="440"/>
                  </a:lnTo>
                  <a:lnTo>
                    <a:pt x="549" y="440"/>
                  </a:lnTo>
                  <a:lnTo>
                    <a:pt x="549" y="443"/>
                  </a:lnTo>
                  <a:lnTo>
                    <a:pt x="547" y="443"/>
                  </a:lnTo>
                  <a:lnTo>
                    <a:pt x="547" y="446"/>
                  </a:lnTo>
                  <a:lnTo>
                    <a:pt x="544" y="448"/>
                  </a:lnTo>
                  <a:lnTo>
                    <a:pt x="541" y="448"/>
                  </a:lnTo>
                  <a:lnTo>
                    <a:pt x="541" y="451"/>
                  </a:lnTo>
                  <a:lnTo>
                    <a:pt x="541" y="453"/>
                  </a:lnTo>
                  <a:lnTo>
                    <a:pt x="539" y="453"/>
                  </a:lnTo>
                  <a:lnTo>
                    <a:pt x="539" y="456"/>
                  </a:lnTo>
                  <a:lnTo>
                    <a:pt x="536" y="456"/>
                  </a:lnTo>
                  <a:lnTo>
                    <a:pt x="534" y="456"/>
                  </a:lnTo>
                  <a:lnTo>
                    <a:pt x="531" y="456"/>
                  </a:lnTo>
                  <a:lnTo>
                    <a:pt x="531" y="459"/>
                  </a:lnTo>
                  <a:lnTo>
                    <a:pt x="531" y="456"/>
                  </a:lnTo>
                  <a:lnTo>
                    <a:pt x="529" y="459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3" y="461"/>
                  </a:lnTo>
                  <a:lnTo>
                    <a:pt x="523" y="464"/>
                  </a:lnTo>
                  <a:lnTo>
                    <a:pt x="521" y="464"/>
                  </a:lnTo>
                  <a:lnTo>
                    <a:pt x="521" y="466"/>
                  </a:lnTo>
                  <a:lnTo>
                    <a:pt x="518" y="466"/>
                  </a:lnTo>
                  <a:lnTo>
                    <a:pt x="518" y="469"/>
                  </a:lnTo>
                  <a:lnTo>
                    <a:pt x="518" y="471"/>
                  </a:lnTo>
                  <a:lnTo>
                    <a:pt x="516" y="471"/>
                  </a:lnTo>
                  <a:lnTo>
                    <a:pt x="513" y="474"/>
                  </a:lnTo>
                  <a:lnTo>
                    <a:pt x="510" y="477"/>
                  </a:lnTo>
                  <a:lnTo>
                    <a:pt x="508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7"/>
                  </a:lnTo>
                  <a:lnTo>
                    <a:pt x="500" y="479"/>
                  </a:lnTo>
                  <a:lnTo>
                    <a:pt x="498" y="479"/>
                  </a:lnTo>
                  <a:lnTo>
                    <a:pt x="495" y="479"/>
                  </a:lnTo>
                  <a:lnTo>
                    <a:pt x="492" y="479"/>
                  </a:lnTo>
                  <a:lnTo>
                    <a:pt x="492" y="482"/>
                  </a:lnTo>
                  <a:lnTo>
                    <a:pt x="490" y="482"/>
                  </a:lnTo>
                  <a:lnTo>
                    <a:pt x="487" y="482"/>
                  </a:lnTo>
                  <a:lnTo>
                    <a:pt x="490" y="482"/>
                  </a:lnTo>
                  <a:lnTo>
                    <a:pt x="490" y="484"/>
                  </a:lnTo>
                  <a:lnTo>
                    <a:pt x="492" y="484"/>
                  </a:lnTo>
                  <a:lnTo>
                    <a:pt x="492" y="487"/>
                  </a:lnTo>
                  <a:lnTo>
                    <a:pt x="492" y="489"/>
                  </a:lnTo>
                  <a:lnTo>
                    <a:pt x="492" y="492"/>
                  </a:lnTo>
                  <a:lnTo>
                    <a:pt x="492" y="495"/>
                  </a:lnTo>
                  <a:lnTo>
                    <a:pt x="490" y="495"/>
                  </a:lnTo>
                  <a:lnTo>
                    <a:pt x="487" y="495"/>
                  </a:lnTo>
                  <a:lnTo>
                    <a:pt x="487" y="497"/>
                  </a:lnTo>
                  <a:lnTo>
                    <a:pt x="485" y="500"/>
                  </a:lnTo>
                  <a:lnTo>
                    <a:pt x="485" y="502"/>
                  </a:lnTo>
                  <a:lnTo>
                    <a:pt x="485" y="505"/>
                  </a:lnTo>
                  <a:lnTo>
                    <a:pt x="485" y="508"/>
                  </a:lnTo>
                  <a:lnTo>
                    <a:pt x="485" y="510"/>
                  </a:lnTo>
                  <a:lnTo>
                    <a:pt x="485" y="513"/>
                  </a:lnTo>
                  <a:lnTo>
                    <a:pt x="487" y="515"/>
                  </a:lnTo>
                  <a:lnTo>
                    <a:pt x="487" y="513"/>
                  </a:lnTo>
                  <a:lnTo>
                    <a:pt x="487" y="515"/>
                  </a:lnTo>
                  <a:lnTo>
                    <a:pt x="487" y="518"/>
                  </a:lnTo>
                  <a:lnTo>
                    <a:pt x="490" y="518"/>
                  </a:lnTo>
                  <a:lnTo>
                    <a:pt x="490" y="520"/>
                  </a:lnTo>
                  <a:lnTo>
                    <a:pt x="490" y="523"/>
                  </a:lnTo>
                  <a:lnTo>
                    <a:pt x="492" y="523"/>
                  </a:lnTo>
                  <a:lnTo>
                    <a:pt x="492" y="526"/>
                  </a:lnTo>
                  <a:lnTo>
                    <a:pt x="492" y="528"/>
                  </a:lnTo>
                  <a:lnTo>
                    <a:pt x="492" y="531"/>
                  </a:lnTo>
                  <a:lnTo>
                    <a:pt x="490" y="531"/>
                  </a:lnTo>
                  <a:lnTo>
                    <a:pt x="490" y="533"/>
                  </a:lnTo>
                  <a:lnTo>
                    <a:pt x="490" y="536"/>
                  </a:lnTo>
                  <a:lnTo>
                    <a:pt x="487" y="536"/>
                  </a:lnTo>
                  <a:lnTo>
                    <a:pt x="487" y="538"/>
                  </a:lnTo>
                  <a:lnTo>
                    <a:pt x="487" y="541"/>
                  </a:lnTo>
                  <a:lnTo>
                    <a:pt x="487" y="544"/>
                  </a:lnTo>
                  <a:lnTo>
                    <a:pt x="490" y="544"/>
                  </a:lnTo>
                  <a:lnTo>
                    <a:pt x="492" y="544"/>
                  </a:lnTo>
                  <a:lnTo>
                    <a:pt x="495" y="546"/>
                  </a:lnTo>
                  <a:lnTo>
                    <a:pt x="498" y="549"/>
                  </a:lnTo>
                  <a:lnTo>
                    <a:pt x="500" y="549"/>
                  </a:lnTo>
                  <a:lnTo>
                    <a:pt x="500" y="551"/>
                  </a:lnTo>
                  <a:lnTo>
                    <a:pt x="498" y="554"/>
                  </a:lnTo>
                  <a:lnTo>
                    <a:pt x="498" y="556"/>
                  </a:lnTo>
                  <a:lnTo>
                    <a:pt x="500" y="556"/>
                  </a:lnTo>
                  <a:lnTo>
                    <a:pt x="500" y="554"/>
                  </a:lnTo>
                  <a:lnTo>
                    <a:pt x="503" y="554"/>
                  </a:lnTo>
                  <a:lnTo>
                    <a:pt x="503" y="556"/>
                  </a:lnTo>
                  <a:lnTo>
                    <a:pt x="505" y="556"/>
                  </a:lnTo>
                  <a:lnTo>
                    <a:pt x="505" y="559"/>
                  </a:lnTo>
                  <a:lnTo>
                    <a:pt x="508" y="562"/>
                  </a:lnTo>
                  <a:lnTo>
                    <a:pt x="510" y="562"/>
                  </a:lnTo>
                  <a:lnTo>
                    <a:pt x="510" y="564"/>
                  </a:lnTo>
                  <a:lnTo>
                    <a:pt x="513" y="564"/>
                  </a:lnTo>
                  <a:lnTo>
                    <a:pt x="516" y="564"/>
                  </a:lnTo>
                  <a:lnTo>
                    <a:pt x="516" y="567"/>
                  </a:lnTo>
                  <a:lnTo>
                    <a:pt x="518" y="569"/>
                  </a:lnTo>
                  <a:lnTo>
                    <a:pt x="521" y="572"/>
                  </a:lnTo>
                  <a:lnTo>
                    <a:pt x="523" y="575"/>
                  </a:lnTo>
                  <a:lnTo>
                    <a:pt x="526" y="575"/>
                  </a:lnTo>
                  <a:lnTo>
                    <a:pt x="526" y="577"/>
                  </a:lnTo>
                  <a:lnTo>
                    <a:pt x="529" y="577"/>
                  </a:lnTo>
                  <a:lnTo>
                    <a:pt x="529" y="580"/>
                  </a:lnTo>
                  <a:lnTo>
                    <a:pt x="531" y="580"/>
                  </a:lnTo>
                  <a:lnTo>
                    <a:pt x="531" y="582"/>
                  </a:lnTo>
                  <a:lnTo>
                    <a:pt x="531" y="585"/>
                  </a:lnTo>
                  <a:lnTo>
                    <a:pt x="534" y="587"/>
                  </a:lnTo>
                  <a:lnTo>
                    <a:pt x="531" y="590"/>
                  </a:lnTo>
                  <a:lnTo>
                    <a:pt x="531" y="595"/>
                  </a:lnTo>
                  <a:lnTo>
                    <a:pt x="531" y="598"/>
                  </a:lnTo>
                  <a:lnTo>
                    <a:pt x="531" y="600"/>
                  </a:lnTo>
                  <a:lnTo>
                    <a:pt x="531" y="603"/>
                  </a:lnTo>
                  <a:lnTo>
                    <a:pt x="534" y="605"/>
                  </a:lnTo>
                  <a:lnTo>
                    <a:pt x="534" y="608"/>
                  </a:lnTo>
                  <a:lnTo>
                    <a:pt x="536" y="611"/>
                  </a:lnTo>
                  <a:lnTo>
                    <a:pt x="539" y="613"/>
                  </a:lnTo>
                  <a:lnTo>
                    <a:pt x="541" y="613"/>
                  </a:lnTo>
                  <a:lnTo>
                    <a:pt x="544" y="613"/>
                  </a:lnTo>
                  <a:lnTo>
                    <a:pt x="547" y="613"/>
                  </a:lnTo>
                  <a:lnTo>
                    <a:pt x="549" y="613"/>
                  </a:lnTo>
                  <a:lnTo>
                    <a:pt x="552" y="616"/>
                  </a:lnTo>
                  <a:lnTo>
                    <a:pt x="554" y="616"/>
                  </a:lnTo>
                  <a:lnTo>
                    <a:pt x="554" y="618"/>
                  </a:lnTo>
                  <a:lnTo>
                    <a:pt x="557" y="618"/>
                  </a:lnTo>
                  <a:lnTo>
                    <a:pt x="559" y="618"/>
                  </a:lnTo>
                  <a:lnTo>
                    <a:pt x="559" y="621"/>
                  </a:lnTo>
                  <a:lnTo>
                    <a:pt x="562" y="624"/>
                  </a:lnTo>
                  <a:lnTo>
                    <a:pt x="565" y="626"/>
                  </a:lnTo>
                  <a:lnTo>
                    <a:pt x="565" y="629"/>
                  </a:lnTo>
                  <a:lnTo>
                    <a:pt x="567" y="629"/>
                  </a:lnTo>
                  <a:lnTo>
                    <a:pt x="567" y="631"/>
                  </a:lnTo>
                  <a:lnTo>
                    <a:pt x="567" y="634"/>
                  </a:lnTo>
                  <a:lnTo>
                    <a:pt x="565" y="636"/>
                  </a:lnTo>
                  <a:lnTo>
                    <a:pt x="565" y="639"/>
                  </a:lnTo>
                  <a:lnTo>
                    <a:pt x="565" y="642"/>
                  </a:lnTo>
                  <a:lnTo>
                    <a:pt x="562" y="642"/>
                  </a:lnTo>
                  <a:lnTo>
                    <a:pt x="562" y="644"/>
                  </a:lnTo>
                  <a:lnTo>
                    <a:pt x="562" y="647"/>
                  </a:lnTo>
                  <a:lnTo>
                    <a:pt x="559" y="647"/>
                  </a:lnTo>
                  <a:lnTo>
                    <a:pt x="557" y="647"/>
                  </a:lnTo>
                  <a:lnTo>
                    <a:pt x="557" y="649"/>
                  </a:lnTo>
                  <a:lnTo>
                    <a:pt x="554" y="652"/>
                  </a:lnTo>
                  <a:lnTo>
                    <a:pt x="554" y="654"/>
                  </a:lnTo>
                  <a:lnTo>
                    <a:pt x="554" y="657"/>
                  </a:lnTo>
                  <a:lnTo>
                    <a:pt x="557" y="657"/>
                  </a:lnTo>
                  <a:lnTo>
                    <a:pt x="557" y="660"/>
                  </a:lnTo>
                  <a:lnTo>
                    <a:pt x="559" y="660"/>
                  </a:lnTo>
                  <a:lnTo>
                    <a:pt x="559" y="662"/>
                  </a:lnTo>
                  <a:lnTo>
                    <a:pt x="559" y="665"/>
                  </a:lnTo>
                  <a:lnTo>
                    <a:pt x="559" y="667"/>
                  </a:lnTo>
                  <a:lnTo>
                    <a:pt x="559" y="670"/>
                  </a:lnTo>
                  <a:lnTo>
                    <a:pt x="559" y="673"/>
                  </a:lnTo>
                  <a:lnTo>
                    <a:pt x="554" y="675"/>
                  </a:lnTo>
                  <a:lnTo>
                    <a:pt x="554" y="678"/>
                  </a:lnTo>
                  <a:lnTo>
                    <a:pt x="552" y="678"/>
                  </a:lnTo>
                  <a:lnTo>
                    <a:pt x="552" y="680"/>
                  </a:lnTo>
                  <a:lnTo>
                    <a:pt x="552" y="683"/>
                  </a:lnTo>
                  <a:lnTo>
                    <a:pt x="549" y="683"/>
                  </a:lnTo>
                  <a:lnTo>
                    <a:pt x="549" y="685"/>
                  </a:lnTo>
                  <a:lnTo>
                    <a:pt x="547" y="685"/>
                  </a:lnTo>
                  <a:lnTo>
                    <a:pt x="547" y="688"/>
                  </a:lnTo>
                  <a:lnTo>
                    <a:pt x="547" y="691"/>
                  </a:lnTo>
                  <a:lnTo>
                    <a:pt x="549" y="691"/>
                  </a:lnTo>
                  <a:lnTo>
                    <a:pt x="552" y="691"/>
                  </a:lnTo>
                  <a:lnTo>
                    <a:pt x="554" y="691"/>
                  </a:lnTo>
                  <a:lnTo>
                    <a:pt x="554" y="693"/>
                  </a:lnTo>
                  <a:lnTo>
                    <a:pt x="554" y="696"/>
                  </a:lnTo>
                  <a:lnTo>
                    <a:pt x="552" y="698"/>
                  </a:lnTo>
                  <a:lnTo>
                    <a:pt x="554" y="698"/>
                  </a:lnTo>
                  <a:lnTo>
                    <a:pt x="557" y="698"/>
                  </a:lnTo>
                  <a:lnTo>
                    <a:pt x="559" y="701"/>
                  </a:lnTo>
                  <a:lnTo>
                    <a:pt x="559" y="703"/>
                  </a:lnTo>
                  <a:lnTo>
                    <a:pt x="562" y="703"/>
                  </a:lnTo>
                  <a:lnTo>
                    <a:pt x="562" y="706"/>
                  </a:lnTo>
                  <a:lnTo>
                    <a:pt x="562" y="709"/>
                  </a:lnTo>
                  <a:lnTo>
                    <a:pt x="562" y="711"/>
                  </a:lnTo>
                  <a:lnTo>
                    <a:pt x="562" y="714"/>
                  </a:lnTo>
                  <a:lnTo>
                    <a:pt x="565" y="714"/>
                  </a:lnTo>
                  <a:lnTo>
                    <a:pt x="567" y="716"/>
                  </a:lnTo>
                  <a:lnTo>
                    <a:pt x="567" y="719"/>
                  </a:lnTo>
                  <a:lnTo>
                    <a:pt x="567" y="722"/>
                  </a:lnTo>
                  <a:lnTo>
                    <a:pt x="570" y="722"/>
                  </a:lnTo>
                  <a:lnTo>
                    <a:pt x="570" y="724"/>
                  </a:lnTo>
                  <a:lnTo>
                    <a:pt x="570" y="727"/>
                  </a:lnTo>
                  <a:lnTo>
                    <a:pt x="572" y="727"/>
                  </a:lnTo>
                  <a:lnTo>
                    <a:pt x="572" y="729"/>
                  </a:lnTo>
                  <a:lnTo>
                    <a:pt x="572" y="732"/>
                  </a:lnTo>
                  <a:lnTo>
                    <a:pt x="572" y="734"/>
                  </a:lnTo>
                  <a:lnTo>
                    <a:pt x="572" y="737"/>
                  </a:lnTo>
                  <a:lnTo>
                    <a:pt x="575" y="740"/>
                  </a:lnTo>
                  <a:lnTo>
                    <a:pt x="575" y="742"/>
                  </a:lnTo>
                  <a:lnTo>
                    <a:pt x="575" y="745"/>
                  </a:lnTo>
                  <a:lnTo>
                    <a:pt x="575" y="747"/>
                  </a:lnTo>
                  <a:lnTo>
                    <a:pt x="575" y="750"/>
                  </a:lnTo>
                  <a:lnTo>
                    <a:pt x="575" y="752"/>
                  </a:lnTo>
                  <a:lnTo>
                    <a:pt x="575" y="755"/>
                  </a:lnTo>
                  <a:lnTo>
                    <a:pt x="578" y="758"/>
                  </a:lnTo>
                  <a:lnTo>
                    <a:pt x="578" y="763"/>
                  </a:lnTo>
                  <a:lnTo>
                    <a:pt x="578" y="765"/>
                  </a:lnTo>
                  <a:lnTo>
                    <a:pt x="578" y="770"/>
                  </a:lnTo>
                  <a:lnTo>
                    <a:pt x="580" y="770"/>
                  </a:lnTo>
                  <a:lnTo>
                    <a:pt x="580" y="776"/>
                  </a:lnTo>
                  <a:lnTo>
                    <a:pt x="580" y="778"/>
                  </a:lnTo>
                  <a:lnTo>
                    <a:pt x="580" y="783"/>
                  </a:lnTo>
                  <a:lnTo>
                    <a:pt x="583" y="786"/>
                  </a:lnTo>
                  <a:lnTo>
                    <a:pt x="583" y="789"/>
                  </a:lnTo>
                  <a:lnTo>
                    <a:pt x="588" y="791"/>
                  </a:lnTo>
                  <a:lnTo>
                    <a:pt x="590" y="794"/>
                  </a:lnTo>
                  <a:lnTo>
                    <a:pt x="593" y="794"/>
                  </a:lnTo>
                  <a:lnTo>
                    <a:pt x="596" y="796"/>
                  </a:lnTo>
                  <a:lnTo>
                    <a:pt x="598" y="796"/>
                  </a:lnTo>
                  <a:lnTo>
                    <a:pt x="601" y="799"/>
                  </a:lnTo>
                  <a:lnTo>
                    <a:pt x="603" y="796"/>
                  </a:lnTo>
                  <a:lnTo>
                    <a:pt x="606" y="799"/>
                  </a:lnTo>
                  <a:lnTo>
                    <a:pt x="608" y="801"/>
                  </a:lnTo>
                  <a:lnTo>
                    <a:pt x="608" y="804"/>
                  </a:lnTo>
                  <a:lnTo>
                    <a:pt x="611" y="807"/>
                  </a:lnTo>
                  <a:lnTo>
                    <a:pt x="614" y="804"/>
                  </a:lnTo>
                  <a:lnTo>
                    <a:pt x="616" y="804"/>
                  </a:lnTo>
                  <a:lnTo>
                    <a:pt x="619" y="804"/>
                  </a:lnTo>
                  <a:lnTo>
                    <a:pt x="619" y="807"/>
                  </a:lnTo>
                  <a:lnTo>
                    <a:pt x="621" y="807"/>
                  </a:lnTo>
                  <a:lnTo>
                    <a:pt x="621" y="812"/>
                  </a:lnTo>
                  <a:lnTo>
                    <a:pt x="624" y="814"/>
                  </a:lnTo>
                  <a:lnTo>
                    <a:pt x="627" y="817"/>
                  </a:lnTo>
                  <a:lnTo>
                    <a:pt x="627" y="819"/>
                  </a:lnTo>
                  <a:lnTo>
                    <a:pt x="629" y="822"/>
                  </a:lnTo>
                  <a:lnTo>
                    <a:pt x="632" y="819"/>
                  </a:lnTo>
                  <a:lnTo>
                    <a:pt x="637" y="819"/>
                  </a:lnTo>
                  <a:lnTo>
                    <a:pt x="637" y="822"/>
                  </a:lnTo>
                  <a:lnTo>
                    <a:pt x="637" y="825"/>
                  </a:lnTo>
                  <a:lnTo>
                    <a:pt x="639" y="825"/>
                  </a:lnTo>
                  <a:lnTo>
                    <a:pt x="639" y="827"/>
                  </a:lnTo>
                  <a:lnTo>
                    <a:pt x="642" y="827"/>
                  </a:lnTo>
                  <a:lnTo>
                    <a:pt x="645" y="827"/>
                  </a:lnTo>
                  <a:lnTo>
                    <a:pt x="645" y="830"/>
                  </a:lnTo>
                  <a:lnTo>
                    <a:pt x="645" y="832"/>
                  </a:lnTo>
                  <a:lnTo>
                    <a:pt x="647" y="832"/>
                  </a:lnTo>
                  <a:lnTo>
                    <a:pt x="650" y="832"/>
                  </a:lnTo>
                  <a:lnTo>
                    <a:pt x="650" y="835"/>
                  </a:lnTo>
                  <a:lnTo>
                    <a:pt x="647" y="838"/>
                  </a:lnTo>
                  <a:lnTo>
                    <a:pt x="645" y="840"/>
                  </a:lnTo>
                  <a:lnTo>
                    <a:pt x="645" y="843"/>
                  </a:lnTo>
                  <a:lnTo>
                    <a:pt x="647" y="843"/>
                  </a:lnTo>
                  <a:lnTo>
                    <a:pt x="647" y="845"/>
                  </a:lnTo>
                  <a:lnTo>
                    <a:pt x="645" y="845"/>
                  </a:lnTo>
                  <a:lnTo>
                    <a:pt x="645" y="848"/>
                  </a:lnTo>
                  <a:lnTo>
                    <a:pt x="647" y="850"/>
                  </a:lnTo>
                  <a:lnTo>
                    <a:pt x="647" y="853"/>
                  </a:lnTo>
                  <a:lnTo>
                    <a:pt x="647" y="856"/>
                  </a:lnTo>
                  <a:lnTo>
                    <a:pt x="647" y="858"/>
                  </a:lnTo>
                  <a:lnTo>
                    <a:pt x="650" y="858"/>
                  </a:lnTo>
                  <a:lnTo>
                    <a:pt x="652" y="858"/>
                  </a:lnTo>
                  <a:lnTo>
                    <a:pt x="655" y="858"/>
                  </a:lnTo>
                  <a:lnTo>
                    <a:pt x="657" y="858"/>
                  </a:lnTo>
                  <a:lnTo>
                    <a:pt x="657" y="861"/>
                  </a:lnTo>
                  <a:lnTo>
                    <a:pt x="655" y="863"/>
                  </a:lnTo>
                  <a:lnTo>
                    <a:pt x="657" y="866"/>
                  </a:lnTo>
                  <a:lnTo>
                    <a:pt x="660" y="868"/>
                  </a:lnTo>
                  <a:lnTo>
                    <a:pt x="663" y="868"/>
                  </a:lnTo>
                  <a:lnTo>
                    <a:pt x="663" y="871"/>
                  </a:lnTo>
                  <a:lnTo>
                    <a:pt x="660" y="871"/>
                  </a:lnTo>
                  <a:lnTo>
                    <a:pt x="657" y="871"/>
                  </a:lnTo>
                  <a:lnTo>
                    <a:pt x="655" y="871"/>
                  </a:lnTo>
                  <a:lnTo>
                    <a:pt x="652" y="871"/>
                  </a:lnTo>
                  <a:lnTo>
                    <a:pt x="652" y="874"/>
                  </a:lnTo>
                  <a:lnTo>
                    <a:pt x="650" y="874"/>
                  </a:lnTo>
                  <a:lnTo>
                    <a:pt x="647" y="874"/>
                  </a:lnTo>
                  <a:lnTo>
                    <a:pt x="647" y="876"/>
                  </a:lnTo>
                  <a:lnTo>
                    <a:pt x="645" y="876"/>
                  </a:lnTo>
                  <a:lnTo>
                    <a:pt x="642" y="876"/>
                  </a:lnTo>
                  <a:lnTo>
                    <a:pt x="639" y="879"/>
                  </a:lnTo>
                  <a:lnTo>
                    <a:pt x="637" y="879"/>
                  </a:lnTo>
                  <a:lnTo>
                    <a:pt x="637" y="881"/>
                  </a:lnTo>
                  <a:lnTo>
                    <a:pt x="634" y="881"/>
                  </a:lnTo>
                  <a:lnTo>
                    <a:pt x="632" y="881"/>
                  </a:lnTo>
                  <a:lnTo>
                    <a:pt x="629" y="884"/>
                  </a:lnTo>
                  <a:lnTo>
                    <a:pt x="627" y="884"/>
                  </a:lnTo>
                  <a:lnTo>
                    <a:pt x="627" y="887"/>
                  </a:lnTo>
                  <a:lnTo>
                    <a:pt x="624" y="887"/>
                  </a:lnTo>
                  <a:lnTo>
                    <a:pt x="621" y="887"/>
                  </a:lnTo>
                  <a:lnTo>
                    <a:pt x="621" y="889"/>
                  </a:lnTo>
                  <a:lnTo>
                    <a:pt x="619" y="889"/>
                  </a:lnTo>
                  <a:lnTo>
                    <a:pt x="616" y="892"/>
                  </a:lnTo>
                  <a:lnTo>
                    <a:pt x="614" y="894"/>
                  </a:lnTo>
                  <a:lnTo>
                    <a:pt x="611" y="894"/>
                  </a:lnTo>
                  <a:lnTo>
                    <a:pt x="608" y="897"/>
                  </a:lnTo>
                  <a:lnTo>
                    <a:pt x="606" y="897"/>
                  </a:lnTo>
                  <a:lnTo>
                    <a:pt x="606" y="899"/>
                  </a:lnTo>
                  <a:lnTo>
                    <a:pt x="603" y="899"/>
                  </a:lnTo>
                  <a:lnTo>
                    <a:pt x="601" y="902"/>
                  </a:lnTo>
                  <a:lnTo>
                    <a:pt x="598" y="902"/>
                  </a:lnTo>
                  <a:lnTo>
                    <a:pt x="598" y="905"/>
                  </a:lnTo>
                  <a:lnTo>
                    <a:pt x="596" y="905"/>
                  </a:lnTo>
                  <a:lnTo>
                    <a:pt x="593" y="907"/>
                  </a:lnTo>
                  <a:lnTo>
                    <a:pt x="590" y="907"/>
                  </a:lnTo>
                  <a:lnTo>
                    <a:pt x="590" y="910"/>
                  </a:lnTo>
                  <a:lnTo>
                    <a:pt x="588" y="910"/>
                  </a:lnTo>
                  <a:lnTo>
                    <a:pt x="585" y="912"/>
                  </a:lnTo>
                  <a:lnTo>
                    <a:pt x="583" y="915"/>
                  </a:lnTo>
                  <a:lnTo>
                    <a:pt x="580" y="915"/>
                  </a:lnTo>
                  <a:lnTo>
                    <a:pt x="580" y="917"/>
                  </a:lnTo>
                  <a:lnTo>
                    <a:pt x="578" y="917"/>
                  </a:lnTo>
                  <a:lnTo>
                    <a:pt x="575" y="920"/>
                  </a:lnTo>
                  <a:lnTo>
                    <a:pt x="572" y="923"/>
                  </a:lnTo>
                  <a:lnTo>
                    <a:pt x="570" y="925"/>
                  </a:lnTo>
                  <a:lnTo>
                    <a:pt x="567" y="925"/>
                  </a:lnTo>
                  <a:lnTo>
                    <a:pt x="567" y="928"/>
                  </a:lnTo>
                  <a:lnTo>
                    <a:pt x="565" y="928"/>
                  </a:lnTo>
                  <a:lnTo>
                    <a:pt x="565" y="930"/>
                  </a:lnTo>
                  <a:lnTo>
                    <a:pt x="562" y="930"/>
                  </a:lnTo>
                  <a:lnTo>
                    <a:pt x="562" y="933"/>
                  </a:lnTo>
                  <a:lnTo>
                    <a:pt x="559" y="933"/>
                  </a:lnTo>
                  <a:lnTo>
                    <a:pt x="557" y="936"/>
                  </a:lnTo>
                  <a:lnTo>
                    <a:pt x="554" y="938"/>
                  </a:lnTo>
                  <a:lnTo>
                    <a:pt x="552" y="941"/>
                  </a:lnTo>
                  <a:lnTo>
                    <a:pt x="549" y="941"/>
                  </a:lnTo>
                  <a:lnTo>
                    <a:pt x="549" y="943"/>
                  </a:lnTo>
                  <a:lnTo>
                    <a:pt x="547" y="943"/>
                  </a:lnTo>
                  <a:lnTo>
                    <a:pt x="547" y="946"/>
                  </a:lnTo>
                  <a:lnTo>
                    <a:pt x="544" y="948"/>
                  </a:lnTo>
                  <a:lnTo>
                    <a:pt x="541" y="951"/>
                  </a:lnTo>
                  <a:lnTo>
                    <a:pt x="541" y="954"/>
                  </a:lnTo>
                  <a:lnTo>
                    <a:pt x="539" y="954"/>
                  </a:lnTo>
                  <a:lnTo>
                    <a:pt x="539" y="956"/>
                  </a:lnTo>
                  <a:lnTo>
                    <a:pt x="536" y="956"/>
                  </a:lnTo>
                  <a:lnTo>
                    <a:pt x="536" y="959"/>
                  </a:lnTo>
                  <a:lnTo>
                    <a:pt x="534" y="959"/>
                  </a:lnTo>
                  <a:lnTo>
                    <a:pt x="534" y="961"/>
                  </a:lnTo>
                  <a:lnTo>
                    <a:pt x="531" y="961"/>
                  </a:lnTo>
                  <a:lnTo>
                    <a:pt x="531" y="964"/>
                  </a:lnTo>
                  <a:lnTo>
                    <a:pt x="529" y="964"/>
                  </a:lnTo>
                  <a:lnTo>
                    <a:pt x="529" y="966"/>
                  </a:lnTo>
                  <a:lnTo>
                    <a:pt x="526" y="966"/>
                  </a:lnTo>
                  <a:lnTo>
                    <a:pt x="526" y="969"/>
                  </a:lnTo>
                  <a:lnTo>
                    <a:pt x="523" y="969"/>
                  </a:lnTo>
                  <a:lnTo>
                    <a:pt x="523" y="972"/>
                  </a:lnTo>
                  <a:lnTo>
                    <a:pt x="521" y="972"/>
                  </a:lnTo>
                  <a:lnTo>
                    <a:pt x="521" y="974"/>
                  </a:lnTo>
                  <a:lnTo>
                    <a:pt x="518" y="974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6" y="982"/>
                  </a:lnTo>
                  <a:lnTo>
                    <a:pt x="513" y="982"/>
                  </a:lnTo>
                  <a:lnTo>
                    <a:pt x="505" y="969"/>
                  </a:lnTo>
                  <a:lnTo>
                    <a:pt x="503" y="966"/>
                  </a:lnTo>
                  <a:lnTo>
                    <a:pt x="503" y="964"/>
                  </a:lnTo>
                  <a:lnTo>
                    <a:pt x="503" y="961"/>
                  </a:lnTo>
                  <a:lnTo>
                    <a:pt x="503" y="959"/>
                  </a:lnTo>
                  <a:lnTo>
                    <a:pt x="503" y="956"/>
                  </a:lnTo>
                  <a:lnTo>
                    <a:pt x="500" y="956"/>
                  </a:lnTo>
                  <a:lnTo>
                    <a:pt x="498" y="956"/>
                  </a:lnTo>
                  <a:lnTo>
                    <a:pt x="495" y="951"/>
                  </a:lnTo>
                  <a:lnTo>
                    <a:pt x="498" y="948"/>
                  </a:lnTo>
                  <a:lnTo>
                    <a:pt x="498" y="946"/>
                  </a:lnTo>
                  <a:lnTo>
                    <a:pt x="495" y="943"/>
                  </a:lnTo>
                  <a:lnTo>
                    <a:pt x="492" y="943"/>
                  </a:lnTo>
                  <a:lnTo>
                    <a:pt x="490" y="943"/>
                  </a:lnTo>
                  <a:lnTo>
                    <a:pt x="490" y="941"/>
                  </a:lnTo>
                  <a:lnTo>
                    <a:pt x="487" y="938"/>
                  </a:lnTo>
                  <a:lnTo>
                    <a:pt x="487" y="933"/>
                  </a:lnTo>
                  <a:lnTo>
                    <a:pt x="485" y="930"/>
                  </a:lnTo>
                  <a:lnTo>
                    <a:pt x="485" y="928"/>
                  </a:lnTo>
                  <a:lnTo>
                    <a:pt x="485" y="925"/>
                  </a:lnTo>
                  <a:lnTo>
                    <a:pt x="485" y="923"/>
                  </a:lnTo>
                  <a:lnTo>
                    <a:pt x="482" y="920"/>
                  </a:lnTo>
                  <a:lnTo>
                    <a:pt x="482" y="917"/>
                  </a:lnTo>
                  <a:lnTo>
                    <a:pt x="480" y="915"/>
                  </a:lnTo>
                  <a:lnTo>
                    <a:pt x="477" y="912"/>
                  </a:lnTo>
                  <a:lnTo>
                    <a:pt x="474" y="910"/>
                  </a:lnTo>
                  <a:lnTo>
                    <a:pt x="472" y="910"/>
                  </a:lnTo>
                  <a:lnTo>
                    <a:pt x="469" y="910"/>
                  </a:lnTo>
                  <a:lnTo>
                    <a:pt x="464" y="910"/>
                  </a:lnTo>
                  <a:lnTo>
                    <a:pt x="464" y="907"/>
                  </a:lnTo>
                  <a:lnTo>
                    <a:pt x="464" y="905"/>
                  </a:lnTo>
                  <a:lnTo>
                    <a:pt x="461" y="902"/>
                  </a:lnTo>
                  <a:lnTo>
                    <a:pt x="459" y="899"/>
                  </a:lnTo>
                  <a:lnTo>
                    <a:pt x="459" y="897"/>
                  </a:lnTo>
                  <a:lnTo>
                    <a:pt x="456" y="894"/>
                  </a:lnTo>
                  <a:lnTo>
                    <a:pt x="454" y="892"/>
                  </a:lnTo>
                  <a:lnTo>
                    <a:pt x="451" y="889"/>
                  </a:lnTo>
                  <a:lnTo>
                    <a:pt x="449" y="881"/>
                  </a:lnTo>
                  <a:lnTo>
                    <a:pt x="446" y="881"/>
                  </a:lnTo>
                  <a:lnTo>
                    <a:pt x="443" y="879"/>
                  </a:lnTo>
                  <a:lnTo>
                    <a:pt x="441" y="876"/>
                  </a:lnTo>
                  <a:lnTo>
                    <a:pt x="438" y="874"/>
                  </a:lnTo>
                  <a:lnTo>
                    <a:pt x="436" y="871"/>
                  </a:lnTo>
                  <a:lnTo>
                    <a:pt x="433" y="868"/>
                  </a:lnTo>
                  <a:lnTo>
                    <a:pt x="431" y="868"/>
                  </a:lnTo>
                  <a:lnTo>
                    <a:pt x="428" y="871"/>
                  </a:lnTo>
                  <a:lnTo>
                    <a:pt x="425" y="871"/>
                  </a:lnTo>
                  <a:lnTo>
                    <a:pt x="423" y="871"/>
                  </a:lnTo>
                  <a:lnTo>
                    <a:pt x="420" y="871"/>
                  </a:lnTo>
                  <a:lnTo>
                    <a:pt x="418" y="868"/>
                  </a:lnTo>
                  <a:lnTo>
                    <a:pt x="415" y="866"/>
                  </a:lnTo>
                  <a:lnTo>
                    <a:pt x="412" y="863"/>
                  </a:lnTo>
                  <a:lnTo>
                    <a:pt x="410" y="863"/>
                  </a:lnTo>
                  <a:lnTo>
                    <a:pt x="407" y="863"/>
                  </a:lnTo>
                  <a:lnTo>
                    <a:pt x="405" y="863"/>
                  </a:lnTo>
                  <a:lnTo>
                    <a:pt x="402" y="861"/>
                  </a:lnTo>
                  <a:lnTo>
                    <a:pt x="402" y="858"/>
                  </a:lnTo>
                  <a:lnTo>
                    <a:pt x="400" y="856"/>
                  </a:lnTo>
                  <a:lnTo>
                    <a:pt x="394" y="853"/>
                  </a:lnTo>
                  <a:lnTo>
                    <a:pt x="392" y="850"/>
                  </a:lnTo>
                  <a:lnTo>
                    <a:pt x="387" y="845"/>
                  </a:lnTo>
                  <a:lnTo>
                    <a:pt x="382" y="843"/>
                  </a:lnTo>
                  <a:lnTo>
                    <a:pt x="376" y="840"/>
                  </a:lnTo>
                  <a:lnTo>
                    <a:pt x="374" y="838"/>
                  </a:lnTo>
                  <a:lnTo>
                    <a:pt x="371" y="835"/>
                  </a:lnTo>
                  <a:lnTo>
                    <a:pt x="369" y="835"/>
                  </a:lnTo>
                  <a:lnTo>
                    <a:pt x="366" y="832"/>
                  </a:lnTo>
                  <a:lnTo>
                    <a:pt x="363" y="832"/>
                  </a:lnTo>
                  <a:lnTo>
                    <a:pt x="361" y="832"/>
                  </a:lnTo>
                  <a:lnTo>
                    <a:pt x="358" y="832"/>
                  </a:lnTo>
                  <a:lnTo>
                    <a:pt x="353" y="830"/>
                  </a:lnTo>
                  <a:lnTo>
                    <a:pt x="351" y="827"/>
                  </a:lnTo>
                  <a:lnTo>
                    <a:pt x="345" y="827"/>
                  </a:lnTo>
                  <a:lnTo>
                    <a:pt x="343" y="825"/>
                  </a:lnTo>
                  <a:lnTo>
                    <a:pt x="340" y="825"/>
                  </a:lnTo>
                  <a:lnTo>
                    <a:pt x="338" y="822"/>
                  </a:lnTo>
                  <a:lnTo>
                    <a:pt x="335" y="819"/>
                  </a:lnTo>
                  <a:lnTo>
                    <a:pt x="333" y="819"/>
                  </a:lnTo>
                  <a:lnTo>
                    <a:pt x="330" y="817"/>
                  </a:lnTo>
                  <a:lnTo>
                    <a:pt x="327" y="814"/>
                  </a:lnTo>
                  <a:lnTo>
                    <a:pt x="325" y="812"/>
                  </a:lnTo>
                  <a:lnTo>
                    <a:pt x="322" y="809"/>
                  </a:lnTo>
                  <a:lnTo>
                    <a:pt x="320" y="807"/>
                  </a:lnTo>
                  <a:lnTo>
                    <a:pt x="320" y="804"/>
                  </a:lnTo>
                  <a:lnTo>
                    <a:pt x="317" y="804"/>
                  </a:lnTo>
                  <a:lnTo>
                    <a:pt x="317" y="801"/>
                  </a:lnTo>
                  <a:lnTo>
                    <a:pt x="314" y="801"/>
                  </a:lnTo>
                  <a:lnTo>
                    <a:pt x="314" y="799"/>
                  </a:lnTo>
                  <a:lnTo>
                    <a:pt x="314" y="796"/>
                  </a:lnTo>
                  <a:lnTo>
                    <a:pt x="314" y="794"/>
                  </a:lnTo>
                  <a:lnTo>
                    <a:pt x="314" y="791"/>
                  </a:lnTo>
                  <a:lnTo>
                    <a:pt x="312" y="789"/>
                  </a:lnTo>
                  <a:lnTo>
                    <a:pt x="312" y="786"/>
                  </a:lnTo>
                  <a:lnTo>
                    <a:pt x="312" y="783"/>
                  </a:lnTo>
                  <a:lnTo>
                    <a:pt x="312" y="781"/>
                  </a:lnTo>
                  <a:lnTo>
                    <a:pt x="309" y="781"/>
                  </a:lnTo>
                  <a:lnTo>
                    <a:pt x="307" y="781"/>
                  </a:lnTo>
                  <a:lnTo>
                    <a:pt x="304" y="783"/>
                  </a:lnTo>
                  <a:lnTo>
                    <a:pt x="302" y="783"/>
                  </a:lnTo>
                  <a:lnTo>
                    <a:pt x="302" y="781"/>
                  </a:lnTo>
                  <a:lnTo>
                    <a:pt x="299" y="781"/>
                  </a:lnTo>
                  <a:lnTo>
                    <a:pt x="299" y="778"/>
                  </a:lnTo>
                  <a:lnTo>
                    <a:pt x="299" y="776"/>
                  </a:lnTo>
                  <a:lnTo>
                    <a:pt x="299" y="773"/>
                  </a:lnTo>
                  <a:lnTo>
                    <a:pt x="299" y="770"/>
                  </a:lnTo>
                  <a:lnTo>
                    <a:pt x="296" y="768"/>
                  </a:lnTo>
                  <a:lnTo>
                    <a:pt x="294" y="765"/>
                  </a:lnTo>
                  <a:lnTo>
                    <a:pt x="291" y="765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0"/>
                  </a:lnTo>
                  <a:lnTo>
                    <a:pt x="286" y="760"/>
                  </a:lnTo>
                  <a:lnTo>
                    <a:pt x="284" y="758"/>
                  </a:lnTo>
                  <a:lnTo>
                    <a:pt x="284" y="755"/>
                  </a:lnTo>
                  <a:lnTo>
                    <a:pt x="286" y="752"/>
                  </a:lnTo>
                  <a:lnTo>
                    <a:pt x="289" y="750"/>
                  </a:lnTo>
                  <a:lnTo>
                    <a:pt x="291" y="747"/>
                  </a:lnTo>
                  <a:lnTo>
                    <a:pt x="291" y="745"/>
                  </a:ln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2" name="Freeform 25"/>
            <p:cNvSpPr>
              <a:spLocks/>
            </p:cNvSpPr>
            <p:nvPr/>
          </p:nvSpPr>
          <p:spPr bwMode="auto">
            <a:xfrm>
              <a:off x="3282" y="1657"/>
              <a:ext cx="518" cy="982"/>
            </a:xfrm>
            <a:custGeom>
              <a:avLst/>
              <a:gdLst>
                <a:gd name="T0" fmla="*/ 31 w 518"/>
                <a:gd name="T1" fmla="*/ 2 h 982"/>
                <a:gd name="T2" fmla="*/ 65 w 518"/>
                <a:gd name="T3" fmla="*/ 7 h 982"/>
                <a:gd name="T4" fmla="*/ 90 w 518"/>
                <a:gd name="T5" fmla="*/ 5 h 982"/>
                <a:gd name="T6" fmla="*/ 119 w 518"/>
                <a:gd name="T7" fmla="*/ 18 h 982"/>
                <a:gd name="T8" fmla="*/ 155 w 518"/>
                <a:gd name="T9" fmla="*/ 18 h 982"/>
                <a:gd name="T10" fmla="*/ 181 w 518"/>
                <a:gd name="T11" fmla="*/ 38 h 982"/>
                <a:gd name="T12" fmla="*/ 209 w 518"/>
                <a:gd name="T13" fmla="*/ 56 h 982"/>
                <a:gd name="T14" fmla="*/ 242 w 518"/>
                <a:gd name="T15" fmla="*/ 61 h 982"/>
                <a:gd name="T16" fmla="*/ 273 w 518"/>
                <a:gd name="T17" fmla="*/ 69 h 982"/>
                <a:gd name="T18" fmla="*/ 302 w 518"/>
                <a:gd name="T19" fmla="*/ 74 h 982"/>
                <a:gd name="T20" fmla="*/ 317 w 518"/>
                <a:gd name="T21" fmla="*/ 74 h 982"/>
                <a:gd name="T22" fmla="*/ 351 w 518"/>
                <a:gd name="T23" fmla="*/ 69 h 982"/>
                <a:gd name="T24" fmla="*/ 379 w 518"/>
                <a:gd name="T25" fmla="*/ 59 h 982"/>
                <a:gd name="T26" fmla="*/ 413 w 518"/>
                <a:gd name="T27" fmla="*/ 56 h 982"/>
                <a:gd name="T28" fmla="*/ 446 w 518"/>
                <a:gd name="T29" fmla="*/ 43 h 982"/>
                <a:gd name="T30" fmla="*/ 464 w 518"/>
                <a:gd name="T31" fmla="*/ 59 h 982"/>
                <a:gd name="T32" fmla="*/ 500 w 518"/>
                <a:gd name="T33" fmla="*/ 90 h 982"/>
                <a:gd name="T34" fmla="*/ 493 w 518"/>
                <a:gd name="T35" fmla="*/ 113 h 982"/>
                <a:gd name="T36" fmla="*/ 498 w 518"/>
                <a:gd name="T37" fmla="*/ 147 h 982"/>
                <a:gd name="T38" fmla="*/ 511 w 518"/>
                <a:gd name="T39" fmla="*/ 162 h 982"/>
                <a:gd name="T40" fmla="*/ 513 w 518"/>
                <a:gd name="T41" fmla="*/ 193 h 982"/>
                <a:gd name="T42" fmla="*/ 511 w 518"/>
                <a:gd name="T43" fmla="*/ 226 h 982"/>
                <a:gd name="T44" fmla="*/ 516 w 518"/>
                <a:gd name="T45" fmla="*/ 260 h 982"/>
                <a:gd name="T46" fmla="*/ 495 w 518"/>
                <a:gd name="T47" fmla="*/ 283 h 982"/>
                <a:gd name="T48" fmla="*/ 475 w 518"/>
                <a:gd name="T49" fmla="*/ 301 h 982"/>
                <a:gd name="T50" fmla="*/ 449 w 518"/>
                <a:gd name="T51" fmla="*/ 319 h 982"/>
                <a:gd name="T52" fmla="*/ 410 w 518"/>
                <a:gd name="T53" fmla="*/ 330 h 982"/>
                <a:gd name="T54" fmla="*/ 379 w 518"/>
                <a:gd name="T55" fmla="*/ 327 h 982"/>
                <a:gd name="T56" fmla="*/ 364 w 518"/>
                <a:gd name="T57" fmla="*/ 350 h 982"/>
                <a:gd name="T58" fmla="*/ 351 w 518"/>
                <a:gd name="T59" fmla="*/ 371 h 982"/>
                <a:gd name="T60" fmla="*/ 348 w 518"/>
                <a:gd name="T61" fmla="*/ 391 h 982"/>
                <a:gd name="T62" fmla="*/ 351 w 518"/>
                <a:gd name="T63" fmla="*/ 417 h 982"/>
                <a:gd name="T64" fmla="*/ 338 w 518"/>
                <a:gd name="T65" fmla="*/ 435 h 982"/>
                <a:gd name="T66" fmla="*/ 312 w 518"/>
                <a:gd name="T67" fmla="*/ 456 h 982"/>
                <a:gd name="T68" fmla="*/ 286 w 518"/>
                <a:gd name="T69" fmla="*/ 477 h 982"/>
                <a:gd name="T70" fmla="*/ 271 w 518"/>
                <a:gd name="T71" fmla="*/ 495 h 982"/>
                <a:gd name="T72" fmla="*/ 273 w 518"/>
                <a:gd name="T73" fmla="*/ 526 h 982"/>
                <a:gd name="T74" fmla="*/ 279 w 518"/>
                <a:gd name="T75" fmla="*/ 556 h 982"/>
                <a:gd name="T76" fmla="*/ 307 w 518"/>
                <a:gd name="T77" fmla="*/ 577 h 982"/>
                <a:gd name="T78" fmla="*/ 325 w 518"/>
                <a:gd name="T79" fmla="*/ 613 h 982"/>
                <a:gd name="T80" fmla="*/ 346 w 518"/>
                <a:gd name="T81" fmla="*/ 642 h 982"/>
                <a:gd name="T82" fmla="*/ 340 w 518"/>
                <a:gd name="T83" fmla="*/ 673 h 982"/>
                <a:gd name="T84" fmla="*/ 335 w 518"/>
                <a:gd name="T85" fmla="*/ 698 h 982"/>
                <a:gd name="T86" fmla="*/ 353 w 518"/>
                <a:gd name="T87" fmla="*/ 729 h 982"/>
                <a:gd name="T88" fmla="*/ 361 w 518"/>
                <a:gd name="T89" fmla="*/ 778 h 982"/>
                <a:gd name="T90" fmla="*/ 400 w 518"/>
                <a:gd name="T91" fmla="*/ 804 h 982"/>
                <a:gd name="T92" fmla="*/ 426 w 518"/>
                <a:gd name="T93" fmla="*/ 832 h 982"/>
                <a:gd name="T94" fmla="*/ 436 w 518"/>
                <a:gd name="T95" fmla="*/ 858 h 982"/>
                <a:gd name="T96" fmla="*/ 423 w 518"/>
                <a:gd name="T97" fmla="*/ 876 h 982"/>
                <a:gd name="T98" fmla="*/ 387 w 518"/>
                <a:gd name="T99" fmla="*/ 897 h 982"/>
                <a:gd name="T100" fmla="*/ 353 w 518"/>
                <a:gd name="T101" fmla="*/ 923 h 982"/>
                <a:gd name="T102" fmla="*/ 322 w 518"/>
                <a:gd name="T103" fmla="*/ 951 h 982"/>
                <a:gd name="T104" fmla="*/ 302 w 518"/>
                <a:gd name="T105" fmla="*/ 974 h 982"/>
                <a:gd name="T106" fmla="*/ 276 w 518"/>
                <a:gd name="T107" fmla="*/ 943 h 982"/>
                <a:gd name="T108" fmla="*/ 245 w 518"/>
                <a:gd name="T109" fmla="*/ 910 h 982"/>
                <a:gd name="T110" fmla="*/ 209 w 518"/>
                <a:gd name="T111" fmla="*/ 871 h 982"/>
                <a:gd name="T112" fmla="*/ 157 w 518"/>
                <a:gd name="T113" fmla="*/ 840 h 982"/>
                <a:gd name="T114" fmla="*/ 108 w 518"/>
                <a:gd name="T115" fmla="*/ 814 h 982"/>
                <a:gd name="T116" fmla="*/ 88 w 518"/>
                <a:gd name="T117" fmla="*/ 781 h 982"/>
                <a:gd name="T118" fmla="*/ 65 w 518"/>
                <a:gd name="T119" fmla="*/ 755 h 9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18"/>
                <a:gd name="T181" fmla="*/ 0 h 982"/>
                <a:gd name="T182" fmla="*/ 518 w 518"/>
                <a:gd name="T183" fmla="*/ 982 h 9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18" h="982">
                  <a:moveTo>
                    <a:pt x="0" y="5"/>
                  </a:moveTo>
                  <a:lnTo>
                    <a:pt x="3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2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6" y="7"/>
                  </a:lnTo>
                  <a:lnTo>
                    <a:pt x="39" y="7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6" y="7"/>
                  </a:lnTo>
                  <a:lnTo>
                    <a:pt x="49" y="7"/>
                  </a:lnTo>
                  <a:lnTo>
                    <a:pt x="52" y="7"/>
                  </a:lnTo>
                  <a:lnTo>
                    <a:pt x="54" y="7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59" y="10"/>
                  </a:lnTo>
                  <a:lnTo>
                    <a:pt x="62" y="10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7"/>
                  </a:lnTo>
                  <a:lnTo>
                    <a:pt x="70" y="7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7" y="7"/>
                  </a:lnTo>
                  <a:lnTo>
                    <a:pt x="77" y="5"/>
                  </a:lnTo>
                  <a:lnTo>
                    <a:pt x="80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2"/>
                  </a:lnTo>
                  <a:lnTo>
                    <a:pt x="88" y="2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8" y="7"/>
                  </a:lnTo>
                  <a:lnTo>
                    <a:pt x="101" y="7"/>
                  </a:lnTo>
                  <a:lnTo>
                    <a:pt x="101" y="5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8"/>
                  </a:lnTo>
                  <a:lnTo>
                    <a:pt x="114" y="18"/>
                  </a:lnTo>
                  <a:lnTo>
                    <a:pt x="116" y="18"/>
                  </a:lnTo>
                  <a:lnTo>
                    <a:pt x="119" y="18"/>
                  </a:lnTo>
                  <a:lnTo>
                    <a:pt x="121" y="18"/>
                  </a:lnTo>
                  <a:lnTo>
                    <a:pt x="124" y="18"/>
                  </a:lnTo>
                  <a:lnTo>
                    <a:pt x="126" y="18"/>
                  </a:lnTo>
                  <a:lnTo>
                    <a:pt x="129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4" y="20"/>
                  </a:lnTo>
                  <a:lnTo>
                    <a:pt x="137" y="20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0"/>
                  </a:lnTo>
                  <a:lnTo>
                    <a:pt x="147" y="20"/>
                  </a:lnTo>
                  <a:lnTo>
                    <a:pt x="147" y="18"/>
                  </a:lnTo>
                  <a:lnTo>
                    <a:pt x="150" y="18"/>
                  </a:lnTo>
                  <a:lnTo>
                    <a:pt x="152" y="18"/>
                  </a:lnTo>
                  <a:lnTo>
                    <a:pt x="155" y="18"/>
                  </a:lnTo>
                  <a:lnTo>
                    <a:pt x="157" y="20"/>
                  </a:lnTo>
                  <a:lnTo>
                    <a:pt x="160" y="20"/>
                  </a:lnTo>
                  <a:lnTo>
                    <a:pt x="160" y="23"/>
                  </a:lnTo>
                  <a:lnTo>
                    <a:pt x="163" y="23"/>
                  </a:lnTo>
                  <a:lnTo>
                    <a:pt x="165" y="23"/>
                  </a:lnTo>
                  <a:lnTo>
                    <a:pt x="168" y="23"/>
                  </a:lnTo>
                  <a:lnTo>
                    <a:pt x="168" y="25"/>
                  </a:lnTo>
                  <a:lnTo>
                    <a:pt x="170" y="25"/>
                  </a:lnTo>
                  <a:lnTo>
                    <a:pt x="170" y="28"/>
                  </a:lnTo>
                  <a:lnTo>
                    <a:pt x="170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5" y="33"/>
                  </a:lnTo>
                  <a:lnTo>
                    <a:pt x="175" y="36"/>
                  </a:lnTo>
                  <a:lnTo>
                    <a:pt x="178" y="36"/>
                  </a:lnTo>
                  <a:lnTo>
                    <a:pt x="178" y="38"/>
                  </a:lnTo>
                  <a:lnTo>
                    <a:pt x="181" y="38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6" y="43"/>
                  </a:lnTo>
                  <a:lnTo>
                    <a:pt x="199" y="43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9"/>
                  </a:lnTo>
                  <a:lnTo>
                    <a:pt x="206" y="49"/>
                  </a:lnTo>
                  <a:lnTo>
                    <a:pt x="206" y="51"/>
                  </a:lnTo>
                  <a:lnTo>
                    <a:pt x="206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12" y="56"/>
                  </a:lnTo>
                  <a:lnTo>
                    <a:pt x="212" y="59"/>
                  </a:lnTo>
                  <a:lnTo>
                    <a:pt x="214" y="59"/>
                  </a:lnTo>
                  <a:lnTo>
                    <a:pt x="217" y="59"/>
                  </a:lnTo>
                  <a:lnTo>
                    <a:pt x="217" y="61"/>
                  </a:lnTo>
                  <a:lnTo>
                    <a:pt x="219" y="61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7" y="61"/>
                  </a:lnTo>
                  <a:lnTo>
                    <a:pt x="230" y="61"/>
                  </a:lnTo>
                  <a:lnTo>
                    <a:pt x="230" y="64"/>
                  </a:lnTo>
                  <a:lnTo>
                    <a:pt x="232" y="64"/>
                  </a:lnTo>
                  <a:lnTo>
                    <a:pt x="235" y="64"/>
                  </a:lnTo>
                  <a:lnTo>
                    <a:pt x="237" y="64"/>
                  </a:lnTo>
                  <a:lnTo>
                    <a:pt x="240" y="64"/>
                  </a:lnTo>
                  <a:lnTo>
                    <a:pt x="240" y="61"/>
                  </a:lnTo>
                  <a:lnTo>
                    <a:pt x="242" y="61"/>
                  </a:lnTo>
                  <a:lnTo>
                    <a:pt x="242" y="64"/>
                  </a:lnTo>
                  <a:lnTo>
                    <a:pt x="245" y="64"/>
                  </a:lnTo>
                  <a:lnTo>
                    <a:pt x="248" y="64"/>
                  </a:lnTo>
                  <a:lnTo>
                    <a:pt x="250" y="64"/>
                  </a:lnTo>
                  <a:lnTo>
                    <a:pt x="250" y="61"/>
                  </a:lnTo>
                  <a:lnTo>
                    <a:pt x="253" y="61"/>
                  </a:lnTo>
                  <a:lnTo>
                    <a:pt x="255" y="61"/>
                  </a:lnTo>
                  <a:lnTo>
                    <a:pt x="258" y="61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3" y="67"/>
                  </a:lnTo>
                  <a:lnTo>
                    <a:pt x="266" y="67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4" y="67"/>
                  </a:lnTo>
                  <a:lnTo>
                    <a:pt x="284" y="64"/>
                  </a:lnTo>
                  <a:lnTo>
                    <a:pt x="286" y="64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4" y="64"/>
                  </a:lnTo>
                  <a:lnTo>
                    <a:pt x="297" y="64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302" y="67"/>
                  </a:lnTo>
                  <a:lnTo>
                    <a:pt x="299" y="67"/>
                  </a:lnTo>
                  <a:lnTo>
                    <a:pt x="302" y="69"/>
                  </a:lnTo>
                  <a:lnTo>
                    <a:pt x="302" y="72"/>
                  </a:lnTo>
                  <a:lnTo>
                    <a:pt x="302" y="74"/>
                  </a:lnTo>
                  <a:lnTo>
                    <a:pt x="299" y="77"/>
                  </a:lnTo>
                  <a:lnTo>
                    <a:pt x="302" y="77"/>
                  </a:lnTo>
                  <a:lnTo>
                    <a:pt x="302" y="79"/>
                  </a:lnTo>
                  <a:lnTo>
                    <a:pt x="302" y="82"/>
                  </a:lnTo>
                  <a:lnTo>
                    <a:pt x="304" y="82"/>
                  </a:lnTo>
                  <a:lnTo>
                    <a:pt x="304" y="79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7" y="74"/>
                  </a:lnTo>
                  <a:lnTo>
                    <a:pt x="310" y="74"/>
                  </a:lnTo>
                  <a:lnTo>
                    <a:pt x="312" y="74"/>
                  </a:lnTo>
                  <a:lnTo>
                    <a:pt x="312" y="72"/>
                  </a:lnTo>
                  <a:lnTo>
                    <a:pt x="315" y="72"/>
                  </a:lnTo>
                  <a:lnTo>
                    <a:pt x="315" y="74"/>
                  </a:lnTo>
                  <a:lnTo>
                    <a:pt x="317" y="74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20" y="74"/>
                  </a:lnTo>
                  <a:lnTo>
                    <a:pt x="322" y="74"/>
                  </a:lnTo>
                  <a:lnTo>
                    <a:pt x="325" y="74"/>
                  </a:lnTo>
                  <a:lnTo>
                    <a:pt x="328" y="74"/>
                  </a:lnTo>
                  <a:lnTo>
                    <a:pt x="330" y="74"/>
                  </a:lnTo>
                  <a:lnTo>
                    <a:pt x="333" y="74"/>
                  </a:lnTo>
                  <a:lnTo>
                    <a:pt x="335" y="74"/>
                  </a:lnTo>
                  <a:lnTo>
                    <a:pt x="338" y="74"/>
                  </a:lnTo>
                  <a:lnTo>
                    <a:pt x="338" y="77"/>
                  </a:lnTo>
                  <a:lnTo>
                    <a:pt x="340" y="77"/>
                  </a:lnTo>
                  <a:lnTo>
                    <a:pt x="343" y="77"/>
                  </a:lnTo>
                  <a:lnTo>
                    <a:pt x="343" y="74"/>
                  </a:lnTo>
                  <a:lnTo>
                    <a:pt x="346" y="74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8" y="69"/>
                  </a:lnTo>
                  <a:lnTo>
                    <a:pt x="351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1"/>
                  </a:lnTo>
                  <a:lnTo>
                    <a:pt x="356" y="64"/>
                  </a:lnTo>
                  <a:lnTo>
                    <a:pt x="359" y="64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61" y="59"/>
                  </a:lnTo>
                  <a:lnTo>
                    <a:pt x="364" y="59"/>
                  </a:lnTo>
                  <a:lnTo>
                    <a:pt x="366" y="59"/>
                  </a:lnTo>
                  <a:lnTo>
                    <a:pt x="369" y="59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7" y="59"/>
                  </a:lnTo>
                  <a:lnTo>
                    <a:pt x="379" y="59"/>
                  </a:lnTo>
                  <a:lnTo>
                    <a:pt x="379" y="56"/>
                  </a:lnTo>
                  <a:lnTo>
                    <a:pt x="382" y="56"/>
                  </a:lnTo>
                  <a:lnTo>
                    <a:pt x="382" y="54"/>
                  </a:lnTo>
                  <a:lnTo>
                    <a:pt x="384" y="54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49"/>
                  </a:lnTo>
                  <a:lnTo>
                    <a:pt x="400" y="49"/>
                  </a:lnTo>
                  <a:lnTo>
                    <a:pt x="402" y="49"/>
                  </a:lnTo>
                  <a:lnTo>
                    <a:pt x="405" y="51"/>
                  </a:lnTo>
                  <a:lnTo>
                    <a:pt x="408" y="51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8" y="54"/>
                  </a:lnTo>
                  <a:lnTo>
                    <a:pt x="420" y="54"/>
                  </a:lnTo>
                  <a:lnTo>
                    <a:pt x="420" y="51"/>
                  </a:lnTo>
                  <a:lnTo>
                    <a:pt x="423" y="51"/>
                  </a:lnTo>
                  <a:lnTo>
                    <a:pt x="423" y="49"/>
                  </a:lnTo>
                  <a:lnTo>
                    <a:pt x="426" y="49"/>
                  </a:lnTo>
                  <a:lnTo>
                    <a:pt x="426" y="46"/>
                  </a:lnTo>
                  <a:lnTo>
                    <a:pt x="428" y="46"/>
                  </a:lnTo>
                  <a:lnTo>
                    <a:pt x="431" y="46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6" y="43"/>
                  </a:lnTo>
                  <a:lnTo>
                    <a:pt x="438" y="43"/>
                  </a:lnTo>
                  <a:lnTo>
                    <a:pt x="441" y="43"/>
                  </a:lnTo>
                  <a:lnTo>
                    <a:pt x="444" y="43"/>
                  </a:lnTo>
                  <a:lnTo>
                    <a:pt x="446" y="43"/>
                  </a:lnTo>
                  <a:lnTo>
                    <a:pt x="449" y="43"/>
                  </a:lnTo>
                  <a:lnTo>
                    <a:pt x="451" y="43"/>
                  </a:lnTo>
                  <a:lnTo>
                    <a:pt x="451" y="41"/>
                  </a:lnTo>
                  <a:lnTo>
                    <a:pt x="454" y="41"/>
                  </a:lnTo>
                  <a:lnTo>
                    <a:pt x="454" y="38"/>
                  </a:lnTo>
                  <a:lnTo>
                    <a:pt x="457" y="38"/>
                  </a:lnTo>
                  <a:lnTo>
                    <a:pt x="457" y="36"/>
                  </a:lnTo>
                  <a:lnTo>
                    <a:pt x="459" y="36"/>
                  </a:lnTo>
                  <a:lnTo>
                    <a:pt x="459" y="38"/>
                  </a:lnTo>
                  <a:lnTo>
                    <a:pt x="459" y="41"/>
                  </a:lnTo>
                  <a:lnTo>
                    <a:pt x="459" y="43"/>
                  </a:lnTo>
                  <a:lnTo>
                    <a:pt x="459" y="46"/>
                  </a:lnTo>
                  <a:lnTo>
                    <a:pt x="462" y="49"/>
                  </a:lnTo>
                  <a:lnTo>
                    <a:pt x="462" y="51"/>
                  </a:lnTo>
                  <a:lnTo>
                    <a:pt x="464" y="54"/>
                  </a:lnTo>
                  <a:lnTo>
                    <a:pt x="464" y="56"/>
                  </a:lnTo>
                  <a:lnTo>
                    <a:pt x="464" y="59"/>
                  </a:lnTo>
                  <a:lnTo>
                    <a:pt x="469" y="61"/>
                  </a:lnTo>
                  <a:lnTo>
                    <a:pt x="469" y="64"/>
                  </a:lnTo>
                  <a:lnTo>
                    <a:pt x="472" y="67"/>
                  </a:lnTo>
                  <a:lnTo>
                    <a:pt x="482" y="74"/>
                  </a:lnTo>
                  <a:lnTo>
                    <a:pt x="485" y="74"/>
                  </a:lnTo>
                  <a:lnTo>
                    <a:pt x="487" y="74"/>
                  </a:lnTo>
                  <a:lnTo>
                    <a:pt x="487" y="77"/>
                  </a:lnTo>
                  <a:lnTo>
                    <a:pt x="487" y="79"/>
                  </a:lnTo>
                  <a:lnTo>
                    <a:pt x="490" y="79"/>
                  </a:lnTo>
                  <a:lnTo>
                    <a:pt x="490" y="82"/>
                  </a:lnTo>
                  <a:lnTo>
                    <a:pt x="493" y="82"/>
                  </a:lnTo>
                  <a:lnTo>
                    <a:pt x="495" y="82"/>
                  </a:lnTo>
                  <a:lnTo>
                    <a:pt x="495" y="85"/>
                  </a:lnTo>
                  <a:lnTo>
                    <a:pt x="498" y="85"/>
                  </a:lnTo>
                  <a:lnTo>
                    <a:pt x="498" y="87"/>
                  </a:lnTo>
                  <a:lnTo>
                    <a:pt x="500" y="87"/>
                  </a:lnTo>
                  <a:lnTo>
                    <a:pt x="500" y="90"/>
                  </a:lnTo>
                  <a:lnTo>
                    <a:pt x="498" y="92"/>
                  </a:lnTo>
                  <a:lnTo>
                    <a:pt x="495" y="95"/>
                  </a:lnTo>
                  <a:lnTo>
                    <a:pt x="493" y="95"/>
                  </a:lnTo>
                  <a:lnTo>
                    <a:pt x="495" y="98"/>
                  </a:lnTo>
                  <a:lnTo>
                    <a:pt x="495" y="100"/>
                  </a:lnTo>
                  <a:lnTo>
                    <a:pt x="495" y="103"/>
                  </a:lnTo>
                  <a:lnTo>
                    <a:pt x="495" y="105"/>
                  </a:lnTo>
                  <a:lnTo>
                    <a:pt x="495" y="108"/>
                  </a:lnTo>
                  <a:lnTo>
                    <a:pt x="493" y="108"/>
                  </a:lnTo>
                  <a:lnTo>
                    <a:pt x="490" y="108"/>
                  </a:lnTo>
                  <a:lnTo>
                    <a:pt x="490" y="110"/>
                  </a:lnTo>
                  <a:lnTo>
                    <a:pt x="493" y="110"/>
                  </a:lnTo>
                  <a:lnTo>
                    <a:pt x="495" y="110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6"/>
                  </a:lnTo>
                  <a:lnTo>
                    <a:pt x="493" y="113"/>
                  </a:lnTo>
                  <a:lnTo>
                    <a:pt x="490" y="116"/>
                  </a:lnTo>
                  <a:lnTo>
                    <a:pt x="493" y="118"/>
                  </a:lnTo>
                  <a:lnTo>
                    <a:pt x="493" y="121"/>
                  </a:lnTo>
                  <a:lnTo>
                    <a:pt x="493" y="123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3" y="126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8" y="128"/>
                  </a:lnTo>
                  <a:lnTo>
                    <a:pt x="498" y="131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8" y="139"/>
                  </a:lnTo>
                  <a:lnTo>
                    <a:pt x="498" y="141"/>
                  </a:lnTo>
                  <a:lnTo>
                    <a:pt x="498" y="144"/>
                  </a:lnTo>
                  <a:lnTo>
                    <a:pt x="498" y="147"/>
                  </a:lnTo>
                  <a:lnTo>
                    <a:pt x="498" y="149"/>
                  </a:lnTo>
                  <a:lnTo>
                    <a:pt x="498" y="152"/>
                  </a:lnTo>
                  <a:lnTo>
                    <a:pt x="500" y="152"/>
                  </a:lnTo>
                  <a:lnTo>
                    <a:pt x="500" y="154"/>
                  </a:lnTo>
                  <a:lnTo>
                    <a:pt x="500" y="157"/>
                  </a:lnTo>
                  <a:lnTo>
                    <a:pt x="500" y="159"/>
                  </a:lnTo>
                  <a:lnTo>
                    <a:pt x="503" y="159"/>
                  </a:lnTo>
                  <a:lnTo>
                    <a:pt x="503" y="162"/>
                  </a:lnTo>
                  <a:lnTo>
                    <a:pt x="506" y="162"/>
                  </a:lnTo>
                  <a:lnTo>
                    <a:pt x="506" y="165"/>
                  </a:lnTo>
                  <a:lnTo>
                    <a:pt x="506" y="167"/>
                  </a:lnTo>
                  <a:lnTo>
                    <a:pt x="506" y="165"/>
                  </a:lnTo>
                  <a:lnTo>
                    <a:pt x="508" y="165"/>
                  </a:lnTo>
                  <a:lnTo>
                    <a:pt x="508" y="167"/>
                  </a:lnTo>
                  <a:lnTo>
                    <a:pt x="508" y="165"/>
                  </a:lnTo>
                  <a:lnTo>
                    <a:pt x="511" y="165"/>
                  </a:lnTo>
                  <a:lnTo>
                    <a:pt x="511" y="162"/>
                  </a:lnTo>
                  <a:lnTo>
                    <a:pt x="511" y="165"/>
                  </a:lnTo>
                  <a:lnTo>
                    <a:pt x="511" y="167"/>
                  </a:lnTo>
                  <a:lnTo>
                    <a:pt x="513" y="167"/>
                  </a:lnTo>
                  <a:lnTo>
                    <a:pt x="513" y="170"/>
                  </a:lnTo>
                  <a:lnTo>
                    <a:pt x="513" y="172"/>
                  </a:lnTo>
                  <a:lnTo>
                    <a:pt x="516" y="172"/>
                  </a:lnTo>
                  <a:lnTo>
                    <a:pt x="516" y="175"/>
                  </a:lnTo>
                  <a:lnTo>
                    <a:pt x="518" y="175"/>
                  </a:lnTo>
                  <a:lnTo>
                    <a:pt x="518" y="177"/>
                  </a:lnTo>
                  <a:lnTo>
                    <a:pt x="518" y="180"/>
                  </a:lnTo>
                  <a:lnTo>
                    <a:pt x="516" y="180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8"/>
                  </a:lnTo>
                  <a:lnTo>
                    <a:pt x="516" y="190"/>
                  </a:lnTo>
                  <a:lnTo>
                    <a:pt x="513" y="190"/>
                  </a:lnTo>
                  <a:lnTo>
                    <a:pt x="513" y="193"/>
                  </a:lnTo>
                  <a:lnTo>
                    <a:pt x="513" y="196"/>
                  </a:lnTo>
                  <a:lnTo>
                    <a:pt x="513" y="198"/>
                  </a:lnTo>
                  <a:lnTo>
                    <a:pt x="511" y="201"/>
                  </a:lnTo>
                  <a:lnTo>
                    <a:pt x="511" y="203"/>
                  </a:lnTo>
                  <a:lnTo>
                    <a:pt x="511" y="206"/>
                  </a:lnTo>
                  <a:lnTo>
                    <a:pt x="511" y="208"/>
                  </a:lnTo>
                  <a:lnTo>
                    <a:pt x="511" y="211"/>
                  </a:lnTo>
                  <a:lnTo>
                    <a:pt x="511" y="214"/>
                  </a:lnTo>
                  <a:lnTo>
                    <a:pt x="513" y="214"/>
                  </a:lnTo>
                  <a:lnTo>
                    <a:pt x="513" y="216"/>
                  </a:lnTo>
                  <a:lnTo>
                    <a:pt x="516" y="216"/>
                  </a:lnTo>
                  <a:lnTo>
                    <a:pt x="516" y="219"/>
                  </a:lnTo>
                  <a:lnTo>
                    <a:pt x="518" y="221"/>
                  </a:lnTo>
                  <a:lnTo>
                    <a:pt x="516" y="221"/>
                  </a:lnTo>
                  <a:lnTo>
                    <a:pt x="516" y="224"/>
                  </a:lnTo>
                  <a:lnTo>
                    <a:pt x="513" y="224"/>
                  </a:lnTo>
                  <a:lnTo>
                    <a:pt x="511" y="226"/>
                  </a:lnTo>
                  <a:lnTo>
                    <a:pt x="511" y="229"/>
                  </a:lnTo>
                  <a:lnTo>
                    <a:pt x="508" y="229"/>
                  </a:lnTo>
                  <a:lnTo>
                    <a:pt x="508" y="232"/>
                  </a:lnTo>
                  <a:lnTo>
                    <a:pt x="508" y="234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11" y="239"/>
                  </a:lnTo>
                  <a:lnTo>
                    <a:pt x="513" y="239"/>
                  </a:lnTo>
                  <a:lnTo>
                    <a:pt x="513" y="242"/>
                  </a:lnTo>
                  <a:lnTo>
                    <a:pt x="516" y="242"/>
                  </a:lnTo>
                  <a:lnTo>
                    <a:pt x="516" y="245"/>
                  </a:lnTo>
                  <a:lnTo>
                    <a:pt x="516" y="247"/>
                  </a:lnTo>
                  <a:lnTo>
                    <a:pt x="516" y="250"/>
                  </a:lnTo>
                  <a:lnTo>
                    <a:pt x="516" y="252"/>
                  </a:lnTo>
                  <a:lnTo>
                    <a:pt x="516" y="255"/>
                  </a:lnTo>
                  <a:lnTo>
                    <a:pt x="516" y="257"/>
                  </a:lnTo>
                  <a:lnTo>
                    <a:pt x="516" y="260"/>
                  </a:lnTo>
                  <a:lnTo>
                    <a:pt x="513" y="260"/>
                  </a:lnTo>
                  <a:lnTo>
                    <a:pt x="513" y="263"/>
                  </a:lnTo>
                  <a:lnTo>
                    <a:pt x="511" y="263"/>
                  </a:lnTo>
                  <a:lnTo>
                    <a:pt x="508" y="263"/>
                  </a:lnTo>
                  <a:lnTo>
                    <a:pt x="508" y="265"/>
                  </a:lnTo>
                  <a:lnTo>
                    <a:pt x="508" y="268"/>
                  </a:lnTo>
                  <a:lnTo>
                    <a:pt x="506" y="268"/>
                  </a:lnTo>
                  <a:lnTo>
                    <a:pt x="506" y="270"/>
                  </a:lnTo>
                  <a:lnTo>
                    <a:pt x="506" y="273"/>
                  </a:lnTo>
                  <a:lnTo>
                    <a:pt x="506" y="275"/>
                  </a:lnTo>
                  <a:lnTo>
                    <a:pt x="503" y="275"/>
                  </a:lnTo>
                  <a:lnTo>
                    <a:pt x="500" y="275"/>
                  </a:lnTo>
                  <a:lnTo>
                    <a:pt x="500" y="278"/>
                  </a:lnTo>
                  <a:lnTo>
                    <a:pt x="498" y="278"/>
                  </a:lnTo>
                  <a:lnTo>
                    <a:pt x="498" y="281"/>
                  </a:lnTo>
                  <a:lnTo>
                    <a:pt x="495" y="281"/>
                  </a:lnTo>
                  <a:lnTo>
                    <a:pt x="495" y="283"/>
                  </a:lnTo>
                  <a:lnTo>
                    <a:pt x="493" y="283"/>
                  </a:lnTo>
                  <a:lnTo>
                    <a:pt x="490" y="283"/>
                  </a:lnTo>
                  <a:lnTo>
                    <a:pt x="490" y="286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0" y="288"/>
                  </a:lnTo>
                  <a:lnTo>
                    <a:pt x="490" y="291"/>
                  </a:lnTo>
                  <a:lnTo>
                    <a:pt x="487" y="291"/>
                  </a:lnTo>
                  <a:lnTo>
                    <a:pt x="485" y="293"/>
                  </a:lnTo>
                  <a:lnTo>
                    <a:pt x="487" y="296"/>
                  </a:lnTo>
                  <a:lnTo>
                    <a:pt x="485" y="296"/>
                  </a:lnTo>
                  <a:lnTo>
                    <a:pt x="482" y="296"/>
                  </a:lnTo>
                  <a:lnTo>
                    <a:pt x="482" y="299"/>
                  </a:lnTo>
                  <a:lnTo>
                    <a:pt x="480" y="299"/>
                  </a:lnTo>
                  <a:lnTo>
                    <a:pt x="477" y="299"/>
                  </a:lnTo>
                  <a:lnTo>
                    <a:pt x="477" y="301"/>
                  </a:lnTo>
                  <a:lnTo>
                    <a:pt x="475" y="301"/>
                  </a:lnTo>
                  <a:lnTo>
                    <a:pt x="472" y="301"/>
                  </a:lnTo>
                  <a:lnTo>
                    <a:pt x="469" y="301"/>
                  </a:lnTo>
                  <a:lnTo>
                    <a:pt x="469" y="304"/>
                  </a:lnTo>
                  <a:lnTo>
                    <a:pt x="467" y="304"/>
                  </a:lnTo>
                  <a:lnTo>
                    <a:pt x="467" y="306"/>
                  </a:lnTo>
                  <a:lnTo>
                    <a:pt x="464" y="306"/>
                  </a:lnTo>
                  <a:lnTo>
                    <a:pt x="464" y="309"/>
                  </a:lnTo>
                  <a:lnTo>
                    <a:pt x="462" y="309"/>
                  </a:lnTo>
                  <a:lnTo>
                    <a:pt x="459" y="309"/>
                  </a:lnTo>
                  <a:lnTo>
                    <a:pt x="459" y="312"/>
                  </a:lnTo>
                  <a:lnTo>
                    <a:pt x="457" y="312"/>
                  </a:lnTo>
                  <a:lnTo>
                    <a:pt x="457" y="314"/>
                  </a:lnTo>
                  <a:lnTo>
                    <a:pt x="454" y="314"/>
                  </a:lnTo>
                  <a:lnTo>
                    <a:pt x="454" y="317"/>
                  </a:lnTo>
                  <a:lnTo>
                    <a:pt x="451" y="317"/>
                  </a:lnTo>
                  <a:lnTo>
                    <a:pt x="449" y="317"/>
                  </a:lnTo>
                  <a:lnTo>
                    <a:pt x="449" y="319"/>
                  </a:lnTo>
                  <a:lnTo>
                    <a:pt x="449" y="322"/>
                  </a:lnTo>
                  <a:lnTo>
                    <a:pt x="444" y="324"/>
                  </a:lnTo>
                  <a:lnTo>
                    <a:pt x="441" y="330"/>
                  </a:lnTo>
                  <a:lnTo>
                    <a:pt x="438" y="335"/>
                  </a:lnTo>
                  <a:lnTo>
                    <a:pt x="436" y="335"/>
                  </a:lnTo>
                  <a:lnTo>
                    <a:pt x="433" y="332"/>
                  </a:lnTo>
                  <a:lnTo>
                    <a:pt x="431" y="330"/>
                  </a:lnTo>
                  <a:lnTo>
                    <a:pt x="428" y="327"/>
                  </a:lnTo>
                  <a:lnTo>
                    <a:pt x="428" y="324"/>
                  </a:lnTo>
                  <a:lnTo>
                    <a:pt x="426" y="324"/>
                  </a:lnTo>
                  <a:lnTo>
                    <a:pt x="423" y="324"/>
                  </a:lnTo>
                  <a:lnTo>
                    <a:pt x="420" y="327"/>
                  </a:lnTo>
                  <a:lnTo>
                    <a:pt x="418" y="327"/>
                  </a:lnTo>
                  <a:lnTo>
                    <a:pt x="415" y="327"/>
                  </a:lnTo>
                  <a:lnTo>
                    <a:pt x="413" y="327"/>
                  </a:lnTo>
                  <a:lnTo>
                    <a:pt x="410" y="327"/>
                  </a:lnTo>
                  <a:lnTo>
                    <a:pt x="410" y="330"/>
                  </a:lnTo>
                  <a:lnTo>
                    <a:pt x="408" y="330"/>
                  </a:lnTo>
                  <a:lnTo>
                    <a:pt x="408" y="327"/>
                  </a:lnTo>
                  <a:lnTo>
                    <a:pt x="405" y="327"/>
                  </a:lnTo>
                  <a:lnTo>
                    <a:pt x="402" y="327"/>
                  </a:lnTo>
                  <a:lnTo>
                    <a:pt x="402" y="324"/>
                  </a:lnTo>
                  <a:lnTo>
                    <a:pt x="400" y="324"/>
                  </a:lnTo>
                  <a:lnTo>
                    <a:pt x="397" y="324"/>
                  </a:lnTo>
                  <a:lnTo>
                    <a:pt x="395" y="324"/>
                  </a:lnTo>
                  <a:lnTo>
                    <a:pt x="395" y="327"/>
                  </a:lnTo>
                  <a:lnTo>
                    <a:pt x="392" y="327"/>
                  </a:lnTo>
                  <a:lnTo>
                    <a:pt x="392" y="330"/>
                  </a:lnTo>
                  <a:lnTo>
                    <a:pt x="389" y="330"/>
                  </a:lnTo>
                  <a:lnTo>
                    <a:pt x="387" y="330"/>
                  </a:lnTo>
                  <a:lnTo>
                    <a:pt x="384" y="330"/>
                  </a:lnTo>
                  <a:lnTo>
                    <a:pt x="382" y="330"/>
                  </a:lnTo>
                  <a:lnTo>
                    <a:pt x="379" y="330"/>
                  </a:lnTo>
                  <a:lnTo>
                    <a:pt x="379" y="327"/>
                  </a:lnTo>
                  <a:lnTo>
                    <a:pt x="377" y="327"/>
                  </a:lnTo>
                  <a:lnTo>
                    <a:pt x="374" y="327"/>
                  </a:lnTo>
                  <a:lnTo>
                    <a:pt x="374" y="330"/>
                  </a:lnTo>
                  <a:lnTo>
                    <a:pt x="377" y="330"/>
                  </a:lnTo>
                  <a:lnTo>
                    <a:pt x="377" y="332"/>
                  </a:lnTo>
                  <a:lnTo>
                    <a:pt x="374" y="335"/>
                  </a:lnTo>
                  <a:lnTo>
                    <a:pt x="371" y="335"/>
                  </a:lnTo>
                  <a:lnTo>
                    <a:pt x="369" y="335"/>
                  </a:lnTo>
                  <a:lnTo>
                    <a:pt x="369" y="337"/>
                  </a:lnTo>
                  <a:lnTo>
                    <a:pt x="366" y="337"/>
                  </a:lnTo>
                  <a:lnTo>
                    <a:pt x="369" y="337"/>
                  </a:lnTo>
                  <a:lnTo>
                    <a:pt x="369" y="340"/>
                  </a:lnTo>
                  <a:lnTo>
                    <a:pt x="366" y="342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4" y="348"/>
                  </a:lnTo>
                  <a:lnTo>
                    <a:pt x="364" y="350"/>
                  </a:lnTo>
                  <a:lnTo>
                    <a:pt x="361" y="350"/>
                  </a:lnTo>
                  <a:lnTo>
                    <a:pt x="359" y="350"/>
                  </a:lnTo>
                  <a:lnTo>
                    <a:pt x="359" y="353"/>
                  </a:lnTo>
                  <a:lnTo>
                    <a:pt x="356" y="353"/>
                  </a:lnTo>
                  <a:lnTo>
                    <a:pt x="356" y="355"/>
                  </a:lnTo>
                  <a:lnTo>
                    <a:pt x="356" y="358"/>
                  </a:lnTo>
                  <a:lnTo>
                    <a:pt x="353" y="358"/>
                  </a:lnTo>
                  <a:lnTo>
                    <a:pt x="353" y="361"/>
                  </a:lnTo>
                  <a:lnTo>
                    <a:pt x="351" y="361"/>
                  </a:lnTo>
                  <a:lnTo>
                    <a:pt x="351" y="363"/>
                  </a:lnTo>
                  <a:lnTo>
                    <a:pt x="351" y="366"/>
                  </a:lnTo>
                  <a:lnTo>
                    <a:pt x="353" y="366"/>
                  </a:lnTo>
                  <a:lnTo>
                    <a:pt x="353" y="368"/>
                  </a:lnTo>
                  <a:lnTo>
                    <a:pt x="351" y="368"/>
                  </a:lnTo>
                  <a:lnTo>
                    <a:pt x="348" y="368"/>
                  </a:lnTo>
                  <a:lnTo>
                    <a:pt x="348" y="371"/>
                  </a:lnTo>
                  <a:lnTo>
                    <a:pt x="351" y="371"/>
                  </a:lnTo>
                  <a:lnTo>
                    <a:pt x="351" y="373"/>
                  </a:lnTo>
                  <a:lnTo>
                    <a:pt x="351" y="376"/>
                  </a:lnTo>
                  <a:lnTo>
                    <a:pt x="351" y="379"/>
                  </a:lnTo>
                  <a:lnTo>
                    <a:pt x="351" y="376"/>
                  </a:lnTo>
                  <a:lnTo>
                    <a:pt x="348" y="379"/>
                  </a:lnTo>
                  <a:lnTo>
                    <a:pt x="351" y="379"/>
                  </a:lnTo>
                  <a:lnTo>
                    <a:pt x="351" y="381"/>
                  </a:lnTo>
                  <a:lnTo>
                    <a:pt x="351" y="384"/>
                  </a:lnTo>
                  <a:lnTo>
                    <a:pt x="353" y="384"/>
                  </a:lnTo>
                  <a:lnTo>
                    <a:pt x="351" y="386"/>
                  </a:lnTo>
                  <a:lnTo>
                    <a:pt x="348" y="386"/>
                  </a:lnTo>
                  <a:lnTo>
                    <a:pt x="351" y="386"/>
                  </a:lnTo>
                  <a:lnTo>
                    <a:pt x="351" y="389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94"/>
                  </a:lnTo>
                  <a:lnTo>
                    <a:pt x="348" y="391"/>
                  </a:lnTo>
                  <a:lnTo>
                    <a:pt x="346" y="391"/>
                  </a:lnTo>
                  <a:lnTo>
                    <a:pt x="346" y="394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8" y="399"/>
                  </a:lnTo>
                  <a:lnTo>
                    <a:pt x="348" y="402"/>
                  </a:lnTo>
                  <a:lnTo>
                    <a:pt x="351" y="402"/>
                  </a:lnTo>
                  <a:lnTo>
                    <a:pt x="351" y="404"/>
                  </a:lnTo>
                  <a:lnTo>
                    <a:pt x="348" y="404"/>
                  </a:lnTo>
                  <a:lnTo>
                    <a:pt x="348" y="407"/>
                  </a:lnTo>
                  <a:lnTo>
                    <a:pt x="348" y="410"/>
                  </a:lnTo>
                  <a:lnTo>
                    <a:pt x="351" y="410"/>
                  </a:lnTo>
                  <a:lnTo>
                    <a:pt x="348" y="410"/>
                  </a:lnTo>
                  <a:lnTo>
                    <a:pt x="348" y="412"/>
                  </a:lnTo>
                  <a:lnTo>
                    <a:pt x="351" y="412"/>
                  </a:lnTo>
                  <a:lnTo>
                    <a:pt x="351" y="415"/>
                  </a:lnTo>
                  <a:lnTo>
                    <a:pt x="351" y="417"/>
                  </a:lnTo>
                  <a:lnTo>
                    <a:pt x="348" y="417"/>
                  </a:lnTo>
                  <a:lnTo>
                    <a:pt x="348" y="420"/>
                  </a:lnTo>
                  <a:lnTo>
                    <a:pt x="346" y="420"/>
                  </a:lnTo>
                  <a:lnTo>
                    <a:pt x="346" y="422"/>
                  </a:lnTo>
                  <a:lnTo>
                    <a:pt x="343" y="422"/>
                  </a:lnTo>
                  <a:lnTo>
                    <a:pt x="340" y="422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40" y="428"/>
                  </a:lnTo>
                  <a:lnTo>
                    <a:pt x="338" y="428"/>
                  </a:lnTo>
                  <a:lnTo>
                    <a:pt x="338" y="430"/>
                  </a:lnTo>
                  <a:lnTo>
                    <a:pt x="340" y="430"/>
                  </a:lnTo>
                  <a:lnTo>
                    <a:pt x="340" y="433"/>
                  </a:lnTo>
                  <a:lnTo>
                    <a:pt x="338" y="433"/>
                  </a:lnTo>
                  <a:lnTo>
                    <a:pt x="338" y="435"/>
                  </a:lnTo>
                  <a:lnTo>
                    <a:pt x="335" y="435"/>
                  </a:lnTo>
                  <a:lnTo>
                    <a:pt x="335" y="438"/>
                  </a:lnTo>
                  <a:lnTo>
                    <a:pt x="333" y="438"/>
                  </a:lnTo>
                  <a:lnTo>
                    <a:pt x="333" y="440"/>
                  </a:lnTo>
                  <a:lnTo>
                    <a:pt x="330" y="440"/>
                  </a:lnTo>
                  <a:lnTo>
                    <a:pt x="330" y="443"/>
                  </a:lnTo>
                  <a:lnTo>
                    <a:pt x="328" y="443"/>
                  </a:lnTo>
                  <a:lnTo>
                    <a:pt x="328" y="446"/>
                  </a:lnTo>
                  <a:lnTo>
                    <a:pt x="325" y="448"/>
                  </a:lnTo>
                  <a:lnTo>
                    <a:pt x="322" y="448"/>
                  </a:lnTo>
                  <a:lnTo>
                    <a:pt x="322" y="451"/>
                  </a:lnTo>
                  <a:lnTo>
                    <a:pt x="322" y="453"/>
                  </a:lnTo>
                  <a:lnTo>
                    <a:pt x="320" y="453"/>
                  </a:lnTo>
                  <a:lnTo>
                    <a:pt x="320" y="456"/>
                  </a:lnTo>
                  <a:lnTo>
                    <a:pt x="317" y="456"/>
                  </a:lnTo>
                  <a:lnTo>
                    <a:pt x="315" y="456"/>
                  </a:lnTo>
                  <a:lnTo>
                    <a:pt x="312" y="456"/>
                  </a:lnTo>
                  <a:lnTo>
                    <a:pt x="312" y="459"/>
                  </a:lnTo>
                  <a:lnTo>
                    <a:pt x="312" y="456"/>
                  </a:lnTo>
                  <a:lnTo>
                    <a:pt x="310" y="459"/>
                  </a:lnTo>
                  <a:lnTo>
                    <a:pt x="307" y="459"/>
                  </a:lnTo>
                  <a:lnTo>
                    <a:pt x="307" y="461"/>
                  </a:lnTo>
                  <a:lnTo>
                    <a:pt x="304" y="461"/>
                  </a:lnTo>
                  <a:lnTo>
                    <a:pt x="304" y="464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299" y="466"/>
                  </a:lnTo>
                  <a:lnTo>
                    <a:pt x="299" y="469"/>
                  </a:lnTo>
                  <a:lnTo>
                    <a:pt x="299" y="471"/>
                  </a:lnTo>
                  <a:lnTo>
                    <a:pt x="297" y="471"/>
                  </a:lnTo>
                  <a:lnTo>
                    <a:pt x="294" y="474"/>
                  </a:lnTo>
                  <a:lnTo>
                    <a:pt x="291" y="477"/>
                  </a:lnTo>
                  <a:lnTo>
                    <a:pt x="289" y="477"/>
                  </a:lnTo>
                  <a:lnTo>
                    <a:pt x="286" y="477"/>
                  </a:lnTo>
                  <a:lnTo>
                    <a:pt x="284" y="477"/>
                  </a:lnTo>
                  <a:lnTo>
                    <a:pt x="281" y="477"/>
                  </a:lnTo>
                  <a:lnTo>
                    <a:pt x="281" y="479"/>
                  </a:lnTo>
                  <a:lnTo>
                    <a:pt x="279" y="479"/>
                  </a:lnTo>
                  <a:lnTo>
                    <a:pt x="276" y="479"/>
                  </a:lnTo>
                  <a:lnTo>
                    <a:pt x="273" y="479"/>
                  </a:lnTo>
                  <a:lnTo>
                    <a:pt x="273" y="482"/>
                  </a:lnTo>
                  <a:lnTo>
                    <a:pt x="271" y="482"/>
                  </a:lnTo>
                  <a:lnTo>
                    <a:pt x="268" y="482"/>
                  </a:lnTo>
                  <a:lnTo>
                    <a:pt x="271" y="482"/>
                  </a:lnTo>
                  <a:lnTo>
                    <a:pt x="271" y="484"/>
                  </a:lnTo>
                  <a:lnTo>
                    <a:pt x="273" y="484"/>
                  </a:lnTo>
                  <a:lnTo>
                    <a:pt x="273" y="487"/>
                  </a:lnTo>
                  <a:lnTo>
                    <a:pt x="273" y="489"/>
                  </a:lnTo>
                  <a:lnTo>
                    <a:pt x="273" y="492"/>
                  </a:lnTo>
                  <a:lnTo>
                    <a:pt x="273" y="495"/>
                  </a:lnTo>
                  <a:lnTo>
                    <a:pt x="271" y="495"/>
                  </a:lnTo>
                  <a:lnTo>
                    <a:pt x="268" y="495"/>
                  </a:lnTo>
                  <a:lnTo>
                    <a:pt x="268" y="497"/>
                  </a:lnTo>
                  <a:lnTo>
                    <a:pt x="266" y="500"/>
                  </a:lnTo>
                  <a:lnTo>
                    <a:pt x="266" y="502"/>
                  </a:lnTo>
                  <a:lnTo>
                    <a:pt x="266" y="505"/>
                  </a:lnTo>
                  <a:lnTo>
                    <a:pt x="266" y="508"/>
                  </a:lnTo>
                  <a:lnTo>
                    <a:pt x="266" y="510"/>
                  </a:lnTo>
                  <a:lnTo>
                    <a:pt x="266" y="513"/>
                  </a:lnTo>
                  <a:lnTo>
                    <a:pt x="268" y="515"/>
                  </a:lnTo>
                  <a:lnTo>
                    <a:pt x="268" y="513"/>
                  </a:lnTo>
                  <a:lnTo>
                    <a:pt x="268" y="515"/>
                  </a:lnTo>
                  <a:lnTo>
                    <a:pt x="268" y="518"/>
                  </a:lnTo>
                  <a:lnTo>
                    <a:pt x="271" y="518"/>
                  </a:lnTo>
                  <a:lnTo>
                    <a:pt x="271" y="520"/>
                  </a:lnTo>
                  <a:lnTo>
                    <a:pt x="271" y="523"/>
                  </a:lnTo>
                  <a:lnTo>
                    <a:pt x="273" y="523"/>
                  </a:lnTo>
                  <a:lnTo>
                    <a:pt x="273" y="526"/>
                  </a:lnTo>
                  <a:lnTo>
                    <a:pt x="273" y="528"/>
                  </a:lnTo>
                  <a:lnTo>
                    <a:pt x="273" y="531"/>
                  </a:lnTo>
                  <a:lnTo>
                    <a:pt x="271" y="531"/>
                  </a:lnTo>
                  <a:lnTo>
                    <a:pt x="271" y="533"/>
                  </a:lnTo>
                  <a:lnTo>
                    <a:pt x="271" y="536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1"/>
                  </a:lnTo>
                  <a:lnTo>
                    <a:pt x="268" y="544"/>
                  </a:lnTo>
                  <a:lnTo>
                    <a:pt x="271" y="544"/>
                  </a:lnTo>
                  <a:lnTo>
                    <a:pt x="273" y="544"/>
                  </a:lnTo>
                  <a:lnTo>
                    <a:pt x="276" y="546"/>
                  </a:lnTo>
                  <a:lnTo>
                    <a:pt x="279" y="549"/>
                  </a:lnTo>
                  <a:lnTo>
                    <a:pt x="281" y="549"/>
                  </a:lnTo>
                  <a:lnTo>
                    <a:pt x="281" y="551"/>
                  </a:lnTo>
                  <a:lnTo>
                    <a:pt x="279" y="554"/>
                  </a:lnTo>
                  <a:lnTo>
                    <a:pt x="279" y="556"/>
                  </a:lnTo>
                  <a:lnTo>
                    <a:pt x="281" y="556"/>
                  </a:lnTo>
                  <a:lnTo>
                    <a:pt x="281" y="554"/>
                  </a:lnTo>
                  <a:lnTo>
                    <a:pt x="284" y="554"/>
                  </a:lnTo>
                  <a:lnTo>
                    <a:pt x="284" y="556"/>
                  </a:lnTo>
                  <a:lnTo>
                    <a:pt x="286" y="556"/>
                  </a:lnTo>
                  <a:lnTo>
                    <a:pt x="286" y="559"/>
                  </a:lnTo>
                  <a:lnTo>
                    <a:pt x="289" y="562"/>
                  </a:lnTo>
                  <a:lnTo>
                    <a:pt x="291" y="562"/>
                  </a:lnTo>
                  <a:lnTo>
                    <a:pt x="291" y="564"/>
                  </a:lnTo>
                  <a:lnTo>
                    <a:pt x="294" y="564"/>
                  </a:lnTo>
                  <a:lnTo>
                    <a:pt x="297" y="564"/>
                  </a:lnTo>
                  <a:lnTo>
                    <a:pt x="297" y="567"/>
                  </a:lnTo>
                  <a:lnTo>
                    <a:pt x="299" y="569"/>
                  </a:lnTo>
                  <a:lnTo>
                    <a:pt x="302" y="572"/>
                  </a:lnTo>
                  <a:lnTo>
                    <a:pt x="304" y="575"/>
                  </a:lnTo>
                  <a:lnTo>
                    <a:pt x="307" y="575"/>
                  </a:lnTo>
                  <a:lnTo>
                    <a:pt x="307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12" y="580"/>
                  </a:lnTo>
                  <a:lnTo>
                    <a:pt x="312" y="582"/>
                  </a:lnTo>
                  <a:lnTo>
                    <a:pt x="312" y="585"/>
                  </a:lnTo>
                  <a:lnTo>
                    <a:pt x="315" y="587"/>
                  </a:lnTo>
                  <a:lnTo>
                    <a:pt x="312" y="590"/>
                  </a:lnTo>
                  <a:lnTo>
                    <a:pt x="312" y="595"/>
                  </a:lnTo>
                  <a:lnTo>
                    <a:pt x="312" y="598"/>
                  </a:lnTo>
                  <a:lnTo>
                    <a:pt x="312" y="600"/>
                  </a:lnTo>
                  <a:lnTo>
                    <a:pt x="312" y="603"/>
                  </a:lnTo>
                  <a:lnTo>
                    <a:pt x="315" y="605"/>
                  </a:lnTo>
                  <a:lnTo>
                    <a:pt x="315" y="608"/>
                  </a:lnTo>
                  <a:lnTo>
                    <a:pt x="317" y="611"/>
                  </a:lnTo>
                  <a:lnTo>
                    <a:pt x="320" y="613"/>
                  </a:lnTo>
                  <a:lnTo>
                    <a:pt x="322" y="613"/>
                  </a:lnTo>
                  <a:lnTo>
                    <a:pt x="325" y="613"/>
                  </a:lnTo>
                  <a:lnTo>
                    <a:pt x="328" y="613"/>
                  </a:lnTo>
                  <a:lnTo>
                    <a:pt x="330" y="613"/>
                  </a:lnTo>
                  <a:lnTo>
                    <a:pt x="333" y="616"/>
                  </a:lnTo>
                  <a:lnTo>
                    <a:pt x="335" y="616"/>
                  </a:lnTo>
                  <a:lnTo>
                    <a:pt x="335" y="618"/>
                  </a:lnTo>
                  <a:lnTo>
                    <a:pt x="338" y="618"/>
                  </a:lnTo>
                  <a:lnTo>
                    <a:pt x="340" y="618"/>
                  </a:lnTo>
                  <a:lnTo>
                    <a:pt x="340" y="621"/>
                  </a:lnTo>
                  <a:lnTo>
                    <a:pt x="343" y="624"/>
                  </a:lnTo>
                  <a:lnTo>
                    <a:pt x="346" y="626"/>
                  </a:lnTo>
                  <a:lnTo>
                    <a:pt x="346" y="629"/>
                  </a:lnTo>
                  <a:lnTo>
                    <a:pt x="348" y="629"/>
                  </a:lnTo>
                  <a:lnTo>
                    <a:pt x="348" y="631"/>
                  </a:lnTo>
                  <a:lnTo>
                    <a:pt x="348" y="634"/>
                  </a:lnTo>
                  <a:lnTo>
                    <a:pt x="346" y="636"/>
                  </a:lnTo>
                  <a:lnTo>
                    <a:pt x="346" y="639"/>
                  </a:lnTo>
                  <a:lnTo>
                    <a:pt x="346" y="642"/>
                  </a:lnTo>
                  <a:lnTo>
                    <a:pt x="343" y="642"/>
                  </a:lnTo>
                  <a:lnTo>
                    <a:pt x="343" y="644"/>
                  </a:lnTo>
                  <a:lnTo>
                    <a:pt x="343" y="647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8" y="649"/>
                  </a:lnTo>
                  <a:lnTo>
                    <a:pt x="335" y="652"/>
                  </a:lnTo>
                  <a:lnTo>
                    <a:pt x="335" y="654"/>
                  </a:lnTo>
                  <a:lnTo>
                    <a:pt x="335" y="657"/>
                  </a:lnTo>
                  <a:lnTo>
                    <a:pt x="338" y="657"/>
                  </a:lnTo>
                  <a:lnTo>
                    <a:pt x="338" y="660"/>
                  </a:lnTo>
                  <a:lnTo>
                    <a:pt x="340" y="660"/>
                  </a:lnTo>
                  <a:lnTo>
                    <a:pt x="340" y="662"/>
                  </a:lnTo>
                  <a:lnTo>
                    <a:pt x="340" y="665"/>
                  </a:lnTo>
                  <a:lnTo>
                    <a:pt x="340" y="667"/>
                  </a:lnTo>
                  <a:lnTo>
                    <a:pt x="340" y="670"/>
                  </a:lnTo>
                  <a:lnTo>
                    <a:pt x="340" y="673"/>
                  </a:lnTo>
                  <a:lnTo>
                    <a:pt x="335" y="675"/>
                  </a:lnTo>
                  <a:lnTo>
                    <a:pt x="335" y="678"/>
                  </a:lnTo>
                  <a:lnTo>
                    <a:pt x="333" y="678"/>
                  </a:lnTo>
                  <a:lnTo>
                    <a:pt x="333" y="680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30" y="685"/>
                  </a:lnTo>
                  <a:lnTo>
                    <a:pt x="328" y="685"/>
                  </a:lnTo>
                  <a:lnTo>
                    <a:pt x="328" y="688"/>
                  </a:lnTo>
                  <a:lnTo>
                    <a:pt x="328" y="691"/>
                  </a:lnTo>
                  <a:lnTo>
                    <a:pt x="330" y="691"/>
                  </a:lnTo>
                  <a:lnTo>
                    <a:pt x="333" y="691"/>
                  </a:lnTo>
                  <a:lnTo>
                    <a:pt x="335" y="691"/>
                  </a:lnTo>
                  <a:lnTo>
                    <a:pt x="335" y="693"/>
                  </a:lnTo>
                  <a:lnTo>
                    <a:pt x="335" y="696"/>
                  </a:lnTo>
                  <a:lnTo>
                    <a:pt x="333" y="698"/>
                  </a:lnTo>
                  <a:lnTo>
                    <a:pt x="335" y="698"/>
                  </a:lnTo>
                  <a:lnTo>
                    <a:pt x="338" y="698"/>
                  </a:lnTo>
                  <a:lnTo>
                    <a:pt x="340" y="701"/>
                  </a:lnTo>
                  <a:lnTo>
                    <a:pt x="340" y="703"/>
                  </a:lnTo>
                  <a:lnTo>
                    <a:pt x="343" y="703"/>
                  </a:lnTo>
                  <a:lnTo>
                    <a:pt x="343" y="706"/>
                  </a:lnTo>
                  <a:lnTo>
                    <a:pt x="343" y="709"/>
                  </a:lnTo>
                  <a:lnTo>
                    <a:pt x="343" y="711"/>
                  </a:lnTo>
                  <a:lnTo>
                    <a:pt x="343" y="714"/>
                  </a:lnTo>
                  <a:lnTo>
                    <a:pt x="346" y="714"/>
                  </a:lnTo>
                  <a:lnTo>
                    <a:pt x="348" y="716"/>
                  </a:lnTo>
                  <a:lnTo>
                    <a:pt x="348" y="719"/>
                  </a:lnTo>
                  <a:lnTo>
                    <a:pt x="348" y="722"/>
                  </a:lnTo>
                  <a:lnTo>
                    <a:pt x="351" y="722"/>
                  </a:lnTo>
                  <a:lnTo>
                    <a:pt x="351" y="724"/>
                  </a:lnTo>
                  <a:lnTo>
                    <a:pt x="351" y="727"/>
                  </a:lnTo>
                  <a:lnTo>
                    <a:pt x="353" y="727"/>
                  </a:lnTo>
                  <a:lnTo>
                    <a:pt x="353" y="729"/>
                  </a:lnTo>
                  <a:lnTo>
                    <a:pt x="353" y="732"/>
                  </a:lnTo>
                  <a:lnTo>
                    <a:pt x="353" y="734"/>
                  </a:lnTo>
                  <a:lnTo>
                    <a:pt x="353" y="737"/>
                  </a:lnTo>
                  <a:lnTo>
                    <a:pt x="356" y="740"/>
                  </a:lnTo>
                  <a:lnTo>
                    <a:pt x="356" y="742"/>
                  </a:lnTo>
                  <a:lnTo>
                    <a:pt x="356" y="745"/>
                  </a:lnTo>
                  <a:lnTo>
                    <a:pt x="356" y="747"/>
                  </a:lnTo>
                  <a:lnTo>
                    <a:pt x="356" y="750"/>
                  </a:lnTo>
                  <a:lnTo>
                    <a:pt x="356" y="752"/>
                  </a:lnTo>
                  <a:lnTo>
                    <a:pt x="356" y="755"/>
                  </a:lnTo>
                  <a:lnTo>
                    <a:pt x="359" y="758"/>
                  </a:lnTo>
                  <a:lnTo>
                    <a:pt x="359" y="763"/>
                  </a:lnTo>
                  <a:lnTo>
                    <a:pt x="359" y="765"/>
                  </a:lnTo>
                  <a:lnTo>
                    <a:pt x="359" y="770"/>
                  </a:lnTo>
                  <a:lnTo>
                    <a:pt x="361" y="770"/>
                  </a:lnTo>
                  <a:lnTo>
                    <a:pt x="361" y="776"/>
                  </a:lnTo>
                  <a:lnTo>
                    <a:pt x="361" y="778"/>
                  </a:lnTo>
                  <a:lnTo>
                    <a:pt x="361" y="783"/>
                  </a:lnTo>
                  <a:lnTo>
                    <a:pt x="364" y="786"/>
                  </a:lnTo>
                  <a:lnTo>
                    <a:pt x="364" y="789"/>
                  </a:lnTo>
                  <a:lnTo>
                    <a:pt x="369" y="791"/>
                  </a:lnTo>
                  <a:lnTo>
                    <a:pt x="371" y="794"/>
                  </a:lnTo>
                  <a:lnTo>
                    <a:pt x="374" y="794"/>
                  </a:lnTo>
                  <a:lnTo>
                    <a:pt x="377" y="796"/>
                  </a:lnTo>
                  <a:lnTo>
                    <a:pt x="379" y="796"/>
                  </a:lnTo>
                  <a:lnTo>
                    <a:pt x="382" y="799"/>
                  </a:lnTo>
                  <a:lnTo>
                    <a:pt x="384" y="796"/>
                  </a:lnTo>
                  <a:lnTo>
                    <a:pt x="387" y="799"/>
                  </a:lnTo>
                  <a:lnTo>
                    <a:pt x="389" y="801"/>
                  </a:lnTo>
                  <a:lnTo>
                    <a:pt x="389" y="804"/>
                  </a:lnTo>
                  <a:lnTo>
                    <a:pt x="392" y="807"/>
                  </a:lnTo>
                  <a:lnTo>
                    <a:pt x="395" y="804"/>
                  </a:lnTo>
                  <a:lnTo>
                    <a:pt x="397" y="804"/>
                  </a:lnTo>
                  <a:lnTo>
                    <a:pt x="400" y="804"/>
                  </a:lnTo>
                  <a:lnTo>
                    <a:pt x="400" y="807"/>
                  </a:lnTo>
                  <a:lnTo>
                    <a:pt x="402" y="807"/>
                  </a:lnTo>
                  <a:lnTo>
                    <a:pt x="402" y="812"/>
                  </a:lnTo>
                  <a:lnTo>
                    <a:pt x="405" y="814"/>
                  </a:lnTo>
                  <a:lnTo>
                    <a:pt x="408" y="817"/>
                  </a:lnTo>
                  <a:lnTo>
                    <a:pt x="408" y="819"/>
                  </a:lnTo>
                  <a:lnTo>
                    <a:pt x="410" y="822"/>
                  </a:lnTo>
                  <a:lnTo>
                    <a:pt x="413" y="819"/>
                  </a:lnTo>
                  <a:lnTo>
                    <a:pt x="418" y="819"/>
                  </a:lnTo>
                  <a:lnTo>
                    <a:pt x="418" y="822"/>
                  </a:lnTo>
                  <a:lnTo>
                    <a:pt x="418" y="825"/>
                  </a:lnTo>
                  <a:lnTo>
                    <a:pt x="420" y="825"/>
                  </a:lnTo>
                  <a:lnTo>
                    <a:pt x="420" y="827"/>
                  </a:lnTo>
                  <a:lnTo>
                    <a:pt x="423" y="827"/>
                  </a:lnTo>
                  <a:lnTo>
                    <a:pt x="426" y="827"/>
                  </a:lnTo>
                  <a:lnTo>
                    <a:pt x="426" y="830"/>
                  </a:lnTo>
                  <a:lnTo>
                    <a:pt x="426" y="832"/>
                  </a:lnTo>
                  <a:lnTo>
                    <a:pt x="428" y="832"/>
                  </a:lnTo>
                  <a:lnTo>
                    <a:pt x="431" y="832"/>
                  </a:lnTo>
                  <a:lnTo>
                    <a:pt x="431" y="835"/>
                  </a:lnTo>
                  <a:lnTo>
                    <a:pt x="428" y="838"/>
                  </a:lnTo>
                  <a:lnTo>
                    <a:pt x="426" y="840"/>
                  </a:lnTo>
                  <a:lnTo>
                    <a:pt x="426" y="843"/>
                  </a:lnTo>
                  <a:lnTo>
                    <a:pt x="428" y="843"/>
                  </a:lnTo>
                  <a:lnTo>
                    <a:pt x="428" y="845"/>
                  </a:lnTo>
                  <a:lnTo>
                    <a:pt x="426" y="845"/>
                  </a:lnTo>
                  <a:lnTo>
                    <a:pt x="426" y="848"/>
                  </a:lnTo>
                  <a:lnTo>
                    <a:pt x="428" y="850"/>
                  </a:lnTo>
                  <a:lnTo>
                    <a:pt x="428" y="853"/>
                  </a:lnTo>
                  <a:lnTo>
                    <a:pt x="428" y="856"/>
                  </a:lnTo>
                  <a:lnTo>
                    <a:pt x="428" y="858"/>
                  </a:lnTo>
                  <a:lnTo>
                    <a:pt x="431" y="858"/>
                  </a:lnTo>
                  <a:lnTo>
                    <a:pt x="433" y="858"/>
                  </a:lnTo>
                  <a:lnTo>
                    <a:pt x="436" y="858"/>
                  </a:lnTo>
                  <a:lnTo>
                    <a:pt x="438" y="858"/>
                  </a:lnTo>
                  <a:lnTo>
                    <a:pt x="438" y="861"/>
                  </a:lnTo>
                  <a:lnTo>
                    <a:pt x="436" y="863"/>
                  </a:lnTo>
                  <a:lnTo>
                    <a:pt x="438" y="866"/>
                  </a:lnTo>
                  <a:lnTo>
                    <a:pt x="441" y="868"/>
                  </a:lnTo>
                  <a:lnTo>
                    <a:pt x="444" y="868"/>
                  </a:lnTo>
                  <a:lnTo>
                    <a:pt x="444" y="871"/>
                  </a:lnTo>
                  <a:lnTo>
                    <a:pt x="441" y="871"/>
                  </a:lnTo>
                  <a:lnTo>
                    <a:pt x="438" y="871"/>
                  </a:lnTo>
                  <a:lnTo>
                    <a:pt x="436" y="871"/>
                  </a:lnTo>
                  <a:lnTo>
                    <a:pt x="433" y="871"/>
                  </a:lnTo>
                  <a:lnTo>
                    <a:pt x="433" y="874"/>
                  </a:lnTo>
                  <a:lnTo>
                    <a:pt x="431" y="874"/>
                  </a:lnTo>
                  <a:lnTo>
                    <a:pt x="428" y="874"/>
                  </a:lnTo>
                  <a:lnTo>
                    <a:pt x="428" y="876"/>
                  </a:lnTo>
                  <a:lnTo>
                    <a:pt x="426" y="876"/>
                  </a:lnTo>
                  <a:lnTo>
                    <a:pt x="423" y="876"/>
                  </a:lnTo>
                  <a:lnTo>
                    <a:pt x="420" y="879"/>
                  </a:lnTo>
                  <a:lnTo>
                    <a:pt x="418" y="879"/>
                  </a:lnTo>
                  <a:lnTo>
                    <a:pt x="418" y="881"/>
                  </a:lnTo>
                  <a:lnTo>
                    <a:pt x="415" y="881"/>
                  </a:lnTo>
                  <a:lnTo>
                    <a:pt x="413" y="881"/>
                  </a:lnTo>
                  <a:lnTo>
                    <a:pt x="410" y="884"/>
                  </a:lnTo>
                  <a:lnTo>
                    <a:pt x="408" y="884"/>
                  </a:lnTo>
                  <a:lnTo>
                    <a:pt x="408" y="887"/>
                  </a:lnTo>
                  <a:lnTo>
                    <a:pt x="405" y="887"/>
                  </a:lnTo>
                  <a:lnTo>
                    <a:pt x="402" y="887"/>
                  </a:lnTo>
                  <a:lnTo>
                    <a:pt x="402" y="889"/>
                  </a:lnTo>
                  <a:lnTo>
                    <a:pt x="400" y="889"/>
                  </a:lnTo>
                  <a:lnTo>
                    <a:pt x="397" y="892"/>
                  </a:lnTo>
                  <a:lnTo>
                    <a:pt x="395" y="894"/>
                  </a:lnTo>
                  <a:lnTo>
                    <a:pt x="392" y="894"/>
                  </a:lnTo>
                  <a:lnTo>
                    <a:pt x="389" y="897"/>
                  </a:lnTo>
                  <a:lnTo>
                    <a:pt x="387" y="897"/>
                  </a:lnTo>
                  <a:lnTo>
                    <a:pt x="387" y="899"/>
                  </a:lnTo>
                  <a:lnTo>
                    <a:pt x="384" y="899"/>
                  </a:lnTo>
                  <a:lnTo>
                    <a:pt x="382" y="902"/>
                  </a:lnTo>
                  <a:lnTo>
                    <a:pt x="379" y="902"/>
                  </a:lnTo>
                  <a:lnTo>
                    <a:pt x="379" y="905"/>
                  </a:lnTo>
                  <a:lnTo>
                    <a:pt x="377" y="905"/>
                  </a:lnTo>
                  <a:lnTo>
                    <a:pt x="374" y="907"/>
                  </a:lnTo>
                  <a:lnTo>
                    <a:pt x="371" y="907"/>
                  </a:lnTo>
                  <a:lnTo>
                    <a:pt x="371" y="910"/>
                  </a:lnTo>
                  <a:lnTo>
                    <a:pt x="369" y="910"/>
                  </a:lnTo>
                  <a:lnTo>
                    <a:pt x="366" y="912"/>
                  </a:lnTo>
                  <a:lnTo>
                    <a:pt x="364" y="915"/>
                  </a:lnTo>
                  <a:lnTo>
                    <a:pt x="361" y="915"/>
                  </a:lnTo>
                  <a:lnTo>
                    <a:pt x="361" y="917"/>
                  </a:lnTo>
                  <a:lnTo>
                    <a:pt x="359" y="917"/>
                  </a:lnTo>
                  <a:lnTo>
                    <a:pt x="356" y="920"/>
                  </a:lnTo>
                  <a:lnTo>
                    <a:pt x="353" y="923"/>
                  </a:lnTo>
                  <a:lnTo>
                    <a:pt x="351" y="925"/>
                  </a:lnTo>
                  <a:lnTo>
                    <a:pt x="348" y="925"/>
                  </a:lnTo>
                  <a:lnTo>
                    <a:pt x="348" y="928"/>
                  </a:lnTo>
                  <a:lnTo>
                    <a:pt x="346" y="928"/>
                  </a:lnTo>
                  <a:lnTo>
                    <a:pt x="346" y="930"/>
                  </a:lnTo>
                  <a:lnTo>
                    <a:pt x="343" y="930"/>
                  </a:lnTo>
                  <a:lnTo>
                    <a:pt x="343" y="933"/>
                  </a:lnTo>
                  <a:lnTo>
                    <a:pt x="340" y="933"/>
                  </a:lnTo>
                  <a:lnTo>
                    <a:pt x="338" y="936"/>
                  </a:lnTo>
                  <a:lnTo>
                    <a:pt x="335" y="938"/>
                  </a:lnTo>
                  <a:lnTo>
                    <a:pt x="333" y="941"/>
                  </a:lnTo>
                  <a:lnTo>
                    <a:pt x="330" y="941"/>
                  </a:lnTo>
                  <a:lnTo>
                    <a:pt x="330" y="943"/>
                  </a:lnTo>
                  <a:lnTo>
                    <a:pt x="328" y="943"/>
                  </a:lnTo>
                  <a:lnTo>
                    <a:pt x="328" y="946"/>
                  </a:lnTo>
                  <a:lnTo>
                    <a:pt x="325" y="948"/>
                  </a:lnTo>
                  <a:lnTo>
                    <a:pt x="322" y="951"/>
                  </a:lnTo>
                  <a:lnTo>
                    <a:pt x="322" y="954"/>
                  </a:lnTo>
                  <a:lnTo>
                    <a:pt x="320" y="954"/>
                  </a:lnTo>
                  <a:lnTo>
                    <a:pt x="320" y="956"/>
                  </a:lnTo>
                  <a:lnTo>
                    <a:pt x="317" y="956"/>
                  </a:lnTo>
                  <a:lnTo>
                    <a:pt x="317" y="959"/>
                  </a:lnTo>
                  <a:lnTo>
                    <a:pt x="315" y="959"/>
                  </a:lnTo>
                  <a:lnTo>
                    <a:pt x="315" y="961"/>
                  </a:lnTo>
                  <a:lnTo>
                    <a:pt x="312" y="961"/>
                  </a:lnTo>
                  <a:lnTo>
                    <a:pt x="312" y="964"/>
                  </a:lnTo>
                  <a:lnTo>
                    <a:pt x="310" y="964"/>
                  </a:lnTo>
                  <a:lnTo>
                    <a:pt x="310" y="966"/>
                  </a:lnTo>
                  <a:lnTo>
                    <a:pt x="307" y="966"/>
                  </a:lnTo>
                  <a:lnTo>
                    <a:pt x="307" y="969"/>
                  </a:lnTo>
                  <a:lnTo>
                    <a:pt x="304" y="969"/>
                  </a:lnTo>
                  <a:lnTo>
                    <a:pt x="304" y="972"/>
                  </a:lnTo>
                  <a:lnTo>
                    <a:pt x="302" y="972"/>
                  </a:lnTo>
                  <a:lnTo>
                    <a:pt x="302" y="974"/>
                  </a:lnTo>
                  <a:lnTo>
                    <a:pt x="299" y="974"/>
                  </a:lnTo>
                  <a:lnTo>
                    <a:pt x="299" y="977"/>
                  </a:lnTo>
                  <a:lnTo>
                    <a:pt x="297" y="979"/>
                  </a:lnTo>
                  <a:lnTo>
                    <a:pt x="297" y="982"/>
                  </a:lnTo>
                  <a:lnTo>
                    <a:pt x="294" y="982"/>
                  </a:lnTo>
                  <a:lnTo>
                    <a:pt x="286" y="969"/>
                  </a:lnTo>
                  <a:lnTo>
                    <a:pt x="284" y="966"/>
                  </a:lnTo>
                  <a:lnTo>
                    <a:pt x="284" y="964"/>
                  </a:lnTo>
                  <a:lnTo>
                    <a:pt x="284" y="961"/>
                  </a:lnTo>
                  <a:lnTo>
                    <a:pt x="284" y="959"/>
                  </a:lnTo>
                  <a:lnTo>
                    <a:pt x="284" y="956"/>
                  </a:lnTo>
                  <a:lnTo>
                    <a:pt x="281" y="956"/>
                  </a:lnTo>
                  <a:lnTo>
                    <a:pt x="279" y="956"/>
                  </a:lnTo>
                  <a:lnTo>
                    <a:pt x="276" y="951"/>
                  </a:lnTo>
                  <a:lnTo>
                    <a:pt x="279" y="948"/>
                  </a:lnTo>
                  <a:lnTo>
                    <a:pt x="279" y="946"/>
                  </a:lnTo>
                  <a:lnTo>
                    <a:pt x="276" y="943"/>
                  </a:lnTo>
                  <a:lnTo>
                    <a:pt x="273" y="943"/>
                  </a:lnTo>
                  <a:lnTo>
                    <a:pt x="271" y="943"/>
                  </a:lnTo>
                  <a:lnTo>
                    <a:pt x="271" y="941"/>
                  </a:lnTo>
                  <a:lnTo>
                    <a:pt x="268" y="938"/>
                  </a:lnTo>
                  <a:lnTo>
                    <a:pt x="268" y="933"/>
                  </a:lnTo>
                  <a:lnTo>
                    <a:pt x="266" y="930"/>
                  </a:lnTo>
                  <a:lnTo>
                    <a:pt x="266" y="928"/>
                  </a:lnTo>
                  <a:lnTo>
                    <a:pt x="266" y="925"/>
                  </a:lnTo>
                  <a:lnTo>
                    <a:pt x="266" y="923"/>
                  </a:lnTo>
                  <a:lnTo>
                    <a:pt x="263" y="920"/>
                  </a:lnTo>
                  <a:lnTo>
                    <a:pt x="263" y="917"/>
                  </a:lnTo>
                  <a:lnTo>
                    <a:pt x="261" y="915"/>
                  </a:lnTo>
                  <a:lnTo>
                    <a:pt x="258" y="912"/>
                  </a:lnTo>
                  <a:lnTo>
                    <a:pt x="255" y="910"/>
                  </a:lnTo>
                  <a:lnTo>
                    <a:pt x="253" y="910"/>
                  </a:lnTo>
                  <a:lnTo>
                    <a:pt x="250" y="910"/>
                  </a:lnTo>
                  <a:lnTo>
                    <a:pt x="245" y="910"/>
                  </a:lnTo>
                  <a:lnTo>
                    <a:pt x="245" y="907"/>
                  </a:lnTo>
                  <a:lnTo>
                    <a:pt x="245" y="905"/>
                  </a:lnTo>
                  <a:lnTo>
                    <a:pt x="242" y="902"/>
                  </a:lnTo>
                  <a:lnTo>
                    <a:pt x="240" y="899"/>
                  </a:lnTo>
                  <a:lnTo>
                    <a:pt x="240" y="897"/>
                  </a:lnTo>
                  <a:lnTo>
                    <a:pt x="237" y="894"/>
                  </a:lnTo>
                  <a:lnTo>
                    <a:pt x="235" y="892"/>
                  </a:lnTo>
                  <a:lnTo>
                    <a:pt x="232" y="889"/>
                  </a:lnTo>
                  <a:lnTo>
                    <a:pt x="230" y="881"/>
                  </a:lnTo>
                  <a:lnTo>
                    <a:pt x="227" y="881"/>
                  </a:lnTo>
                  <a:lnTo>
                    <a:pt x="224" y="879"/>
                  </a:lnTo>
                  <a:lnTo>
                    <a:pt x="222" y="876"/>
                  </a:lnTo>
                  <a:lnTo>
                    <a:pt x="219" y="874"/>
                  </a:lnTo>
                  <a:lnTo>
                    <a:pt x="217" y="871"/>
                  </a:lnTo>
                  <a:lnTo>
                    <a:pt x="214" y="868"/>
                  </a:lnTo>
                  <a:lnTo>
                    <a:pt x="212" y="868"/>
                  </a:lnTo>
                  <a:lnTo>
                    <a:pt x="209" y="871"/>
                  </a:lnTo>
                  <a:lnTo>
                    <a:pt x="206" y="871"/>
                  </a:lnTo>
                  <a:lnTo>
                    <a:pt x="204" y="871"/>
                  </a:lnTo>
                  <a:lnTo>
                    <a:pt x="201" y="871"/>
                  </a:lnTo>
                  <a:lnTo>
                    <a:pt x="199" y="868"/>
                  </a:lnTo>
                  <a:lnTo>
                    <a:pt x="196" y="866"/>
                  </a:lnTo>
                  <a:lnTo>
                    <a:pt x="193" y="863"/>
                  </a:lnTo>
                  <a:lnTo>
                    <a:pt x="191" y="863"/>
                  </a:lnTo>
                  <a:lnTo>
                    <a:pt x="188" y="863"/>
                  </a:lnTo>
                  <a:lnTo>
                    <a:pt x="186" y="863"/>
                  </a:lnTo>
                  <a:lnTo>
                    <a:pt x="183" y="861"/>
                  </a:lnTo>
                  <a:lnTo>
                    <a:pt x="183" y="858"/>
                  </a:lnTo>
                  <a:lnTo>
                    <a:pt x="181" y="856"/>
                  </a:lnTo>
                  <a:lnTo>
                    <a:pt x="175" y="853"/>
                  </a:lnTo>
                  <a:lnTo>
                    <a:pt x="173" y="850"/>
                  </a:lnTo>
                  <a:lnTo>
                    <a:pt x="168" y="845"/>
                  </a:lnTo>
                  <a:lnTo>
                    <a:pt x="163" y="843"/>
                  </a:lnTo>
                  <a:lnTo>
                    <a:pt x="157" y="840"/>
                  </a:lnTo>
                  <a:lnTo>
                    <a:pt x="155" y="838"/>
                  </a:lnTo>
                  <a:lnTo>
                    <a:pt x="152" y="835"/>
                  </a:lnTo>
                  <a:lnTo>
                    <a:pt x="150" y="835"/>
                  </a:lnTo>
                  <a:lnTo>
                    <a:pt x="147" y="832"/>
                  </a:lnTo>
                  <a:lnTo>
                    <a:pt x="144" y="832"/>
                  </a:lnTo>
                  <a:lnTo>
                    <a:pt x="142" y="832"/>
                  </a:lnTo>
                  <a:lnTo>
                    <a:pt x="139" y="832"/>
                  </a:lnTo>
                  <a:lnTo>
                    <a:pt x="134" y="830"/>
                  </a:lnTo>
                  <a:lnTo>
                    <a:pt x="132" y="827"/>
                  </a:lnTo>
                  <a:lnTo>
                    <a:pt x="126" y="827"/>
                  </a:lnTo>
                  <a:lnTo>
                    <a:pt x="124" y="825"/>
                  </a:lnTo>
                  <a:lnTo>
                    <a:pt x="121" y="825"/>
                  </a:lnTo>
                  <a:lnTo>
                    <a:pt x="119" y="822"/>
                  </a:lnTo>
                  <a:lnTo>
                    <a:pt x="116" y="819"/>
                  </a:lnTo>
                  <a:lnTo>
                    <a:pt x="114" y="819"/>
                  </a:lnTo>
                  <a:lnTo>
                    <a:pt x="111" y="817"/>
                  </a:lnTo>
                  <a:lnTo>
                    <a:pt x="108" y="814"/>
                  </a:lnTo>
                  <a:lnTo>
                    <a:pt x="106" y="812"/>
                  </a:lnTo>
                  <a:lnTo>
                    <a:pt x="103" y="809"/>
                  </a:lnTo>
                  <a:lnTo>
                    <a:pt x="101" y="807"/>
                  </a:lnTo>
                  <a:lnTo>
                    <a:pt x="101" y="804"/>
                  </a:lnTo>
                  <a:lnTo>
                    <a:pt x="98" y="804"/>
                  </a:lnTo>
                  <a:lnTo>
                    <a:pt x="98" y="801"/>
                  </a:lnTo>
                  <a:lnTo>
                    <a:pt x="95" y="801"/>
                  </a:lnTo>
                  <a:lnTo>
                    <a:pt x="95" y="799"/>
                  </a:lnTo>
                  <a:lnTo>
                    <a:pt x="95" y="796"/>
                  </a:lnTo>
                  <a:lnTo>
                    <a:pt x="95" y="794"/>
                  </a:lnTo>
                  <a:lnTo>
                    <a:pt x="95" y="791"/>
                  </a:lnTo>
                  <a:lnTo>
                    <a:pt x="93" y="789"/>
                  </a:lnTo>
                  <a:lnTo>
                    <a:pt x="93" y="786"/>
                  </a:lnTo>
                  <a:lnTo>
                    <a:pt x="93" y="783"/>
                  </a:lnTo>
                  <a:lnTo>
                    <a:pt x="93" y="781"/>
                  </a:lnTo>
                  <a:lnTo>
                    <a:pt x="90" y="781"/>
                  </a:lnTo>
                  <a:lnTo>
                    <a:pt x="88" y="781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0" y="781"/>
                  </a:lnTo>
                  <a:lnTo>
                    <a:pt x="80" y="778"/>
                  </a:lnTo>
                  <a:lnTo>
                    <a:pt x="80" y="776"/>
                  </a:lnTo>
                  <a:lnTo>
                    <a:pt x="80" y="773"/>
                  </a:lnTo>
                  <a:lnTo>
                    <a:pt x="80" y="770"/>
                  </a:lnTo>
                  <a:lnTo>
                    <a:pt x="77" y="768"/>
                  </a:lnTo>
                  <a:lnTo>
                    <a:pt x="75" y="765"/>
                  </a:lnTo>
                  <a:lnTo>
                    <a:pt x="72" y="765"/>
                  </a:lnTo>
                  <a:lnTo>
                    <a:pt x="72" y="763"/>
                  </a:lnTo>
                  <a:lnTo>
                    <a:pt x="70" y="763"/>
                  </a:lnTo>
                  <a:lnTo>
                    <a:pt x="70" y="760"/>
                  </a:lnTo>
                  <a:lnTo>
                    <a:pt x="67" y="760"/>
                  </a:lnTo>
                  <a:lnTo>
                    <a:pt x="65" y="758"/>
                  </a:lnTo>
                  <a:lnTo>
                    <a:pt x="65" y="755"/>
                  </a:lnTo>
                  <a:lnTo>
                    <a:pt x="67" y="752"/>
                  </a:lnTo>
                  <a:lnTo>
                    <a:pt x="70" y="750"/>
                  </a:lnTo>
                  <a:lnTo>
                    <a:pt x="72" y="747"/>
                  </a:lnTo>
                  <a:lnTo>
                    <a:pt x="72" y="74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3" name="Freeform 26"/>
            <p:cNvSpPr>
              <a:spLocks/>
            </p:cNvSpPr>
            <p:nvPr/>
          </p:nvSpPr>
          <p:spPr bwMode="auto">
            <a:xfrm>
              <a:off x="3063" y="1657"/>
              <a:ext cx="294" cy="745"/>
            </a:xfrm>
            <a:custGeom>
              <a:avLst/>
              <a:gdLst>
                <a:gd name="T0" fmla="*/ 286 w 294"/>
                <a:gd name="T1" fmla="*/ 729 h 745"/>
                <a:gd name="T2" fmla="*/ 268 w 294"/>
                <a:gd name="T3" fmla="*/ 716 h 745"/>
                <a:gd name="T4" fmla="*/ 250 w 294"/>
                <a:gd name="T5" fmla="*/ 706 h 745"/>
                <a:gd name="T6" fmla="*/ 229 w 294"/>
                <a:gd name="T7" fmla="*/ 696 h 745"/>
                <a:gd name="T8" fmla="*/ 198 w 294"/>
                <a:gd name="T9" fmla="*/ 688 h 745"/>
                <a:gd name="T10" fmla="*/ 170 w 294"/>
                <a:gd name="T11" fmla="*/ 688 h 745"/>
                <a:gd name="T12" fmla="*/ 139 w 294"/>
                <a:gd name="T13" fmla="*/ 678 h 745"/>
                <a:gd name="T14" fmla="*/ 124 w 294"/>
                <a:gd name="T15" fmla="*/ 685 h 745"/>
                <a:gd name="T16" fmla="*/ 118 w 294"/>
                <a:gd name="T17" fmla="*/ 675 h 745"/>
                <a:gd name="T18" fmla="*/ 121 w 294"/>
                <a:gd name="T19" fmla="*/ 665 h 745"/>
                <a:gd name="T20" fmla="*/ 111 w 294"/>
                <a:gd name="T21" fmla="*/ 647 h 745"/>
                <a:gd name="T22" fmla="*/ 98 w 294"/>
                <a:gd name="T23" fmla="*/ 629 h 745"/>
                <a:gd name="T24" fmla="*/ 85 w 294"/>
                <a:gd name="T25" fmla="*/ 613 h 745"/>
                <a:gd name="T26" fmla="*/ 80 w 294"/>
                <a:gd name="T27" fmla="*/ 598 h 745"/>
                <a:gd name="T28" fmla="*/ 75 w 294"/>
                <a:gd name="T29" fmla="*/ 582 h 745"/>
                <a:gd name="T30" fmla="*/ 77 w 294"/>
                <a:gd name="T31" fmla="*/ 562 h 745"/>
                <a:gd name="T32" fmla="*/ 93 w 294"/>
                <a:gd name="T33" fmla="*/ 536 h 745"/>
                <a:gd name="T34" fmla="*/ 103 w 294"/>
                <a:gd name="T35" fmla="*/ 513 h 745"/>
                <a:gd name="T36" fmla="*/ 95 w 294"/>
                <a:gd name="T37" fmla="*/ 500 h 745"/>
                <a:gd name="T38" fmla="*/ 103 w 294"/>
                <a:gd name="T39" fmla="*/ 482 h 745"/>
                <a:gd name="T40" fmla="*/ 100 w 294"/>
                <a:gd name="T41" fmla="*/ 464 h 745"/>
                <a:gd name="T42" fmla="*/ 85 w 294"/>
                <a:gd name="T43" fmla="*/ 469 h 745"/>
                <a:gd name="T44" fmla="*/ 77 w 294"/>
                <a:gd name="T45" fmla="*/ 451 h 745"/>
                <a:gd name="T46" fmla="*/ 88 w 294"/>
                <a:gd name="T47" fmla="*/ 435 h 745"/>
                <a:gd name="T48" fmla="*/ 93 w 294"/>
                <a:gd name="T49" fmla="*/ 420 h 745"/>
                <a:gd name="T50" fmla="*/ 85 w 294"/>
                <a:gd name="T51" fmla="*/ 402 h 745"/>
                <a:gd name="T52" fmla="*/ 90 w 294"/>
                <a:gd name="T53" fmla="*/ 376 h 745"/>
                <a:gd name="T54" fmla="*/ 93 w 294"/>
                <a:gd name="T55" fmla="*/ 348 h 745"/>
                <a:gd name="T56" fmla="*/ 75 w 294"/>
                <a:gd name="T57" fmla="*/ 342 h 745"/>
                <a:gd name="T58" fmla="*/ 59 w 294"/>
                <a:gd name="T59" fmla="*/ 330 h 745"/>
                <a:gd name="T60" fmla="*/ 49 w 294"/>
                <a:gd name="T61" fmla="*/ 314 h 745"/>
                <a:gd name="T62" fmla="*/ 49 w 294"/>
                <a:gd name="T63" fmla="*/ 293 h 745"/>
                <a:gd name="T64" fmla="*/ 33 w 294"/>
                <a:gd name="T65" fmla="*/ 286 h 745"/>
                <a:gd name="T66" fmla="*/ 26 w 294"/>
                <a:gd name="T67" fmla="*/ 273 h 745"/>
                <a:gd name="T68" fmla="*/ 31 w 294"/>
                <a:gd name="T69" fmla="*/ 252 h 745"/>
                <a:gd name="T70" fmla="*/ 15 w 294"/>
                <a:gd name="T71" fmla="*/ 242 h 745"/>
                <a:gd name="T72" fmla="*/ 8 w 294"/>
                <a:gd name="T73" fmla="*/ 229 h 745"/>
                <a:gd name="T74" fmla="*/ 0 w 294"/>
                <a:gd name="T75" fmla="*/ 211 h 745"/>
                <a:gd name="T76" fmla="*/ 15 w 294"/>
                <a:gd name="T77" fmla="*/ 198 h 745"/>
                <a:gd name="T78" fmla="*/ 15 w 294"/>
                <a:gd name="T79" fmla="*/ 180 h 745"/>
                <a:gd name="T80" fmla="*/ 18 w 294"/>
                <a:gd name="T81" fmla="*/ 159 h 745"/>
                <a:gd name="T82" fmla="*/ 31 w 294"/>
                <a:gd name="T83" fmla="*/ 141 h 745"/>
                <a:gd name="T84" fmla="*/ 39 w 294"/>
                <a:gd name="T85" fmla="*/ 123 h 745"/>
                <a:gd name="T86" fmla="*/ 51 w 294"/>
                <a:gd name="T87" fmla="*/ 116 h 745"/>
                <a:gd name="T88" fmla="*/ 70 w 294"/>
                <a:gd name="T89" fmla="*/ 123 h 745"/>
                <a:gd name="T90" fmla="*/ 88 w 294"/>
                <a:gd name="T91" fmla="*/ 116 h 745"/>
                <a:gd name="T92" fmla="*/ 100 w 294"/>
                <a:gd name="T93" fmla="*/ 108 h 745"/>
                <a:gd name="T94" fmla="*/ 113 w 294"/>
                <a:gd name="T95" fmla="*/ 110 h 745"/>
                <a:gd name="T96" fmla="*/ 121 w 294"/>
                <a:gd name="T97" fmla="*/ 103 h 745"/>
                <a:gd name="T98" fmla="*/ 142 w 294"/>
                <a:gd name="T99" fmla="*/ 103 h 745"/>
                <a:gd name="T100" fmla="*/ 152 w 294"/>
                <a:gd name="T101" fmla="*/ 95 h 745"/>
                <a:gd name="T102" fmla="*/ 162 w 294"/>
                <a:gd name="T103" fmla="*/ 82 h 745"/>
                <a:gd name="T104" fmla="*/ 165 w 294"/>
                <a:gd name="T105" fmla="*/ 69 h 745"/>
                <a:gd name="T106" fmla="*/ 162 w 294"/>
                <a:gd name="T107" fmla="*/ 54 h 745"/>
                <a:gd name="T108" fmla="*/ 149 w 294"/>
                <a:gd name="T109" fmla="*/ 38 h 745"/>
                <a:gd name="T110" fmla="*/ 137 w 294"/>
                <a:gd name="T111" fmla="*/ 25 h 745"/>
                <a:gd name="T112" fmla="*/ 137 w 294"/>
                <a:gd name="T113" fmla="*/ 12 h 745"/>
                <a:gd name="T114" fmla="*/ 157 w 294"/>
                <a:gd name="T115" fmla="*/ 0 h 745"/>
                <a:gd name="T116" fmla="*/ 180 w 294"/>
                <a:gd name="T117" fmla="*/ 2 h 745"/>
                <a:gd name="T118" fmla="*/ 206 w 294"/>
                <a:gd name="T119" fmla="*/ 2 h 74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94"/>
                <a:gd name="T181" fmla="*/ 0 h 745"/>
                <a:gd name="T182" fmla="*/ 294 w 294"/>
                <a:gd name="T183" fmla="*/ 745 h 74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94" h="745">
                  <a:moveTo>
                    <a:pt x="291" y="745"/>
                  </a:move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4" name="Freeform 27"/>
            <p:cNvSpPr>
              <a:spLocks/>
            </p:cNvSpPr>
            <p:nvPr/>
          </p:nvSpPr>
          <p:spPr bwMode="auto">
            <a:xfrm>
              <a:off x="2771" y="2103"/>
              <a:ext cx="805" cy="765"/>
            </a:xfrm>
            <a:custGeom>
              <a:avLst/>
              <a:gdLst>
                <a:gd name="T0" fmla="*/ 410 w 805"/>
                <a:gd name="T1" fmla="*/ 219 h 765"/>
                <a:gd name="T2" fmla="*/ 418 w 805"/>
                <a:gd name="T3" fmla="*/ 239 h 765"/>
                <a:gd name="T4" fmla="*/ 465 w 805"/>
                <a:gd name="T5" fmla="*/ 242 h 765"/>
                <a:gd name="T6" fmla="*/ 524 w 805"/>
                <a:gd name="T7" fmla="*/ 250 h 765"/>
                <a:gd name="T8" fmla="*/ 563 w 805"/>
                <a:gd name="T9" fmla="*/ 273 h 765"/>
                <a:gd name="T10" fmla="*/ 581 w 805"/>
                <a:gd name="T11" fmla="*/ 304 h 765"/>
                <a:gd name="T12" fmla="*/ 601 w 805"/>
                <a:gd name="T13" fmla="*/ 335 h 765"/>
                <a:gd name="T14" fmla="*/ 630 w 805"/>
                <a:gd name="T15" fmla="*/ 376 h 765"/>
                <a:gd name="T16" fmla="*/ 694 w 805"/>
                <a:gd name="T17" fmla="*/ 415 h 765"/>
                <a:gd name="T18" fmla="*/ 746 w 805"/>
                <a:gd name="T19" fmla="*/ 446 h 765"/>
                <a:gd name="T20" fmla="*/ 779 w 805"/>
                <a:gd name="T21" fmla="*/ 492 h 765"/>
                <a:gd name="T22" fmla="*/ 797 w 805"/>
                <a:gd name="T23" fmla="*/ 538 h 765"/>
                <a:gd name="T24" fmla="*/ 756 w 805"/>
                <a:gd name="T25" fmla="*/ 557 h 765"/>
                <a:gd name="T26" fmla="*/ 725 w 805"/>
                <a:gd name="T27" fmla="*/ 580 h 765"/>
                <a:gd name="T28" fmla="*/ 694 w 805"/>
                <a:gd name="T29" fmla="*/ 608 h 765"/>
                <a:gd name="T30" fmla="*/ 653 w 805"/>
                <a:gd name="T31" fmla="*/ 631 h 765"/>
                <a:gd name="T32" fmla="*/ 614 w 805"/>
                <a:gd name="T33" fmla="*/ 657 h 765"/>
                <a:gd name="T34" fmla="*/ 570 w 805"/>
                <a:gd name="T35" fmla="*/ 665 h 765"/>
                <a:gd name="T36" fmla="*/ 521 w 805"/>
                <a:gd name="T37" fmla="*/ 662 h 765"/>
                <a:gd name="T38" fmla="*/ 475 w 805"/>
                <a:gd name="T39" fmla="*/ 649 h 765"/>
                <a:gd name="T40" fmla="*/ 439 w 805"/>
                <a:gd name="T41" fmla="*/ 652 h 765"/>
                <a:gd name="T42" fmla="*/ 408 w 805"/>
                <a:gd name="T43" fmla="*/ 673 h 765"/>
                <a:gd name="T44" fmla="*/ 380 w 805"/>
                <a:gd name="T45" fmla="*/ 685 h 765"/>
                <a:gd name="T46" fmla="*/ 338 w 805"/>
                <a:gd name="T47" fmla="*/ 691 h 765"/>
                <a:gd name="T48" fmla="*/ 305 w 805"/>
                <a:gd name="T49" fmla="*/ 709 h 765"/>
                <a:gd name="T50" fmla="*/ 269 w 805"/>
                <a:gd name="T51" fmla="*/ 719 h 765"/>
                <a:gd name="T52" fmla="*/ 233 w 805"/>
                <a:gd name="T53" fmla="*/ 724 h 765"/>
                <a:gd name="T54" fmla="*/ 207 w 805"/>
                <a:gd name="T55" fmla="*/ 752 h 765"/>
                <a:gd name="T56" fmla="*/ 158 w 805"/>
                <a:gd name="T57" fmla="*/ 732 h 765"/>
                <a:gd name="T58" fmla="*/ 137 w 805"/>
                <a:gd name="T59" fmla="*/ 673 h 765"/>
                <a:gd name="T60" fmla="*/ 158 w 805"/>
                <a:gd name="T61" fmla="*/ 639 h 765"/>
                <a:gd name="T62" fmla="*/ 178 w 805"/>
                <a:gd name="T63" fmla="*/ 603 h 765"/>
                <a:gd name="T64" fmla="*/ 147 w 805"/>
                <a:gd name="T65" fmla="*/ 569 h 765"/>
                <a:gd name="T66" fmla="*/ 111 w 805"/>
                <a:gd name="T67" fmla="*/ 564 h 765"/>
                <a:gd name="T68" fmla="*/ 75 w 805"/>
                <a:gd name="T69" fmla="*/ 546 h 765"/>
                <a:gd name="T70" fmla="*/ 49 w 805"/>
                <a:gd name="T71" fmla="*/ 526 h 765"/>
                <a:gd name="T72" fmla="*/ 16 w 805"/>
                <a:gd name="T73" fmla="*/ 508 h 765"/>
                <a:gd name="T74" fmla="*/ 11 w 805"/>
                <a:gd name="T75" fmla="*/ 474 h 765"/>
                <a:gd name="T76" fmla="*/ 8 w 805"/>
                <a:gd name="T77" fmla="*/ 438 h 765"/>
                <a:gd name="T78" fmla="*/ 11 w 805"/>
                <a:gd name="T79" fmla="*/ 392 h 765"/>
                <a:gd name="T80" fmla="*/ 31 w 805"/>
                <a:gd name="T81" fmla="*/ 353 h 765"/>
                <a:gd name="T82" fmla="*/ 52 w 805"/>
                <a:gd name="T83" fmla="*/ 327 h 765"/>
                <a:gd name="T84" fmla="*/ 65 w 805"/>
                <a:gd name="T85" fmla="*/ 294 h 765"/>
                <a:gd name="T86" fmla="*/ 104 w 805"/>
                <a:gd name="T87" fmla="*/ 306 h 765"/>
                <a:gd name="T88" fmla="*/ 124 w 805"/>
                <a:gd name="T89" fmla="*/ 268 h 765"/>
                <a:gd name="T90" fmla="*/ 160 w 805"/>
                <a:gd name="T91" fmla="*/ 270 h 765"/>
                <a:gd name="T92" fmla="*/ 168 w 805"/>
                <a:gd name="T93" fmla="*/ 232 h 765"/>
                <a:gd name="T94" fmla="*/ 168 w 805"/>
                <a:gd name="T95" fmla="*/ 203 h 765"/>
                <a:gd name="T96" fmla="*/ 163 w 805"/>
                <a:gd name="T97" fmla="*/ 180 h 765"/>
                <a:gd name="T98" fmla="*/ 166 w 805"/>
                <a:gd name="T99" fmla="*/ 154 h 765"/>
                <a:gd name="T100" fmla="*/ 163 w 805"/>
                <a:gd name="T101" fmla="*/ 118 h 765"/>
                <a:gd name="T102" fmla="*/ 191 w 805"/>
                <a:gd name="T103" fmla="*/ 92 h 765"/>
                <a:gd name="T104" fmla="*/ 233 w 805"/>
                <a:gd name="T105" fmla="*/ 72 h 765"/>
                <a:gd name="T106" fmla="*/ 271 w 805"/>
                <a:gd name="T107" fmla="*/ 64 h 765"/>
                <a:gd name="T108" fmla="*/ 289 w 805"/>
                <a:gd name="T109" fmla="*/ 38 h 765"/>
                <a:gd name="T110" fmla="*/ 310 w 805"/>
                <a:gd name="T111" fmla="*/ 7 h 765"/>
                <a:gd name="T112" fmla="*/ 336 w 805"/>
                <a:gd name="T113" fmla="*/ 7 h 765"/>
                <a:gd name="T114" fmla="*/ 364 w 805"/>
                <a:gd name="T115" fmla="*/ 15 h 765"/>
                <a:gd name="T116" fmla="*/ 392 w 805"/>
                <a:gd name="T117" fmla="*/ 18 h 765"/>
                <a:gd name="T118" fmla="*/ 387 w 805"/>
                <a:gd name="T119" fmla="*/ 54 h 765"/>
                <a:gd name="T120" fmla="*/ 385 w 805"/>
                <a:gd name="T121" fmla="*/ 90 h 765"/>
                <a:gd name="T122" fmla="*/ 367 w 805"/>
                <a:gd name="T123" fmla="*/ 136 h 765"/>
                <a:gd name="T124" fmla="*/ 377 w 805"/>
                <a:gd name="T125" fmla="*/ 167 h 7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05"/>
                <a:gd name="T190" fmla="*/ 0 h 765"/>
                <a:gd name="T191" fmla="*/ 805 w 805"/>
                <a:gd name="T192" fmla="*/ 765 h 7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05" h="765">
                  <a:moveTo>
                    <a:pt x="392" y="188"/>
                  </a:moveTo>
                  <a:lnTo>
                    <a:pt x="395" y="188"/>
                  </a:lnTo>
                  <a:lnTo>
                    <a:pt x="395" y="190"/>
                  </a:lnTo>
                  <a:lnTo>
                    <a:pt x="398" y="190"/>
                  </a:lnTo>
                  <a:lnTo>
                    <a:pt x="400" y="193"/>
                  </a:lnTo>
                  <a:lnTo>
                    <a:pt x="400" y="196"/>
                  </a:lnTo>
                  <a:lnTo>
                    <a:pt x="403" y="196"/>
                  </a:lnTo>
                  <a:lnTo>
                    <a:pt x="403" y="198"/>
                  </a:lnTo>
                  <a:lnTo>
                    <a:pt x="403" y="201"/>
                  </a:lnTo>
                  <a:lnTo>
                    <a:pt x="405" y="203"/>
                  </a:lnTo>
                  <a:lnTo>
                    <a:pt x="408" y="203"/>
                  </a:lnTo>
                  <a:lnTo>
                    <a:pt x="408" y="206"/>
                  </a:lnTo>
                  <a:lnTo>
                    <a:pt x="408" y="208"/>
                  </a:lnTo>
                  <a:lnTo>
                    <a:pt x="410" y="208"/>
                  </a:lnTo>
                  <a:lnTo>
                    <a:pt x="413" y="211"/>
                  </a:lnTo>
                  <a:lnTo>
                    <a:pt x="413" y="214"/>
                  </a:lnTo>
                  <a:lnTo>
                    <a:pt x="410" y="214"/>
                  </a:lnTo>
                  <a:lnTo>
                    <a:pt x="410" y="216"/>
                  </a:lnTo>
                  <a:lnTo>
                    <a:pt x="413" y="219"/>
                  </a:lnTo>
                  <a:lnTo>
                    <a:pt x="410" y="219"/>
                  </a:lnTo>
                  <a:lnTo>
                    <a:pt x="410" y="221"/>
                  </a:lnTo>
                  <a:lnTo>
                    <a:pt x="408" y="224"/>
                  </a:lnTo>
                  <a:lnTo>
                    <a:pt x="410" y="224"/>
                  </a:lnTo>
                  <a:lnTo>
                    <a:pt x="413" y="224"/>
                  </a:lnTo>
                  <a:lnTo>
                    <a:pt x="413" y="227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32"/>
                  </a:lnTo>
                  <a:lnTo>
                    <a:pt x="408" y="232"/>
                  </a:lnTo>
                  <a:lnTo>
                    <a:pt x="410" y="232"/>
                  </a:lnTo>
                  <a:lnTo>
                    <a:pt x="410" y="234"/>
                  </a:lnTo>
                  <a:lnTo>
                    <a:pt x="410" y="237"/>
                  </a:lnTo>
                  <a:lnTo>
                    <a:pt x="413" y="237"/>
                  </a:lnTo>
                  <a:lnTo>
                    <a:pt x="413" y="239"/>
                  </a:lnTo>
                  <a:lnTo>
                    <a:pt x="416" y="239"/>
                  </a:lnTo>
                  <a:lnTo>
                    <a:pt x="416" y="237"/>
                  </a:lnTo>
                  <a:lnTo>
                    <a:pt x="416" y="239"/>
                  </a:lnTo>
                  <a:lnTo>
                    <a:pt x="418" y="239"/>
                  </a:lnTo>
                  <a:lnTo>
                    <a:pt x="421" y="239"/>
                  </a:lnTo>
                  <a:lnTo>
                    <a:pt x="421" y="242"/>
                  </a:lnTo>
                  <a:lnTo>
                    <a:pt x="421" y="239"/>
                  </a:lnTo>
                  <a:lnTo>
                    <a:pt x="423" y="239"/>
                  </a:lnTo>
                  <a:lnTo>
                    <a:pt x="423" y="237"/>
                  </a:lnTo>
                  <a:lnTo>
                    <a:pt x="426" y="237"/>
                  </a:lnTo>
                  <a:lnTo>
                    <a:pt x="426" y="234"/>
                  </a:lnTo>
                  <a:lnTo>
                    <a:pt x="429" y="232"/>
                  </a:lnTo>
                  <a:lnTo>
                    <a:pt x="431" y="232"/>
                  </a:lnTo>
                  <a:lnTo>
                    <a:pt x="431" y="234"/>
                  </a:lnTo>
                  <a:lnTo>
                    <a:pt x="434" y="234"/>
                  </a:lnTo>
                  <a:lnTo>
                    <a:pt x="436" y="237"/>
                  </a:lnTo>
                  <a:lnTo>
                    <a:pt x="441" y="237"/>
                  </a:lnTo>
                  <a:lnTo>
                    <a:pt x="449" y="237"/>
                  </a:lnTo>
                  <a:lnTo>
                    <a:pt x="452" y="237"/>
                  </a:lnTo>
                  <a:lnTo>
                    <a:pt x="457" y="239"/>
                  </a:lnTo>
                  <a:lnTo>
                    <a:pt x="459" y="239"/>
                  </a:lnTo>
                  <a:lnTo>
                    <a:pt x="462" y="239"/>
                  </a:lnTo>
                  <a:lnTo>
                    <a:pt x="462" y="242"/>
                  </a:lnTo>
                  <a:lnTo>
                    <a:pt x="465" y="242"/>
                  </a:lnTo>
                  <a:lnTo>
                    <a:pt x="467" y="242"/>
                  </a:lnTo>
                  <a:lnTo>
                    <a:pt x="470" y="242"/>
                  </a:lnTo>
                  <a:lnTo>
                    <a:pt x="475" y="245"/>
                  </a:lnTo>
                  <a:lnTo>
                    <a:pt x="478" y="245"/>
                  </a:lnTo>
                  <a:lnTo>
                    <a:pt x="480" y="245"/>
                  </a:lnTo>
                  <a:lnTo>
                    <a:pt x="483" y="245"/>
                  </a:lnTo>
                  <a:lnTo>
                    <a:pt x="485" y="245"/>
                  </a:lnTo>
                  <a:lnTo>
                    <a:pt x="488" y="245"/>
                  </a:lnTo>
                  <a:lnTo>
                    <a:pt x="490" y="242"/>
                  </a:lnTo>
                  <a:lnTo>
                    <a:pt x="493" y="242"/>
                  </a:lnTo>
                  <a:lnTo>
                    <a:pt x="493" y="245"/>
                  </a:lnTo>
                  <a:lnTo>
                    <a:pt x="498" y="247"/>
                  </a:lnTo>
                  <a:lnTo>
                    <a:pt x="501" y="247"/>
                  </a:lnTo>
                  <a:lnTo>
                    <a:pt x="503" y="250"/>
                  </a:lnTo>
                  <a:lnTo>
                    <a:pt x="508" y="250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9" y="250"/>
                  </a:lnTo>
                  <a:lnTo>
                    <a:pt x="521" y="250"/>
                  </a:lnTo>
                  <a:lnTo>
                    <a:pt x="524" y="250"/>
                  </a:lnTo>
                  <a:lnTo>
                    <a:pt x="527" y="252"/>
                  </a:lnTo>
                  <a:lnTo>
                    <a:pt x="529" y="252"/>
                  </a:lnTo>
                  <a:lnTo>
                    <a:pt x="532" y="255"/>
                  </a:lnTo>
                  <a:lnTo>
                    <a:pt x="534" y="255"/>
                  </a:lnTo>
                  <a:lnTo>
                    <a:pt x="537" y="255"/>
                  </a:lnTo>
                  <a:lnTo>
                    <a:pt x="537" y="257"/>
                  </a:lnTo>
                  <a:lnTo>
                    <a:pt x="539" y="257"/>
                  </a:lnTo>
                  <a:lnTo>
                    <a:pt x="539" y="260"/>
                  </a:lnTo>
                  <a:lnTo>
                    <a:pt x="542" y="260"/>
                  </a:lnTo>
                  <a:lnTo>
                    <a:pt x="542" y="263"/>
                  </a:lnTo>
                  <a:lnTo>
                    <a:pt x="545" y="263"/>
                  </a:lnTo>
                  <a:lnTo>
                    <a:pt x="547" y="263"/>
                  </a:lnTo>
                  <a:lnTo>
                    <a:pt x="547" y="265"/>
                  </a:lnTo>
                  <a:lnTo>
                    <a:pt x="550" y="265"/>
                  </a:lnTo>
                  <a:lnTo>
                    <a:pt x="552" y="265"/>
                  </a:lnTo>
                  <a:lnTo>
                    <a:pt x="555" y="268"/>
                  </a:lnTo>
                  <a:lnTo>
                    <a:pt x="557" y="268"/>
                  </a:lnTo>
                  <a:lnTo>
                    <a:pt x="557" y="270"/>
                  </a:lnTo>
                  <a:lnTo>
                    <a:pt x="560" y="270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5" y="276"/>
                  </a:lnTo>
                  <a:lnTo>
                    <a:pt x="568" y="278"/>
                  </a:lnTo>
                  <a:lnTo>
                    <a:pt x="570" y="278"/>
                  </a:lnTo>
                  <a:lnTo>
                    <a:pt x="573" y="278"/>
                  </a:lnTo>
                  <a:lnTo>
                    <a:pt x="573" y="281"/>
                  </a:lnTo>
                  <a:lnTo>
                    <a:pt x="576" y="281"/>
                  </a:lnTo>
                  <a:lnTo>
                    <a:pt x="576" y="283"/>
                  </a:lnTo>
                  <a:lnTo>
                    <a:pt x="578" y="283"/>
                  </a:lnTo>
                  <a:lnTo>
                    <a:pt x="581" y="283"/>
                  </a:lnTo>
                  <a:lnTo>
                    <a:pt x="581" y="286"/>
                  </a:lnTo>
                  <a:lnTo>
                    <a:pt x="583" y="288"/>
                  </a:lnTo>
                  <a:lnTo>
                    <a:pt x="586" y="288"/>
                  </a:lnTo>
                  <a:lnTo>
                    <a:pt x="586" y="291"/>
                  </a:lnTo>
                  <a:lnTo>
                    <a:pt x="586" y="294"/>
                  </a:lnTo>
                  <a:lnTo>
                    <a:pt x="586" y="296"/>
                  </a:lnTo>
                  <a:lnTo>
                    <a:pt x="583" y="296"/>
                  </a:lnTo>
                  <a:lnTo>
                    <a:pt x="583" y="299"/>
                  </a:lnTo>
                  <a:lnTo>
                    <a:pt x="583" y="301"/>
                  </a:lnTo>
                  <a:lnTo>
                    <a:pt x="581" y="304"/>
                  </a:lnTo>
                  <a:lnTo>
                    <a:pt x="578" y="306"/>
                  </a:lnTo>
                  <a:lnTo>
                    <a:pt x="576" y="309"/>
                  </a:lnTo>
                  <a:lnTo>
                    <a:pt x="576" y="312"/>
                  </a:lnTo>
                  <a:lnTo>
                    <a:pt x="578" y="314"/>
                  </a:lnTo>
                  <a:lnTo>
                    <a:pt x="581" y="314"/>
                  </a:lnTo>
                  <a:lnTo>
                    <a:pt x="581" y="317"/>
                  </a:lnTo>
                  <a:lnTo>
                    <a:pt x="583" y="317"/>
                  </a:lnTo>
                  <a:lnTo>
                    <a:pt x="583" y="319"/>
                  </a:lnTo>
                  <a:lnTo>
                    <a:pt x="586" y="319"/>
                  </a:lnTo>
                  <a:lnTo>
                    <a:pt x="588" y="322"/>
                  </a:lnTo>
                  <a:lnTo>
                    <a:pt x="591" y="324"/>
                  </a:lnTo>
                  <a:lnTo>
                    <a:pt x="591" y="327"/>
                  </a:lnTo>
                  <a:lnTo>
                    <a:pt x="591" y="330"/>
                  </a:lnTo>
                  <a:lnTo>
                    <a:pt x="591" y="332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7"/>
                  </a:lnTo>
                  <a:lnTo>
                    <a:pt x="596" y="337"/>
                  </a:lnTo>
                  <a:lnTo>
                    <a:pt x="599" y="335"/>
                  </a:lnTo>
                  <a:lnTo>
                    <a:pt x="601" y="335"/>
                  </a:lnTo>
                  <a:lnTo>
                    <a:pt x="604" y="335"/>
                  </a:lnTo>
                  <a:lnTo>
                    <a:pt x="604" y="337"/>
                  </a:lnTo>
                  <a:lnTo>
                    <a:pt x="604" y="340"/>
                  </a:lnTo>
                  <a:lnTo>
                    <a:pt x="604" y="343"/>
                  </a:lnTo>
                  <a:lnTo>
                    <a:pt x="606" y="345"/>
                  </a:lnTo>
                  <a:lnTo>
                    <a:pt x="606" y="348"/>
                  </a:lnTo>
                  <a:lnTo>
                    <a:pt x="606" y="350"/>
                  </a:lnTo>
                  <a:lnTo>
                    <a:pt x="606" y="353"/>
                  </a:lnTo>
                  <a:lnTo>
                    <a:pt x="606" y="355"/>
                  </a:lnTo>
                  <a:lnTo>
                    <a:pt x="609" y="355"/>
                  </a:lnTo>
                  <a:lnTo>
                    <a:pt x="609" y="358"/>
                  </a:lnTo>
                  <a:lnTo>
                    <a:pt x="612" y="358"/>
                  </a:lnTo>
                  <a:lnTo>
                    <a:pt x="612" y="361"/>
                  </a:lnTo>
                  <a:lnTo>
                    <a:pt x="614" y="363"/>
                  </a:lnTo>
                  <a:lnTo>
                    <a:pt x="617" y="366"/>
                  </a:lnTo>
                  <a:lnTo>
                    <a:pt x="619" y="368"/>
                  </a:lnTo>
                  <a:lnTo>
                    <a:pt x="622" y="371"/>
                  </a:lnTo>
                  <a:lnTo>
                    <a:pt x="625" y="373"/>
                  </a:lnTo>
                  <a:lnTo>
                    <a:pt x="627" y="373"/>
                  </a:lnTo>
                  <a:lnTo>
                    <a:pt x="630" y="376"/>
                  </a:lnTo>
                  <a:lnTo>
                    <a:pt x="632" y="379"/>
                  </a:lnTo>
                  <a:lnTo>
                    <a:pt x="635" y="379"/>
                  </a:lnTo>
                  <a:lnTo>
                    <a:pt x="637" y="381"/>
                  </a:lnTo>
                  <a:lnTo>
                    <a:pt x="643" y="381"/>
                  </a:lnTo>
                  <a:lnTo>
                    <a:pt x="645" y="384"/>
                  </a:lnTo>
                  <a:lnTo>
                    <a:pt x="650" y="386"/>
                  </a:lnTo>
                  <a:lnTo>
                    <a:pt x="653" y="386"/>
                  </a:lnTo>
                  <a:lnTo>
                    <a:pt x="655" y="386"/>
                  </a:lnTo>
                  <a:lnTo>
                    <a:pt x="658" y="386"/>
                  </a:lnTo>
                  <a:lnTo>
                    <a:pt x="661" y="389"/>
                  </a:lnTo>
                  <a:lnTo>
                    <a:pt x="663" y="389"/>
                  </a:lnTo>
                  <a:lnTo>
                    <a:pt x="666" y="392"/>
                  </a:lnTo>
                  <a:lnTo>
                    <a:pt x="668" y="394"/>
                  </a:lnTo>
                  <a:lnTo>
                    <a:pt x="674" y="397"/>
                  </a:lnTo>
                  <a:lnTo>
                    <a:pt x="679" y="399"/>
                  </a:lnTo>
                  <a:lnTo>
                    <a:pt x="684" y="404"/>
                  </a:lnTo>
                  <a:lnTo>
                    <a:pt x="686" y="407"/>
                  </a:lnTo>
                  <a:lnTo>
                    <a:pt x="692" y="410"/>
                  </a:lnTo>
                  <a:lnTo>
                    <a:pt x="694" y="412"/>
                  </a:lnTo>
                  <a:lnTo>
                    <a:pt x="694" y="415"/>
                  </a:lnTo>
                  <a:lnTo>
                    <a:pt x="697" y="417"/>
                  </a:lnTo>
                  <a:lnTo>
                    <a:pt x="699" y="417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7" y="420"/>
                  </a:lnTo>
                  <a:lnTo>
                    <a:pt x="710" y="422"/>
                  </a:lnTo>
                  <a:lnTo>
                    <a:pt x="712" y="425"/>
                  </a:lnTo>
                  <a:lnTo>
                    <a:pt x="715" y="425"/>
                  </a:lnTo>
                  <a:lnTo>
                    <a:pt x="717" y="425"/>
                  </a:lnTo>
                  <a:lnTo>
                    <a:pt x="720" y="425"/>
                  </a:lnTo>
                  <a:lnTo>
                    <a:pt x="723" y="422"/>
                  </a:lnTo>
                  <a:lnTo>
                    <a:pt x="725" y="422"/>
                  </a:lnTo>
                  <a:lnTo>
                    <a:pt x="728" y="425"/>
                  </a:lnTo>
                  <a:lnTo>
                    <a:pt x="730" y="428"/>
                  </a:lnTo>
                  <a:lnTo>
                    <a:pt x="733" y="430"/>
                  </a:lnTo>
                  <a:lnTo>
                    <a:pt x="735" y="433"/>
                  </a:lnTo>
                  <a:lnTo>
                    <a:pt x="738" y="435"/>
                  </a:lnTo>
                  <a:lnTo>
                    <a:pt x="741" y="435"/>
                  </a:lnTo>
                  <a:lnTo>
                    <a:pt x="743" y="443"/>
                  </a:lnTo>
                  <a:lnTo>
                    <a:pt x="746" y="446"/>
                  </a:lnTo>
                  <a:lnTo>
                    <a:pt x="748" y="448"/>
                  </a:lnTo>
                  <a:lnTo>
                    <a:pt x="751" y="451"/>
                  </a:lnTo>
                  <a:lnTo>
                    <a:pt x="751" y="453"/>
                  </a:lnTo>
                  <a:lnTo>
                    <a:pt x="753" y="456"/>
                  </a:lnTo>
                  <a:lnTo>
                    <a:pt x="756" y="459"/>
                  </a:lnTo>
                  <a:lnTo>
                    <a:pt x="756" y="461"/>
                  </a:lnTo>
                  <a:lnTo>
                    <a:pt x="756" y="464"/>
                  </a:lnTo>
                  <a:lnTo>
                    <a:pt x="761" y="464"/>
                  </a:lnTo>
                  <a:lnTo>
                    <a:pt x="764" y="464"/>
                  </a:lnTo>
                  <a:lnTo>
                    <a:pt x="766" y="464"/>
                  </a:lnTo>
                  <a:lnTo>
                    <a:pt x="769" y="466"/>
                  </a:lnTo>
                  <a:lnTo>
                    <a:pt x="772" y="469"/>
                  </a:lnTo>
                  <a:lnTo>
                    <a:pt x="774" y="471"/>
                  </a:lnTo>
                  <a:lnTo>
                    <a:pt x="774" y="474"/>
                  </a:lnTo>
                  <a:lnTo>
                    <a:pt x="777" y="477"/>
                  </a:lnTo>
                  <a:lnTo>
                    <a:pt x="777" y="479"/>
                  </a:lnTo>
                  <a:lnTo>
                    <a:pt x="777" y="482"/>
                  </a:lnTo>
                  <a:lnTo>
                    <a:pt x="777" y="484"/>
                  </a:lnTo>
                  <a:lnTo>
                    <a:pt x="779" y="487"/>
                  </a:lnTo>
                  <a:lnTo>
                    <a:pt x="779" y="492"/>
                  </a:lnTo>
                  <a:lnTo>
                    <a:pt x="782" y="495"/>
                  </a:lnTo>
                  <a:lnTo>
                    <a:pt x="782" y="497"/>
                  </a:lnTo>
                  <a:lnTo>
                    <a:pt x="784" y="497"/>
                  </a:lnTo>
                  <a:lnTo>
                    <a:pt x="787" y="497"/>
                  </a:lnTo>
                  <a:lnTo>
                    <a:pt x="790" y="500"/>
                  </a:lnTo>
                  <a:lnTo>
                    <a:pt x="790" y="502"/>
                  </a:lnTo>
                  <a:lnTo>
                    <a:pt x="787" y="505"/>
                  </a:lnTo>
                  <a:lnTo>
                    <a:pt x="790" y="510"/>
                  </a:lnTo>
                  <a:lnTo>
                    <a:pt x="792" y="510"/>
                  </a:lnTo>
                  <a:lnTo>
                    <a:pt x="795" y="510"/>
                  </a:lnTo>
                  <a:lnTo>
                    <a:pt x="795" y="513"/>
                  </a:lnTo>
                  <a:lnTo>
                    <a:pt x="795" y="515"/>
                  </a:lnTo>
                  <a:lnTo>
                    <a:pt x="795" y="518"/>
                  </a:lnTo>
                  <a:lnTo>
                    <a:pt x="795" y="520"/>
                  </a:lnTo>
                  <a:lnTo>
                    <a:pt x="797" y="523"/>
                  </a:lnTo>
                  <a:lnTo>
                    <a:pt x="805" y="536"/>
                  </a:lnTo>
                  <a:lnTo>
                    <a:pt x="805" y="538"/>
                  </a:lnTo>
                  <a:lnTo>
                    <a:pt x="802" y="538"/>
                  </a:lnTo>
                  <a:lnTo>
                    <a:pt x="800" y="538"/>
                  </a:lnTo>
                  <a:lnTo>
                    <a:pt x="797" y="538"/>
                  </a:lnTo>
                  <a:lnTo>
                    <a:pt x="795" y="538"/>
                  </a:lnTo>
                  <a:lnTo>
                    <a:pt x="795" y="541"/>
                  </a:lnTo>
                  <a:lnTo>
                    <a:pt x="792" y="541"/>
                  </a:lnTo>
                  <a:lnTo>
                    <a:pt x="790" y="541"/>
                  </a:lnTo>
                  <a:lnTo>
                    <a:pt x="787" y="541"/>
                  </a:lnTo>
                  <a:lnTo>
                    <a:pt x="787" y="544"/>
                  </a:lnTo>
                  <a:lnTo>
                    <a:pt x="784" y="544"/>
                  </a:lnTo>
                  <a:lnTo>
                    <a:pt x="782" y="544"/>
                  </a:lnTo>
                  <a:lnTo>
                    <a:pt x="782" y="546"/>
                  </a:lnTo>
                  <a:lnTo>
                    <a:pt x="779" y="546"/>
                  </a:lnTo>
                  <a:lnTo>
                    <a:pt x="777" y="546"/>
                  </a:lnTo>
                  <a:lnTo>
                    <a:pt x="774" y="549"/>
                  </a:lnTo>
                  <a:lnTo>
                    <a:pt x="772" y="549"/>
                  </a:lnTo>
                  <a:lnTo>
                    <a:pt x="769" y="549"/>
                  </a:lnTo>
                  <a:lnTo>
                    <a:pt x="769" y="551"/>
                  </a:lnTo>
                  <a:lnTo>
                    <a:pt x="766" y="551"/>
                  </a:lnTo>
                  <a:lnTo>
                    <a:pt x="764" y="554"/>
                  </a:lnTo>
                  <a:lnTo>
                    <a:pt x="761" y="554"/>
                  </a:lnTo>
                  <a:lnTo>
                    <a:pt x="759" y="557"/>
                  </a:lnTo>
                  <a:lnTo>
                    <a:pt x="756" y="557"/>
                  </a:lnTo>
                  <a:lnTo>
                    <a:pt x="756" y="559"/>
                  </a:lnTo>
                  <a:lnTo>
                    <a:pt x="753" y="559"/>
                  </a:lnTo>
                  <a:lnTo>
                    <a:pt x="751" y="559"/>
                  </a:lnTo>
                  <a:lnTo>
                    <a:pt x="751" y="562"/>
                  </a:lnTo>
                  <a:lnTo>
                    <a:pt x="748" y="562"/>
                  </a:lnTo>
                  <a:lnTo>
                    <a:pt x="746" y="562"/>
                  </a:lnTo>
                  <a:lnTo>
                    <a:pt x="746" y="564"/>
                  </a:lnTo>
                  <a:lnTo>
                    <a:pt x="743" y="564"/>
                  </a:lnTo>
                  <a:lnTo>
                    <a:pt x="743" y="567"/>
                  </a:lnTo>
                  <a:lnTo>
                    <a:pt x="741" y="567"/>
                  </a:lnTo>
                  <a:lnTo>
                    <a:pt x="738" y="567"/>
                  </a:lnTo>
                  <a:lnTo>
                    <a:pt x="738" y="569"/>
                  </a:lnTo>
                  <a:lnTo>
                    <a:pt x="735" y="569"/>
                  </a:lnTo>
                  <a:lnTo>
                    <a:pt x="735" y="572"/>
                  </a:lnTo>
                  <a:lnTo>
                    <a:pt x="733" y="572"/>
                  </a:lnTo>
                  <a:lnTo>
                    <a:pt x="730" y="575"/>
                  </a:lnTo>
                  <a:lnTo>
                    <a:pt x="728" y="575"/>
                  </a:lnTo>
                  <a:lnTo>
                    <a:pt x="728" y="577"/>
                  </a:lnTo>
                  <a:lnTo>
                    <a:pt x="725" y="577"/>
                  </a:lnTo>
                  <a:lnTo>
                    <a:pt x="725" y="580"/>
                  </a:lnTo>
                  <a:lnTo>
                    <a:pt x="723" y="580"/>
                  </a:lnTo>
                  <a:lnTo>
                    <a:pt x="723" y="582"/>
                  </a:lnTo>
                  <a:lnTo>
                    <a:pt x="720" y="582"/>
                  </a:lnTo>
                  <a:lnTo>
                    <a:pt x="720" y="585"/>
                  </a:lnTo>
                  <a:lnTo>
                    <a:pt x="717" y="585"/>
                  </a:lnTo>
                  <a:lnTo>
                    <a:pt x="717" y="587"/>
                  </a:lnTo>
                  <a:lnTo>
                    <a:pt x="715" y="587"/>
                  </a:lnTo>
                  <a:lnTo>
                    <a:pt x="715" y="590"/>
                  </a:lnTo>
                  <a:lnTo>
                    <a:pt x="712" y="590"/>
                  </a:lnTo>
                  <a:lnTo>
                    <a:pt x="710" y="593"/>
                  </a:lnTo>
                  <a:lnTo>
                    <a:pt x="710" y="595"/>
                  </a:lnTo>
                  <a:lnTo>
                    <a:pt x="707" y="595"/>
                  </a:lnTo>
                  <a:lnTo>
                    <a:pt x="707" y="598"/>
                  </a:lnTo>
                  <a:lnTo>
                    <a:pt x="704" y="598"/>
                  </a:lnTo>
                  <a:lnTo>
                    <a:pt x="704" y="600"/>
                  </a:lnTo>
                  <a:lnTo>
                    <a:pt x="702" y="600"/>
                  </a:lnTo>
                  <a:lnTo>
                    <a:pt x="699" y="603"/>
                  </a:lnTo>
                  <a:lnTo>
                    <a:pt x="697" y="603"/>
                  </a:lnTo>
                  <a:lnTo>
                    <a:pt x="697" y="606"/>
                  </a:lnTo>
                  <a:lnTo>
                    <a:pt x="694" y="608"/>
                  </a:lnTo>
                  <a:lnTo>
                    <a:pt x="692" y="608"/>
                  </a:lnTo>
                  <a:lnTo>
                    <a:pt x="692" y="611"/>
                  </a:lnTo>
                  <a:lnTo>
                    <a:pt x="689" y="611"/>
                  </a:lnTo>
                  <a:lnTo>
                    <a:pt x="689" y="613"/>
                  </a:lnTo>
                  <a:lnTo>
                    <a:pt x="686" y="613"/>
                  </a:lnTo>
                  <a:lnTo>
                    <a:pt x="684" y="616"/>
                  </a:lnTo>
                  <a:lnTo>
                    <a:pt x="681" y="616"/>
                  </a:lnTo>
                  <a:lnTo>
                    <a:pt x="681" y="618"/>
                  </a:lnTo>
                  <a:lnTo>
                    <a:pt x="679" y="618"/>
                  </a:lnTo>
                  <a:lnTo>
                    <a:pt x="679" y="621"/>
                  </a:lnTo>
                  <a:lnTo>
                    <a:pt x="676" y="621"/>
                  </a:lnTo>
                  <a:lnTo>
                    <a:pt x="674" y="624"/>
                  </a:lnTo>
                  <a:lnTo>
                    <a:pt x="671" y="624"/>
                  </a:lnTo>
                  <a:lnTo>
                    <a:pt x="668" y="626"/>
                  </a:lnTo>
                  <a:lnTo>
                    <a:pt x="666" y="626"/>
                  </a:lnTo>
                  <a:lnTo>
                    <a:pt x="666" y="629"/>
                  </a:lnTo>
                  <a:lnTo>
                    <a:pt x="661" y="629"/>
                  </a:lnTo>
                  <a:lnTo>
                    <a:pt x="658" y="631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4"/>
                  </a:lnTo>
                  <a:lnTo>
                    <a:pt x="650" y="634"/>
                  </a:lnTo>
                  <a:lnTo>
                    <a:pt x="648" y="634"/>
                  </a:lnTo>
                  <a:lnTo>
                    <a:pt x="645" y="636"/>
                  </a:lnTo>
                  <a:lnTo>
                    <a:pt x="643" y="636"/>
                  </a:lnTo>
                  <a:lnTo>
                    <a:pt x="640" y="636"/>
                  </a:lnTo>
                  <a:lnTo>
                    <a:pt x="640" y="639"/>
                  </a:lnTo>
                  <a:lnTo>
                    <a:pt x="637" y="639"/>
                  </a:lnTo>
                  <a:lnTo>
                    <a:pt x="635" y="642"/>
                  </a:lnTo>
                  <a:lnTo>
                    <a:pt x="632" y="642"/>
                  </a:lnTo>
                  <a:lnTo>
                    <a:pt x="632" y="644"/>
                  </a:lnTo>
                  <a:lnTo>
                    <a:pt x="630" y="644"/>
                  </a:lnTo>
                  <a:lnTo>
                    <a:pt x="627" y="647"/>
                  </a:lnTo>
                  <a:lnTo>
                    <a:pt x="625" y="647"/>
                  </a:lnTo>
                  <a:lnTo>
                    <a:pt x="625" y="649"/>
                  </a:lnTo>
                  <a:lnTo>
                    <a:pt x="622" y="649"/>
                  </a:lnTo>
                  <a:lnTo>
                    <a:pt x="619" y="652"/>
                  </a:lnTo>
                  <a:lnTo>
                    <a:pt x="617" y="655"/>
                  </a:lnTo>
                  <a:lnTo>
                    <a:pt x="614" y="655"/>
                  </a:lnTo>
                  <a:lnTo>
                    <a:pt x="614" y="657"/>
                  </a:lnTo>
                  <a:lnTo>
                    <a:pt x="612" y="657"/>
                  </a:lnTo>
                  <a:lnTo>
                    <a:pt x="609" y="657"/>
                  </a:lnTo>
                  <a:lnTo>
                    <a:pt x="609" y="660"/>
                  </a:lnTo>
                  <a:lnTo>
                    <a:pt x="606" y="660"/>
                  </a:lnTo>
                  <a:lnTo>
                    <a:pt x="604" y="660"/>
                  </a:lnTo>
                  <a:lnTo>
                    <a:pt x="604" y="662"/>
                  </a:lnTo>
                  <a:lnTo>
                    <a:pt x="601" y="662"/>
                  </a:lnTo>
                  <a:lnTo>
                    <a:pt x="599" y="662"/>
                  </a:lnTo>
                  <a:lnTo>
                    <a:pt x="599" y="665"/>
                  </a:lnTo>
                  <a:lnTo>
                    <a:pt x="596" y="665"/>
                  </a:lnTo>
                  <a:lnTo>
                    <a:pt x="594" y="665"/>
                  </a:lnTo>
                  <a:lnTo>
                    <a:pt x="591" y="665"/>
                  </a:lnTo>
                  <a:lnTo>
                    <a:pt x="588" y="665"/>
                  </a:lnTo>
                  <a:lnTo>
                    <a:pt x="586" y="665"/>
                  </a:lnTo>
                  <a:lnTo>
                    <a:pt x="583" y="665"/>
                  </a:lnTo>
                  <a:lnTo>
                    <a:pt x="581" y="665"/>
                  </a:lnTo>
                  <a:lnTo>
                    <a:pt x="578" y="665"/>
                  </a:lnTo>
                  <a:lnTo>
                    <a:pt x="576" y="665"/>
                  </a:lnTo>
                  <a:lnTo>
                    <a:pt x="573" y="665"/>
                  </a:lnTo>
                  <a:lnTo>
                    <a:pt x="570" y="665"/>
                  </a:lnTo>
                  <a:lnTo>
                    <a:pt x="568" y="665"/>
                  </a:lnTo>
                  <a:lnTo>
                    <a:pt x="565" y="665"/>
                  </a:lnTo>
                  <a:lnTo>
                    <a:pt x="563" y="665"/>
                  </a:lnTo>
                  <a:lnTo>
                    <a:pt x="560" y="665"/>
                  </a:lnTo>
                  <a:lnTo>
                    <a:pt x="557" y="665"/>
                  </a:lnTo>
                  <a:lnTo>
                    <a:pt x="555" y="665"/>
                  </a:lnTo>
                  <a:lnTo>
                    <a:pt x="552" y="665"/>
                  </a:lnTo>
                  <a:lnTo>
                    <a:pt x="550" y="665"/>
                  </a:lnTo>
                  <a:lnTo>
                    <a:pt x="547" y="665"/>
                  </a:lnTo>
                  <a:lnTo>
                    <a:pt x="545" y="665"/>
                  </a:lnTo>
                  <a:lnTo>
                    <a:pt x="542" y="665"/>
                  </a:lnTo>
                  <a:lnTo>
                    <a:pt x="539" y="665"/>
                  </a:lnTo>
                  <a:lnTo>
                    <a:pt x="537" y="665"/>
                  </a:lnTo>
                  <a:lnTo>
                    <a:pt x="537" y="662"/>
                  </a:lnTo>
                  <a:lnTo>
                    <a:pt x="534" y="662"/>
                  </a:lnTo>
                  <a:lnTo>
                    <a:pt x="532" y="662"/>
                  </a:lnTo>
                  <a:lnTo>
                    <a:pt x="529" y="662"/>
                  </a:lnTo>
                  <a:lnTo>
                    <a:pt x="527" y="662"/>
                  </a:lnTo>
                  <a:lnTo>
                    <a:pt x="524" y="662"/>
                  </a:lnTo>
                  <a:lnTo>
                    <a:pt x="521" y="662"/>
                  </a:lnTo>
                  <a:lnTo>
                    <a:pt x="521" y="660"/>
                  </a:lnTo>
                  <a:lnTo>
                    <a:pt x="519" y="660"/>
                  </a:lnTo>
                  <a:lnTo>
                    <a:pt x="516" y="660"/>
                  </a:lnTo>
                  <a:lnTo>
                    <a:pt x="514" y="660"/>
                  </a:lnTo>
                  <a:lnTo>
                    <a:pt x="511" y="660"/>
                  </a:lnTo>
                  <a:lnTo>
                    <a:pt x="508" y="657"/>
                  </a:lnTo>
                  <a:lnTo>
                    <a:pt x="506" y="657"/>
                  </a:lnTo>
                  <a:lnTo>
                    <a:pt x="503" y="657"/>
                  </a:lnTo>
                  <a:lnTo>
                    <a:pt x="501" y="657"/>
                  </a:lnTo>
                  <a:lnTo>
                    <a:pt x="501" y="655"/>
                  </a:lnTo>
                  <a:lnTo>
                    <a:pt x="498" y="655"/>
                  </a:lnTo>
                  <a:lnTo>
                    <a:pt x="496" y="655"/>
                  </a:lnTo>
                  <a:lnTo>
                    <a:pt x="493" y="655"/>
                  </a:lnTo>
                  <a:lnTo>
                    <a:pt x="490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3" y="652"/>
                  </a:lnTo>
                  <a:lnTo>
                    <a:pt x="480" y="649"/>
                  </a:lnTo>
                  <a:lnTo>
                    <a:pt x="478" y="649"/>
                  </a:lnTo>
                  <a:lnTo>
                    <a:pt x="475" y="649"/>
                  </a:lnTo>
                  <a:lnTo>
                    <a:pt x="472" y="649"/>
                  </a:lnTo>
                  <a:lnTo>
                    <a:pt x="470" y="649"/>
                  </a:lnTo>
                  <a:lnTo>
                    <a:pt x="467" y="649"/>
                  </a:lnTo>
                  <a:lnTo>
                    <a:pt x="465" y="649"/>
                  </a:lnTo>
                  <a:lnTo>
                    <a:pt x="462" y="649"/>
                  </a:lnTo>
                  <a:lnTo>
                    <a:pt x="459" y="649"/>
                  </a:lnTo>
                  <a:lnTo>
                    <a:pt x="457" y="649"/>
                  </a:lnTo>
                  <a:lnTo>
                    <a:pt x="454" y="649"/>
                  </a:lnTo>
                  <a:lnTo>
                    <a:pt x="454" y="647"/>
                  </a:lnTo>
                  <a:lnTo>
                    <a:pt x="452" y="647"/>
                  </a:lnTo>
                  <a:lnTo>
                    <a:pt x="452" y="649"/>
                  </a:lnTo>
                  <a:lnTo>
                    <a:pt x="449" y="647"/>
                  </a:lnTo>
                  <a:lnTo>
                    <a:pt x="449" y="649"/>
                  </a:lnTo>
                  <a:lnTo>
                    <a:pt x="447" y="649"/>
                  </a:lnTo>
                  <a:lnTo>
                    <a:pt x="444" y="649"/>
                  </a:lnTo>
                  <a:lnTo>
                    <a:pt x="444" y="647"/>
                  </a:lnTo>
                  <a:lnTo>
                    <a:pt x="444" y="649"/>
                  </a:lnTo>
                  <a:lnTo>
                    <a:pt x="441" y="649"/>
                  </a:lnTo>
                  <a:lnTo>
                    <a:pt x="439" y="649"/>
                  </a:lnTo>
                  <a:lnTo>
                    <a:pt x="439" y="652"/>
                  </a:lnTo>
                  <a:lnTo>
                    <a:pt x="436" y="652"/>
                  </a:lnTo>
                  <a:lnTo>
                    <a:pt x="434" y="652"/>
                  </a:lnTo>
                  <a:lnTo>
                    <a:pt x="434" y="655"/>
                  </a:lnTo>
                  <a:lnTo>
                    <a:pt x="431" y="655"/>
                  </a:lnTo>
                  <a:lnTo>
                    <a:pt x="431" y="657"/>
                  </a:lnTo>
                  <a:lnTo>
                    <a:pt x="429" y="657"/>
                  </a:lnTo>
                  <a:lnTo>
                    <a:pt x="426" y="657"/>
                  </a:lnTo>
                  <a:lnTo>
                    <a:pt x="426" y="660"/>
                  </a:lnTo>
                  <a:lnTo>
                    <a:pt x="423" y="660"/>
                  </a:lnTo>
                  <a:lnTo>
                    <a:pt x="423" y="662"/>
                  </a:lnTo>
                  <a:lnTo>
                    <a:pt x="421" y="662"/>
                  </a:lnTo>
                  <a:lnTo>
                    <a:pt x="421" y="665"/>
                  </a:lnTo>
                  <a:lnTo>
                    <a:pt x="418" y="665"/>
                  </a:lnTo>
                  <a:lnTo>
                    <a:pt x="416" y="665"/>
                  </a:lnTo>
                  <a:lnTo>
                    <a:pt x="413" y="665"/>
                  </a:lnTo>
                  <a:lnTo>
                    <a:pt x="413" y="667"/>
                  </a:lnTo>
                  <a:lnTo>
                    <a:pt x="410" y="667"/>
                  </a:lnTo>
                  <a:lnTo>
                    <a:pt x="408" y="667"/>
                  </a:lnTo>
                  <a:lnTo>
                    <a:pt x="408" y="670"/>
                  </a:lnTo>
                  <a:lnTo>
                    <a:pt x="408" y="673"/>
                  </a:lnTo>
                  <a:lnTo>
                    <a:pt x="405" y="673"/>
                  </a:lnTo>
                  <a:lnTo>
                    <a:pt x="405" y="675"/>
                  </a:lnTo>
                  <a:lnTo>
                    <a:pt x="405" y="678"/>
                  </a:lnTo>
                  <a:lnTo>
                    <a:pt x="403" y="678"/>
                  </a:lnTo>
                  <a:lnTo>
                    <a:pt x="403" y="680"/>
                  </a:lnTo>
                  <a:lnTo>
                    <a:pt x="403" y="683"/>
                  </a:lnTo>
                  <a:lnTo>
                    <a:pt x="403" y="685"/>
                  </a:lnTo>
                  <a:lnTo>
                    <a:pt x="400" y="685"/>
                  </a:lnTo>
                  <a:lnTo>
                    <a:pt x="400" y="688"/>
                  </a:lnTo>
                  <a:lnTo>
                    <a:pt x="398" y="688"/>
                  </a:lnTo>
                  <a:lnTo>
                    <a:pt x="395" y="688"/>
                  </a:lnTo>
                  <a:lnTo>
                    <a:pt x="395" y="691"/>
                  </a:lnTo>
                  <a:lnTo>
                    <a:pt x="392" y="691"/>
                  </a:lnTo>
                  <a:lnTo>
                    <a:pt x="392" y="693"/>
                  </a:lnTo>
                  <a:lnTo>
                    <a:pt x="390" y="693"/>
                  </a:lnTo>
                  <a:lnTo>
                    <a:pt x="387" y="693"/>
                  </a:lnTo>
                  <a:lnTo>
                    <a:pt x="385" y="693"/>
                  </a:lnTo>
                  <a:lnTo>
                    <a:pt x="382" y="691"/>
                  </a:lnTo>
                  <a:lnTo>
                    <a:pt x="380" y="688"/>
                  </a:lnTo>
                  <a:lnTo>
                    <a:pt x="380" y="685"/>
                  </a:lnTo>
                  <a:lnTo>
                    <a:pt x="377" y="685"/>
                  </a:lnTo>
                  <a:lnTo>
                    <a:pt x="374" y="685"/>
                  </a:lnTo>
                  <a:lnTo>
                    <a:pt x="372" y="685"/>
                  </a:lnTo>
                  <a:lnTo>
                    <a:pt x="372" y="683"/>
                  </a:lnTo>
                  <a:lnTo>
                    <a:pt x="369" y="683"/>
                  </a:lnTo>
                  <a:lnTo>
                    <a:pt x="367" y="683"/>
                  </a:lnTo>
                  <a:lnTo>
                    <a:pt x="364" y="683"/>
                  </a:lnTo>
                  <a:lnTo>
                    <a:pt x="362" y="683"/>
                  </a:lnTo>
                  <a:lnTo>
                    <a:pt x="359" y="683"/>
                  </a:lnTo>
                  <a:lnTo>
                    <a:pt x="356" y="683"/>
                  </a:lnTo>
                  <a:lnTo>
                    <a:pt x="356" y="685"/>
                  </a:lnTo>
                  <a:lnTo>
                    <a:pt x="354" y="685"/>
                  </a:lnTo>
                  <a:lnTo>
                    <a:pt x="351" y="685"/>
                  </a:lnTo>
                  <a:lnTo>
                    <a:pt x="349" y="685"/>
                  </a:lnTo>
                  <a:lnTo>
                    <a:pt x="346" y="685"/>
                  </a:lnTo>
                  <a:lnTo>
                    <a:pt x="346" y="688"/>
                  </a:lnTo>
                  <a:lnTo>
                    <a:pt x="343" y="688"/>
                  </a:lnTo>
                  <a:lnTo>
                    <a:pt x="341" y="688"/>
                  </a:lnTo>
                  <a:lnTo>
                    <a:pt x="341" y="691"/>
                  </a:lnTo>
                  <a:lnTo>
                    <a:pt x="338" y="691"/>
                  </a:lnTo>
                  <a:lnTo>
                    <a:pt x="336" y="691"/>
                  </a:lnTo>
                  <a:lnTo>
                    <a:pt x="336" y="693"/>
                  </a:lnTo>
                  <a:lnTo>
                    <a:pt x="333" y="693"/>
                  </a:lnTo>
                  <a:lnTo>
                    <a:pt x="333" y="696"/>
                  </a:lnTo>
                  <a:lnTo>
                    <a:pt x="331" y="696"/>
                  </a:lnTo>
                  <a:lnTo>
                    <a:pt x="328" y="696"/>
                  </a:lnTo>
                  <a:lnTo>
                    <a:pt x="325" y="696"/>
                  </a:lnTo>
                  <a:lnTo>
                    <a:pt x="323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8" y="698"/>
                  </a:lnTo>
                  <a:lnTo>
                    <a:pt x="315" y="698"/>
                  </a:lnTo>
                  <a:lnTo>
                    <a:pt x="313" y="698"/>
                  </a:lnTo>
                  <a:lnTo>
                    <a:pt x="310" y="698"/>
                  </a:lnTo>
                  <a:lnTo>
                    <a:pt x="310" y="701"/>
                  </a:lnTo>
                  <a:lnTo>
                    <a:pt x="310" y="704"/>
                  </a:lnTo>
                  <a:lnTo>
                    <a:pt x="307" y="704"/>
                  </a:lnTo>
                  <a:lnTo>
                    <a:pt x="307" y="706"/>
                  </a:lnTo>
                  <a:lnTo>
                    <a:pt x="307" y="709"/>
                  </a:lnTo>
                  <a:lnTo>
                    <a:pt x="305" y="709"/>
                  </a:lnTo>
                  <a:lnTo>
                    <a:pt x="302" y="709"/>
                  </a:lnTo>
                  <a:lnTo>
                    <a:pt x="302" y="711"/>
                  </a:lnTo>
                  <a:lnTo>
                    <a:pt x="300" y="711"/>
                  </a:lnTo>
                  <a:lnTo>
                    <a:pt x="297" y="711"/>
                  </a:lnTo>
                  <a:lnTo>
                    <a:pt x="294" y="711"/>
                  </a:lnTo>
                  <a:lnTo>
                    <a:pt x="292" y="711"/>
                  </a:lnTo>
                  <a:lnTo>
                    <a:pt x="292" y="714"/>
                  </a:lnTo>
                  <a:lnTo>
                    <a:pt x="292" y="716"/>
                  </a:lnTo>
                  <a:lnTo>
                    <a:pt x="289" y="716"/>
                  </a:lnTo>
                  <a:lnTo>
                    <a:pt x="287" y="716"/>
                  </a:lnTo>
                  <a:lnTo>
                    <a:pt x="287" y="719"/>
                  </a:lnTo>
                  <a:lnTo>
                    <a:pt x="284" y="719"/>
                  </a:lnTo>
                  <a:lnTo>
                    <a:pt x="282" y="719"/>
                  </a:lnTo>
                  <a:lnTo>
                    <a:pt x="279" y="719"/>
                  </a:lnTo>
                  <a:lnTo>
                    <a:pt x="279" y="722"/>
                  </a:lnTo>
                  <a:lnTo>
                    <a:pt x="276" y="722"/>
                  </a:lnTo>
                  <a:lnTo>
                    <a:pt x="274" y="722"/>
                  </a:lnTo>
                  <a:lnTo>
                    <a:pt x="271" y="722"/>
                  </a:lnTo>
                  <a:lnTo>
                    <a:pt x="271" y="719"/>
                  </a:lnTo>
                  <a:lnTo>
                    <a:pt x="269" y="719"/>
                  </a:lnTo>
                  <a:lnTo>
                    <a:pt x="266" y="719"/>
                  </a:lnTo>
                  <a:lnTo>
                    <a:pt x="266" y="716"/>
                  </a:lnTo>
                  <a:lnTo>
                    <a:pt x="264" y="716"/>
                  </a:lnTo>
                  <a:lnTo>
                    <a:pt x="264" y="714"/>
                  </a:lnTo>
                  <a:lnTo>
                    <a:pt x="261" y="714"/>
                  </a:lnTo>
                  <a:lnTo>
                    <a:pt x="258" y="714"/>
                  </a:lnTo>
                  <a:lnTo>
                    <a:pt x="256" y="714"/>
                  </a:lnTo>
                  <a:lnTo>
                    <a:pt x="256" y="716"/>
                  </a:lnTo>
                  <a:lnTo>
                    <a:pt x="253" y="716"/>
                  </a:lnTo>
                  <a:lnTo>
                    <a:pt x="251" y="716"/>
                  </a:lnTo>
                  <a:lnTo>
                    <a:pt x="248" y="716"/>
                  </a:lnTo>
                  <a:lnTo>
                    <a:pt x="248" y="719"/>
                  </a:lnTo>
                  <a:lnTo>
                    <a:pt x="245" y="719"/>
                  </a:lnTo>
                  <a:lnTo>
                    <a:pt x="243" y="719"/>
                  </a:lnTo>
                  <a:lnTo>
                    <a:pt x="240" y="719"/>
                  </a:lnTo>
                  <a:lnTo>
                    <a:pt x="238" y="719"/>
                  </a:lnTo>
                  <a:lnTo>
                    <a:pt x="238" y="722"/>
                  </a:lnTo>
                  <a:lnTo>
                    <a:pt x="235" y="722"/>
                  </a:lnTo>
                  <a:lnTo>
                    <a:pt x="235" y="724"/>
                  </a:lnTo>
                  <a:lnTo>
                    <a:pt x="233" y="724"/>
                  </a:lnTo>
                  <a:lnTo>
                    <a:pt x="233" y="727"/>
                  </a:lnTo>
                  <a:lnTo>
                    <a:pt x="230" y="727"/>
                  </a:lnTo>
                  <a:lnTo>
                    <a:pt x="227" y="729"/>
                  </a:lnTo>
                  <a:lnTo>
                    <a:pt x="225" y="729"/>
                  </a:lnTo>
                  <a:lnTo>
                    <a:pt x="225" y="732"/>
                  </a:lnTo>
                  <a:lnTo>
                    <a:pt x="222" y="732"/>
                  </a:lnTo>
                  <a:lnTo>
                    <a:pt x="222" y="734"/>
                  </a:lnTo>
                  <a:lnTo>
                    <a:pt x="222" y="737"/>
                  </a:lnTo>
                  <a:lnTo>
                    <a:pt x="220" y="737"/>
                  </a:lnTo>
                  <a:lnTo>
                    <a:pt x="220" y="740"/>
                  </a:lnTo>
                  <a:lnTo>
                    <a:pt x="217" y="740"/>
                  </a:lnTo>
                  <a:lnTo>
                    <a:pt x="217" y="742"/>
                  </a:lnTo>
                  <a:lnTo>
                    <a:pt x="215" y="742"/>
                  </a:lnTo>
                  <a:lnTo>
                    <a:pt x="215" y="745"/>
                  </a:lnTo>
                  <a:lnTo>
                    <a:pt x="212" y="745"/>
                  </a:lnTo>
                  <a:lnTo>
                    <a:pt x="212" y="747"/>
                  </a:lnTo>
                  <a:lnTo>
                    <a:pt x="209" y="747"/>
                  </a:lnTo>
                  <a:lnTo>
                    <a:pt x="209" y="750"/>
                  </a:lnTo>
                  <a:lnTo>
                    <a:pt x="207" y="750"/>
                  </a:lnTo>
                  <a:lnTo>
                    <a:pt x="207" y="752"/>
                  </a:lnTo>
                  <a:lnTo>
                    <a:pt x="204" y="752"/>
                  </a:lnTo>
                  <a:lnTo>
                    <a:pt x="204" y="755"/>
                  </a:lnTo>
                  <a:lnTo>
                    <a:pt x="202" y="755"/>
                  </a:lnTo>
                  <a:lnTo>
                    <a:pt x="202" y="758"/>
                  </a:lnTo>
                  <a:lnTo>
                    <a:pt x="199" y="758"/>
                  </a:lnTo>
                  <a:lnTo>
                    <a:pt x="199" y="760"/>
                  </a:lnTo>
                  <a:lnTo>
                    <a:pt x="196" y="763"/>
                  </a:lnTo>
                  <a:lnTo>
                    <a:pt x="194" y="765"/>
                  </a:lnTo>
                  <a:lnTo>
                    <a:pt x="186" y="752"/>
                  </a:lnTo>
                  <a:lnTo>
                    <a:pt x="186" y="750"/>
                  </a:lnTo>
                  <a:lnTo>
                    <a:pt x="184" y="747"/>
                  </a:lnTo>
                  <a:lnTo>
                    <a:pt x="181" y="745"/>
                  </a:lnTo>
                  <a:lnTo>
                    <a:pt x="178" y="742"/>
                  </a:lnTo>
                  <a:lnTo>
                    <a:pt x="178" y="740"/>
                  </a:lnTo>
                  <a:lnTo>
                    <a:pt x="176" y="740"/>
                  </a:lnTo>
                  <a:lnTo>
                    <a:pt x="173" y="737"/>
                  </a:lnTo>
                  <a:lnTo>
                    <a:pt x="166" y="734"/>
                  </a:lnTo>
                  <a:lnTo>
                    <a:pt x="163" y="734"/>
                  </a:lnTo>
                  <a:lnTo>
                    <a:pt x="160" y="732"/>
                  </a:lnTo>
                  <a:lnTo>
                    <a:pt x="158" y="732"/>
                  </a:lnTo>
                  <a:lnTo>
                    <a:pt x="155" y="729"/>
                  </a:lnTo>
                  <a:lnTo>
                    <a:pt x="153" y="727"/>
                  </a:lnTo>
                  <a:lnTo>
                    <a:pt x="150" y="724"/>
                  </a:lnTo>
                  <a:lnTo>
                    <a:pt x="150" y="722"/>
                  </a:lnTo>
                  <a:lnTo>
                    <a:pt x="150" y="719"/>
                  </a:lnTo>
                  <a:lnTo>
                    <a:pt x="150" y="716"/>
                  </a:lnTo>
                  <a:lnTo>
                    <a:pt x="150" y="714"/>
                  </a:lnTo>
                  <a:lnTo>
                    <a:pt x="150" y="711"/>
                  </a:lnTo>
                  <a:lnTo>
                    <a:pt x="147" y="709"/>
                  </a:lnTo>
                  <a:lnTo>
                    <a:pt x="147" y="706"/>
                  </a:lnTo>
                  <a:lnTo>
                    <a:pt x="145" y="704"/>
                  </a:lnTo>
                  <a:lnTo>
                    <a:pt x="145" y="698"/>
                  </a:lnTo>
                  <a:lnTo>
                    <a:pt x="142" y="693"/>
                  </a:lnTo>
                  <a:lnTo>
                    <a:pt x="140" y="691"/>
                  </a:lnTo>
                  <a:lnTo>
                    <a:pt x="140" y="688"/>
                  </a:lnTo>
                  <a:lnTo>
                    <a:pt x="140" y="685"/>
                  </a:lnTo>
                  <a:lnTo>
                    <a:pt x="140" y="683"/>
                  </a:lnTo>
                  <a:lnTo>
                    <a:pt x="140" y="678"/>
                  </a:lnTo>
                  <a:lnTo>
                    <a:pt x="137" y="675"/>
                  </a:lnTo>
                  <a:lnTo>
                    <a:pt x="137" y="673"/>
                  </a:lnTo>
                  <a:lnTo>
                    <a:pt x="137" y="670"/>
                  </a:lnTo>
                  <a:lnTo>
                    <a:pt x="137" y="667"/>
                  </a:lnTo>
                  <a:lnTo>
                    <a:pt x="137" y="665"/>
                  </a:lnTo>
                  <a:lnTo>
                    <a:pt x="137" y="662"/>
                  </a:lnTo>
                  <a:lnTo>
                    <a:pt x="140" y="660"/>
                  </a:lnTo>
                  <a:lnTo>
                    <a:pt x="142" y="660"/>
                  </a:lnTo>
                  <a:lnTo>
                    <a:pt x="142" y="657"/>
                  </a:lnTo>
                  <a:lnTo>
                    <a:pt x="142" y="655"/>
                  </a:lnTo>
                  <a:lnTo>
                    <a:pt x="142" y="652"/>
                  </a:lnTo>
                  <a:lnTo>
                    <a:pt x="142" y="649"/>
                  </a:lnTo>
                  <a:lnTo>
                    <a:pt x="142" y="647"/>
                  </a:lnTo>
                  <a:lnTo>
                    <a:pt x="142" y="644"/>
                  </a:lnTo>
                  <a:lnTo>
                    <a:pt x="145" y="644"/>
                  </a:lnTo>
                  <a:lnTo>
                    <a:pt x="145" y="642"/>
                  </a:lnTo>
                  <a:lnTo>
                    <a:pt x="147" y="642"/>
                  </a:lnTo>
                  <a:lnTo>
                    <a:pt x="150" y="642"/>
                  </a:lnTo>
                  <a:lnTo>
                    <a:pt x="150" y="639"/>
                  </a:lnTo>
                  <a:lnTo>
                    <a:pt x="153" y="639"/>
                  </a:lnTo>
                  <a:lnTo>
                    <a:pt x="155" y="639"/>
                  </a:lnTo>
                  <a:lnTo>
                    <a:pt x="158" y="639"/>
                  </a:lnTo>
                  <a:lnTo>
                    <a:pt x="160" y="639"/>
                  </a:lnTo>
                  <a:lnTo>
                    <a:pt x="163" y="639"/>
                  </a:lnTo>
                  <a:lnTo>
                    <a:pt x="166" y="639"/>
                  </a:lnTo>
                  <a:lnTo>
                    <a:pt x="168" y="639"/>
                  </a:lnTo>
                  <a:lnTo>
                    <a:pt x="171" y="639"/>
                  </a:lnTo>
                  <a:lnTo>
                    <a:pt x="171" y="636"/>
                  </a:lnTo>
                  <a:lnTo>
                    <a:pt x="173" y="636"/>
                  </a:lnTo>
                  <a:lnTo>
                    <a:pt x="173" y="634"/>
                  </a:lnTo>
                  <a:lnTo>
                    <a:pt x="176" y="634"/>
                  </a:lnTo>
                  <a:lnTo>
                    <a:pt x="176" y="629"/>
                  </a:lnTo>
                  <a:lnTo>
                    <a:pt x="176" y="626"/>
                  </a:lnTo>
                  <a:lnTo>
                    <a:pt x="178" y="624"/>
                  </a:lnTo>
                  <a:lnTo>
                    <a:pt x="178" y="621"/>
                  </a:lnTo>
                  <a:lnTo>
                    <a:pt x="178" y="618"/>
                  </a:lnTo>
                  <a:lnTo>
                    <a:pt x="178" y="616"/>
                  </a:lnTo>
                  <a:lnTo>
                    <a:pt x="178" y="613"/>
                  </a:lnTo>
                  <a:lnTo>
                    <a:pt x="178" y="611"/>
                  </a:lnTo>
                  <a:lnTo>
                    <a:pt x="178" y="608"/>
                  </a:lnTo>
                  <a:lnTo>
                    <a:pt x="178" y="606"/>
                  </a:lnTo>
                  <a:lnTo>
                    <a:pt x="178" y="603"/>
                  </a:lnTo>
                  <a:lnTo>
                    <a:pt x="178" y="600"/>
                  </a:lnTo>
                  <a:lnTo>
                    <a:pt x="178" y="598"/>
                  </a:lnTo>
                  <a:lnTo>
                    <a:pt x="176" y="595"/>
                  </a:lnTo>
                  <a:lnTo>
                    <a:pt x="173" y="595"/>
                  </a:lnTo>
                  <a:lnTo>
                    <a:pt x="171" y="593"/>
                  </a:lnTo>
                  <a:lnTo>
                    <a:pt x="168" y="590"/>
                  </a:lnTo>
                  <a:lnTo>
                    <a:pt x="168" y="587"/>
                  </a:lnTo>
                  <a:lnTo>
                    <a:pt x="168" y="585"/>
                  </a:lnTo>
                  <a:lnTo>
                    <a:pt x="168" y="582"/>
                  </a:lnTo>
                  <a:lnTo>
                    <a:pt x="166" y="582"/>
                  </a:lnTo>
                  <a:lnTo>
                    <a:pt x="166" y="580"/>
                  </a:lnTo>
                  <a:lnTo>
                    <a:pt x="163" y="580"/>
                  </a:lnTo>
                  <a:lnTo>
                    <a:pt x="160" y="577"/>
                  </a:lnTo>
                  <a:lnTo>
                    <a:pt x="158" y="575"/>
                  </a:lnTo>
                  <a:lnTo>
                    <a:pt x="155" y="575"/>
                  </a:lnTo>
                  <a:lnTo>
                    <a:pt x="155" y="572"/>
                  </a:lnTo>
                  <a:lnTo>
                    <a:pt x="153" y="572"/>
                  </a:lnTo>
                  <a:lnTo>
                    <a:pt x="150" y="572"/>
                  </a:lnTo>
                  <a:lnTo>
                    <a:pt x="147" y="572"/>
                  </a:lnTo>
                  <a:lnTo>
                    <a:pt x="147" y="569"/>
                  </a:lnTo>
                  <a:lnTo>
                    <a:pt x="147" y="567"/>
                  </a:lnTo>
                  <a:lnTo>
                    <a:pt x="145" y="564"/>
                  </a:lnTo>
                  <a:lnTo>
                    <a:pt x="145" y="562"/>
                  </a:lnTo>
                  <a:lnTo>
                    <a:pt x="142" y="562"/>
                  </a:lnTo>
                  <a:lnTo>
                    <a:pt x="140" y="562"/>
                  </a:lnTo>
                  <a:lnTo>
                    <a:pt x="137" y="562"/>
                  </a:lnTo>
                  <a:lnTo>
                    <a:pt x="137" y="559"/>
                  </a:lnTo>
                  <a:lnTo>
                    <a:pt x="135" y="559"/>
                  </a:lnTo>
                  <a:lnTo>
                    <a:pt x="132" y="559"/>
                  </a:lnTo>
                  <a:lnTo>
                    <a:pt x="132" y="562"/>
                  </a:lnTo>
                  <a:lnTo>
                    <a:pt x="129" y="562"/>
                  </a:lnTo>
                  <a:lnTo>
                    <a:pt x="127" y="564"/>
                  </a:lnTo>
                  <a:lnTo>
                    <a:pt x="124" y="564"/>
                  </a:lnTo>
                  <a:lnTo>
                    <a:pt x="122" y="564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4" y="564"/>
                  </a:lnTo>
                  <a:lnTo>
                    <a:pt x="114" y="567"/>
                  </a:lnTo>
                  <a:lnTo>
                    <a:pt x="111" y="567"/>
                  </a:lnTo>
                  <a:lnTo>
                    <a:pt x="111" y="564"/>
                  </a:lnTo>
                  <a:lnTo>
                    <a:pt x="109" y="564"/>
                  </a:lnTo>
                  <a:lnTo>
                    <a:pt x="109" y="562"/>
                  </a:lnTo>
                  <a:lnTo>
                    <a:pt x="106" y="562"/>
                  </a:lnTo>
                  <a:lnTo>
                    <a:pt x="104" y="559"/>
                  </a:lnTo>
                  <a:lnTo>
                    <a:pt x="101" y="557"/>
                  </a:lnTo>
                  <a:lnTo>
                    <a:pt x="98" y="554"/>
                  </a:lnTo>
                  <a:lnTo>
                    <a:pt x="98" y="551"/>
                  </a:lnTo>
                  <a:lnTo>
                    <a:pt x="96" y="551"/>
                  </a:lnTo>
                  <a:lnTo>
                    <a:pt x="93" y="551"/>
                  </a:lnTo>
                  <a:lnTo>
                    <a:pt x="91" y="551"/>
                  </a:lnTo>
                  <a:lnTo>
                    <a:pt x="91" y="554"/>
                  </a:lnTo>
                  <a:lnTo>
                    <a:pt x="88" y="554"/>
                  </a:lnTo>
                  <a:lnTo>
                    <a:pt x="86" y="554"/>
                  </a:lnTo>
                  <a:lnTo>
                    <a:pt x="83" y="554"/>
                  </a:lnTo>
                  <a:lnTo>
                    <a:pt x="80" y="554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80" y="546"/>
                  </a:lnTo>
                  <a:lnTo>
                    <a:pt x="78" y="546"/>
                  </a:lnTo>
                  <a:lnTo>
                    <a:pt x="75" y="546"/>
                  </a:lnTo>
                  <a:lnTo>
                    <a:pt x="75" y="549"/>
                  </a:lnTo>
                  <a:lnTo>
                    <a:pt x="73" y="549"/>
                  </a:lnTo>
                  <a:lnTo>
                    <a:pt x="70" y="549"/>
                  </a:lnTo>
                  <a:lnTo>
                    <a:pt x="70" y="546"/>
                  </a:lnTo>
                  <a:lnTo>
                    <a:pt x="73" y="544"/>
                  </a:lnTo>
                  <a:lnTo>
                    <a:pt x="73" y="541"/>
                  </a:lnTo>
                  <a:lnTo>
                    <a:pt x="73" y="538"/>
                  </a:lnTo>
                  <a:lnTo>
                    <a:pt x="73" y="536"/>
                  </a:lnTo>
                  <a:lnTo>
                    <a:pt x="70" y="533"/>
                  </a:lnTo>
                  <a:lnTo>
                    <a:pt x="68" y="533"/>
                  </a:lnTo>
                  <a:lnTo>
                    <a:pt x="68" y="531"/>
                  </a:lnTo>
                  <a:lnTo>
                    <a:pt x="65" y="531"/>
                  </a:lnTo>
                  <a:lnTo>
                    <a:pt x="62" y="531"/>
                  </a:lnTo>
                  <a:lnTo>
                    <a:pt x="60" y="531"/>
                  </a:lnTo>
                  <a:lnTo>
                    <a:pt x="57" y="531"/>
                  </a:lnTo>
                  <a:lnTo>
                    <a:pt x="57" y="528"/>
                  </a:lnTo>
                  <a:lnTo>
                    <a:pt x="55" y="528"/>
                  </a:lnTo>
                  <a:lnTo>
                    <a:pt x="52" y="528"/>
                  </a:lnTo>
                  <a:lnTo>
                    <a:pt x="52" y="526"/>
                  </a:lnTo>
                  <a:lnTo>
                    <a:pt x="49" y="526"/>
                  </a:lnTo>
                  <a:lnTo>
                    <a:pt x="47" y="526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2" y="523"/>
                  </a:lnTo>
                  <a:lnTo>
                    <a:pt x="42" y="526"/>
                  </a:lnTo>
                  <a:lnTo>
                    <a:pt x="39" y="526"/>
                  </a:lnTo>
                  <a:lnTo>
                    <a:pt x="37" y="523"/>
                  </a:lnTo>
                  <a:lnTo>
                    <a:pt x="34" y="520"/>
                  </a:lnTo>
                  <a:lnTo>
                    <a:pt x="31" y="518"/>
                  </a:lnTo>
                  <a:lnTo>
                    <a:pt x="29" y="515"/>
                  </a:lnTo>
                  <a:lnTo>
                    <a:pt x="26" y="515"/>
                  </a:lnTo>
                  <a:lnTo>
                    <a:pt x="26" y="513"/>
                  </a:lnTo>
                  <a:lnTo>
                    <a:pt x="24" y="513"/>
                  </a:lnTo>
                  <a:lnTo>
                    <a:pt x="21" y="513"/>
                  </a:lnTo>
                  <a:lnTo>
                    <a:pt x="21" y="510"/>
                  </a:lnTo>
                  <a:lnTo>
                    <a:pt x="19" y="510"/>
                  </a:lnTo>
                  <a:lnTo>
                    <a:pt x="16" y="510"/>
                  </a:lnTo>
                  <a:lnTo>
                    <a:pt x="16" y="508"/>
                  </a:lnTo>
                  <a:lnTo>
                    <a:pt x="16" y="505"/>
                  </a:lnTo>
                  <a:lnTo>
                    <a:pt x="16" y="508"/>
                  </a:lnTo>
                  <a:lnTo>
                    <a:pt x="19" y="505"/>
                  </a:lnTo>
                  <a:lnTo>
                    <a:pt x="16" y="505"/>
                  </a:lnTo>
                  <a:lnTo>
                    <a:pt x="16" y="502"/>
                  </a:lnTo>
                  <a:lnTo>
                    <a:pt x="19" y="502"/>
                  </a:lnTo>
                  <a:lnTo>
                    <a:pt x="16" y="500"/>
                  </a:lnTo>
                  <a:lnTo>
                    <a:pt x="19" y="497"/>
                  </a:lnTo>
                  <a:lnTo>
                    <a:pt x="16" y="497"/>
                  </a:lnTo>
                  <a:lnTo>
                    <a:pt x="16" y="495"/>
                  </a:lnTo>
                  <a:lnTo>
                    <a:pt x="16" y="492"/>
                  </a:lnTo>
                  <a:lnTo>
                    <a:pt x="19" y="492"/>
                  </a:lnTo>
                  <a:lnTo>
                    <a:pt x="16" y="490"/>
                  </a:lnTo>
                  <a:lnTo>
                    <a:pt x="13" y="487"/>
                  </a:lnTo>
                  <a:lnTo>
                    <a:pt x="16" y="487"/>
                  </a:lnTo>
                  <a:lnTo>
                    <a:pt x="13" y="487"/>
                  </a:lnTo>
                  <a:lnTo>
                    <a:pt x="13" y="484"/>
                  </a:lnTo>
                  <a:lnTo>
                    <a:pt x="13" y="482"/>
                  </a:lnTo>
                  <a:lnTo>
                    <a:pt x="11" y="482"/>
                  </a:lnTo>
                  <a:lnTo>
                    <a:pt x="11" y="479"/>
                  </a:lnTo>
                  <a:lnTo>
                    <a:pt x="11" y="477"/>
                  </a:lnTo>
                  <a:lnTo>
                    <a:pt x="11" y="474"/>
                  </a:lnTo>
                  <a:lnTo>
                    <a:pt x="11" y="471"/>
                  </a:lnTo>
                  <a:lnTo>
                    <a:pt x="13" y="469"/>
                  </a:lnTo>
                  <a:lnTo>
                    <a:pt x="11" y="469"/>
                  </a:lnTo>
                  <a:lnTo>
                    <a:pt x="13" y="466"/>
                  </a:lnTo>
                  <a:lnTo>
                    <a:pt x="11" y="464"/>
                  </a:lnTo>
                  <a:lnTo>
                    <a:pt x="8" y="464"/>
                  </a:lnTo>
                  <a:lnTo>
                    <a:pt x="8" y="461"/>
                  </a:lnTo>
                  <a:lnTo>
                    <a:pt x="6" y="461"/>
                  </a:lnTo>
                  <a:lnTo>
                    <a:pt x="3" y="459"/>
                  </a:lnTo>
                  <a:lnTo>
                    <a:pt x="3" y="456"/>
                  </a:lnTo>
                  <a:lnTo>
                    <a:pt x="0" y="456"/>
                  </a:lnTo>
                  <a:lnTo>
                    <a:pt x="3" y="453"/>
                  </a:lnTo>
                  <a:lnTo>
                    <a:pt x="3" y="451"/>
                  </a:lnTo>
                  <a:lnTo>
                    <a:pt x="6" y="451"/>
                  </a:lnTo>
                  <a:lnTo>
                    <a:pt x="6" y="448"/>
                  </a:lnTo>
                  <a:lnTo>
                    <a:pt x="6" y="446"/>
                  </a:lnTo>
                  <a:lnTo>
                    <a:pt x="6" y="443"/>
                  </a:lnTo>
                  <a:lnTo>
                    <a:pt x="6" y="441"/>
                  </a:lnTo>
                  <a:lnTo>
                    <a:pt x="6" y="438"/>
                  </a:lnTo>
                  <a:lnTo>
                    <a:pt x="8" y="438"/>
                  </a:lnTo>
                  <a:lnTo>
                    <a:pt x="8" y="435"/>
                  </a:lnTo>
                  <a:lnTo>
                    <a:pt x="8" y="433"/>
                  </a:lnTo>
                  <a:lnTo>
                    <a:pt x="8" y="430"/>
                  </a:lnTo>
                  <a:lnTo>
                    <a:pt x="8" y="428"/>
                  </a:lnTo>
                  <a:lnTo>
                    <a:pt x="8" y="425"/>
                  </a:lnTo>
                  <a:lnTo>
                    <a:pt x="11" y="425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7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4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1" y="394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6"/>
                  </a:lnTo>
                  <a:lnTo>
                    <a:pt x="13" y="386"/>
                  </a:lnTo>
                  <a:lnTo>
                    <a:pt x="13" y="384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6" y="371"/>
                  </a:lnTo>
                  <a:lnTo>
                    <a:pt x="16" y="368"/>
                  </a:lnTo>
                  <a:lnTo>
                    <a:pt x="19" y="368"/>
                  </a:lnTo>
                  <a:lnTo>
                    <a:pt x="19" y="366"/>
                  </a:lnTo>
                  <a:lnTo>
                    <a:pt x="19" y="363"/>
                  </a:lnTo>
                  <a:lnTo>
                    <a:pt x="19" y="361"/>
                  </a:lnTo>
                  <a:lnTo>
                    <a:pt x="21" y="361"/>
                  </a:lnTo>
                  <a:lnTo>
                    <a:pt x="24" y="358"/>
                  </a:lnTo>
                  <a:lnTo>
                    <a:pt x="26" y="358"/>
                  </a:lnTo>
                  <a:lnTo>
                    <a:pt x="29" y="355"/>
                  </a:lnTo>
                  <a:lnTo>
                    <a:pt x="31" y="355"/>
                  </a:lnTo>
                  <a:lnTo>
                    <a:pt x="31" y="353"/>
                  </a:lnTo>
                  <a:lnTo>
                    <a:pt x="34" y="353"/>
                  </a:lnTo>
                  <a:lnTo>
                    <a:pt x="34" y="350"/>
                  </a:lnTo>
                  <a:lnTo>
                    <a:pt x="37" y="350"/>
                  </a:lnTo>
                  <a:lnTo>
                    <a:pt x="37" y="348"/>
                  </a:lnTo>
                  <a:lnTo>
                    <a:pt x="34" y="345"/>
                  </a:lnTo>
                  <a:lnTo>
                    <a:pt x="34" y="343"/>
                  </a:lnTo>
                  <a:lnTo>
                    <a:pt x="37" y="340"/>
                  </a:lnTo>
                  <a:lnTo>
                    <a:pt x="37" y="337"/>
                  </a:lnTo>
                  <a:lnTo>
                    <a:pt x="39" y="337"/>
                  </a:lnTo>
                  <a:lnTo>
                    <a:pt x="42" y="337"/>
                  </a:lnTo>
                  <a:lnTo>
                    <a:pt x="42" y="335"/>
                  </a:lnTo>
                  <a:lnTo>
                    <a:pt x="44" y="335"/>
                  </a:lnTo>
                  <a:lnTo>
                    <a:pt x="47" y="335"/>
                  </a:lnTo>
                  <a:lnTo>
                    <a:pt x="47" y="332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52" y="330"/>
                  </a:lnTo>
                  <a:lnTo>
                    <a:pt x="55" y="330"/>
                  </a:lnTo>
                  <a:lnTo>
                    <a:pt x="55" y="327"/>
                  </a:lnTo>
                  <a:lnTo>
                    <a:pt x="52" y="327"/>
                  </a:lnTo>
                  <a:lnTo>
                    <a:pt x="49" y="327"/>
                  </a:lnTo>
                  <a:lnTo>
                    <a:pt x="49" y="324"/>
                  </a:lnTo>
                  <a:lnTo>
                    <a:pt x="49" y="322"/>
                  </a:lnTo>
                  <a:lnTo>
                    <a:pt x="47" y="322"/>
                  </a:lnTo>
                  <a:lnTo>
                    <a:pt x="47" y="319"/>
                  </a:lnTo>
                  <a:lnTo>
                    <a:pt x="44" y="319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52" y="317"/>
                  </a:lnTo>
                  <a:lnTo>
                    <a:pt x="55" y="314"/>
                  </a:lnTo>
                  <a:lnTo>
                    <a:pt x="57" y="312"/>
                  </a:lnTo>
                  <a:lnTo>
                    <a:pt x="60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4"/>
                  </a:lnTo>
                  <a:lnTo>
                    <a:pt x="60" y="301"/>
                  </a:lnTo>
                  <a:lnTo>
                    <a:pt x="60" y="299"/>
                  </a:lnTo>
                  <a:lnTo>
                    <a:pt x="62" y="296"/>
                  </a:lnTo>
                  <a:lnTo>
                    <a:pt x="65" y="296"/>
                  </a:lnTo>
                  <a:lnTo>
                    <a:pt x="65" y="294"/>
                  </a:lnTo>
                  <a:lnTo>
                    <a:pt x="68" y="294"/>
                  </a:lnTo>
                  <a:lnTo>
                    <a:pt x="70" y="294"/>
                  </a:lnTo>
                  <a:lnTo>
                    <a:pt x="70" y="296"/>
                  </a:lnTo>
                  <a:lnTo>
                    <a:pt x="73" y="296"/>
                  </a:lnTo>
                  <a:lnTo>
                    <a:pt x="75" y="296"/>
                  </a:lnTo>
                  <a:lnTo>
                    <a:pt x="78" y="296"/>
                  </a:lnTo>
                  <a:lnTo>
                    <a:pt x="80" y="296"/>
                  </a:lnTo>
                  <a:lnTo>
                    <a:pt x="83" y="296"/>
                  </a:lnTo>
                  <a:lnTo>
                    <a:pt x="83" y="299"/>
                  </a:lnTo>
                  <a:lnTo>
                    <a:pt x="86" y="299"/>
                  </a:lnTo>
                  <a:lnTo>
                    <a:pt x="88" y="299"/>
                  </a:lnTo>
                  <a:lnTo>
                    <a:pt x="91" y="299"/>
                  </a:lnTo>
                  <a:lnTo>
                    <a:pt x="91" y="301"/>
                  </a:lnTo>
                  <a:lnTo>
                    <a:pt x="93" y="301"/>
                  </a:lnTo>
                  <a:lnTo>
                    <a:pt x="93" y="304"/>
                  </a:lnTo>
                  <a:lnTo>
                    <a:pt x="93" y="306"/>
                  </a:lnTo>
                  <a:lnTo>
                    <a:pt x="96" y="306"/>
                  </a:lnTo>
                  <a:lnTo>
                    <a:pt x="98" y="306"/>
                  </a:lnTo>
                  <a:lnTo>
                    <a:pt x="101" y="306"/>
                  </a:lnTo>
                  <a:lnTo>
                    <a:pt x="104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9" y="304"/>
                  </a:lnTo>
                  <a:lnTo>
                    <a:pt x="109" y="301"/>
                  </a:lnTo>
                  <a:lnTo>
                    <a:pt x="111" y="301"/>
                  </a:lnTo>
                  <a:lnTo>
                    <a:pt x="111" y="299"/>
                  </a:lnTo>
                  <a:lnTo>
                    <a:pt x="111" y="296"/>
                  </a:lnTo>
                  <a:lnTo>
                    <a:pt x="114" y="294"/>
                  </a:lnTo>
                  <a:lnTo>
                    <a:pt x="114" y="291"/>
                  </a:lnTo>
                  <a:lnTo>
                    <a:pt x="114" y="288"/>
                  </a:lnTo>
                  <a:lnTo>
                    <a:pt x="117" y="288"/>
                  </a:lnTo>
                  <a:lnTo>
                    <a:pt x="117" y="286"/>
                  </a:lnTo>
                  <a:lnTo>
                    <a:pt x="117" y="283"/>
                  </a:lnTo>
                  <a:lnTo>
                    <a:pt x="117" y="281"/>
                  </a:lnTo>
                  <a:lnTo>
                    <a:pt x="117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2" y="273"/>
                  </a:lnTo>
                  <a:lnTo>
                    <a:pt x="122" y="270"/>
                  </a:lnTo>
                  <a:lnTo>
                    <a:pt x="124" y="268"/>
                  </a:lnTo>
                  <a:lnTo>
                    <a:pt x="124" y="265"/>
                  </a:lnTo>
                  <a:lnTo>
                    <a:pt x="127" y="265"/>
                  </a:lnTo>
                  <a:lnTo>
                    <a:pt x="129" y="265"/>
                  </a:lnTo>
                  <a:lnTo>
                    <a:pt x="132" y="265"/>
                  </a:lnTo>
                  <a:lnTo>
                    <a:pt x="135" y="263"/>
                  </a:lnTo>
                  <a:lnTo>
                    <a:pt x="137" y="265"/>
                  </a:lnTo>
                  <a:lnTo>
                    <a:pt x="140" y="265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5" y="268"/>
                  </a:lnTo>
                  <a:lnTo>
                    <a:pt x="147" y="270"/>
                  </a:lnTo>
                  <a:lnTo>
                    <a:pt x="147" y="273"/>
                  </a:lnTo>
                  <a:lnTo>
                    <a:pt x="150" y="273"/>
                  </a:lnTo>
                  <a:lnTo>
                    <a:pt x="153" y="273"/>
                  </a:lnTo>
                  <a:lnTo>
                    <a:pt x="153" y="276"/>
                  </a:lnTo>
                  <a:lnTo>
                    <a:pt x="155" y="276"/>
                  </a:lnTo>
                  <a:lnTo>
                    <a:pt x="155" y="273"/>
                  </a:lnTo>
                  <a:lnTo>
                    <a:pt x="158" y="273"/>
                  </a:lnTo>
                  <a:lnTo>
                    <a:pt x="158" y="270"/>
                  </a:lnTo>
                  <a:lnTo>
                    <a:pt x="160" y="270"/>
                  </a:lnTo>
                  <a:lnTo>
                    <a:pt x="163" y="268"/>
                  </a:lnTo>
                  <a:lnTo>
                    <a:pt x="163" y="265"/>
                  </a:lnTo>
                  <a:lnTo>
                    <a:pt x="163" y="263"/>
                  </a:lnTo>
                  <a:lnTo>
                    <a:pt x="166" y="263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8" y="255"/>
                  </a:lnTo>
                  <a:lnTo>
                    <a:pt x="171" y="252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5"/>
                  </a:lnTo>
                  <a:lnTo>
                    <a:pt x="171" y="242"/>
                  </a:lnTo>
                  <a:lnTo>
                    <a:pt x="171" y="239"/>
                  </a:lnTo>
                  <a:lnTo>
                    <a:pt x="168" y="239"/>
                  </a:lnTo>
                  <a:lnTo>
                    <a:pt x="168" y="237"/>
                  </a:lnTo>
                  <a:lnTo>
                    <a:pt x="168" y="234"/>
                  </a:lnTo>
                  <a:lnTo>
                    <a:pt x="168" y="232"/>
                  </a:lnTo>
                  <a:lnTo>
                    <a:pt x="168" y="229"/>
                  </a:lnTo>
                  <a:lnTo>
                    <a:pt x="171" y="229"/>
                  </a:lnTo>
                  <a:lnTo>
                    <a:pt x="171" y="227"/>
                  </a:lnTo>
                  <a:lnTo>
                    <a:pt x="171" y="224"/>
                  </a:lnTo>
                  <a:lnTo>
                    <a:pt x="173" y="224"/>
                  </a:lnTo>
                  <a:lnTo>
                    <a:pt x="173" y="221"/>
                  </a:lnTo>
                  <a:lnTo>
                    <a:pt x="176" y="221"/>
                  </a:lnTo>
                  <a:lnTo>
                    <a:pt x="176" y="219"/>
                  </a:lnTo>
                  <a:lnTo>
                    <a:pt x="173" y="216"/>
                  </a:lnTo>
                  <a:lnTo>
                    <a:pt x="171" y="216"/>
                  </a:lnTo>
                  <a:lnTo>
                    <a:pt x="168" y="216"/>
                  </a:lnTo>
                  <a:lnTo>
                    <a:pt x="166" y="219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1"/>
                  </a:lnTo>
                  <a:lnTo>
                    <a:pt x="168" y="208"/>
                  </a:lnTo>
                  <a:lnTo>
                    <a:pt x="166" y="208"/>
                  </a:lnTo>
                  <a:lnTo>
                    <a:pt x="166" y="206"/>
                  </a:lnTo>
                  <a:lnTo>
                    <a:pt x="166" y="203"/>
                  </a:lnTo>
                  <a:lnTo>
                    <a:pt x="168" y="203"/>
                  </a:lnTo>
                  <a:lnTo>
                    <a:pt x="166" y="203"/>
                  </a:lnTo>
                  <a:lnTo>
                    <a:pt x="166" y="201"/>
                  </a:lnTo>
                  <a:lnTo>
                    <a:pt x="168" y="201"/>
                  </a:lnTo>
                  <a:lnTo>
                    <a:pt x="168" y="198"/>
                  </a:lnTo>
                  <a:lnTo>
                    <a:pt x="168" y="196"/>
                  </a:lnTo>
                  <a:lnTo>
                    <a:pt x="166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3" y="185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3" y="183"/>
                  </a:lnTo>
                  <a:lnTo>
                    <a:pt x="171" y="183"/>
                  </a:lnTo>
                  <a:lnTo>
                    <a:pt x="168" y="183"/>
                  </a:lnTo>
                  <a:lnTo>
                    <a:pt x="166" y="180"/>
                  </a:lnTo>
                  <a:lnTo>
                    <a:pt x="163" y="180"/>
                  </a:lnTo>
                  <a:lnTo>
                    <a:pt x="163" y="178"/>
                  </a:lnTo>
                  <a:lnTo>
                    <a:pt x="163" y="175"/>
                  </a:lnTo>
                  <a:lnTo>
                    <a:pt x="166" y="175"/>
                  </a:lnTo>
                  <a:lnTo>
                    <a:pt x="168" y="175"/>
                  </a:lnTo>
                  <a:lnTo>
                    <a:pt x="168" y="172"/>
                  </a:lnTo>
                  <a:lnTo>
                    <a:pt x="171" y="172"/>
                  </a:lnTo>
                  <a:lnTo>
                    <a:pt x="173" y="172"/>
                  </a:lnTo>
                  <a:lnTo>
                    <a:pt x="173" y="170"/>
                  </a:lnTo>
                  <a:lnTo>
                    <a:pt x="171" y="170"/>
                  </a:lnTo>
                  <a:lnTo>
                    <a:pt x="168" y="170"/>
                  </a:lnTo>
                  <a:lnTo>
                    <a:pt x="168" y="167"/>
                  </a:lnTo>
                  <a:lnTo>
                    <a:pt x="166" y="167"/>
                  </a:lnTo>
                  <a:lnTo>
                    <a:pt x="166" y="165"/>
                  </a:lnTo>
                  <a:lnTo>
                    <a:pt x="163" y="165"/>
                  </a:lnTo>
                  <a:lnTo>
                    <a:pt x="166" y="162"/>
                  </a:lnTo>
                  <a:lnTo>
                    <a:pt x="166" y="159"/>
                  </a:lnTo>
                  <a:lnTo>
                    <a:pt x="166" y="157"/>
                  </a:lnTo>
                  <a:lnTo>
                    <a:pt x="163" y="157"/>
                  </a:lnTo>
                  <a:lnTo>
                    <a:pt x="166" y="157"/>
                  </a:lnTo>
                  <a:lnTo>
                    <a:pt x="166" y="154"/>
                  </a:lnTo>
                  <a:lnTo>
                    <a:pt x="166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6" y="147"/>
                  </a:lnTo>
                  <a:lnTo>
                    <a:pt x="163" y="144"/>
                  </a:lnTo>
                  <a:lnTo>
                    <a:pt x="163" y="141"/>
                  </a:lnTo>
                  <a:lnTo>
                    <a:pt x="160" y="141"/>
                  </a:lnTo>
                  <a:lnTo>
                    <a:pt x="160" y="139"/>
                  </a:lnTo>
                  <a:lnTo>
                    <a:pt x="160" y="136"/>
                  </a:lnTo>
                  <a:lnTo>
                    <a:pt x="158" y="136"/>
                  </a:lnTo>
                  <a:lnTo>
                    <a:pt x="158" y="134"/>
                  </a:lnTo>
                  <a:lnTo>
                    <a:pt x="160" y="134"/>
                  </a:lnTo>
                  <a:lnTo>
                    <a:pt x="163" y="131"/>
                  </a:lnTo>
                  <a:lnTo>
                    <a:pt x="166" y="129"/>
                  </a:lnTo>
                  <a:lnTo>
                    <a:pt x="166" y="126"/>
                  </a:lnTo>
                  <a:lnTo>
                    <a:pt x="168" y="126"/>
                  </a:lnTo>
                  <a:lnTo>
                    <a:pt x="166" y="123"/>
                  </a:lnTo>
                  <a:lnTo>
                    <a:pt x="166" y="121"/>
                  </a:lnTo>
                  <a:lnTo>
                    <a:pt x="163" y="121"/>
                  </a:lnTo>
                  <a:lnTo>
                    <a:pt x="163" y="118"/>
                  </a:lnTo>
                  <a:lnTo>
                    <a:pt x="163" y="116"/>
                  </a:lnTo>
                  <a:lnTo>
                    <a:pt x="166" y="116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1" y="110"/>
                  </a:lnTo>
                  <a:lnTo>
                    <a:pt x="171" y="108"/>
                  </a:lnTo>
                  <a:lnTo>
                    <a:pt x="173" y="108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3" y="100"/>
                  </a:lnTo>
                  <a:lnTo>
                    <a:pt x="176" y="100"/>
                  </a:lnTo>
                  <a:lnTo>
                    <a:pt x="176" y="98"/>
                  </a:lnTo>
                  <a:lnTo>
                    <a:pt x="178" y="98"/>
                  </a:lnTo>
                  <a:lnTo>
                    <a:pt x="181" y="98"/>
                  </a:lnTo>
                  <a:lnTo>
                    <a:pt x="184" y="98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9" y="95"/>
                  </a:lnTo>
                  <a:lnTo>
                    <a:pt x="191" y="95"/>
                  </a:lnTo>
                  <a:lnTo>
                    <a:pt x="191" y="92"/>
                  </a:lnTo>
                  <a:lnTo>
                    <a:pt x="194" y="92"/>
                  </a:lnTo>
                  <a:lnTo>
                    <a:pt x="196" y="92"/>
                  </a:lnTo>
                  <a:lnTo>
                    <a:pt x="196" y="90"/>
                  </a:lnTo>
                  <a:lnTo>
                    <a:pt x="196" y="87"/>
                  </a:lnTo>
                  <a:lnTo>
                    <a:pt x="196" y="85"/>
                  </a:lnTo>
                  <a:lnTo>
                    <a:pt x="199" y="85"/>
                  </a:lnTo>
                  <a:lnTo>
                    <a:pt x="202" y="85"/>
                  </a:lnTo>
                  <a:lnTo>
                    <a:pt x="202" y="82"/>
                  </a:lnTo>
                  <a:lnTo>
                    <a:pt x="204" y="82"/>
                  </a:lnTo>
                  <a:lnTo>
                    <a:pt x="207" y="80"/>
                  </a:lnTo>
                  <a:lnTo>
                    <a:pt x="209" y="77"/>
                  </a:lnTo>
                  <a:lnTo>
                    <a:pt x="212" y="77"/>
                  </a:lnTo>
                  <a:lnTo>
                    <a:pt x="215" y="77"/>
                  </a:lnTo>
                  <a:lnTo>
                    <a:pt x="217" y="77"/>
                  </a:lnTo>
                  <a:lnTo>
                    <a:pt x="220" y="77"/>
                  </a:lnTo>
                  <a:lnTo>
                    <a:pt x="222" y="77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30" y="72"/>
                  </a:lnTo>
                  <a:lnTo>
                    <a:pt x="233" y="72"/>
                  </a:lnTo>
                  <a:lnTo>
                    <a:pt x="233" y="74"/>
                  </a:lnTo>
                  <a:lnTo>
                    <a:pt x="235" y="74"/>
                  </a:lnTo>
                  <a:lnTo>
                    <a:pt x="238" y="74"/>
                  </a:lnTo>
                  <a:lnTo>
                    <a:pt x="240" y="74"/>
                  </a:lnTo>
                  <a:lnTo>
                    <a:pt x="243" y="74"/>
                  </a:lnTo>
                  <a:lnTo>
                    <a:pt x="245" y="74"/>
                  </a:lnTo>
                  <a:lnTo>
                    <a:pt x="248" y="77"/>
                  </a:lnTo>
                  <a:lnTo>
                    <a:pt x="251" y="80"/>
                  </a:lnTo>
                  <a:lnTo>
                    <a:pt x="253" y="80"/>
                  </a:lnTo>
                  <a:lnTo>
                    <a:pt x="256" y="80"/>
                  </a:lnTo>
                  <a:lnTo>
                    <a:pt x="258" y="77"/>
                  </a:lnTo>
                  <a:lnTo>
                    <a:pt x="258" y="74"/>
                  </a:lnTo>
                  <a:lnTo>
                    <a:pt x="261" y="72"/>
                  </a:lnTo>
                  <a:lnTo>
                    <a:pt x="261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9" y="69"/>
                  </a:lnTo>
                  <a:lnTo>
                    <a:pt x="269" y="67"/>
                  </a:lnTo>
                  <a:lnTo>
                    <a:pt x="271" y="67"/>
                  </a:lnTo>
                  <a:lnTo>
                    <a:pt x="271" y="64"/>
                  </a:lnTo>
                  <a:lnTo>
                    <a:pt x="274" y="62"/>
                  </a:lnTo>
                  <a:lnTo>
                    <a:pt x="274" y="59"/>
                  </a:lnTo>
                  <a:lnTo>
                    <a:pt x="276" y="56"/>
                  </a:lnTo>
                  <a:lnTo>
                    <a:pt x="279" y="56"/>
                  </a:lnTo>
                  <a:lnTo>
                    <a:pt x="282" y="56"/>
                  </a:lnTo>
                  <a:lnTo>
                    <a:pt x="282" y="54"/>
                  </a:lnTo>
                  <a:lnTo>
                    <a:pt x="282" y="51"/>
                  </a:lnTo>
                  <a:lnTo>
                    <a:pt x="282" y="49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3"/>
                  </a:lnTo>
                  <a:lnTo>
                    <a:pt x="284" y="41"/>
                  </a:lnTo>
                  <a:lnTo>
                    <a:pt x="282" y="41"/>
                  </a:lnTo>
                  <a:lnTo>
                    <a:pt x="282" y="38"/>
                  </a:lnTo>
                  <a:lnTo>
                    <a:pt x="284" y="38"/>
                  </a:lnTo>
                  <a:lnTo>
                    <a:pt x="284" y="36"/>
                  </a:lnTo>
                  <a:lnTo>
                    <a:pt x="287" y="36"/>
                  </a:lnTo>
                  <a:lnTo>
                    <a:pt x="287" y="38"/>
                  </a:lnTo>
                  <a:lnTo>
                    <a:pt x="289" y="41"/>
                  </a:lnTo>
                  <a:lnTo>
                    <a:pt x="289" y="38"/>
                  </a:lnTo>
                  <a:lnTo>
                    <a:pt x="292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4" y="33"/>
                  </a:lnTo>
                  <a:lnTo>
                    <a:pt x="297" y="33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2" y="28"/>
                  </a:lnTo>
                  <a:lnTo>
                    <a:pt x="305" y="28"/>
                  </a:lnTo>
                  <a:lnTo>
                    <a:pt x="307" y="25"/>
                  </a:lnTo>
                  <a:lnTo>
                    <a:pt x="307" y="23"/>
                  </a:lnTo>
                  <a:lnTo>
                    <a:pt x="310" y="23"/>
                  </a:lnTo>
                  <a:lnTo>
                    <a:pt x="310" y="20"/>
                  </a:lnTo>
                  <a:lnTo>
                    <a:pt x="310" y="18"/>
                  </a:lnTo>
                  <a:lnTo>
                    <a:pt x="313" y="15"/>
                  </a:lnTo>
                  <a:lnTo>
                    <a:pt x="313" y="13"/>
                  </a:lnTo>
                  <a:lnTo>
                    <a:pt x="313" y="10"/>
                  </a:lnTo>
                  <a:lnTo>
                    <a:pt x="313" y="7"/>
                  </a:lnTo>
                  <a:lnTo>
                    <a:pt x="310" y="7"/>
                  </a:lnTo>
                  <a:lnTo>
                    <a:pt x="310" y="5"/>
                  </a:lnTo>
                  <a:lnTo>
                    <a:pt x="307" y="5"/>
                  </a:lnTo>
                  <a:lnTo>
                    <a:pt x="307" y="2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5" y="0"/>
                  </a:lnTo>
                  <a:lnTo>
                    <a:pt x="325" y="2"/>
                  </a:lnTo>
                  <a:lnTo>
                    <a:pt x="328" y="2"/>
                  </a:lnTo>
                  <a:lnTo>
                    <a:pt x="328" y="0"/>
                  </a:lnTo>
                  <a:lnTo>
                    <a:pt x="328" y="2"/>
                  </a:lnTo>
                  <a:lnTo>
                    <a:pt x="331" y="2"/>
                  </a:lnTo>
                  <a:lnTo>
                    <a:pt x="328" y="5"/>
                  </a:lnTo>
                  <a:lnTo>
                    <a:pt x="331" y="5"/>
                  </a:lnTo>
                  <a:lnTo>
                    <a:pt x="333" y="5"/>
                  </a:lnTo>
                  <a:lnTo>
                    <a:pt x="333" y="7"/>
                  </a:lnTo>
                  <a:lnTo>
                    <a:pt x="336" y="7"/>
                  </a:lnTo>
                  <a:lnTo>
                    <a:pt x="336" y="10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41" y="7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6" y="7"/>
                  </a:lnTo>
                  <a:lnTo>
                    <a:pt x="346" y="10"/>
                  </a:lnTo>
                  <a:lnTo>
                    <a:pt x="349" y="10"/>
                  </a:lnTo>
                  <a:lnTo>
                    <a:pt x="349" y="13"/>
                  </a:lnTo>
                  <a:lnTo>
                    <a:pt x="349" y="15"/>
                  </a:lnTo>
                  <a:lnTo>
                    <a:pt x="351" y="15"/>
                  </a:lnTo>
                  <a:lnTo>
                    <a:pt x="354" y="15"/>
                  </a:lnTo>
                  <a:lnTo>
                    <a:pt x="354" y="18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2" y="15"/>
                  </a:lnTo>
                  <a:lnTo>
                    <a:pt x="364" y="15"/>
                  </a:lnTo>
                  <a:lnTo>
                    <a:pt x="367" y="13"/>
                  </a:lnTo>
                  <a:lnTo>
                    <a:pt x="367" y="10"/>
                  </a:lnTo>
                  <a:lnTo>
                    <a:pt x="369" y="10"/>
                  </a:lnTo>
                  <a:lnTo>
                    <a:pt x="372" y="13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8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80" y="23"/>
                  </a:lnTo>
                  <a:lnTo>
                    <a:pt x="380" y="25"/>
                  </a:lnTo>
                  <a:lnTo>
                    <a:pt x="382" y="23"/>
                  </a:lnTo>
                  <a:lnTo>
                    <a:pt x="385" y="23"/>
                  </a:lnTo>
                  <a:lnTo>
                    <a:pt x="385" y="20"/>
                  </a:lnTo>
                  <a:lnTo>
                    <a:pt x="387" y="18"/>
                  </a:lnTo>
                  <a:lnTo>
                    <a:pt x="390" y="18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2" y="18"/>
                  </a:lnTo>
                  <a:lnTo>
                    <a:pt x="392" y="20"/>
                  </a:lnTo>
                  <a:lnTo>
                    <a:pt x="395" y="20"/>
                  </a:lnTo>
                  <a:lnTo>
                    <a:pt x="395" y="23"/>
                  </a:lnTo>
                  <a:lnTo>
                    <a:pt x="398" y="23"/>
                  </a:lnTo>
                  <a:lnTo>
                    <a:pt x="398" y="25"/>
                  </a:lnTo>
                  <a:lnTo>
                    <a:pt x="395" y="25"/>
                  </a:lnTo>
                  <a:lnTo>
                    <a:pt x="395" y="28"/>
                  </a:lnTo>
                  <a:lnTo>
                    <a:pt x="395" y="31"/>
                  </a:lnTo>
                  <a:lnTo>
                    <a:pt x="395" y="33"/>
                  </a:lnTo>
                  <a:lnTo>
                    <a:pt x="395" y="36"/>
                  </a:lnTo>
                  <a:lnTo>
                    <a:pt x="392" y="38"/>
                  </a:lnTo>
                  <a:lnTo>
                    <a:pt x="390" y="41"/>
                  </a:lnTo>
                  <a:lnTo>
                    <a:pt x="390" y="43"/>
                  </a:lnTo>
                  <a:lnTo>
                    <a:pt x="390" y="46"/>
                  </a:lnTo>
                  <a:lnTo>
                    <a:pt x="387" y="46"/>
                  </a:lnTo>
                  <a:lnTo>
                    <a:pt x="385" y="46"/>
                  </a:lnTo>
                  <a:lnTo>
                    <a:pt x="385" y="49"/>
                  </a:lnTo>
                  <a:lnTo>
                    <a:pt x="385" y="51"/>
                  </a:lnTo>
                  <a:lnTo>
                    <a:pt x="387" y="51"/>
                  </a:lnTo>
                  <a:lnTo>
                    <a:pt x="387" y="54"/>
                  </a:lnTo>
                  <a:lnTo>
                    <a:pt x="387" y="56"/>
                  </a:lnTo>
                  <a:lnTo>
                    <a:pt x="387" y="59"/>
                  </a:lnTo>
                  <a:lnTo>
                    <a:pt x="385" y="59"/>
                  </a:lnTo>
                  <a:lnTo>
                    <a:pt x="385" y="62"/>
                  </a:lnTo>
                  <a:lnTo>
                    <a:pt x="385" y="64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7"/>
                  </a:lnTo>
                  <a:lnTo>
                    <a:pt x="392" y="67"/>
                  </a:lnTo>
                  <a:lnTo>
                    <a:pt x="395" y="67"/>
                  </a:lnTo>
                  <a:lnTo>
                    <a:pt x="395" y="69"/>
                  </a:lnTo>
                  <a:lnTo>
                    <a:pt x="392" y="72"/>
                  </a:lnTo>
                  <a:lnTo>
                    <a:pt x="390" y="74"/>
                  </a:lnTo>
                  <a:lnTo>
                    <a:pt x="390" y="77"/>
                  </a:lnTo>
                  <a:lnTo>
                    <a:pt x="390" y="80"/>
                  </a:lnTo>
                  <a:lnTo>
                    <a:pt x="387" y="80"/>
                  </a:lnTo>
                  <a:lnTo>
                    <a:pt x="387" y="82"/>
                  </a:lnTo>
                  <a:lnTo>
                    <a:pt x="387" y="85"/>
                  </a:lnTo>
                  <a:lnTo>
                    <a:pt x="385" y="87"/>
                  </a:lnTo>
                  <a:lnTo>
                    <a:pt x="385" y="90"/>
                  </a:lnTo>
                  <a:lnTo>
                    <a:pt x="382" y="92"/>
                  </a:lnTo>
                  <a:lnTo>
                    <a:pt x="380" y="98"/>
                  </a:lnTo>
                  <a:lnTo>
                    <a:pt x="377" y="100"/>
                  </a:lnTo>
                  <a:lnTo>
                    <a:pt x="377" y="103"/>
                  </a:lnTo>
                  <a:lnTo>
                    <a:pt x="374" y="105"/>
                  </a:lnTo>
                  <a:lnTo>
                    <a:pt x="374" y="108"/>
                  </a:lnTo>
                  <a:lnTo>
                    <a:pt x="374" y="110"/>
                  </a:lnTo>
                  <a:lnTo>
                    <a:pt x="374" y="113"/>
                  </a:lnTo>
                  <a:lnTo>
                    <a:pt x="372" y="116"/>
                  </a:lnTo>
                  <a:lnTo>
                    <a:pt x="369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7" y="121"/>
                  </a:lnTo>
                  <a:lnTo>
                    <a:pt x="364" y="123"/>
                  </a:lnTo>
                  <a:lnTo>
                    <a:pt x="362" y="123"/>
                  </a:lnTo>
                  <a:lnTo>
                    <a:pt x="362" y="126"/>
                  </a:lnTo>
                  <a:lnTo>
                    <a:pt x="362" y="129"/>
                  </a:lnTo>
                  <a:lnTo>
                    <a:pt x="364" y="131"/>
                  </a:lnTo>
                  <a:lnTo>
                    <a:pt x="364" y="134"/>
                  </a:lnTo>
                  <a:lnTo>
                    <a:pt x="367" y="136"/>
                  </a:lnTo>
                  <a:lnTo>
                    <a:pt x="367" y="139"/>
                  </a:lnTo>
                  <a:lnTo>
                    <a:pt x="367" y="141"/>
                  </a:lnTo>
                  <a:lnTo>
                    <a:pt x="369" y="141"/>
                  </a:lnTo>
                  <a:lnTo>
                    <a:pt x="369" y="144"/>
                  </a:lnTo>
                  <a:lnTo>
                    <a:pt x="372" y="144"/>
                  </a:lnTo>
                  <a:lnTo>
                    <a:pt x="374" y="144"/>
                  </a:lnTo>
                  <a:lnTo>
                    <a:pt x="374" y="147"/>
                  </a:lnTo>
                  <a:lnTo>
                    <a:pt x="374" y="149"/>
                  </a:lnTo>
                  <a:lnTo>
                    <a:pt x="374" y="152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4" y="154"/>
                  </a:lnTo>
                  <a:lnTo>
                    <a:pt x="374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2" y="162"/>
                  </a:lnTo>
                  <a:lnTo>
                    <a:pt x="372" y="165"/>
                  </a:lnTo>
                  <a:lnTo>
                    <a:pt x="374" y="165"/>
                  </a:lnTo>
                  <a:lnTo>
                    <a:pt x="374" y="167"/>
                  </a:lnTo>
                  <a:lnTo>
                    <a:pt x="377" y="167"/>
                  </a:lnTo>
                  <a:lnTo>
                    <a:pt x="380" y="167"/>
                  </a:lnTo>
                  <a:lnTo>
                    <a:pt x="380" y="170"/>
                  </a:lnTo>
                  <a:lnTo>
                    <a:pt x="382" y="170"/>
                  </a:lnTo>
                  <a:lnTo>
                    <a:pt x="382" y="172"/>
                  </a:lnTo>
                  <a:lnTo>
                    <a:pt x="382" y="175"/>
                  </a:lnTo>
                  <a:lnTo>
                    <a:pt x="382" y="178"/>
                  </a:lnTo>
                  <a:lnTo>
                    <a:pt x="385" y="178"/>
                  </a:lnTo>
                  <a:lnTo>
                    <a:pt x="387" y="178"/>
                  </a:lnTo>
                  <a:lnTo>
                    <a:pt x="390" y="180"/>
                  </a:lnTo>
                  <a:lnTo>
                    <a:pt x="390" y="183"/>
                  </a:lnTo>
                  <a:lnTo>
                    <a:pt x="390" y="185"/>
                  </a:lnTo>
                  <a:lnTo>
                    <a:pt x="392" y="18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5" name="Freeform 28"/>
            <p:cNvSpPr>
              <a:spLocks/>
            </p:cNvSpPr>
            <p:nvPr/>
          </p:nvSpPr>
          <p:spPr bwMode="auto">
            <a:xfrm>
              <a:off x="2771" y="2216"/>
              <a:ext cx="805" cy="652"/>
            </a:xfrm>
            <a:custGeom>
              <a:avLst/>
              <a:gdLst>
                <a:gd name="T0" fmla="*/ 410 w 805"/>
                <a:gd name="T1" fmla="*/ 101 h 652"/>
                <a:gd name="T2" fmla="*/ 410 w 805"/>
                <a:gd name="T3" fmla="*/ 124 h 652"/>
                <a:gd name="T4" fmla="*/ 434 w 805"/>
                <a:gd name="T5" fmla="*/ 121 h 652"/>
                <a:gd name="T6" fmla="*/ 488 w 805"/>
                <a:gd name="T7" fmla="*/ 132 h 652"/>
                <a:gd name="T8" fmla="*/ 537 w 805"/>
                <a:gd name="T9" fmla="*/ 142 h 652"/>
                <a:gd name="T10" fmla="*/ 565 w 805"/>
                <a:gd name="T11" fmla="*/ 163 h 652"/>
                <a:gd name="T12" fmla="*/ 583 w 805"/>
                <a:gd name="T13" fmla="*/ 188 h 652"/>
                <a:gd name="T14" fmla="*/ 594 w 805"/>
                <a:gd name="T15" fmla="*/ 222 h 652"/>
                <a:gd name="T16" fmla="*/ 612 w 805"/>
                <a:gd name="T17" fmla="*/ 248 h 652"/>
                <a:gd name="T18" fmla="*/ 661 w 805"/>
                <a:gd name="T19" fmla="*/ 276 h 652"/>
                <a:gd name="T20" fmla="*/ 712 w 805"/>
                <a:gd name="T21" fmla="*/ 312 h 652"/>
                <a:gd name="T22" fmla="*/ 753 w 805"/>
                <a:gd name="T23" fmla="*/ 343 h 652"/>
                <a:gd name="T24" fmla="*/ 782 w 805"/>
                <a:gd name="T25" fmla="*/ 382 h 652"/>
                <a:gd name="T26" fmla="*/ 802 w 805"/>
                <a:gd name="T27" fmla="*/ 425 h 652"/>
                <a:gd name="T28" fmla="*/ 769 w 805"/>
                <a:gd name="T29" fmla="*/ 438 h 652"/>
                <a:gd name="T30" fmla="*/ 738 w 805"/>
                <a:gd name="T31" fmla="*/ 456 h 652"/>
                <a:gd name="T32" fmla="*/ 712 w 805"/>
                <a:gd name="T33" fmla="*/ 477 h 652"/>
                <a:gd name="T34" fmla="*/ 684 w 805"/>
                <a:gd name="T35" fmla="*/ 503 h 652"/>
                <a:gd name="T36" fmla="*/ 648 w 805"/>
                <a:gd name="T37" fmla="*/ 521 h 652"/>
                <a:gd name="T38" fmla="*/ 614 w 805"/>
                <a:gd name="T39" fmla="*/ 544 h 652"/>
                <a:gd name="T40" fmla="*/ 578 w 805"/>
                <a:gd name="T41" fmla="*/ 552 h 652"/>
                <a:gd name="T42" fmla="*/ 537 w 805"/>
                <a:gd name="T43" fmla="*/ 549 h 652"/>
                <a:gd name="T44" fmla="*/ 498 w 805"/>
                <a:gd name="T45" fmla="*/ 542 h 652"/>
                <a:gd name="T46" fmla="*/ 454 w 805"/>
                <a:gd name="T47" fmla="*/ 536 h 652"/>
                <a:gd name="T48" fmla="*/ 431 w 805"/>
                <a:gd name="T49" fmla="*/ 544 h 652"/>
                <a:gd name="T50" fmla="*/ 405 w 805"/>
                <a:gd name="T51" fmla="*/ 562 h 652"/>
                <a:gd name="T52" fmla="*/ 380 w 805"/>
                <a:gd name="T53" fmla="*/ 575 h 652"/>
                <a:gd name="T54" fmla="*/ 346 w 805"/>
                <a:gd name="T55" fmla="*/ 575 h 652"/>
                <a:gd name="T56" fmla="*/ 313 w 805"/>
                <a:gd name="T57" fmla="*/ 585 h 652"/>
                <a:gd name="T58" fmla="*/ 287 w 805"/>
                <a:gd name="T59" fmla="*/ 603 h 652"/>
                <a:gd name="T60" fmla="*/ 256 w 805"/>
                <a:gd name="T61" fmla="*/ 601 h 652"/>
                <a:gd name="T62" fmla="*/ 225 w 805"/>
                <a:gd name="T63" fmla="*/ 616 h 652"/>
                <a:gd name="T64" fmla="*/ 204 w 805"/>
                <a:gd name="T65" fmla="*/ 639 h 652"/>
                <a:gd name="T66" fmla="*/ 163 w 805"/>
                <a:gd name="T67" fmla="*/ 621 h 652"/>
                <a:gd name="T68" fmla="*/ 140 w 805"/>
                <a:gd name="T69" fmla="*/ 575 h 652"/>
                <a:gd name="T70" fmla="*/ 142 w 805"/>
                <a:gd name="T71" fmla="*/ 531 h 652"/>
                <a:gd name="T72" fmla="*/ 176 w 805"/>
                <a:gd name="T73" fmla="*/ 521 h 652"/>
                <a:gd name="T74" fmla="*/ 168 w 805"/>
                <a:gd name="T75" fmla="*/ 477 h 652"/>
                <a:gd name="T76" fmla="*/ 145 w 805"/>
                <a:gd name="T77" fmla="*/ 449 h 652"/>
                <a:gd name="T78" fmla="*/ 111 w 805"/>
                <a:gd name="T79" fmla="*/ 451 h 652"/>
                <a:gd name="T80" fmla="*/ 80 w 805"/>
                <a:gd name="T81" fmla="*/ 436 h 652"/>
                <a:gd name="T82" fmla="*/ 60 w 805"/>
                <a:gd name="T83" fmla="*/ 418 h 652"/>
                <a:gd name="T84" fmla="*/ 26 w 805"/>
                <a:gd name="T85" fmla="*/ 402 h 652"/>
                <a:gd name="T86" fmla="*/ 16 w 805"/>
                <a:gd name="T87" fmla="*/ 382 h 652"/>
                <a:gd name="T88" fmla="*/ 11 w 805"/>
                <a:gd name="T89" fmla="*/ 351 h 652"/>
                <a:gd name="T90" fmla="*/ 8 w 805"/>
                <a:gd name="T91" fmla="*/ 320 h 652"/>
                <a:gd name="T92" fmla="*/ 11 w 805"/>
                <a:gd name="T93" fmla="*/ 281 h 652"/>
                <a:gd name="T94" fmla="*/ 24 w 805"/>
                <a:gd name="T95" fmla="*/ 245 h 652"/>
                <a:gd name="T96" fmla="*/ 47 w 805"/>
                <a:gd name="T97" fmla="*/ 222 h 652"/>
                <a:gd name="T98" fmla="*/ 55 w 805"/>
                <a:gd name="T99" fmla="*/ 201 h 652"/>
                <a:gd name="T100" fmla="*/ 80 w 805"/>
                <a:gd name="T101" fmla="*/ 183 h 652"/>
                <a:gd name="T102" fmla="*/ 109 w 805"/>
                <a:gd name="T103" fmla="*/ 188 h 652"/>
                <a:gd name="T104" fmla="*/ 124 w 805"/>
                <a:gd name="T105" fmla="*/ 152 h 652"/>
                <a:gd name="T106" fmla="*/ 158 w 805"/>
                <a:gd name="T107" fmla="*/ 160 h 652"/>
                <a:gd name="T108" fmla="*/ 171 w 805"/>
                <a:gd name="T109" fmla="*/ 129 h 652"/>
                <a:gd name="T110" fmla="*/ 166 w 805"/>
                <a:gd name="T111" fmla="*/ 106 h 652"/>
                <a:gd name="T112" fmla="*/ 168 w 805"/>
                <a:gd name="T113" fmla="*/ 77 h 652"/>
                <a:gd name="T114" fmla="*/ 171 w 805"/>
                <a:gd name="T115" fmla="*/ 59 h 652"/>
                <a:gd name="T116" fmla="*/ 168 w 805"/>
                <a:gd name="T117" fmla="*/ 36 h 652"/>
                <a:gd name="T118" fmla="*/ 163 w 805"/>
                <a:gd name="T119" fmla="*/ 5 h 6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05"/>
                <a:gd name="T181" fmla="*/ 0 h 652"/>
                <a:gd name="T182" fmla="*/ 805 w 805"/>
                <a:gd name="T183" fmla="*/ 652 h 65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05" h="652">
                  <a:moveTo>
                    <a:pt x="392" y="75"/>
                  </a:moveTo>
                  <a:lnTo>
                    <a:pt x="395" y="75"/>
                  </a:lnTo>
                  <a:lnTo>
                    <a:pt x="395" y="77"/>
                  </a:lnTo>
                  <a:lnTo>
                    <a:pt x="398" y="77"/>
                  </a:lnTo>
                  <a:lnTo>
                    <a:pt x="400" y="80"/>
                  </a:lnTo>
                  <a:lnTo>
                    <a:pt x="400" y="83"/>
                  </a:lnTo>
                  <a:lnTo>
                    <a:pt x="403" y="83"/>
                  </a:lnTo>
                  <a:lnTo>
                    <a:pt x="403" y="85"/>
                  </a:lnTo>
                  <a:lnTo>
                    <a:pt x="403" y="88"/>
                  </a:lnTo>
                  <a:lnTo>
                    <a:pt x="405" y="90"/>
                  </a:lnTo>
                  <a:lnTo>
                    <a:pt x="408" y="90"/>
                  </a:lnTo>
                  <a:lnTo>
                    <a:pt x="408" y="93"/>
                  </a:lnTo>
                  <a:lnTo>
                    <a:pt x="408" y="95"/>
                  </a:lnTo>
                  <a:lnTo>
                    <a:pt x="410" y="95"/>
                  </a:lnTo>
                  <a:lnTo>
                    <a:pt x="413" y="98"/>
                  </a:lnTo>
                  <a:lnTo>
                    <a:pt x="413" y="101"/>
                  </a:lnTo>
                  <a:lnTo>
                    <a:pt x="410" y="101"/>
                  </a:lnTo>
                  <a:lnTo>
                    <a:pt x="410" y="103"/>
                  </a:lnTo>
                  <a:lnTo>
                    <a:pt x="413" y="106"/>
                  </a:lnTo>
                  <a:lnTo>
                    <a:pt x="410" y="106"/>
                  </a:lnTo>
                  <a:lnTo>
                    <a:pt x="410" y="108"/>
                  </a:lnTo>
                  <a:lnTo>
                    <a:pt x="408" y="111"/>
                  </a:lnTo>
                  <a:lnTo>
                    <a:pt x="410" y="111"/>
                  </a:lnTo>
                  <a:lnTo>
                    <a:pt x="413" y="111"/>
                  </a:lnTo>
                  <a:lnTo>
                    <a:pt x="413" y="114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9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0" y="121"/>
                  </a:lnTo>
                  <a:lnTo>
                    <a:pt x="410" y="124"/>
                  </a:lnTo>
                  <a:lnTo>
                    <a:pt x="413" y="124"/>
                  </a:lnTo>
                  <a:lnTo>
                    <a:pt x="413" y="126"/>
                  </a:lnTo>
                  <a:lnTo>
                    <a:pt x="416" y="126"/>
                  </a:lnTo>
                  <a:lnTo>
                    <a:pt x="416" y="124"/>
                  </a:lnTo>
                  <a:lnTo>
                    <a:pt x="416" y="126"/>
                  </a:lnTo>
                  <a:lnTo>
                    <a:pt x="418" y="126"/>
                  </a:lnTo>
                  <a:lnTo>
                    <a:pt x="421" y="126"/>
                  </a:lnTo>
                  <a:lnTo>
                    <a:pt x="421" y="129"/>
                  </a:lnTo>
                  <a:lnTo>
                    <a:pt x="421" y="126"/>
                  </a:lnTo>
                  <a:lnTo>
                    <a:pt x="423" y="126"/>
                  </a:lnTo>
                  <a:lnTo>
                    <a:pt x="423" y="124"/>
                  </a:lnTo>
                  <a:lnTo>
                    <a:pt x="426" y="124"/>
                  </a:lnTo>
                  <a:lnTo>
                    <a:pt x="426" y="121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1" y="121"/>
                  </a:lnTo>
                  <a:lnTo>
                    <a:pt x="434" y="121"/>
                  </a:lnTo>
                  <a:lnTo>
                    <a:pt x="436" y="124"/>
                  </a:lnTo>
                  <a:lnTo>
                    <a:pt x="441" y="124"/>
                  </a:lnTo>
                  <a:lnTo>
                    <a:pt x="449" y="124"/>
                  </a:lnTo>
                  <a:lnTo>
                    <a:pt x="452" y="124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9"/>
                  </a:lnTo>
                  <a:lnTo>
                    <a:pt x="465" y="129"/>
                  </a:lnTo>
                  <a:lnTo>
                    <a:pt x="467" y="129"/>
                  </a:lnTo>
                  <a:lnTo>
                    <a:pt x="470" y="129"/>
                  </a:lnTo>
                  <a:lnTo>
                    <a:pt x="475" y="132"/>
                  </a:lnTo>
                  <a:lnTo>
                    <a:pt x="478" y="132"/>
                  </a:lnTo>
                  <a:lnTo>
                    <a:pt x="480" y="132"/>
                  </a:lnTo>
                  <a:lnTo>
                    <a:pt x="483" y="132"/>
                  </a:lnTo>
                  <a:lnTo>
                    <a:pt x="485" y="132"/>
                  </a:lnTo>
                  <a:lnTo>
                    <a:pt x="488" y="132"/>
                  </a:lnTo>
                  <a:lnTo>
                    <a:pt x="490" y="129"/>
                  </a:lnTo>
                  <a:lnTo>
                    <a:pt x="493" y="129"/>
                  </a:lnTo>
                  <a:lnTo>
                    <a:pt x="493" y="132"/>
                  </a:lnTo>
                  <a:lnTo>
                    <a:pt x="498" y="134"/>
                  </a:lnTo>
                  <a:lnTo>
                    <a:pt x="501" y="134"/>
                  </a:lnTo>
                  <a:lnTo>
                    <a:pt x="503" y="137"/>
                  </a:lnTo>
                  <a:lnTo>
                    <a:pt x="508" y="137"/>
                  </a:lnTo>
                  <a:lnTo>
                    <a:pt x="514" y="137"/>
                  </a:lnTo>
                  <a:lnTo>
                    <a:pt x="516" y="137"/>
                  </a:lnTo>
                  <a:lnTo>
                    <a:pt x="519" y="137"/>
                  </a:lnTo>
                  <a:lnTo>
                    <a:pt x="521" y="137"/>
                  </a:lnTo>
                  <a:lnTo>
                    <a:pt x="524" y="137"/>
                  </a:lnTo>
                  <a:lnTo>
                    <a:pt x="527" y="139"/>
                  </a:lnTo>
                  <a:lnTo>
                    <a:pt x="529" y="139"/>
                  </a:lnTo>
                  <a:lnTo>
                    <a:pt x="532" y="142"/>
                  </a:lnTo>
                  <a:lnTo>
                    <a:pt x="534" y="142"/>
                  </a:lnTo>
                  <a:lnTo>
                    <a:pt x="537" y="142"/>
                  </a:lnTo>
                  <a:lnTo>
                    <a:pt x="537" y="144"/>
                  </a:lnTo>
                  <a:lnTo>
                    <a:pt x="539" y="144"/>
                  </a:lnTo>
                  <a:lnTo>
                    <a:pt x="539" y="147"/>
                  </a:lnTo>
                  <a:lnTo>
                    <a:pt x="542" y="147"/>
                  </a:lnTo>
                  <a:lnTo>
                    <a:pt x="542" y="150"/>
                  </a:lnTo>
                  <a:lnTo>
                    <a:pt x="545" y="150"/>
                  </a:lnTo>
                  <a:lnTo>
                    <a:pt x="547" y="150"/>
                  </a:lnTo>
                  <a:lnTo>
                    <a:pt x="547" y="152"/>
                  </a:lnTo>
                  <a:lnTo>
                    <a:pt x="550" y="152"/>
                  </a:lnTo>
                  <a:lnTo>
                    <a:pt x="552" y="152"/>
                  </a:lnTo>
                  <a:lnTo>
                    <a:pt x="555" y="155"/>
                  </a:lnTo>
                  <a:lnTo>
                    <a:pt x="557" y="155"/>
                  </a:lnTo>
                  <a:lnTo>
                    <a:pt x="557" y="157"/>
                  </a:lnTo>
                  <a:lnTo>
                    <a:pt x="560" y="157"/>
                  </a:lnTo>
                  <a:lnTo>
                    <a:pt x="563" y="160"/>
                  </a:lnTo>
                  <a:lnTo>
                    <a:pt x="565" y="160"/>
                  </a:lnTo>
                  <a:lnTo>
                    <a:pt x="565" y="163"/>
                  </a:lnTo>
                  <a:lnTo>
                    <a:pt x="568" y="165"/>
                  </a:lnTo>
                  <a:lnTo>
                    <a:pt x="570" y="165"/>
                  </a:lnTo>
                  <a:lnTo>
                    <a:pt x="573" y="165"/>
                  </a:lnTo>
                  <a:lnTo>
                    <a:pt x="573" y="168"/>
                  </a:lnTo>
                  <a:lnTo>
                    <a:pt x="576" y="168"/>
                  </a:lnTo>
                  <a:lnTo>
                    <a:pt x="576" y="170"/>
                  </a:lnTo>
                  <a:lnTo>
                    <a:pt x="578" y="170"/>
                  </a:lnTo>
                  <a:lnTo>
                    <a:pt x="581" y="170"/>
                  </a:lnTo>
                  <a:lnTo>
                    <a:pt x="581" y="173"/>
                  </a:lnTo>
                  <a:lnTo>
                    <a:pt x="583" y="175"/>
                  </a:lnTo>
                  <a:lnTo>
                    <a:pt x="586" y="175"/>
                  </a:lnTo>
                  <a:lnTo>
                    <a:pt x="586" y="178"/>
                  </a:lnTo>
                  <a:lnTo>
                    <a:pt x="586" y="181"/>
                  </a:lnTo>
                  <a:lnTo>
                    <a:pt x="586" y="183"/>
                  </a:lnTo>
                  <a:lnTo>
                    <a:pt x="583" y="183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1" y="191"/>
                  </a:lnTo>
                  <a:lnTo>
                    <a:pt x="578" y="193"/>
                  </a:lnTo>
                  <a:lnTo>
                    <a:pt x="576" y="196"/>
                  </a:lnTo>
                  <a:lnTo>
                    <a:pt x="576" y="199"/>
                  </a:lnTo>
                  <a:lnTo>
                    <a:pt x="578" y="201"/>
                  </a:lnTo>
                  <a:lnTo>
                    <a:pt x="581" y="201"/>
                  </a:lnTo>
                  <a:lnTo>
                    <a:pt x="581" y="204"/>
                  </a:lnTo>
                  <a:lnTo>
                    <a:pt x="583" y="204"/>
                  </a:lnTo>
                  <a:lnTo>
                    <a:pt x="583" y="206"/>
                  </a:lnTo>
                  <a:lnTo>
                    <a:pt x="586" y="206"/>
                  </a:lnTo>
                  <a:lnTo>
                    <a:pt x="588" y="209"/>
                  </a:lnTo>
                  <a:lnTo>
                    <a:pt x="591" y="211"/>
                  </a:lnTo>
                  <a:lnTo>
                    <a:pt x="591" y="214"/>
                  </a:lnTo>
                  <a:lnTo>
                    <a:pt x="591" y="217"/>
                  </a:lnTo>
                  <a:lnTo>
                    <a:pt x="591" y="219"/>
                  </a:lnTo>
                  <a:lnTo>
                    <a:pt x="591" y="222"/>
                  </a:lnTo>
                  <a:lnTo>
                    <a:pt x="594" y="222"/>
                  </a:lnTo>
                  <a:lnTo>
                    <a:pt x="594" y="224"/>
                  </a:lnTo>
                  <a:lnTo>
                    <a:pt x="596" y="224"/>
                  </a:lnTo>
                  <a:lnTo>
                    <a:pt x="599" y="222"/>
                  </a:lnTo>
                  <a:lnTo>
                    <a:pt x="601" y="222"/>
                  </a:lnTo>
                  <a:lnTo>
                    <a:pt x="604" y="222"/>
                  </a:lnTo>
                  <a:lnTo>
                    <a:pt x="604" y="224"/>
                  </a:lnTo>
                  <a:lnTo>
                    <a:pt x="604" y="227"/>
                  </a:lnTo>
                  <a:lnTo>
                    <a:pt x="604" y="230"/>
                  </a:lnTo>
                  <a:lnTo>
                    <a:pt x="606" y="232"/>
                  </a:lnTo>
                  <a:lnTo>
                    <a:pt x="606" y="235"/>
                  </a:lnTo>
                  <a:lnTo>
                    <a:pt x="606" y="237"/>
                  </a:lnTo>
                  <a:lnTo>
                    <a:pt x="606" y="240"/>
                  </a:lnTo>
                  <a:lnTo>
                    <a:pt x="606" y="242"/>
                  </a:lnTo>
                  <a:lnTo>
                    <a:pt x="609" y="242"/>
                  </a:lnTo>
                  <a:lnTo>
                    <a:pt x="609" y="245"/>
                  </a:lnTo>
                  <a:lnTo>
                    <a:pt x="612" y="245"/>
                  </a:lnTo>
                  <a:lnTo>
                    <a:pt x="612" y="248"/>
                  </a:lnTo>
                  <a:lnTo>
                    <a:pt x="614" y="250"/>
                  </a:lnTo>
                  <a:lnTo>
                    <a:pt x="617" y="253"/>
                  </a:lnTo>
                  <a:lnTo>
                    <a:pt x="619" y="255"/>
                  </a:lnTo>
                  <a:lnTo>
                    <a:pt x="622" y="258"/>
                  </a:lnTo>
                  <a:lnTo>
                    <a:pt x="625" y="260"/>
                  </a:lnTo>
                  <a:lnTo>
                    <a:pt x="627" y="260"/>
                  </a:lnTo>
                  <a:lnTo>
                    <a:pt x="630" y="263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7" y="268"/>
                  </a:lnTo>
                  <a:lnTo>
                    <a:pt x="643" y="268"/>
                  </a:lnTo>
                  <a:lnTo>
                    <a:pt x="645" y="271"/>
                  </a:lnTo>
                  <a:lnTo>
                    <a:pt x="650" y="273"/>
                  </a:lnTo>
                  <a:lnTo>
                    <a:pt x="653" y="273"/>
                  </a:lnTo>
                  <a:lnTo>
                    <a:pt x="655" y="273"/>
                  </a:lnTo>
                  <a:lnTo>
                    <a:pt x="658" y="273"/>
                  </a:lnTo>
                  <a:lnTo>
                    <a:pt x="661" y="276"/>
                  </a:lnTo>
                  <a:lnTo>
                    <a:pt x="663" y="276"/>
                  </a:lnTo>
                  <a:lnTo>
                    <a:pt x="666" y="279"/>
                  </a:lnTo>
                  <a:lnTo>
                    <a:pt x="668" y="281"/>
                  </a:lnTo>
                  <a:lnTo>
                    <a:pt x="674" y="284"/>
                  </a:lnTo>
                  <a:lnTo>
                    <a:pt x="679" y="286"/>
                  </a:lnTo>
                  <a:lnTo>
                    <a:pt x="684" y="291"/>
                  </a:lnTo>
                  <a:lnTo>
                    <a:pt x="686" y="294"/>
                  </a:lnTo>
                  <a:lnTo>
                    <a:pt x="692" y="297"/>
                  </a:lnTo>
                  <a:lnTo>
                    <a:pt x="694" y="299"/>
                  </a:lnTo>
                  <a:lnTo>
                    <a:pt x="694" y="302"/>
                  </a:lnTo>
                  <a:lnTo>
                    <a:pt x="697" y="304"/>
                  </a:lnTo>
                  <a:lnTo>
                    <a:pt x="699" y="304"/>
                  </a:lnTo>
                  <a:lnTo>
                    <a:pt x="702" y="304"/>
                  </a:lnTo>
                  <a:lnTo>
                    <a:pt x="704" y="304"/>
                  </a:lnTo>
                  <a:lnTo>
                    <a:pt x="707" y="307"/>
                  </a:lnTo>
                  <a:lnTo>
                    <a:pt x="710" y="309"/>
                  </a:lnTo>
                  <a:lnTo>
                    <a:pt x="712" y="312"/>
                  </a:lnTo>
                  <a:lnTo>
                    <a:pt x="715" y="312"/>
                  </a:lnTo>
                  <a:lnTo>
                    <a:pt x="717" y="312"/>
                  </a:lnTo>
                  <a:lnTo>
                    <a:pt x="720" y="312"/>
                  </a:lnTo>
                  <a:lnTo>
                    <a:pt x="723" y="309"/>
                  </a:lnTo>
                  <a:lnTo>
                    <a:pt x="725" y="309"/>
                  </a:lnTo>
                  <a:lnTo>
                    <a:pt x="728" y="312"/>
                  </a:lnTo>
                  <a:lnTo>
                    <a:pt x="730" y="315"/>
                  </a:lnTo>
                  <a:lnTo>
                    <a:pt x="733" y="317"/>
                  </a:lnTo>
                  <a:lnTo>
                    <a:pt x="735" y="320"/>
                  </a:lnTo>
                  <a:lnTo>
                    <a:pt x="738" y="322"/>
                  </a:lnTo>
                  <a:lnTo>
                    <a:pt x="741" y="322"/>
                  </a:lnTo>
                  <a:lnTo>
                    <a:pt x="743" y="330"/>
                  </a:lnTo>
                  <a:lnTo>
                    <a:pt x="746" y="333"/>
                  </a:lnTo>
                  <a:lnTo>
                    <a:pt x="748" y="335"/>
                  </a:lnTo>
                  <a:lnTo>
                    <a:pt x="751" y="338"/>
                  </a:lnTo>
                  <a:lnTo>
                    <a:pt x="751" y="340"/>
                  </a:lnTo>
                  <a:lnTo>
                    <a:pt x="753" y="343"/>
                  </a:lnTo>
                  <a:lnTo>
                    <a:pt x="756" y="346"/>
                  </a:lnTo>
                  <a:lnTo>
                    <a:pt x="756" y="348"/>
                  </a:lnTo>
                  <a:lnTo>
                    <a:pt x="756" y="351"/>
                  </a:lnTo>
                  <a:lnTo>
                    <a:pt x="761" y="351"/>
                  </a:lnTo>
                  <a:lnTo>
                    <a:pt x="764" y="351"/>
                  </a:lnTo>
                  <a:lnTo>
                    <a:pt x="766" y="351"/>
                  </a:lnTo>
                  <a:lnTo>
                    <a:pt x="769" y="353"/>
                  </a:lnTo>
                  <a:lnTo>
                    <a:pt x="772" y="356"/>
                  </a:lnTo>
                  <a:lnTo>
                    <a:pt x="774" y="358"/>
                  </a:lnTo>
                  <a:lnTo>
                    <a:pt x="774" y="361"/>
                  </a:lnTo>
                  <a:lnTo>
                    <a:pt x="777" y="364"/>
                  </a:lnTo>
                  <a:lnTo>
                    <a:pt x="777" y="366"/>
                  </a:lnTo>
                  <a:lnTo>
                    <a:pt x="777" y="369"/>
                  </a:lnTo>
                  <a:lnTo>
                    <a:pt x="777" y="371"/>
                  </a:lnTo>
                  <a:lnTo>
                    <a:pt x="779" y="374"/>
                  </a:lnTo>
                  <a:lnTo>
                    <a:pt x="779" y="379"/>
                  </a:lnTo>
                  <a:lnTo>
                    <a:pt x="782" y="382"/>
                  </a:lnTo>
                  <a:lnTo>
                    <a:pt x="782" y="384"/>
                  </a:lnTo>
                  <a:lnTo>
                    <a:pt x="784" y="384"/>
                  </a:lnTo>
                  <a:lnTo>
                    <a:pt x="787" y="384"/>
                  </a:lnTo>
                  <a:lnTo>
                    <a:pt x="790" y="387"/>
                  </a:lnTo>
                  <a:lnTo>
                    <a:pt x="790" y="389"/>
                  </a:lnTo>
                  <a:lnTo>
                    <a:pt x="787" y="392"/>
                  </a:lnTo>
                  <a:lnTo>
                    <a:pt x="790" y="397"/>
                  </a:lnTo>
                  <a:lnTo>
                    <a:pt x="792" y="397"/>
                  </a:lnTo>
                  <a:lnTo>
                    <a:pt x="795" y="397"/>
                  </a:lnTo>
                  <a:lnTo>
                    <a:pt x="795" y="400"/>
                  </a:lnTo>
                  <a:lnTo>
                    <a:pt x="795" y="402"/>
                  </a:lnTo>
                  <a:lnTo>
                    <a:pt x="795" y="405"/>
                  </a:lnTo>
                  <a:lnTo>
                    <a:pt x="795" y="407"/>
                  </a:lnTo>
                  <a:lnTo>
                    <a:pt x="797" y="410"/>
                  </a:lnTo>
                  <a:lnTo>
                    <a:pt x="805" y="423"/>
                  </a:lnTo>
                  <a:lnTo>
                    <a:pt x="805" y="425"/>
                  </a:lnTo>
                  <a:lnTo>
                    <a:pt x="802" y="425"/>
                  </a:lnTo>
                  <a:lnTo>
                    <a:pt x="800" y="425"/>
                  </a:lnTo>
                  <a:lnTo>
                    <a:pt x="797" y="425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2" y="428"/>
                  </a:lnTo>
                  <a:lnTo>
                    <a:pt x="790" y="428"/>
                  </a:lnTo>
                  <a:lnTo>
                    <a:pt x="787" y="428"/>
                  </a:lnTo>
                  <a:lnTo>
                    <a:pt x="787" y="431"/>
                  </a:lnTo>
                  <a:lnTo>
                    <a:pt x="784" y="431"/>
                  </a:lnTo>
                  <a:lnTo>
                    <a:pt x="782" y="431"/>
                  </a:lnTo>
                  <a:lnTo>
                    <a:pt x="782" y="433"/>
                  </a:lnTo>
                  <a:lnTo>
                    <a:pt x="779" y="433"/>
                  </a:lnTo>
                  <a:lnTo>
                    <a:pt x="777" y="433"/>
                  </a:lnTo>
                  <a:lnTo>
                    <a:pt x="774" y="436"/>
                  </a:lnTo>
                  <a:lnTo>
                    <a:pt x="772" y="436"/>
                  </a:lnTo>
                  <a:lnTo>
                    <a:pt x="769" y="436"/>
                  </a:lnTo>
                  <a:lnTo>
                    <a:pt x="769" y="438"/>
                  </a:lnTo>
                  <a:lnTo>
                    <a:pt x="766" y="438"/>
                  </a:lnTo>
                  <a:lnTo>
                    <a:pt x="764" y="441"/>
                  </a:lnTo>
                  <a:lnTo>
                    <a:pt x="761" y="441"/>
                  </a:lnTo>
                  <a:lnTo>
                    <a:pt x="759" y="444"/>
                  </a:lnTo>
                  <a:lnTo>
                    <a:pt x="756" y="444"/>
                  </a:lnTo>
                  <a:lnTo>
                    <a:pt x="756" y="446"/>
                  </a:lnTo>
                  <a:lnTo>
                    <a:pt x="753" y="446"/>
                  </a:lnTo>
                  <a:lnTo>
                    <a:pt x="751" y="446"/>
                  </a:lnTo>
                  <a:lnTo>
                    <a:pt x="751" y="449"/>
                  </a:lnTo>
                  <a:lnTo>
                    <a:pt x="748" y="449"/>
                  </a:lnTo>
                  <a:lnTo>
                    <a:pt x="746" y="449"/>
                  </a:lnTo>
                  <a:lnTo>
                    <a:pt x="746" y="451"/>
                  </a:lnTo>
                  <a:lnTo>
                    <a:pt x="743" y="451"/>
                  </a:lnTo>
                  <a:lnTo>
                    <a:pt x="743" y="454"/>
                  </a:lnTo>
                  <a:lnTo>
                    <a:pt x="741" y="454"/>
                  </a:lnTo>
                  <a:lnTo>
                    <a:pt x="738" y="454"/>
                  </a:lnTo>
                  <a:lnTo>
                    <a:pt x="738" y="456"/>
                  </a:lnTo>
                  <a:lnTo>
                    <a:pt x="735" y="456"/>
                  </a:lnTo>
                  <a:lnTo>
                    <a:pt x="735" y="459"/>
                  </a:lnTo>
                  <a:lnTo>
                    <a:pt x="733" y="459"/>
                  </a:lnTo>
                  <a:lnTo>
                    <a:pt x="730" y="462"/>
                  </a:lnTo>
                  <a:lnTo>
                    <a:pt x="728" y="462"/>
                  </a:lnTo>
                  <a:lnTo>
                    <a:pt x="728" y="464"/>
                  </a:lnTo>
                  <a:lnTo>
                    <a:pt x="725" y="464"/>
                  </a:lnTo>
                  <a:lnTo>
                    <a:pt x="725" y="467"/>
                  </a:lnTo>
                  <a:lnTo>
                    <a:pt x="723" y="467"/>
                  </a:lnTo>
                  <a:lnTo>
                    <a:pt x="723" y="469"/>
                  </a:lnTo>
                  <a:lnTo>
                    <a:pt x="720" y="469"/>
                  </a:lnTo>
                  <a:lnTo>
                    <a:pt x="720" y="472"/>
                  </a:lnTo>
                  <a:lnTo>
                    <a:pt x="717" y="472"/>
                  </a:lnTo>
                  <a:lnTo>
                    <a:pt x="717" y="474"/>
                  </a:lnTo>
                  <a:lnTo>
                    <a:pt x="715" y="474"/>
                  </a:lnTo>
                  <a:lnTo>
                    <a:pt x="715" y="477"/>
                  </a:lnTo>
                  <a:lnTo>
                    <a:pt x="712" y="477"/>
                  </a:lnTo>
                  <a:lnTo>
                    <a:pt x="710" y="480"/>
                  </a:lnTo>
                  <a:lnTo>
                    <a:pt x="710" y="482"/>
                  </a:lnTo>
                  <a:lnTo>
                    <a:pt x="707" y="482"/>
                  </a:lnTo>
                  <a:lnTo>
                    <a:pt x="707" y="485"/>
                  </a:lnTo>
                  <a:lnTo>
                    <a:pt x="704" y="485"/>
                  </a:lnTo>
                  <a:lnTo>
                    <a:pt x="704" y="487"/>
                  </a:lnTo>
                  <a:lnTo>
                    <a:pt x="702" y="487"/>
                  </a:lnTo>
                  <a:lnTo>
                    <a:pt x="699" y="490"/>
                  </a:lnTo>
                  <a:lnTo>
                    <a:pt x="697" y="490"/>
                  </a:lnTo>
                  <a:lnTo>
                    <a:pt x="697" y="493"/>
                  </a:lnTo>
                  <a:lnTo>
                    <a:pt x="694" y="495"/>
                  </a:lnTo>
                  <a:lnTo>
                    <a:pt x="692" y="495"/>
                  </a:lnTo>
                  <a:lnTo>
                    <a:pt x="692" y="498"/>
                  </a:lnTo>
                  <a:lnTo>
                    <a:pt x="689" y="498"/>
                  </a:lnTo>
                  <a:lnTo>
                    <a:pt x="689" y="500"/>
                  </a:lnTo>
                  <a:lnTo>
                    <a:pt x="686" y="500"/>
                  </a:lnTo>
                  <a:lnTo>
                    <a:pt x="684" y="503"/>
                  </a:lnTo>
                  <a:lnTo>
                    <a:pt x="681" y="503"/>
                  </a:lnTo>
                  <a:lnTo>
                    <a:pt x="681" y="505"/>
                  </a:lnTo>
                  <a:lnTo>
                    <a:pt x="679" y="505"/>
                  </a:lnTo>
                  <a:lnTo>
                    <a:pt x="679" y="508"/>
                  </a:lnTo>
                  <a:lnTo>
                    <a:pt x="676" y="508"/>
                  </a:lnTo>
                  <a:lnTo>
                    <a:pt x="674" y="511"/>
                  </a:lnTo>
                  <a:lnTo>
                    <a:pt x="671" y="511"/>
                  </a:lnTo>
                  <a:lnTo>
                    <a:pt x="668" y="513"/>
                  </a:lnTo>
                  <a:lnTo>
                    <a:pt x="666" y="513"/>
                  </a:lnTo>
                  <a:lnTo>
                    <a:pt x="666" y="516"/>
                  </a:lnTo>
                  <a:lnTo>
                    <a:pt x="661" y="516"/>
                  </a:lnTo>
                  <a:lnTo>
                    <a:pt x="658" y="518"/>
                  </a:lnTo>
                  <a:lnTo>
                    <a:pt x="655" y="518"/>
                  </a:lnTo>
                  <a:lnTo>
                    <a:pt x="653" y="518"/>
                  </a:lnTo>
                  <a:lnTo>
                    <a:pt x="653" y="521"/>
                  </a:lnTo>
                  <a:lnTo>
                    <a:pt x="650" y="521"/>
                  </a:lnTo>
                  <a:lnTo>
                    <a:pt x="648" y="521"/>
                  </a:lnTo>
                  <a:lnTo>
                    <a:pt x="645" y="523"/>
                  </a:lnTo>
                  <a:lnTo>
                    <a:pt x="643" y="523"/>
                  </a:lnTo>
                  <a:lnTo>
                    <a:pt x="640" y="523"/>
                  </a:lnTo>
                  <a:lnTo>
                    <a:pt x="640" y="526"/>
                  </a:lnTo>
                  <a:lnTo>
                    <a:pt x="637" y="526"/>
                  </a:lnTo>
                  <a:lnTo>
                    <a:pt x="635" y="529"/>
                  </a:lnTo>
                  <a:lnTo>
                    <a:pt x="632" y="529"/>
                  </a:lnTo>
                  <a:lnTo>
                    <a:pt x="632" y="531"/>
                  </a:lnTo>
                  <a:lnTo>
                    <a:pt x="630" y="531"/>
                  </a:lnTo>
                  <a:lnTo>
                    <a:pt x="627" y="534"/>
                  </a:lnTo>
                  <a:lnTo>
                    <a:pt x="625" y="534"/>
                  </a:lnTo>
                  <a:lnTo>
                    <a:pt x="625" y="536"/>
                  </a:lnTo>
                  <a:lnTo>
                    <a:pt x="622" y="536"/>
                  </a:lnTo>
                  <a:lnTo>
                    <a:pt x="619" y="539"/>
                  </a:lnTo>
                  <a:lnTo>
                    <a:pt x="617" y="542"/>
                  </a:lnTo>
                  <a:lnTo>
                    <a:pt x="614" y="542"/>
                  </a:lnTo>
                  <a:lnTo>
                    <a:pt x="614" y="544"/>
                  </a:lnTo>
                  <a:lnTo>
                    <a:pt x="612" y="544"/>
                  </a:lnTo>
                  <a:lnTo>
                    <a:pt x="609" y="544"/>
                  </a:lnTo>
                  <a:lnTo>
                    <a:pt x="609" y="547"/>
                  </a:lnTo>
                  <a:lnTo>
                    <a:pt x="606" y="547"/>
                  </a:lnTo>
                  <a:lnTo>
                    <a:pt x="604" y="547"/>
                  </a:lnTo>
                  <a:lnTo>
                    <a:pt x="604" y="549"/>
                  </a:lnTo>
                  <a:lnTo>
                    <a:pt x="601" y="549"/>
                  </a:lnTo>
                  <a:lnTo>
                    <a:pt x="599" y="549"/>
                  </a:lnTo>
                  <a:lnTo>
                    <a:pt x="599" y="552"/>
                  </a:lnTo>
                  <a:lnTo>
                    <a:pt x="596" y="552"/>
                  </a:lnTo>
                  <a:lnTo>
                    <a:pt x="594" y="552"/>
                  </a:lnTo>
                  <a:lnTo>
                    <a:pt x="591" y="552"/>
                  </a:lnTo>
                  <a:lnTo>
                    <a:pt x="588" y="552"/>
                  </a:lnTo>
                  <a:lnTo>
                    <a:pt x="586" y="552"/>
                  </a:lnTo>
                  <a:lnTo>
                    <a:pt x="583" y="552"/>
                  </a:lnTo>
                  <a:lnTo>
                    <a:pt x="581" y="552"/>
                  </a:lnTo>
                  <a:lnTo>
                    <a:pt x="578" y="552"/>
                  </a:lnTo>
                  <a:lnTo>
                    <a:pt x="576" y="552"/>
                  </a:lnTo>
                  <a:lnTo>
                    <a:pt x="573" y="552"/>
                  </a:lnTo>
                  <a:lnTo>
                    <a:pt x="570" y="552"/>
                  </a:lnTo>
                  <a:lnTo>
                    <a:pt x="568" y="552"/>
                  </a:lnTo>
                  <a:lnTo>
                    <a:pt x="565" y="552"/>
                  </a:lnTo>
                  <a:lnTo>
                    <a:pt x="563" y="552"/>
                  </a:lnTo>
                  <a:lnTo>
                    <a:pt x="560" y="552"/>
                  </a:lnTo>
                  <a:lnTo>
                    <a:pt x="557" y="552"/>
                  </a:lnTo>
                  <a:lnTo>
                    <a:pt x="555" y="552"/>
                  </a:lnTo>
                  <a:lnTo>
                    <a:pt x="552" y="552"/>
                  </a:lnTo>
                  <a:lnTo>
                    <a:pt x="550" y="552"/>
                  </a:lnTo>
                  <a:lnTo>
                    <a:pt x="547" y="552"/>
                  </a:lnTo>
                  <a:lnTo>
                    <a:pt x="545" y="552"/>
                  </a:lnTo>
                  <a:lnTo>
                    <a:pt x="542" y="552"/>
                  </a:lnTo>
                  <a:lnTo>
                    <a:pt x="539" y="552"/>
                  </a:lnTo>
                  <a:lnTo>
                    <a:pt x="537" y="552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2" y="549"/>
                  </a:lnTo>
                  <a:lnTo>
                    <a:pt x="529" y="549"/>
                  </a:lnTo>
                  <a:lnTo>
                    <a:pt x="527" y="549"/>
                  </a:lnTo>
                  <a:lnTo>
                    <a:pt x="524" y="549"/>
                  </a:lnTo>
                  <a:lnTo>
                    <a:pt x="521" y="549"/>
                  </a:lnTo>
                  <a:lnTo>
                    <a:pt x="521" y="547"/>
                  </a:lnTo>
                  <a:lnTo>
                    <a:pt x="519" y="547"/>
                  </a:lnTo>
                  <a:lnTo>
                    <a:pt x="516" y="547"/>
                  </a:lnTo>
                  <a:lnTo>
                    <a:pt x="514" y="547"/>
                  </a:lnTo>
                  <a:lnTo>
                    <a:pt x="511" y="547"/>
                  </a:lnTo>
                  <a:lnTo>
                    <a:pt x="508" y="544"/>
                  </a:lnTo>
                  <a:lnTo>
                    <a:pt x="506" y="544"/>
                  </a:lnTo>
                  <a:lnTo>
                    <a:pt x="503" y="544"/>
                  </a:lnTo>
                  <a:lnTo>
                    <a:pt x="501" y="544"/>
                  </a:lnTo>
                  <a:lnTo>
                    <a:pt x="501" y="542"/>
                  </a:lnTo>
                  <a:lnTo>
                    <a:pt x="498" y="542"/>
                  </a:lnTo>
                  <a:lnTo>
                    <a:pt x="496" y="542"/>
                  </a:lnTo>
                  <a:lnTo>
                    <a:pt x="493" y="542"/>
                  </a:lnTo>
                  <a:lnTo>
                    <a:pt x="490" y="539"/>
                  </a:lnTo>
                  <a:lnTo>
                    <a:pt x="488" y="539"/>
                  </a:lnTo>
                  <a:lnTo>
                    <a:pt x="485" y="539"/>
                  </a:lnTo>
                  <a:lnTo>
                    <a:pt x="483" y="539"/>
                  </a:lnTo>
                  <a:lnTo>
                    <a:pt x="480" y="536"/>
                  </a:lnTo>
                  <a:lnTo>
                    <a:pt x="478" y="536"/>
                  </a:lnTo>
                  <a:lnTo>
                    <a:pt x="475" y="536"/>
                  </a:lnTo>
                  <a:lnTo>
                    <a:pt x="472" y="536"/>
                  </a:lnTo>
                  <a:lnTo>
                    <a:pt x="470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2" y="536"/>
                  </a:lnTo>
                  <a:lnTo>
                    <a:pt x="459" y="536"/>
                  </a:lnTo>
                  <a:lnTo>
                    <a:pt x="457" y="536"/>
                  </a:lnTo>
                  <a:lnTo>
                    <a:pt x="454" y="536"/>
                  </a:lnTo>
                  <a:lnTo>
                    <a:pt x="454" y="534"/>
                  </a:lnTo>
                  <a:lnTo>
                    <a:pt x="452" y="534"/>
                  </a:lnTo>
                  <a:lnTo>
                    <a:pt x="452" y="536"/>
                  </a:lnTo>
                  <a:lnTo>
                    <a:pt x="449" y="534"/>
                  </a:lnTo>
                  <a:lnTo>
                    <a:pt x="449" y="536"/>
                  </a:lnTo>
                  <a:lnTo>
                    <a:pt x="447" y="536"/>
                  </a:lnTo>
                  <a:lnTo>
                    <a:pt x="444" y="536"/>
                  </a:lnTo>
                  <a:lnTo>
                    <a:pt x="444" y="534"/>
                  </a:lnTo>
                  <a:lnTo>
                    <a:pt x="444" y="536"/>
                  </a:lnTo>
                  <a:lnTo>
                    <a:pt x="441" y="536"/>
                  </a:lnTo>
                  <a:lnTo>
                    <a:pt x="439" y="536"/>
                  </a:lnTo>
                  <a:lnTo>
                    <a:pt x="439" y="539"/>
                  </a:lnTo>
                  <a:lnTo>
                    <a:pt x="436" y="539"/>
                  </a:lnTo>
                  <a:lnTo>
                    <a:pt x="434" y="539"/>
                  </a:lnTo>
                  <a:lnTo>
                    <a:pt x="434" y="542"/>
                  </a:lnTo>
                  <a:lnTo>
                    <a:pt x="431" y="542"/>
                  </a:lnTo>
                  <a:lnTo>
                    <a:pt x="431" y="544"/>
                  </a:lnTo>
                  <a:lnTo>
                    <a:pt x="429" y="544"/>
                  </a:lnTo>
                  <a:lnTo>
                    <a:pt x="426" y="544"/>
                  </a:lnTo>
                  <a:lnTo>
                    <a:pt x="426" y="547"/>
                  </a:lnTo>
                  <a:lnTo>
                    <a:pt x="423" y="547"/>
                  </a:lnTo>
                  <a:lnTo>
                    <a:pt x="423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18" y="552"/>
                  </a:lnTo>
                  <a:lnTo>
                    <a:pt x="416" y="552"/>
                  </a:lnTo>
                  <a:lnTo>
                    <a:pt x="413" y="552"/>
                  </a:lnTo>
                  <a:lnTo>
                    <a:pt x="413" y="554"/>
                  </a:lnTo>
                  <a:lnTo>
                    <a:pt x="410" y="554"/>
                  </a:lnTo>
                  <a:lnTo>
                    <a:pt x="408" y="554"/>
                  </a:lnTo>
                  <a:lnTo>
                    <a:pt x="408" y="557"/>
                  </a:lnTo>
                  <a:lnTo>
                    <a:pt x="408" y="560"/>
                  </a:lnTo>
                  <a:lnTo>
                    <a:pt x="405" y="560"/>
                  </a:lnTo>
                  <a:lnTo>
                    <a:pt x="405" y="562"/>
                  </a:lnTo>
                  <a:lnTo>
                    <a:pt x="405" y="565"/>
                  </a:lnTo>
                  <a:lnTo>
                    <a:pt x="403" y="565"/>
                  </a:lnTo>
                  <a:lnTo>
                    <a:pt x="403" y="567"/>
                  </a:lnTo>
                  <a:lnTo>
                    <a:pt x="403" y="570"/>
                  </a:lnTo>
                  <a:lnTo>
                    <a:pt x="403" y="572"/>
                  </a:lnTo>
                  <a:lnTo>
                    <a:pt x="400" y="572"/>
                  </a:lnTo>
                  <a:lnTo>
                    <a:pt x="400" y="575"/>
                  </a:lnTo>
                  <a:lnTo>
                    <a:pt x="398" y="575"/>
                  </a:lnTo>
                  <a:lnTo>
                    <a:pt x="395" y="575"/>
                  </a:lnTo>
                  <a:lnTo>
                    <a:pt x="395" y="578"/>
                  </a:lnTo>
                  <a:lnTo>
                    <a:pt x="392" y="578"/>
                  </a:lnTo>
                  <a:lnTo>
                    <a:pt x="392" y="580"/>
                  </a:lnTo>
                  <a:lnTo>
                    <a:pt x="390" y="580"/>
                  </a:lnTo>
                  <a:lnTo>
                    <a:pt x="387" y="580"/>
                  </a:lnTo>
                  <a:lnTo>
                    <a:pt x="385" y="580"/>
                  </a:lnTo>
                  <a:lnTo>
                    <a:pt x="382" y="578"/>
                  </a:lnTo>
                  <a:lnTo>
                    <a:pt x="380" y="575"/>
                  </a:lnTo>
                  <a:lnTo>
                    <a:pt x="380" y="572"/>
                  </a:lnTo>
                  <a:lnTo>
                    <a:pt x="377" y="572"/>
                  </a:lnTo>
                  <a:lnTo>
                    <a:pt x="374" y="572"/>
                  </a:lnTo>
                  <a:lnTo>
                    <a:pt x="372" y="572"/>
                  </a:lnTo>
                  <a:lnTo>
                    <a:pt x="372" y="570"/>
                  </a:lnTo>
                  <a:lnTo>
                    <a:pt x="369" y="570"/>
                  </a:lnTo>
                  <a:lnTo>
                    <a:pt x="367" y="570"/>
                  </a:lnTo>
                  <a:lnTo>
                    <a:pt x="364" y="570"/>
                  </a:lnTo>
                  <a:lnTo>
                    <a:pt x="362" y="570"/>
                  </a:lnTo>
                  <a:lnTo>
                    <a:pt x="359" y="570"/>
                  </a:lnTo>
                  <a:lnTo>
                    <a:pt x="356" y="570"/>
                  </a:lnTo>
                  <a:lnTo>
                    <a:pt x="356" y="572"/>
                  </a:lnTo>
                  <a:lnTo>
                    <a:pt x="354" y="572"/>
                  </a:lnTo>
                  <a:lnTo>
                    <a:pt x="351" y="572"/>
                  </a:lnTo>
                  <a:lnTo>
                    <a:pt x="349" y="572"/>
                  </a:lnTo>
                  <a:lnTo>
                    <a:pt x="346" y="572"/>
                  </a:lnTo>
                  <a:lnTo>
                    <a:pt x="346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1" y="578"/>
                  </a:lnTo>
                  <a:lnTo>
                    <a:pt x="338" y="578"/>
                  </a:lnTo>
                  <a:lnTo>
                    <a:pt x="336" y="578"/>
                  </a:lnTo>
                  <a:lnTo>
                    <a:pt x="336" y="580"/>
                  </a:lnTo>
                  <a:lnTo>
                    <a:pt x="333" y="580"/>
                  </a:lnTo>
                  <a:lnTo>
                    <a:pt x="333" y="583"/>
                  </a:lnTo>
                  <a:lnTo>
                    <a:pt x="331" y="583"/>
                  </a:lnTo>
                  <a:lnTo>
                    <a:pt x="328" y="583"/>
                  </a:lnTo>
                  <a:lnTo>
                    <a:pt x="325" y="583"/>
                  </a:lnTo>
                  <a:lnTo>
                    <a:pt x="323" y="583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5"/>
                  </a:lnTo>
                  <a:lnTo>
                    <a:pt x="315" y="585"/>
                  </a:lnTo>
                  <a:lnTo>
                    <a:pt x="313" y="585"/>
                  </a:lnTo>
                  <a:lnTo>
                    <a:pt x="310" y="585"/>
                  </a:lnTo>
                  <a:lnTo>
                    <a:pt x="310" y="588"/>
                  </a:lnTo>
                  <a:lnTo>
                    <a:pt x="310" y="591"/>
                  </a:lnTo>
                  <a:lnTo>
                    <a:pt x="307" y="591"/>
                  </a:lnTo>
                  <a:lnTo>
                    <a:pt x="307" y="593"/>
                  </a:lnTo>
                  <a:lnTo>
                    <a:pt x="307" y="596"/>
                  </a:lnTo>
                  <a:lnTo>
                    <a:pt x="305" y="596"/>
                  </a:lnTo>
                  <a:lnTo>
                    <a:pt x="302" y="596"/>
                  </a:lnTo>
                  <a:lnTo>
                    <a:pt x="302" y="598"/>
                  </a:lnTo>
                  <a:lnTo>
                    <a:pt x="300" y="598"/>
                  </a:lnTo>
                  <a:lnTo>
                    <a:pt x="297" y="598"/>
                  </a:lnTo>
                  <a:lnTo>
                    <a:pt x="294" y="598"/>
                  </a:lnTo>
                  <a:lnTo>
                    <a:pt x="292" y="598"/>
                  </a:lnTo>
                  <a:lnTo>
                    <a:pt x="292" y="601"/>
                  </a:lnTo>
                  <a:lnTo>
                    <a:pt x="292" y="603"/>
                  </a:lnTo>
                  <a:lnTo>
                    <a:pt x="289" y="603"/>
                  </a:lnTo>
                  <a:lnTo>
                    <a:pt x="287" y="603"/>
                  </a:lnTo>
                  <a:lnTo>
                    <a:pt x="287" y="606"/>
                  </a:lnTo>
                  <a:lnTo>
                    <a:pt x="284" y="606"/>
                  </a:lnTo>
                  <a:lnTo>
                    <a:pt x="282" y="606"/>
                  </a:lnTo>
                  <a:lnTo>
                    <a:pt x="279" y="606"/>
                  </a:lnTo>
                  <a:lnTo>
                    <a:pt x="279" y="609"/>
                  </a:lnTo>
                  <a:lnTo>
                    <a:pt x="276" y="609"/>
                  </a:lnTo>
                  <a:lnTo>
                    <a:pt x="274" y="609"/>
                  </a:lnTo>
                  <a:lnTo>
                    <a:pt x="271" y="609"/>
                  </a:lnTo>
                  <a:lnTo>
                    <a:pt x="271" y="606"/>
                  </a:lnTo>
                  <a:lnTo>
                    <a:pt x="269" y="606"/>
                  </a:lnTo>
                  <a:lnTo>
                    <a:pt x="266" y="606"/>
                  </a:lnTo>
                  <a:lnTo>
                    <a:pt x="266" y="603"/>
                  </a:lnTo>
                  <a:lnTo>
                    <a:pt x="264" y="603"/>
                  </a:lnTo>
                  <a:lnTo>
                    <a:pt x="264" y="601"/>
                  </a:lnTo>
                  <a:lnTo>
                    <a:pt x="261" y="601"/>
                  </a:lnTo>
                  <a:lnTo>
                    <a:pt x="258" y="601"/>
                  </a:lnTo>
                  <a:lnTo>
                    <a:pt x="256" y="601"/>
                  </a:lnTo>
                  <a:lnTo>
                    <a:pt x="256" y="603"/>
                  </a:lnTo>
                  <a:lnTo>
                    <a:pt x="253" y="603"/>
                  </a:lnTo>
                  <a:lnTo>
                    <a:pt x="251" y="603"/>
                  </a:lnTo>
                  <a:lnTo>
                    <a:pt x="248" y="603"/>
                  </a:lnTo>
                  <a:lnTo>
                    <a:pt x="248" y="606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0" y="606"/>
                  </a:lnTo>
                  <a:lnTo>
                    <a:pt x="238" y="606"/>
                  </a:lnTo>
                  <a:lnTo>
                    <a:pt x="238" y="609"/>
                  </a:lnTo>
                  <a:lnTo>
                    <a:pt x="235" y="609"/>
                  </a:lnTo>
                  <a:lnTo>
                    <a:pt x="235" y="611"/>
                  </a:lnTo>
                  <a:lnTo>
                    <a:pt x="233" y="611"/>
                  </a:lnTo>
                  <a:lnTo>
                    <a:pt x="233" y="614"/>
                  </a:lnTo>
                  <a:lnTo>
                    <a:pt x="230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5" y="619"/>
                  </a:lnTo>
                  <a:lnTo>
                    <a:pt x="222" y="619"/>
                  </a:lnTo>
                  <a:lnTo>
                    <a:pt x="222" y="621"/>
                  </a:lnTo>
                  <a:lnTo>
                    <a:pt x="222" y="624"/>
                  </a:lnTo>
                  <a:lnTo>
                    <a:pt x="220" y="624"/>
                  </a:lnTo>
                  <a:lnTo>
                    <a:pt x="220" y="627"/>
                  </a:lnTo>
                  <a:lnTo>
                    <a:pt x="217" y="627"/>
                  </a:lnTo>
                  <a:lnTo>
                    <a:pt x="217" y="629"/>
                  </a:lnTo>
                  <a:lnTo>
                    <a:pt x="215" y="629"/>
                  </a:lnTo>
                  <a:lnTo>
                    <a:pt x="215" y="632"/>
                  </a:lnTo>
                  <a:lnTo>
                    <a:pt x="212" y="632"/>
                  </a:lnTo>
                  <a:lnTo>
                    <a:pt x="212" y="634"/>
                  </a:lnTo>
                  <a:lnTo>
                    <a:pt x="209" y="634"/>
                  </a:lnTo>
                  <a:lnTo>
                    <a:pt x="209" y="637"/>
                  </a:lnTo>
                  <a:lnTo>
                    <a:pt x="207" y="637"/>
                  </a:lnTo>
                  <a:lnTo>
                    <a:pt x="207" y="639"/>
                  </a:lnTo>
                  <a:lnTo>
                    <a:pt x="204" y="639"/>
                  </a:lnTo>
                  <a:lnTo>
                    <a:pt x="204" y="642"/>
                  </a:lnTo>
                  <a:lnTo>
                    <a:pt x="202" y="642"/>
                  </a:lnTo>
                  <a:lnTo>
                    <a:pt x="202" y="645"/>
                  </a:lnTo>
                  <a:lnTo>
                    <a:pt x="199" y="645"/>
                  </a:lnTo>
                  <a:lnTo>
                    <a:pt x="199" y="647"/>
                  </a:lnTo>
                  <a:lnTo>
                    <a:pt x="196" y="650"/>
                  </a:lnTo>
                  <a:lnTo>
                    <a:pt x="194" y="652"/>
                  </a:lnTo>
                  <a:lnTo>
                    <a:pt x="186" y="639"/>
                  </a:lnTo>
                  <a:lnTo>
                    <a:pt x="186" y="637"/>
                  </a:lnTo>
                  <a:lnTo>
                    <a:pt x="184" y="634"/>
                  </a:lnTo>
                  <a:lnTo>
                    <a:pt x="181" y="632"/>
                  </a:lnTo>
                  <a:lnTo>
                    <a:pt x="178" y="629"/>
                  </a:lnTo>
                  <a:lnTo>
                    <a:pt x="178" y="627"/>
                  </a:lnTo>
                  <a:lnTo>
                    <a:pt x="176" y="627"/>
                  </a:lnTo>
                  <a:lnTo>
                    <a:pt x="173" y="624"/>
                  </a:lnTo>
                  <a:lnTo>
                    <a:pt x="166" y="621"/>
                  </a:lnTo>
                  <a:lnTo>
                    <a:pt x="163" y="621"/>
                  </a:lnTo>
                  <a:lnTo>
                    <a:pt x="160" y="619"/>
                  </a:lnTo>
                  <a:lnTo>
                    <a:pt x="158" y="619"/>
                  </a:lnTo>
                  <a:lnTo>
                    <a:pt x="155" y="616"/>
                  </a:lnTo>
                  <a:lnTo>
                    <a:pt x="153" y="614"/>
                  </a:lnTo>
                  <a:lnTo>
                    <a:pt x="150" y="611"/>
                  </a:lnTo>
                  <a:lnTo>
                    <a:pt x="150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1"/>
                  </a:lnTo>
                  <a:lnTo>
                    <a:pt x="150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45" y="591"/>
                  </a:lnTo>
                  <a:lnTo>
                    <a:pt x="145" y="585"/>
                  </a:lnTo>
                  <a:lnTo>
                    <a:pt x="142" y="580"/>
                  </a:lnTo>
                  <a:lnTo>
                    <a:pt x="140" y="578"/>
                  </a:lnTo>
                  <a:lnTo>
                    <a:pt x="140" y="575"/>
                  </a:lnTo>
                  <a:lnTo>
                    <a:pt x="140" y="572"/>
                  </a:lnTo>
                  <a:lnTo>
                    <a:pt x="140" y="570"/>
                  </a:lnTo>
                  <a:lnTo>
                    <a:pt x="140" y="565"/>
                  </a:lnTo>
                  <a:lnTo>
                    <a:pt x="137" y="562"/>
                  </a:lnTo>
                  <a:lnTo>
                    <a:pt x="137" y="560"/>
                  </a:lnTo>
                  <a:lnTo>
                    <a:pt x="137" y="557"/>
                  </a:lnTo>
                  <a:lnTo>
                    <a:pt x="137" y="554"/>
                  </a:lnTo>
                  <a:lnTo>
                    <a:pt x="137" y="552"/>
                  </a:lnTo>
                  <a:lnTo>
                    <a:pt x="137" y="549"/>
                  </a:lnTo>
                  <a:lnTo>
                    <a:pt x="140" y="547"/>
                  </a:lnTo>
                  <a:lnTo>
                    <a:pt x="142" y="547"/>
                  </a:lnTo>
                  <a:lnTo>
                    <a:pt x="142" y="544"/>
                  </a:lnTo>
                  <a:lnTo>
                    <a:pt x="142" y="542"/>
                  </a:lnTo>
                  <a:lnTo>
                    <a:pt x="142" y="539"/>
                  </a:lnTo>
                  <a:lnTo>
                    <a:pt x="142" y="536"/>
                  </a:lnTo>
                  <a:lnTo>
                    <a:pt x="142" y="534"/>
                  </a:lnTo>
                  <a:lnTo>
                    <a:pt x="142" y="531"/>
                  </a:lnTo>
                  <a:lnTo>
                    <a:pt x="145" y="531"/>
                  </a:lnTo>
                  <a:lnTo>
                    <a:pt x="145" y="529"/>
                  </a:lnTo>
                  <a:lnTo>
                    <a:pt x="147" y="529"/>
                  </a:lnTo>
                  <a:lnTo>
                    <a:pt x="150" y="529"/>
                  </a:lnTo>
                  <a:lnTo>
                    <a:pt x="150" y="526"/>
                  </a:lnTo>
                  <a:lnTo>
                    <a:pt x="153" y="526"/>
                  </a:lnTo>
                  <a:lnTo>
                    <a:pt x="155" y="526"/>
                  </a:lnTo>
                  <a:lnTo>
                    <a:pt x="158" y="526"/>
                  </a:lnTo>
                  <a:lnTo>
                    <a:pt x="160" y="526"/>
                  </a:lnTo>
                  <a:lnTo>
                    <a:pt x="163" y="526"/>
                  </a:lnTo>
                  <a:lnTo>
                    <a:pt x="166" y="526"/>
                  </a:lnTo>
                  <a:lnTo>
                    <a:pt x="168" y="526"/>
                  </a:lnTo>
                  <a:lnTo>
                    <a:pt x="171" y="526"/>
                  </a:lnTo>
                  <a:lnTo>
                    <a:pt x="171" y="523"/>
                  </a:lnTo>
                  <a:lnTo>
                    <a:pt x="173" y="523"/>
                  </a:lnTo>
                  <a:lnTo>
                    <a:pt x="173" y="521"/>
                  </a:lnTo>
                  <a:lnTo>
                    <a:pt x="176" y="521"/>
                  </a:lnTo>
                  <a:lnTo>
                    <a:pt x="176" y="516"/>
                  </a:lnTo>
                  <a:lnTo>
                    <a:pt x="176" y="513"/>
                  </a:lnTo>
                  <a:lnTo>
                    <a:pt x="178" y="511"/>
                  </a:lnTo>
                  <a:lnTo>
                    <a:pt x="178" y="508"/>
                  </a:lnTo>
                  <a:lnTo>
                    <a:pt x="178" y="505"/>
                  </a:lnTo>
                  <a:lnTo>
                    <a:pt x="178" y="503"/>
                  </a:lnTo>
                  <a:lnTo>
                    <a:pt x="178" y="500"/>
                  </a:lnTo>
                  <a:lnTo>
                    <a:pt x="178" y="498"/>
                  </a:lnTo>
                  <a:lnTo>
                    <a:pt x="178" y="495"/>
                  </a:lnTo>
                  <a:lnTo>
                    <a:pt x="178" y="493"/>
                  </a:lnTo>
                  <a:lnTo>
                    <a:pt x="178" y="490"/>
                  </a:lnTo>
                  <a:lnTo>
                    <a:pt x="178" y="487"/>
                  </a:lnTo>
                  <a:lnTo>
                    <a:pt x="178" y="485"/>
                  </a:lnTo>
                  <a:lnTo>
                    <a:pt x="176" y="482"/>
                  </a:lnTo>
                  <a:lnTo>
                    <a:pt x="173" y="482"/>
                  </a:lnTo>
                  <a:lnTo>
                    <a:pt x="171" y="480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8" y="472"/>
                  </a:lnTo>
                  <a:lnTo>
                    <a:pt x="168" y="469"/>
                  </a:lnTo>
                  <a:lnTo>
                    <a:pt x="166" y="469"/>
                  </a:lnTo>
                  <a:lnTo>
                    <a:pt x="166" y="467"/>
                  </a:lnTo>
                  <a:lnTo>
                    <a:pt x="163" y="467"/>
                  </a:lnTo>
                  <a:lnTo>
                    <a:pt x="160" y="464"/>
                  </a:lnTo>
                  <a:lnTo>
                    <a:pt x="158" y="462"/>
                  </a:lnTo>
                  <a:lnTo>
                    <a:pt x="155" y="462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9"/>
                  </a:lnTo>
                  <a:lnTo>
                    <a:pt x="147" y="459"/>
                  </a:lnTo>
                  <a:lnTo>
                    <a:pt x="147" y="456"/>
                  </a:lnTo>
                  <a:lnTo>
                    <a:pt x="147" y="454"/>
                  </a:lnTo>
                  <a:lnTo>
                    <a:pt x="145" y="451"/>
                  </a:lnTo>
                  <a:lnTo>
                    <a:pt x="145" y="449"/>
                  </a:lnTo>
                  <a:lnTo>
                    <a:pt x="142" y="449"/>
                  </a:lnTo>
                  <a:lnTo>
                    <a:pt x="140" y="449"/>
                  </a:lnTo>
                  <a:lnTo>
                    <a:pt x="137" y="449"/>
                  </a:lnTo>
                  <a:lnTo>
                    <a:pt x="137" y="446"/>
                  </a:lnTo>
                  <a:lnTo>
                    <a:pt x="135" y="446"/>
                  </a:lnTo>
                  <a:lnTo>
                    <a:pt x="132" y="446"/>
                  </a:lnTo>
                  <a:lnTo>
                    <a:pt x="132" y="449"/>
                  </a:lnTo>
                  <a:lnTo>
                    <a:pt x="129" y="449"/>
                  </a:lnTo>
                  <a:lnTo>
                    <a:pt x="127" y="451"/>
                  </a:lnTo>
                  <a:lnTo>
                    <a:pt x="124" y="451"/>
                  </a:lnTo>
                  <a:lnTo>
                    <a:pt x="122" y="451"/>
                  </a:lnTo>
                  <a:lnTo>
                    <a:pt x="119" y="451"/>
                  </a:lnTo>
                  <a:lnTo>
                    <a:pt x="117" y="451"/>
                  </a:lnTo>
                  <a:lnTo>
                    <a:pt x="114" y="451"/>
                  </a:lnTo>
                  <a:lnTo>
                    <a:pt x="114" y="454"/>
                  </a:lnTo>
                  <a:lnTo>
                    <a:pt x="111" y="454"/>
                  </a:lnTo>
                  <a:lnTo>
                    <a:pt x="111" y="451"/>
                  </a:lnTo>
                  <a:lnTo>
                    <a:pt x="109" y="451"/>
                  </a:lnTo>
                  <a:lnTo>
                    <a:pt x="109" y="449"/>
                  </a:lnTo>
                  <a:lnTo>
                    <a:pt x="106" y="449"/>
                  </a:lnTo>
                  <a:lnTo>
                    <a:pt x="104" y="446"/>
                  </a:lnTo>
                  <a:lnTo>
                    <a:pt x="101" y="444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6" y="438"/>
                  </a:lnTo>
                  <a:lnTo>
                    <a:pt x="93" y="438"/>
                  </a:ln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86" y="441"/>
                  </a:lnTo>
                  <a:lnTo>
                    <a:pt x="83" y="441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0" y="436"/>
                  </a:lnTo>
                  <a:lnTo>
                    <a:pt x="80" y="433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6"/>
                  </a:lnTo>
                  <a:lnTo>
                    <a:pt x="73" y="436"/>
                  </a:lnTo>
                  <a:lnTo>
                    <a:pt x="70" y="436"/>
                  </a:lnTo>
                  <a:lnTo>
                    <a:pt x="70" y="433"/>
                  </a:lnTo>
                  <a:lnTo>
                    <a:pt x="73" y="431"/>
                  </a:lnTo>
                  <a:lnTo>
                    <a:pt x="73" y="428"/>
                  </a:lnTo>
                  <a:lnTo>
                    <a:pt x="73" y="425"/>
                  </a:lnTo>
                  <a:lnTo>
                    <a:pt x="73" y="423"/>
                  </a:lnTo>
                  <a:lnTo>
                    <a:pt x="70" y="420"/>
                  </a:lnTo>
                  <a:lnTo>
                    <a:pt x="68" y="420"/>
                  </a:lnTo>
                  <a:lnTo>
                    <a:pt x="68" y="418"/>
                  </a:lnTo>
                  <a:lnTo>
                    <a:pt x="65" y="418"/>
                  </a:lnTo>
                  <a:lnTo>
                    <a:pt x="62" y="418"/>
                  </a:lnTo>
                  <a:lnTo>
                    <a:pt x="60" y="418"/>
                  </a:lnTo>
                  <a:lnTo>
                    <a:pt x="57" y="418"/>
                  </a:lnTo>
                  <a:lnTo>
                    <a:pt x="57" y="415"/>
                  </a:lnTo>
                  <a:lnTo>
                    <a:pt x="55" y="415"/>
                  </a:lnTo>
                  <a:lnTo>
                    <a:pt x="52" y="415"/>
                  </a:lnTo>
                  <a:lnTo>
                    <a:pt x="52" y="413"/>
                  </a:lnTo>
                  <a:lnTo>
                    <a:pt x="49" y="413"/>
                  </a:lnTo>
                  <a:lnTo>
                    <a:pt x="47" y="413"/>
                  </a:lnTo>
                  <a:lnTo>
                    <a:pt x="47" y="410"/>
                  </a:lnTo>
                  <a:lnTo>
                    <a:pt x="44" y="410"/>
                  </a:lnTo>
                  <a:lnTo>
                    <a:pt x="42" y="410"/>
                  </a:lnTo>
                  <a:lnTo>
                    <a:pt x="42" y="413"/>
                  </a:lnTo>
                  <a:lnTo>
                    <a:pt x="39" y="413"/>
                  </a:lnTo>
                  <a:lnTo>
                    <a:pt x="37" y="410"/>
                  </a:lnTo>
                  <a:lnTo>
                    <a:pt x="34" y="407"/>
                  </a:lnTo>
                  <a:lnTo>
                    <a:pt x="31" y="405"/>
                  </a:lnTo>
                  <a:lnTo>
                    <a:pt x="29" y="402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4" y="400"/>
                  </a:lnTo>
                  <a:lnTo>
                    <a:pt x="21" y="400"/>
                  </a:lnTo>
                  <a:lnTo>
                    <a:pt x="21" y="397"/>
                  </a:lnTo>
                  <a:lnTo>
                    <a:pt x="19" y="397"/>
                  </a:lnTo>
                  <a:lnTo>
                    <a:pt x="16" y="397"/>
                  </a:lnTo>
                  <a:lnTo>
                    <a:pt x="16" y="395"/>
                  </a:lnTo>
                  <a:lnTo>
                    <a:pt x="16" y="392"/>
                  </a:lnTo>
                  <a:lnTo>
                    <a:pt x="16" y="395"/>
                  </a:lnTo>
                  <a:lnTo>
                    <a:pt x="19" y="392"/>
                  </a:lnTo>
                  <a:lnTo>
                    <a:pt x="16" y="392"/>
                  </a:lnTo>
                  <a:lnTo>
                    <a:pt x="16" y="389"/>
                  </a:lnTo>
                  <a:lnTo>
                    <a:pt x="19" y="389"/>
                  </a:lnTo>
                  <a:lnTo>
                    <a:pt x="16" y="387"/>
                  </a:lnTo>
                  <a:lnTo>
                    <a:pt x="19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6" y="379"/>
                  </a:lnTo>
                  <a:lnTo>
                    <a:pt x="19" y="379"/>
                  </a:lnTo>
                  <a:lnTo>
                    <a:pt x="16" y="377"/>
                  </a:lnTo>
                  <a:lnTo>
                    <a:pt x="13" y="374"/>
                  </a:lnTo>
                  <a:lnTo>
                    <a:pt x="16" y="374"/>
                  </a:lnTo>
                  <a:lnTo>
                    <a:pt x="13" y="374"/>
                  </a:lnTo>
                  <a:lnTo>
                    <a:pt x="13" y="371"/>
                  </a:lnTo>
                  <a:lnTo>
                    <a:pt x="13" y="369"/>
                  </a:lnTo>
                  <a:lnTo>
                    <a:pt x="11" y="369"/>
                  </a:lnTo>
                  <a:lnTo>
                    <a:pt x="11" y="366"/>
                  </a:lnTo>
                  <a:lnTo>
                    <a:pt x="11" y="364"/>
                  </a:lnTo>
                  <a:lnTo>
                    <a:pt x="11" y="361"/>
                  </a:lnTo>
                  <a:lnTo>
                    <a:pt x="11" y="358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3" y="353"/>
                  </a:lnTo>
                  <a:lnTo>
                    <a:pt x="11" y="351"/>
                  </a:lnTo>
                  <a:lnTo>
                    <a:pt x="8" y="351"/>
                  </a:lnTo>
                  <a:lnTo>
                    <a:pt x="8" y="348"/>
                  </a:lnTo>
                  <a:lnTo>
                    <a:pt x="6" y="348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3" y="340"/>
                  </a:lnTo>
                  <a:lnTo>
                    <a:pt x="3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3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6" y="325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8" y="317"/>
                  </a:lnTo>
                  <a:lnTo>
                    <a:pt x="8" y="315"/>
                  </a:lnTo>
                  <a:lnTo>
                    <a:pt x="8" y="312"/>
                  </a:lnTo>
                  <a:lnTo>
                    <a:pt x="11" y="312"/>
                  </a:lnTo>
                  <a:lnTo>
                    <a:pt x="11" y="309"/>
                  </a:lnTo>
                  <a:lnTo>
                    <a:pt x="11" y="307"/>
                  </a:lnTo>
                  <a:lnTo>
                    <a:pt x="11" y="304"/>
                  </a:lnTo>
                  <a:lnTo>
                    <a:pt x="11" y="302"/>
                  </a:lnTo>
                  <a:lnTo>
                    <a:pt x="11" y="299"/>
                  </a:lnTo>
                  <a:lnTo>
                    <a:pt x="11" y="297"/>
                  </a:lnTo>
                  <a:lnTo>
                    <a:pt x="13" y="297"/>
                  </a:lnTo>
                  <a:lnTo>
                    <a:pt x="13" y="294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1" y="281"/>
                  </a:lnTo>
                  <a:lnTo>
                    <a:pt x="11" y="279"/>
                  </a:lnTo>
                  <a:lnTo>
                    <a:pt x="11" y="276"/>
                  </a:lnTo>
                  <a:lnTo>
                    <a:pt x="11" y="273"/>
                  </a:lnTo>
                  <a:lnTo>
                    <a:pt x="13" y="273"/>
                  </a:lnTo>
                  <a:lnTo>
                    <a:pt x="13" y="271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6" y="258"/>
                  </a:lnTo>
                  <a:lnTo>
                    <a:pt x="16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0"/>
                  </a:lnTo>
                  <a:lnTo>
                    <a:pt x="19" y="248"/>
                  </a:lnTo>
                  <a:lnTo>
                    <a:pt x="21" y="248"/>
                  </a:lnTo>
                  <a:lnTo>
                    <a:pt x="24" y="245"/>
                  </a:lnTo>
                  <a:lnTo>
                    <a:pt x="26" y="245"/>
                  </a:lnTo>
                  <a:lnTo>
                    <a:pt x="29" y="242"/>
                  </a:lnTo>
                  <a:lnTo>
                    <a:pt x="31" y="242"/>
                  </a:lnTo>
                  <a:lnTo>
                    <a:pt x="31" y="240"/>
                  </a:lnTo>
                  <a:lnTo>
                    <a:pt x="34" y="240"/>
                  </a:lnTo>
                  <a:lnTo>
                    <a:pt x="34" y="237"/>
                  </a:lnTo>
                  <a:lnTo>
                    <a:pt x="37" y="237"/>
                  </a:lnTo>
                  <a:lnTo>
                    <a:pt x="37" y="235"/>
                  </a:lnTo>
                  <a:lnTo>
                    <a:pt x="34" y="232"/>
                  </a:lnTo>
                  <a:lnTo>
                    <a:pt x="34" y="230"/>
                  </a:lnTo>
                  <a:lnTo>
                    <a:pt x="37" y="227"/>
                  </a:lnTo>
                  <a:lnTo>
                    <a:pt x="37" y="224"/>
                  </a:lnTo>
                  <a:lnTo>
                    <a:pt x="39" y="224"/>
                  </a:lnTo>
                  <a:lnTo>
                    <a:pt x="42" y="224"/>
                  </a:lnTo>
                  <a:lnTo>
                    <a:pt x="42" y="222"/>
                  </a:lnTo>
                  <a:lnTo>
                    <a:pt x="44" y="222"/>
                  </a:lnTo>
                  <a:lnTo>
                    <a:pt x="47" y="222"/>
                  </a:lnTo>
                  <a:lnTo>
                    <a:pt x="47" y="219"/>
                  </a:lnTo>
                  <a:lnTo>
                    <a:pt x="49" y="219"/>
                  </a:lnTo>
                  <a:lnTo>
                    <a:pt x="49" y="217"/>
                  </a:lnTo>
                  <a:lnTo>
                    <a:pt x="52" y="217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2" y="214"/>
                  </a:lnTo>
                  <a:lnTo>
                    <a:pt x="49" y="214"/>
                  </a:lnTo>
                  <a:lnTo>
                    <a:pt x="49" y="211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4" y="206"/>
                  </a:lnTo>
                  <a:lnTo>
                    <a:pt x="47" y="204"/>
                  </a:lnTo>
                  <a:lnTo>
                    <a:pt x="49" y="204"/>
                  </a:lnTo>
                  <a:lnTo>
                    <a:pt x="52" y="204"/>
                  </a:lnTo>
                  <a:lnTo>
                    <a:pt x="55" y="201"/>
                  </a:lnTo>
                  <a:lnTo>
                    <a:pt x="57" y="199"/>
                  </a:lnTo>
                  <a:lnTo>
                    <a:pt x="60" y="199"/>
                  </a:lnTo>
                  <a:lnTo>
                    <a:pt x="60" y="196"/>
                  </a:lnTo>
                  <a:lnTo>
                    <a:pt x="60" y="193"/>
                  </a:lnTo>
                  <a:lnTo>
                    <a:pt x="60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62" y="183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68" y="181"/>
                  </a:lnTo>
                  <a:lnTo>
                    <a:pt x="70" y="181"/>
                  </a:lnTo>
                  <a:lnTo>
                    <a:pt x="70" y="183"/>
                  </a:lnTo>
                  <a:lnTo>
                    <a:pt x="73" y="183"/>
                  </a:lnTo>
                  <a:lnTo>
                    <a:pt x="75" y="183"/>
                  </a:lnTo>
                  <a:lnTo>
                    <a:pt x="78" y="183"/>
                  </a:lnTo>
                  <a:lnTo>
                    <a:pt x="80" y="183"/>
                  </a:lnTo>
                  <a:lnTo>
                    <a:pt x="83" y="183"/>
                  </a:lnTo>
                  <a:lnTo>
                    <a:pt x="83" y="186"/>
                  </a:lnTo>
                  <a:lnTo>
                    <a:pt x="86" y="186"/>
                  </a:lnTo>
                  <a:lnTo>
                    <a:pt x="88" y="186"/>
                  </a:lnTo>
                  <a:lnTo>
                    <a:pt x="91" y="186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3" y="191"/>
                  </a:lnTo>
                  <a:lnTo>
                    <a:pt x="93" y="193"/>
                  </a:lnTo>
                  <a:lnTo>
                    <a:pt x="96" y="193"/>
                  </a:lnTo>
                  <a:lnTo>
                    <a:pt x="98" y="193"/>
                  </a:lnTo>
                  <a:lnTo>
                    <a:pt x="101" y="193"/>
                  </a:lnTo>
                  <a:lnTo>
                    <a:pt x="104" y="193"/>
                  </a:lnTo>
                  <a:lnTo>
                    <a:pt x="106" y="193"/>
                  </a:lnTo>
                  <a:lnTo>
                    <a:pt x="106" y="191"/>
                  </a:lnTo>
                  <a:lnTo>
                    <a:pt x="109" y="191"/>
                  </a:lnTo>
                  <a:lnTo>
                    <a:pt x="109" y="188"/>
                  </a:lnTo>
                  <a:lnTo>
                    <a:pt x="111" y="188"/>
                  </a:lnTo>
                  <a:lnTo>
                    <a:pt x="111" y="186"/>
                  </a:lnTo>
                  <a:lnTo>
                    <a:pt x="111" y="183"/>
                  </a:lnTo>
                  <a:lnTo>
                    <a:pt x="114" y="181"/>
                  </a:lnTo>
                  <a:lnTo>
                    <a:pt x="114" y="178"/>
                  </a:lnTo>
                  <a:lnTo>
                    <a:pt x="114" y="175"/>
                  </a:lnTo>
                  <a:lnTo>
                    <a:pt x="117" y="175"/>
                  </a:lnTo>
                  <a:lnTo>
                    <a:pt x="117" y="173"/>
                  </a:lnTo>
                  <a:lnTo>
                    <a:pt x="117" y="170"/>
                  </a:lnTo>
                  <a:lnTo>
                    <a:pt x="117" y="168"/>
                  </a:lnTo>
                  <a:lnTo>
                    <a:pt x="117" y="165"/>
                  </a:lnTo>
                  <a:lnTo>
                    <a:pt x="119" y="165"/>
                  </a:lnTo>
                  <a:lnTo>
                    <a:pt x="119" y="163"/>
                  </a:lnTo>
                  <a:lnTo>
                    <a:pt x="122" y="160"/>
                  </a:lnTo>
                  <a:lnTo>
                    <a:pt x="122" y="157"/>
                  </a:lnTo>
                  <a:lnTo>
                    <a:pt x="124" y="155"/>
                  </a:lnTo>
                  <a:lnTo>
                    <a:pt x="124" y="152"/>
                  </a:lnTo>
                  <a:lnTo>
                    <a:pt x="127" y="152"/>
                  </a:lnTo>
                  <a:lnTo>
                    <a:pt x="129" y="152"/>
                  </a:lnTo>
                  <a:lnTo>
                    <a:pt x="132" y="152"/>
                  </a:lnTo>
                  <a:lnTo>
                    <a:pt x="135" y="150"/>
                  </a:lnTo>
                  <a:lnTo>
                    <a:pt x="137" y="152"/>
                  </a:lnTo>
                  <a:lnTo>
                    <a:pt x="140" y="152"/>
                  </a:lnTo>
                  <a:lnTo>
                    <a:pt x="140" y="155"/>
                  </a:lnTo>
                  <a:lnTo>
                    <a:pt x="142" y="155"/>
                  </a:lnTo>
                  <a:lnTo>
                    <a:pt x="145" y="155"/>
                  </a:lnTo>
                  <a:lnTo>
                    <a:pt x="147" y="157"/>
                  </a:lnTo>
                  <a:lnTo>
                    <a:pt x="147" y="160"/>
                  </a:lnTo>
                  <a:lnTo>
                    <a:pt x="150" y="160"/>
                  </a:lnTo>
                  <a:lnTo>
                    <a:pt x="153" y="160"/>
                  </a:lnTo>
                  <a:lnTo>
                    <a:pt x="153" y="163"/>
                  </a:lnTo>
                  <a:lnTo>
                    <a:pt x="155" y="163"/>
                  </a:lnTo>
                  <a:lnTo>
                    <a:pt x="155" y="160"/>
                  </a:lnTo>
                  <a:lnTo>
                    <a:pt x="158" y="160"/>
                  </a:lnTo>
                  <a:lnTo>
                    <a:pt x="158" y="157"/>
                  </a:lnTo>
                  <a:lnTo>
                    <a:pt x="160" y="157"/>
                  </a:lnTo>
                  <a:lnTo>
                    <a:pt x="163" y="155"/>
                  </a:lnTo>
                  <a:lnTo>
                    <a:pt x="163" y="152"/>
                  </a:lnTo>
                  <a:lnTo>
                    <a:pt x="163" y="150"/>
                  </a:lnTo>
                  <a:lnTo>
                    <a:pt x="166" y="150"/>
                  </a:lnTo>
                  <a:lnTo>
                    <a:pt x="166" y="147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1" y="139"/>
                  </a:lnTo>
                  <a:lnTo>
                    <a:pt x="171" y="137"/>
                  </a:lnTo>
                  <a:lnTo>
                    <a:pt x="171" y="134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1" y="126"/>
                  </a:lnTo>
                  <a:lnTo>
                    <a:pt x="168" y="126"/>
                  </a:lnTo>
                  <a:lnTo>
                    <a:pt x="168" y="124"/>
                  </a:lnTo>
                  <a:lnTo>
                    <a:pt x="168" y="121"/>
                  </a:lnTo>
                  <a:lnTo>
                    <a:pt x="168" y="119"/>
                  </a:lnTo>
                  <a:lnTo>
                    <a:pt x="168" y="116"/>
                  </a:lnTo>
                  <a:lnTo>
                    <a:pt x="171" y="116"/>
                  </a:lnTo>
                  <a:lnTo>
                    <a:pt x="171" y="114"/>
                  </a:lnTo>
                  <a:lnTo>
                    <a:pt x="171" y="111"/>
                  </a:lnTo>
                  <a:lnTo>
                    <a:pt x="173" y="111"/>
                  </a:lnTo>
                  <a:lnTo>
                    <a:pt x="173" y="108"/>
                  </a:lnTo>
                  <a:lnTo>
                    <a:pt x="176" y="108"/>
                  </a:lnTo>
                  <a:lnTo>
                    <a:pt x="176" y="106"/>
                  </a:lnTo>
                  <a:lnTo>
                    <a:pt x="173" y="103"/>
                  </a:lnTo>
                  <a:lnTo>
                    <a:pt x="171" y="103"/>
                  </a:lnTo>
                  <a:lnTo>
                    <a:pt x="168" y="103"/>
                  </a:lnTo>
                  <a:lnTo>
                    <a:pt x="166" y="106"/>
                  </a:lnTo>
                  <a:lnTo>
                    <a:pt x="166" y="103"/>
                  </a:lnTo>
                  <a:lnTo>
                    <a:pt x="166" y="101"/>
                  </a:lnTo>
                  <a:lnTo>
                    <a:pt x="168" y="98"/>
                  </a:lnTo>
                  <a:lnTo>
                    <a:pt x="168" y="95"/>
                  </a:lnTo>
                  <a:lnTo>
                    <a:pt x="166" y="95"/>
                  </a:lnTo>
                  <a:lnTo>
                    <a:pt x="166" y="93"/>
                  </a:lnTo>
                  <a:lnTo>
                    <a:pt x="166" y="90"/>
                  </a:lnTo>
                  <a:lnTo>
                    <a:pt x="168" y="90"/>
                  </a:lnTo>
                  <a:lnTo>
                    <a:pt x="166" y="90"/>
                  </a:lnTo>
                  <a:lnTo>
                    <a:pt x="166" y="88"/>
                  </a:lnTo>
                  <a:lnTo>
                    <a:pt x="168" y="88"/>
                  </a:lnTo>
                  <a:lnTo>
                    <a:pt x="168" y="85"/>
                  </a:lnTo>
                  <a:lnTo>
                    <a:pt x="168" y="83"/>
                  </a:lnTo>
                  <a:lnTo>
                    <a:pt x="166" y="83"/>
                  </a:lnTo>
                  <a:lnTo>
                    <a:pt x="168" y="83"/>
                  </a:lnTo>
                  <a:lnTo>
                    <a:pt x="168" y="80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2"/>
                  </a:lnTo>
                  <a:lnTo>
                    <a:pt x="176" y="72"/>
                  </a:lnTo>
                  <a:lnTo>
                    <a:pt x="176" y="70"/>
                  </a:lnTo>
                  <a:lnTo>
                    <a:pt x="173" y="70"/>
                  </a:lnTo>
                  <a:lnTo>
                    <a:pt x="171" y="70"/>
                  </a:lnTo>
                  <a:lnTo>
                    <a:pt x="168" y="70"/>
                  </a:lnTo>
                  <a:lnTo>
                    <a:pt x="166" y="67"/>
                  </a:lnTo>
                  <a:lnTo>
                    <a:pt x="163" y="67"/>
                  </a:lnTo>
                  <a:lnTo>
                    <a:pt x="163" y="65"/>
                  </a:lnTo>
                  <a:lnTo>
                    <a:pt x="163" y="62"/>
                  </a:lnTo>
                  <a:lnTo>
                    <a:pt x="166" y="62"/>
                  </a:lnTo>
                  <a:lnTo>
                    <a:pt x="168" y="62"/>
                  </a:lnTo>
                  <a:lnTo>
                    <a:pt x="168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1" y="57"/>
                  </a:lnTo>
                  <a:lnTo>
                    <a:pt x="168" y="57"/>
                  </a:lnTo>
                  <a:lnTo>
                    <a:pt x="168" y="54"/>
                  </a:lnTo>
                  <a:lnTo>
                    <a:pt x="166" y="54"/>
                  </a:lnTo>
                  <a:lnTo>
                    <a:pt x="166" y="52"/>
                  </a:lnTo>
                  <a:lnTo>
                    <a:pt x="163" y="52"/>
                  </a:lnTo>
                  <a:lnTo>
                    <a:pt x="166" y="49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3" y="44"/>
                  </a:lnTo>
                  <a:lnTo>
                    <a:pt x="166" y="44"/>
                  </a:lnTo>
                  <a:lnTo>
                    <a:pt x="166" y="41"/>
                  </a:lnTo>
                  <a:lnTo>
                    <a:pt x="166" y="39"/>
                  </a:lnTo>
                  <a:lnTo>
                    <a:pt x="168" y="39"/>
                  </a:lnTo>
                  <a:lnTo>
                    <a:pt x="168" y="36"/>
                  </a:lnTo>
                  <a:lnTo>
                    <a:pt x="166" y="34"/>
                  </a:lnTo>
                  <a:lnTo>
                    <a:pt x="163" y="31"/>
                  </a:lnTo>
                  <a:lnTo>
                    <a:pt x="163" y="28"/>
                  </a:lnTo>
                  <a:lnTo>
                    <a:pt x="160" y="28"/>
                  </a:lnTo>
                  <a:lnTo>
                    <a:pt x="160" y="26"/>
                  </a:lnTo>
                  <a:lnTo>
                    <a:pt x="160" y="23"/>
                  </a:lnTo>
                  <a:lnTo>
                    <a:pt x="158" y="23"/>
                  </a:lnTo>
                  <a:lnTo>
                    <a:pt x="158" y="21"/>
                  </a:lnTo>
                  <a:lnTo>
                    <a:pt x="160" y="21"/>
                  </a:lnTo>
                  <a:lnTo>
                    <a:pt x="163" y="18"/>
                  </a:lnTo>
                  <a:lnTo>
                    <a:pt x="166" y="16"/>
                  </a:lnTo>
                  <a:lnTo>
                    <a:pt x="166" y="13"/>
                  </a:lnTo>
                  <a:lnTo>
                    <a:pt x="168" y="13"/>
                  </a:lnTo>
                  <a:lnTo>
                    <a:pt x="166" y="10"/>
                  </a:lnTo>
                  <a:lnTo>
                    <a:pt x="166" y="8"/>
                  </a:lnTo>
                  <a:lnTo>
                    <a:pt x="163" y="8"/>
                  </a:lnTo>
                  <a:lnTo>
                    <a:pt x="163" y="5"/>
                  </a:lnTo>
                  <a:lnTo>
                    <a:pt x="163" y="3"/>
                  </a:lnTo>
                  <a:lnTo>
                    <a:pt x="166" y="3"/>
                  </a:lnTo>
                  <a:lnTo>
                    <a:pt x="166" y="0"/>
                  </a:lnTo>
                  <a:lnTo>
                    <a:pt x="168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6" name="Freeform 29"/>
            <p:cNvSpPr>
              <a:spLocks/>
            </p:cNvSpPr>
            <p:nvPr/>
          </p:nvSpPr>
          <p:spPr bwMode="auto">
            <a:xfrm>
              <a:off x="2939" y="2103"/>
              <a:ext cx="230" cy="188"/>
            </a:xfrm>
            <a:custGeom>
              <a:avLst/>
              <a:gdLst>
                <a:gd name="T0" fmla="*/ 5 w 230"/>
                <a:gd name="T1" fmla="*/ 108 h 188"/>
                <a:gd name="T2" fmla="*/ 8 w 230"/>
                <a:gd name="T3" fmla="*/ 100 h 188"/>
                <a:gd name="T4" fmla="*/ 16 w 230"/>
                <a:gd name="T5" fmla="*/ 98 h 188"/>
                <a:gd name="T6" fmla="*/ 23 w 230"/>
                <a:gd name="T7" fmla="*/ 95 h 188"/>
                <a:gd name="T8" fmla="*/ 28 w 230"/>
                <a:gd name="T9" fmla="*/ 90 h 188"/>
                <a:gd name="T10" fmla="*/ 34 w 230"/>
                <a:gd name="T11" fmla="*/ 85 h 188"/>
                <a:gd name="T12" fmla="*/ 41 w 230"/>
                <a:gd name="T13" fmla="*/ 77 h 188"/>
                <a:gd name="T14" fmla="*/ 52 w 230"/>
                <a:gd name="T15" fmla="*/ 77 h 188"/>
                <a:gd name="T16" fmla="*/ 62 w 230"/>
                <a:gd name="T17" fmla="*/ 72 h 188"/>
                <a:gd name="T18" fmla="*/ 70 w 230"/>
                <a:gd name="T19" fmla="*/ 74 h 188"/>
                <a:gd name="T20" fmla="*/ 80 w 230"/>
                <a:gd name="T21" fmla="*/ 77 h 188"/>
                <a:gd name="T22" fmla="*/ 90 w 230"/>
                <a:gd name="T23" fmla="*/ 77 h 188"/>
                <a:gd name="T24" fmla="*/ 96 w 230"/>
                <a:gd name="T25" fmla="*/ 69 h 188"/>
                <a:gd name="T26" fmla="*/ 103 w 230"/>
                <a:gd name="T27" fmla="*/ 67 h 188"/>
                <a:gd name="T28" fmla="*/ 108 w 230"/>
                <a:gd name="T29" fmla="*/ 56 h 188"/>
                <a:gd name="T30" fmla="*/ 114 w 230"/>
                <a:gd name="T31" fmla="*/ 51 h 188"/>
                <a:gd name="T32" fmla="*/ 116 w 230"/>
                <a:gd name="T33" fmla="*/ 43 h 188"/>
                <a:gd name="T34" fmla="*/ 116 w 230"/>
                <a:gd name="T35" fmla="*/ 38 h 188"/>
                <a:gd name="T36" fmla="*/ 121 w 230"/>
                <a:gd name="T37" fmla="*/ 41 h 188"/>
                <a:gd name="T38" fmla="*/ 124 w 230"/>
                <a:gd name="T39" fmla="*/ 33 h 188"/>
                <a:gd name="T40" fmla="*/ 132 w 230"/>
                <a:gd name="T41" fmla="*/ 31 h 188"/>
                <a:gd name="T42" fmla="*/ 139 w 230"/>
                <a:gd name="T43" fmla="*/ 25 h 188"/>
                <a:gd name="T44" fmla="*/ 142 w 230"/>
                <a:gd name="T45" fmla="*/ 18 h 188"/>
                <a:gd name="T46" fmla="*/ 145 w 230"/>
                <a:gd name="T47" fmla="*/ 7 h 188"/>
                <a:gd name="T48" fmla="*/ 139 w 230"/>
                <a:gd name="T49" fmla="*/ 2 h 188"/>
                <a:gd name="T50" fmla="*/ 150 w 230"/>
                <a:gd name="T51" fmla="*/ 0 h 188"/>
                <a:gd name="T52" fmla="*/ 157 w 230"/>
                <a:gd name="T53" fmla="*/ 2 h 188"/>
                <a:gd name="T54" fmla="*/ 163 w 230"/>
                <a:gd name="T55" fmla="*/ 2 h 188"/>
                <a:gd name="T56" fmla="*/ 165 w 230"/>
                <a:gd name="T57" fmla="*/ 7 h 188"/>
                <a:gd name="T58" fmla="*/ 170 w 230"/>
                <a:gd name="T59" fmla="*/ 7 h 188"/>
                <a:gd name="T60" fmla="*/ 175 w 230"/>
                <a:gd name="T61" fmla="*/ 7 h 188"/>
                <a:gd name="T62" fmla="*/ 181 w 230"/>
                <a:gd name="T63" fmla="*/ 13 h 188"/>
                <a:gd name="T64" fmla="*/ 186 w 230"/>
                <a:gd name="T65" fmla="*/ 18 h 188"/>
                <a:gd name="T66" fmla="*/ 194 w 230"/>
                <a:gd name="T67" fmla="*/ 15 h 188"/>
                <a:gd name="T68" fmla="*/ 201 w 230"/>
                <a:gd name="T69" fmla="*/ 10 h 188"/>
                <a:gd name="T70" fmla="*/ 206 w 230"/>
                <a:gd name="T71" fmla="*/ 18 h 188"/>
                <a:gd name="T72" fmla="*/ 212 w 230"/>
                <a:gd name="T73" fmla="*/ 23 h 188"/>
                <a:gd name="T74" fmla="*/ 217 w 230"/>
                <a:gd name="T75" fmla="*/ 20 h 188"/>
                <a:gd name="T76" fmla="*/ 224 w 230"/>
                <a:gd name="T77" fmla="*/ 15 h 188"/>
                <a:gd name="T78" fmla="*/ 227 w 230"/>
                <a:gd name="T79" fmla="*/ 23 h 188"/>
                <a:gd name="T80" fmla="*/ 227 w 230"/>
                <a:gd name="T81" fmla="*/ 28 h 188"/>
                <a:gd name="T82" fmla="*/ 224 w 230"/>
                <a:gd name="T83" fmla="*/ 38 h 188"/>
                <a:gd name="T84" fmla="*/ 219 w 230"/>
                <a:gd name="T85" fmla="*/ 46 h 188"/>
                <a:gd name="T86" fmla="*/ 219 w 230"/>
                <a:gd name="T87" fmla="*/ 51 h 188"/>
                <a:gd name="T88" fmla="*/ 217 w 230"/>
                <a:gd name="T89" fmla="*/ 59 h 188"/>
                <a:gd name="T90" fmla="*/ 219 w 230"/>
                <a:gd name="T91" fmla="*/ 67 h 188"/>
                <a:gd name="T92" fmla="*/ 227 w 230"/>
                <a:gd name="T93" fmla="*/ 69 h 188"/>
                <a:gd name="T94" fmla="*/ 222 w 230"/>
                <a:gd name="T95" fmla="*/ 80 h 188"/>
                <a:gd name="T96" fmla="*/ 217 w 230"/>
                <a:gd name="T97" fmla="*/ 87 h 188"/>
                <a:gd name="T98" fmla="*/ 209 w 230"/>
                <a:gd name="T99" fmla="*/ 100 h 188"/>
                <a:gd name="T100" fmla="*/ 206 w 230"/>
                <a:gd name="T101" fmla="*/ 110 h 188"/>
                <a:gd name="T102" fmla="*/ 199 w 230"/>
                <a:gd name="T103" fmla="*/ 116 h 188"/>
                <a:gd name="T104" fmla="*/ 194 w 230"/>
                <a:gd name="T105" fmla="*/ 123 h 188"/>
                <a:gd name="T106" fmla="*/ 196 w 230"/>
                <a:gd name="T107" fmla="*/ 134 h 188"/>
                <a:gd name="T108" fmla="*/ 201 w 230"/>
                <a:gd name="T109" fmla="*/ 141 h 188"/>
                <a:gd name="T110" fmla="*/ 206 w 230"/>
                <a:gd name="T111" fmla="*/ 147 h 188"/>
                <a:gd name="T112" fmla="*/ 204 w 230"/>
                <a:gd name="T113" fmla="*/ 154 h 188"/>
                <a:gd name="T114" fmla="*/ 204 w 230"/>
                <a:gd name="T115" fmla="*/ 159 h 188"/>
                <a:gd name="T116" fmla="*/ 206 w 230"/>
                <a:gd name="T117" fmla="*/ 167 h 188"/>
                <a:gd name="T118" fmla="*/ 214 w 230"/>
                <a:gd name="T119" fmla="*/ 170 h 188"/>
                <a:gd name="T120" fmla="*/ 217 w 230"/>
                <a:gd name="T121" fmla="*/ 178 h 188"/>
                <a:gd name="T122" fmla="*/ 222 w 230"/>
                <a:gd name="T123" fmla="*/ 185 h 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0"/>
                <a:gd name="T187" fmla="*/ 0 h 188"/>
                <a:gd name="T188" fmla="*/ 230 w 230"/>
                <a:gd name="T189" fmla="*/ 188 h 18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0" h="188">
                  <a:moveTo>
                    <a:pt x="0" y="113"/>
                  </a:moveTo>
                  <a:lnTo>
                    <a:pt x="3" y="110"/>
                  </a:lnTo>
                  <a:lnTo>
                    <a:pt x="3" y="108"/>
                  </a:lnTo>
                  <a:lnTo>
                    <a:pt x="5" y="108"/>
                  </a:lnTo>
                  <a:lnTo>
                    <a:pt x="5" y="105"/>
                  </a:lnTo>
                  <a:lnTo>
                    <a:pt x="5" y="103"/>
                  </a:lnTo>
                  <a:lnTo>
                    <a:pt x="5" y="100"/>
                  </a:lnTo>
                  <a:lnTo>
                    <a:pt x="8" y="100"/>
                  </a:lnTo>
                  <a:lnTo>
                    <a:pt x="8" y="98"/>
                  </a:lnTo>
                  <a:lnTo>
                    <a:pt x="10" y="98"/>
                  </a:lnTo>
                  <a:lnTo>
                    <a:pt x="13" y="98"/>
                  </a:lnTo>
                  <a:lnTo>
                    <a:pt x="16" y="98"/>
                  </a:lnTo>
                  <a:lnTo>
                    <a:pt x="16" y="95"/>
                  </a:lnTo>
                  <a:lnTo>
                    <a:pt x="18" y="95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3" y="92"/>
                  </a:lnTo>
                  <a:lnTo>
                    <a:pt x="26" y="92"/>
                  </a:lnTo>
                  <a:lnTo>
                    <a:pt x="28" y="92"/>
                  </a:lnTo>
                  <a:lnTo>
                    <a:pt x="28" y="90"/>
                  </a:lnTo>
                  <a:lnTo>
                    <a:pt x="28" y="87"/>
                  </a:lnTo>
                  <a:lnTo>
                    <a:pt x="28" y="85"/>
                  </a:lnTo>
                  <a:lnTo>
                    <a:pt x="31" y="85"/>
                  </a:lnTo>
                  <a:lnTo>
                    <a:pt x="34" y="85"/>
                  </a:lnTo>
                  <a:lnTo>
                    <a:pt x="34" y="82"/>
                  </a:lnTo>
                  <a:lnTo>
                    <a:pt x="36" y="82"/>
                  </a:lnTo>
                  <a:lnTo>
                    <a:pt x="39" y="80"/>
                  </a:lnTo>
                  <a:lnTo>
                    <a:pt x="41" y="77"/>
                  </a:lnTo>
                  <a:lnTo>
                    <a:pt x="44" y="77"/>
                  </a:lnTo>
                  <a:lnTo>
                    <a:pt x="47" y="77"/>
                  </a:lnTo>
                  <a:lnTo>
                    <a:pt x="49" y="77"/>
                  </a:lnTo>
                  <a:lnTo>
                    <a:pt x="52" y="77"/>
                  </a:lnTo>
                  <a:lnTo>
                    <a:pt x="54" y="77"/>
                  </a:lnTo>
                  <a:lnTo>
                    <a:pt x="57" y="74"/>
                  </a:lnTo>
                  <a:lnTo>
                    <a:pt x="59" y="74"/>
                  </a:lnTo>
                  <a:lnTo>
                    <a:pt x="62" y="72"/>
                  </a:lnTo>
                  <a:lnTo>
                    <a:pt x="65" y="72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70" y="74"/>
                  </a:lnTo>
                  <a:lnTo>
                    <a:pt x="72" y="74"/>
                  </a:lnTo>
                  <a:lnTo>
                    <a:pt x="75" y="74"/>
                  </a:lnTo>
                  <a:lnTo>
                    <a:pt x="77" y="74"/>
                  </a:lnTo>
                  <a:lnTo>
                    <a:pt x="80" y="77"/>
                  </a:lnTo>
                  <a:lnTo>
                    <a:pt x="83" y="80"/>
                  </a:lnTo>
                  <a:lnTo>
                    <a:pt x="85" y="80"/>
                  </a:lnTo>
                  <a:lnTo>
                    <a:pt x="88" y="80"/>
                  </a:lnTo>
                  <a:lnTo>
                    <a:pt x="90" y="77"/>
                  </a:lnTo>
                  <a:lnTo>
                    <a:pt x="90" y="74"/>
                  </a:lnTo>
                  <a:lnTo>
                    <a:pt x="93" y="72"/>
                  </a:lnTo>
                  <a:lnTo>
                    <a:pt x="93" y="69"/>
                  </a:lnTo>
                  <a:lnTo>
                    <a:pt x="96" y="69"/>
                  </a:lnTo>
                  <a:lnTo>
                    <a:pt x="98" y="69"/>
                  </a:lnTo>
                  <a:lnTo>
                    <a:pt x="101" y="69"/>
                  </a:lnTo>
                  <a:lnTo>
                    <a:pt x="101" y="67"/>
                  </a:lnTo>
                  <a:lnTo>
                    <a:pt x="103" y="67"/>
                  </a:lnTo>
                  <a:lnTo>
                    <a:pt x="103" y="64"/>
                  </a:lnTo>
                  <a:lnTo>
                    <a:pt x="106" y="62"/>
                  </a:lnTo>
                  <a:lnTo>
                    <a:pt x="106" y="59"/>
                  </a:lnTo>
                  <a:lnTo>
                    <a:pt x="108" y="56"/>
                  </a:lnTo>
                  <a:lnTo>
                    <a:pt x="111" y="56"/>
                  </a:lnTo>
                  <a:lnTo>
                    <a:pt x="114" y="56"/>
                  </a:lnTo>
                  <a:lnTo>
                    <a:pt x="114" y="54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4" y="46"/>
                  </a:lnTo>
                  <a:lnTo>
                    <a:pt x="116" y="46"/>
                  </a:lnTo>
                  <a:lnTo>
                    <a:pt x="116" y="43"/>
                  </a:lnTo>
                  <a:lnTo>
                    <a:pt x="116" y="41"/>
                  </a:lnTo>
                  <a:lnTo>
                    <a:pt x="114" y="41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9" y="36"/>
                  </a:lnTo>
                  <a:lnTo>
                    <a:pt x="119" y="38"/>
                  </a:lnTo>
                  <a:lnTo>
                    <a:pt x="121" y="41"/>
                  </a:lnTo>
                  <a:lnTo>
                    <a:pt x="121" y="38"/>
                  </a:lnTo>
                  <a:lnTo>
                    <a:pt x="124" y="38"/>
                  </a:lnTo>
                  <a:lnTo>
                    <a:pt x="124" y="36"/>
                  </a:lnTo>
                  <a:lnTo>
                    <a:pt x="124" y="33"/>
                  </a:lnTo>
                  <a:lnTo>
                    <a:pt x="126" y="33"/>
                  </a:lnTo>
                  <a:lnTo>
                    <a:pt x="129" y="33"/>
                  </a:lnTo>
                  <a:lnTo>
                    <a:pt x="132" y="33"/>
                  </a:lnTo>
                  <a:lnTo>
                    <a:pt x="132" y="31"/>
                  </a:lnTo>
                  <a:lnTo>
                    <a:pt x="132" y="28"/>
                  </a:lnTo>
                  <a:lnTo>
                    <a:pt x="134" y="28"/>
                  </a:lnTo>
                  <a:lnTo>
                    <a:pt x="137" y="28"/>
                  </a:lnTo>
                  <a:lnTo>
                    <a:pt x="139" y="25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5" y="15"/>
                  </a:lnTo>
                  <a:lnTo>
                    <a:pt x="145" y="13"/>
                  </a:lnTo>
                  <a:lnTo>
                    <a:pt x="145" y="10"/>
                  </a:lnTo>
                  <a:lnTo>
                    <a:pt x="145" y="7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39" y="5"/>
                  </a:lnTo>
                  <a:lnTo>
                    <a:pt x="139" y="2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60" y="2"/>
                  </a:lnTo>
                  <a:lnTo>
                    <a:pt x="160" y="0"/>
                  </a:lnTo>
                  <a:lnTo>
                    <a:pt x="160" y="2"/>
                  </a:lnTo>
                  <a:lnTo>
                    <a:pt x="163" y="2"/>
                  </a:lnTo>
                  <a:lnTo>
                    <a:pt x="160" y="5"/>
                  </a:lnTo>
                  <a:lnTo>
                    <a:pt x="163" y="5"/>
                  </a:lnTo>
                  <a:lnTo>
                    <a:pt x="165" y="5"/>
                  </a:lnTo>
                  <a:lnTo>
                    <a:pt x="165" y="7"/>
                  </a:lnTo>
                  <a:lnTo>
                    <a:pt x="168" y="7"/>
                  </a:lnTo>
                  <a:lnTo>
                    <a:pt x="168" y="10"/>
                  </a:lnTo>
                  <a:lnTo>
                    <a:pt x="168" y="7"/>
                  </a:lnTo>
                  <a:lnTo>
                    <a:pt x="170" y="7"/>
                  </a:lnTo>
                  <a:lnTo>
                    <a:pt x="173" y="7"/>
                  </a:lnTo>
                  <a:lnTo>
                    <a:pt x="173" y="5"/>
                  </a:lnTo>
                  <a:lnTo>
                    <a:pt x="173" y="7"/>
                  </a:lnTo>
                  <a:lnTo>
                    <a:pt x="175" y="7"/>
                  </a:lnTo>
                  <a:lnTo>
                    <a:pt x="178" y="7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3" y="15"/>
                  </a:lnTo>
                  <a:lnTo>
                    <a:pt x="186" y="15"/>
                  </a:lnTo>
                  <a:lnTo>
                    <a:pt x="186" y="18"/>
                  </a:lnTo>
                  <a:lnTo>
                    <a:pt x="188" y="18"/>
                  </a:lnTo>
                  <a:lnTo>
                    <a:pt x="191" y="18"/>
                  </a:lnTo>
                  <a:lnTo>
                    <a:pt x="194" y="18"/>
                  </a:lnTo>
                  <a:lnTo>
                    <a:pt x="194" y="15"/>
                  </a:lnTo>
                  <a:lnTo>
                    <a:pt x="196" y="15"/>
                  </a:lnTo>
                  <a:lnTo>
                    <a:pt x="199" y="13"/>
                  </a:lnTo>
                  <a:lnTo>
                    <a:pt x="199" y="10"/>
                  </a:lnTo>
                  <a:lnTo>
                    <a:pt x="201" y="10"/>
                  </a:lnTo>
                  <a:lnTo>
                    <a:pt x="204" y="13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6" y="23"/>
                  </a:lnTo>
                  <a:lnTo>
                    <a:pt x="209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3"/>
                  </a:lnTo>
                  <a:lnTo>
                    <a:pt x="217" y="23"/>
                  </a:lnTo>
                  <a:lnTo>
                    <a:pt x="217" y="20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15"/>
                  </a:lnTo>
                  <a:lnTo>
                    <a:pt x="224" y="15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27" y="23"/>
                  </a:lnTo>
                  <a:lnTo>
                    <a:pt x="230" y="23"/>
                  </a:lnTo>
                  <a:lnTo>
                    <a:pt x="230" y="25"/>
                  </a:lnTo>
                  <a:lnTo>
                    <a:pt x="227" y="25"/>
                  </a:lnTo>
                  <a:lnTo>
                    <a:pt x="227" y="28"/>
                  </a:lnTo>
                  <a:lnTo>
                    <a:pt x="227" y="31"/>
                  </a:lnTo>
                  <a:lnTo>
                    <a:pt x="227" y="33"/>
                  </a:lnTo>
                  <a:lnTo>
                    <a:pt x="227" y="36"/>
                  </a:lnTo>
                  <a:lnTo>
                    <a:pt x="224" y="38"/>
                  </a:lnTo>
                  <a:lnTo>
                    <a:pt x="222" y="41"/>
                  </a:lnTo>
                  <a:lnTo>
                    <a:pt x="222" y="43"/>
                  </a:lnTo>
                  <a:lnTo>
                    <a:pt x="222" y="46"/>
                  </a:lnTo>
                  <a:lnTo>
                    <a:pt x="219" y="46"/>
                  </a:lnTo>
                  <a:lnTo>
                    <a:pt x="217" y="46"/>
                  </a:lnTo>
                  <a:lnTo>
                    <a:pt x="217" y="49"/>
                  </a:lnTo>
                  <a:lnTo>
                    <a:pt x="217" y="51"/>
                  </a:lnTo>
                  <a:lnTo>
                    <a:pt x="219" y="51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9"/>
                  </a:lnTo>
                  <a:lnTo>
                    <a:pt x="217" y="59"/>
                  </a:lnTo>
                  <a:lnTo>
                    <a:pt x="217" y="62"/>
                  </a:lnTo>
                  <a:lnTo>
                    <a:pt x="217" y="64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22" y="67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4" y="72"/>
                  </a:lnTo>
                  <a:lnTo>
                    <a:pt x="222" y="74"/>
                  </a:lnTo>
                  <a:lnTo>
                    <a:pt x="222" y="77"/>
                  </a:lnTo>
                  <a:lnTo>
                    <a:pt x="222" y="80"/>
                  </a:lnTo>
                  <a:lnTo>
                    <a:pt x="219" y="80"/>
                  </a:lnTo>
                  <a:lnTo>
                    <a:pt x="219" y="82"/>
                  </a:lnTo>
                  <a:lnTo>
                    <a:pt x="219" y="85"/>
                  </a:lnTo>
                  <a:lnTo>
                    <a:pt x="217" y="87"/>
                  </a:lnTo>
                  <a:lnTo>
                    <a:pt x="217" y="90"/>
                  </a:lnTo>
                  <a:lnTo>
                    <a:pt x="214" y="92"/>
                  </a:lnTo>
                  <a:lnTo>
                    <a:pt x="212" y="98"/>
                  </a:lnTo>
                  <a:lnTo>
                    <a:pt x="209" y="100"/>
                  </a:lnTo>
                  <a:lnTo>
                    <a:pt x="209" y="103"/>
                  </a:lnTo>
                  <a:lnTo>
                    <a:pt x="206" y="105"/>
                  </a:lnTo>
                  <a:lnTo>
                    <a:pt x="206" y="108"/>
                  </a:lnTo>
                  <a:lnTo>
                    <a:pt x="206" y="110"/>
                  </a:lnTo>
                  <a:lnTo>
                    <a:pt x="206" y="113"/>
                  </a:lnTo>
                  <a:lnTo>
                    <a:pt x="204" y="116"/>
                  </a:lnTo>
                  <a:lnTo>
                    <a:pt x="201" y="116"/>
                  </a:lnTo>
                  <a:lnTo>
                    <a:pt x="199" y="116"/>
                  </a:lnTo>
                  <a:lnTo>
                    <a:pt x="199" y="118"/>
                  </a:lnTo>
                  <a:lnTo>
                    <a:pt x="199" y="121"/>
                  </a:lnTo>
                  <a:lnTo>
                    <a:pt x="196" y="123"/>
                  </a:lnTo>
                  <a:lnTo>
                    <a:pt x="194" y="123"/>
                  </a:lnTo>
                  <a:lnTo>
                    <a:pt x="194" y="126"/>
                  </a:lnTo>
                  <a:lnTo>
                    <a:pt x="194" y="129"/>
                  </a:lnTo>
                  <a:lnTo>
                    <a:pt x="196" y="131"/>
                  </a:lnTo>
                  <a:lnTo>
                    <a:pt x="196" y="134"/>
                  </a:lnTo>
                  <a:lnTo>
                    <a:pt x="199" y="136"/>
                  </a:lnTo>
                  <a:lnTo>
                    <a:pt x="199" y="139"/>
                  </a:lnTo>
                  <a:lnTo>
                    <a:pt x="199" y="141"/>
                  </a:lnTo>
                  <a:lnTo>
                    <a:pt x="201" y="141"/>
                  </a:lnTo>
                  <a:lnTo>
                    <a:pt x="201" y="144"/>
                  </a:lnTo>
                  <a:lnTo>
                    <a:pt x="204" y="144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6" y="149"/>
                  </a:lnTo>
                  <a:lnTo>
                    <a:pt x="206" y="152"/>
                  </a:lnTo>
                  <a:lnTo>
                    <a:pt x="204" y="152"/>
                  </a:lnTo>
                  <a:lnTo>
                    <a:pt x="204" y="154"/>
                  </a:lnTo>
                  <a:lnTo>
                    <a:pt x="206" y="154"/>
                  </a:lnTo>
                  <a:lnTo>
                    <a:pt x="206" y="157"/>
                  </a:lnTo>
                  <a:lnTo>
                    <a:pt x="206" y="159"/>
                  </a:lnTo>
                  <a:lnTo>
                    <a:pt x="204" y="159"/>
                  </a:lnTo>
                  <a:lnTo>
                    <a:pt x="204" y="162"/>
                  </a:lnTo>
                  <a:lnTo>
                    <a:pt x="204" y="165"/>
                  </a:lnTo>
                  <a:lnTo>
                    <a:pt x="206" y="165"/>
                  </a:lnTo>
                  <a:lnTo>
                    <a:pt x="206" y="167"/>
                  </a:lnTo>
                  <a:lnTo>
                    <a:pt x="209" y="167"/>
                  </a:lnTo>
                  <a:lnTo>
                    <a:pt x="212" y="167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4" y="172"/>
                  </a:lnTo>
                  <a:lnTo>
                    <a:pt x="214" y="175"/>
                  </a:lnTo>
                  <a:lnTo>
                    <a:pt x="214" y="178"/>
                  </a:lnTo>
                  <a:lnTo>
                    <a:pt x="217" y="178"/>
                  </a:lnTo>
                  <a:lnTo>
                    <a:pt x="219" y="178"/>
                  </a:lnTo>
                  <a:lnTo>
                    <a:pt x="222" y="180"/>
                  </a:lnTo>
                  <a:lnTo>
                    <a:pt x="222" y="183"/>
                  </a:lnTo>
                  <a:lnTo>
                    <a:pt x="222" y="185"/>
                  </a:lnTo>
                  <a:lnTo>
                    <a:pt x="224" y="18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42" y="3"/>
                </a:cxn>
                <a:cxn ang="0">
                  <a:pos x="683" y="3"/>
                </a:cxn>
                <a:cxn ang="0">
                  <a:pos x="722" y="15"/>
                </a:cxn>
                <a:cxn ang="0">
                  <a:pos x="732" y="46"/>
                </a:cxn>
                <a:cxn ang="0">
                  <a:pos x="717" y="67"/>
                </a:cxn>
                <a:cxn ang="0">
                  <a:pos x="711" y="103"/>
                </a:cxn>
                <a:cxn ang="0">
                  <a:pos x="706" y="142"/>
                </a:cxn>
                <a:cxn ang="0">
                  <a:pos x="693" y="183"/>
                </a:cxn>
                <a:cxn ang="0">
                  <a:pos x="701" y="214"/>
                </a:cxn>
                <a:cxn ang="0">
                  <a:pos x="675" y="237"/>
                </a:cxn>
                <a:cxn ang="0">
                  <a:pos x="662" y="271"/>
                </a:cxn>
                <a:cxn ang="0">
                  <a:pos x="639" y="284"/>
                </a:cxn>
                <a:cxn ang="0">
                  <a:pos x="603" y="294"/>
                </a:cxn>
                <a:cxn ang="0">
                  <a:pos x="585" y="322"/>
                </a:cxn>
                <a:cxn ang="0">
                  <a:pos x="562" y="338"/>
                </a:cxn>
                <a:cxn ang="0">
                  <a:pos x="567" y="374"/>
                </a:cxn>
                <a:cxn ang="0">
                  <a:pos x="557" y="400"/>
                </a:cxn>
                <a:cxn ang="0">
                  <a:pos x="533" y="428"/>
                </a:cxn>
                <a:cxn ang="0">
                  <a:pos x="518" y="462"/>
                </a:cxn>
                <a:cxn ang="0">
                  <a:pos x="536" y="490"/>
                </a:cxn>
                <a:cxn ang="0">
                  <a:pos x="523" y="513"/>
                </a:cxn>
                <a:cxn ang="0">
                  <a:pos x="510" y="536"/>
                </a:cxn>
                <a:cxn ang="0">
                  <a:pos x="469" y="547"/>
                </a:cxn>
                <a:cxn ang="0">
                  <a:pos x="433" y="552"/>
                </a:cxn>
                <a:cxn ang="0">
                  <a:pos x="402" y="567"/>
                </a:cxn>
                <a:cxn ang="0">
                  <a:pos x="402" y="529"/>
                </a:cxn>
                <a:cxn ang="0">
                  <a:pos x="404" y="495"/>
                </a:cxn>
                <a:cxn ang="0">
                  <a:pos x="397" y="462"/>
                </a:cxn>
                <a:cxn ang="0">
                  <a:pos x="384" y="428"/>
                </a:cxn>
                <a:cxn ang="0">
                  <a:pos x="371" y="405"/>
                </a:cxn>
                <a:cxn ang="0">
                  <a:pos x="345" y="376"/>
                </a:cxn>
                <a:cxn ang="0">
                  <a:pos x="317" y="351"/>
                </a:cxn>
                <a:cxn ang="0">
                  <a:pos x="288" y="338"/>
                </a:cxn>
                <a:cxn ang="0">
                  <a:pos x="257" y="356"/>
                </a:cxn>
                <a:cxn ang="0">
                  <a:pos x="229" y="374"/>
                </a:cxn>
                <a:cxn ang="0">
                  <a:pos x="211" y="397"/>
                </a:cxn>
                <a:cxn ang="0">
                  <a:pos x="196" y="428"/>
                </a:cxn>
                <a:cxn ang="0">
                  <a:pos x="167" y="433"/>
                </a:cxn>
                <a:cxn ang="0">
                  <a:pos x="136" y="420"/>
                </a:cxn>
                <a:cxn ang="0">
                  <a:pos x="110" y="405"/>
                </a:cxn>
                <a:cxn ang="0">
                  <a:pos x="80" y="394"/>
                </a:cxn>
                <a:cxn ang="0">
                  <a:pos x="49" y="353"/>
                </a:cxn>
                <a:cxn ang="0">
                  <a:pos x="23" y="325"/>
                </a:cxn>
                <a:cxn ang="0">
                  <a:pos x="0" y="289"/>
                </a:cxn>
                <a:cxn ang="0">
                  <a:pos x="31" y="278"/>
                </a:cxn>
                <a:cxn ang="0">
                  <a:pos x="67" y="271"/>
                </a:cxn>
                <a:cxn ang="0">
                  <a:pos x="98" y="255"/>
                </a:cxn>
                <a:cxn ang="0">
                  <a:pos x="136" y="240"/>
                </a:cxn>
                <a:cxn ang="0">
                  <a:pos x="165" y="222"/>
                </a:cxn>
                <a:cxn ang="0">
                  <a:pos x="203" y="206"/>
                </a:cxn>
                <a:cxn ang="0">
                  <a:pos x="221" y="170"/>
                </a:cxn>
                <a:cxn ang="0">
                  <a:pos x="242" y="139"/>
                </a:cxn>
                <a:cxn ang="0">
                  <a:pos x="281" y="131"/>
                </a:cxn>
                <a:cxn ang="0">
                  <a:pos x="314" y="119"/>
                </a:cxn>
                <a:cxn ang="0">
                  <a:pos x="355" y="116"/>
                </a:cxn>
                <a:cxn ang="0">
                  <a:pos x="392" y="93"/>
                </a:cxn>
                <a:cxn ang="0">
                  <a:pos x="428" y="77"/>
                </a:cxn>
                <a:cxn ang="0">
                  <a:pos x="451" y="54"/>
                </a:cxn>
                <a:cxn ang="0">
                  <a:pos x="492" y="49"/>
                </a:cxn>
                <a:cxn ang="0">
                  <a:pos x="539" y="54"/>
                </a:cxn>
                <a:cxn ang="0">
                  <a:pos x="580" y="36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  <a:lnTo>
                    <a:pt x="227" y="162"/>
                  </a:lnTo>
                  <a:lnTo>
                    <a:pt x="227" y="160"/>
                  </a:lnTo>
                  <a:lnTo>
                    <a:pt x="229" y="160"/>
                  </a:lnTo>
                  <a:lnTo>
                    <a:pt x="229" y="157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50"/>
                  </a:lnTo>
                  <a:lnTo>
                    <a:pt x="234" y="150"/>
                  </a:lnTo>
                  <a:lnTo>
                    <a:pt x="234" y="147"/>
                  </a:lnTo>
                  <a:lnTo>
                    <a:pt x="234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9" y="142"/>
                  </a:lnTo>
                  <a:lnTo>
                    <a:pt x="239" y="139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5" y="134"/>
                  </a:lnTo>
                  <a:lnTo>
                    <a:pt x="255" y="137"/>
                  </a:lnTo>
                  <a:lnTo>
                    <a:pt x="257" y="137"/>
                  </a:lnTo>
                  <a:lnTo>
                    <a:pt x="257" y="134"/>
                  </a:lnTo>
                  <a:lnTo>
                    <a:pt x="260" y="134"/>
                  </a:lnTo>
                  <a:lnTo>
                    <a:pt x="263" y="134"/>
                  </a:lnTo>
                  <a:lnTo>
                    <a:pt x="263" y="131"/>
                  </a:lnTo>
                  <a:lnTo>
                    <a:pt x="265" y="131"/>
                  </a:lnTo>
                  <a:lnTo>
                    <a:pt x="268" y="131"/>
                  </a:lnTo>
                  <a:lnTo>
                    <a:pt x="270" y="131"/>
                  </a:lnTo>
                  <a:lnTo>
                    <a:pt x="273" y="131"/>
                  </a:lnTo>
                  <a:lnTo>
                    <a:pt x="276" y="131"/>
                  </a:lnTo>
                  <a:lnTo>
                    <a:pt x="278" y="131"/>
                  </a:lnTo>
                  <a:lnTo>
                    <a:pt x="281" y="131"/>
                  </a:lnTo>
                  <a:lnTo>
                    <a:pt x="283" y="131"/>
                  </a:lnTo>
                  <a:lnTo>
                    <a:pt x="286" y="131"/>
                  </a:lnTo>
                  <a:lnTo>
                    <a:pt x="288" y="131"/>
                  </a:lnTo>
                  <a:lnTo>
                    <a:pt x="288" y="129"/>
                  </a:lnTo>
                  <a:lnTo>
                    <a:pt x="291" y="129"/>
                  </a:lnTo>
                  <a:lnTo>
                    <a:pt x="291" y="126"/>
                  </a:lnTo>
                  <a:lnTo>
                    <a:pt x="294" y="126"/>
                  </a:lnTo>
                  <a:lnTo>
                    <a:pt x="294" y="124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9" y="121"/>
                  </a:lnTo>
                  <a:lnTo>
                    <a:pt x="301" y="121"/>
                  </a:lnTo>
                  <a:lnTo>
                    <a:pt x="301" y="119"/>
                  </a:lnTo>
                  <a:lnTo>
                    <a:pt x="304" y="119"/>
                  </a:lnTo>
                  <a:lnTo>
                    <a:pt x="306" y="119"/>
                  </a:lnTo>
                  <a:lnTo>
                    <a:pt x="306" y="121"/>
                  </a:lnTo>
                  <a:lnTo>
                    <a:pt x="309" y="121"/>
                  </a:lnTo>
                  <a:lnTo>
                    <a:pt x="309" y="119"/>
                  </a:lnTo>
                  <a:lnTo>
                    <a:pt x="312" y="119"/>
                  </a:lnTo>
                  <a:lnTo>
                    <a:pt x="314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2" y="119"/>
                  </a:lnTo>
                  <a:lnTo>
                    <a:pt x="322" y="116"/>
                  </a:lnTo>
                  <a:lnTo>
                    <a:pt x="325" y="116"/>
                  </a:lnTo>
                  <a:lnTo>
                    <a:pt x="327" y="116"/>
                  </a:lnTo>
                  <a:lnTo>
                    <a:pt x="330" y="116"/>
                  </a:lnTo>
                  <a:lnTo>
                    <a:pt x="332" y="116"/>
                  </a:lnTo>
                  <a:lnTo>
                    <a:pt x="332" y="119"/>
                  </a:lnTo>
                  <a:lnTo>
                    <a:pt x="335" y="119"/>
                  </a:lnTo>
                  <a:lnTo>
                    <a:pt x="335" y="116"/>
                  </a:lnTo>
                  <a:lnTo>
                    <a:pt x="337" y="116"/>
                  </a:lnTo>
                  <a:lnTo>
                    <a:pt x="340" y="116"/>
                  </a:lnTo>
                  <a:lnTo>
                    <a:pt x="343" y="116"/>
                  </a:lnTo>
                  <a:lnTo>
                    <a:pt x="345" y="116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50" y="119"/>
                  </a:lnTo>
                  <a:lnTo>
                    <a:pt x="353" y="119"/>
                  </a:lnTo>
                  <a:lnTo>
                    <a:pt x="355" y="116"/>
                  </a:lnTo>
                  <a:lnTo>
                    <a:pt x="355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08"/>
                  </a:lnTo>
                  <a:lnTo>
                    <a:pt x="361" y="108"/>
                  </a:lnTo>
                  <a:lnTo>
                    <a:pt x="361" y="106"/>
                  </a:lnTo>
                  <a:lnTo>
                    <a:pt x="363" y="106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6" y="101"/>
                  </a:lnTo>
                  <a:lnTo>
                    <a:pt x="368" y="101"/>
                  </a:lnTo>
                  <a:lnTo>
                    <a:pt x="371" y="98"/>
                  </a:lnTo>
                  <a:lnTo>
                    <a:pt x="374" y="98"/>
                  </a:lnTo>
                  <a:lnTo>
                    <a:pt x="376" y="98"/>
                  </a:lnTo>
                  <a:lnTo>
                    <a:pt x="379" y="98"/>
                  </a:lnTo>
                  <a:lnTo>
                    <a:pt x="381" y="98"/>
                  </a:lnTo>
                  <a:lnTo>
                    <a:pt x="384" y="95"/>
                  </a:lnTo>
                  <a:lnTo>
                    <a:pt x="386" y="95"/>
                  </a:lnTo>
                  <a:lnTo>
                    <a:pt x="389" y="95"/>
                  </a:lnTo>
                  <a:lnTo>
                    <a:pt x="392" y="93"/>
                  </a:lnTo>
                  <a:lnTo>
                    <a:pt x="394" y="93"/>
                  </a:lnTo>
                  <a:lnTo>
                    <a:pt x="397" y="93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402" y="90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7" y="88"/>
                  </a:lnTo>
                  <a:lnTo>
                    <a:pt x="407" y="85"/>
                  </a:lnTo>
                  <a:lnTo>
                    <a:pt x="410" y="85"/>
                  </a:lnTo>
                  <a:lnTo>
                    <a:pt x="412" y="85"/>
                  </a:lnTo>
                  <a:lnTo>
                    <a:pt x="415" y="85"/>
                  </a:lnTo>
                  <a:lnTo>
                    <a:pt x="417" y="85"/>
                  </a:lnTo>
                  <a:lnTo>
                    <a:pt x="417" y="82"/>
                  </a:lnTo>
                  <a:lnTo>
                    <a:pt x="420" y="82"/>
                  </a:lnTo>
                  <a:lnTo>
                    <a:pt x="420" y="80"/>
                  </a:lnTo>
                  <a:lnTo>
                    <a:pt x="423" y="80"/>
                  </a:lnTo>
                  <a:lnTo>
                    <a:pt x="425" y="80"/>
                  </a:lnTo>
                  <a:lnTo>
                    <a:pt x="425" y="77"/>
                  </a:lnTo>
                  <a:lnTo>
                    <a:pt x="428" y="77"/>
                  </a:lnTo>
                  <a:lnTo>
                    <a:pt x="428" y="80"/>
                  </a:lnTo>
                  <a:lnTo>
                    <a:pt x="428" y="77"/>
                  </a:lnTo>
                  <a:lnTo>
                    <a:pt x="430" y="77"/>
                  </a:lnTo>
                  <a:lnTo>
                    <a:pt x="433" y="77"/>
                  </a:lnTo>
                  <a:lnTo>
                    <a:pt x="433" y="75"/>
                  </a:lnTo>
                  <a:lnTo>
                    <a:pt x="433" y="72"/>
                  </a:lnTo>
                  <a:lnTo>
                    <a:pt x="435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4"/>
                  </a:lnTo>
                  <a:lnTo>
                    <a:pt x="438" y="64"/>
                  </a:lnTo>
                  <a:lnTo>
                    <a:pt x="438" y="62"/>
                  </a:lnTo>
                  <a:lnTo>
                    <a:pt x="438" y="59"/>
                  </a:lnTo>
                  <a:lnTo>
                    <a:pt x="441" y="59"/>
                  </a:lnTo>
                  <a:lnTo>
                    <a:pt x="441" y="57"/>
                  </a:lnTo>
                  <a:lnTo>
                    <a:pt x="443" y="57"/>
                  </a:lnTo>
                  <a:lnTo>
                    <a:pt x="446" y="57"/>
                  </a:lnTo>
                  <a:lnTo>
                    <a:pt x="446" y="54"/>
                  </a:lnTo>
                  <a:lnTo>
                    <a:pt x="448" y="54"/>
                  </a:lnTo>
                  <a:lnTo>
                    <a:pt x="451" y="54"/>
                  </a:lnTo>
                  <a:lnTo>
                    <a:pt x="453" y="54"/>
                  </a:lnTo>
                  <a:lnTo>
                    <a:pt x="456" y="54"/>
                  </a:lnTo>
                  <a:lnTo>
                    <a:pt x="456" y="57"/>
                  </a:lnTo>
                  <a:lnTo>
                    <a:pt x="459" y="57"/>
                  </a:lnTo>
                  <a:lnTo>
                    <a:pt x="461" y="57"/>
                  </a:lnTo>
                  <a:lnTo>
                    <a:pt x="464" y="57"/>
                  </a:lnTo>
                  <a:lnTo>
                    <a:pt x="466" y="57"/>
                  </a:lnTo>
                  <a:lnTo>
                    <a:pt x="469" y="57"/>
                  </a:lnTo>
                  <a:lnTo>
                    <a:pt x="469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2"/>
                  </a:lnTo>
                  <a:lnTo>
                    <a:pt x="477" y="52"/>
                  </a:lnTo>
                  <a:lnTo>
                    <a:pt x="479" y="52"/>
                  </a:lnTo>
                  <a:lnTo>
                    <a:pt x="482" y="52"/>
                  </a:lnTo>
                  <a:lnTo>
                    <a:pt x="484" y="52"/>
                  </a:lnTo>
                  <a:lnTo>
                    <a:pt x="487" y="52"/>
                  </a:lnTo>
                  <a:lnTo>
                    <a:pt x="490" y="52"/>
                  </a:lnTo>
                  <a:lnTo>
                    <a:pt x="492" y="52"/>
                  </a:lnTo>
                  <a:lnTo>
                    <a:pt x="492" y="49"/>
                  </a:lnTo>
                  <a:lnTo>
                    <a:pt x="495" y="49"/>
                  </a:lnTo>
                  <a:lnTo>
                    <a:pt x="497" y="49"/>
                  </a:lnTo>
                  <a:lnTo>
                    <a:pt x="500" y="49"/>
                  </a:lnTo>
                  <a:lnTo>
                    <a:pt x="502" y="49"/>
                  </a:lnTo>
                  <a:lnTo>
                    <a:pt x="505" y="49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10" y="52"/>
                  </a:lnTo>
                  <a:lnTo>
                    <a:pt x="513" y="52"/>
                  </a:lnTo>
                  <a:lnTo>
                    <a:pt x="515" y="52"/>
                  </a:lnTo>
                  <a:lnTo>
                    <a:pt x="518" y="52"/>
                  </a:lnTo>
                  <a:lnTo>
                    <a:pt x="518" y="54"/>
                  </a:lnTo>
                  <a:lnTo>
                    <a:pt x="521" y="54"/>
                  </a:lnTo>
                  <a:lnTo>
                    <a:pt x="523" y="54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31" y="54"/>
                  </a:lnTo>
                  <a:lnTo>
                    <a:pt x="533" y="54"/>
                  </a:lnTo>
                  <a:lnTo>
                    <a:pt x="536" y="54"/>
                  </a:lnTo>
                  <a:lnTo>
                    <a:pt x="539" y="54"/>
                  </a:lnTo>
                  <a:lnTo>
                    <a:pt x="541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9" y="54"/>
                  </a:lnTo>
                  <a:lnTo>
                    <a:pt x="549" y="52"/>
                  </a:lnTo>
                  <a:lnTo>
                    <a:pt x="551" y="52"/>
                  </a:lnTo>
                  <a:lnTo>
                    <a:pt x="554" y="52"/>
                  </a:lnTo>
                  <a:lnTo>
                    <a:pt x="557" y="49"/>
                  </a:lnTo>
                  <a:lnTo>
                    <a:pt x="559" y="49"/>
                  </a:lnTo>
                  <a:lnTo>
                    <a:pt x="562" y="46"/>
                  </a:lnTo>
                  <a:lnTo>
                    <a:pt x="564" y="46"/>
                  </a:lnTo>
                  <a:lnTo>
                    <a:pt x="567" y="46"/>
                  </a:lnTo>
                  <a:lnTo>
                    <a:pt x="570" y="46"/>
                  </a:lnTo>
                  <a:lnTo>
                    <a:pt x="572" y="46"/>
                  </a:lnTo>
                  <a:lnTo>
                    <a:pt x="572" y="44"/>
                  </a:lnTo>
                  <a:lnTo>
                    <a:pt x="575" y="44"/>
                  </a:lnTo>
                  <a:lnTo>
                    <a:pt x="575" y="41"/>
                  </a:lnTo>
                  <a:lnTo>
                    <a:pt x="577" y="41"/>
                  </a:lnTo>
                  <a:lnTo>
                    <a:pt x="580" y="39"/>
                  </a:lnTo>
                  <a:lnTo>
                    <a:pt x="580" y="36"/>
                  </a:lnTo>
                  <a:lnTo>
                    <a:pt x="582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5" y="36"/>
                  </a:lnTo>
                  <a:lnTo>
                    <a:pt x="598" y="33"/>
                  </a:lnTo>
                  <a:lnTo>
                    <a:pt x="598" y="31"/>
                  </a:lnTo>
                  <a:lnTo>
                    <a:pt x="600" y="28"/>
                  </a:lnTo>
                  <a:lnTo>
                    <a:pt x="603" y="28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6" y="23"/>
                  </a:lnTo>
                  <a:lnTo>
                    <a:pt x="608" y="2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508" name="Freeform 31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>
                <a:gd name="T0" fmla="*/ 634 w 737"/>
                <a:gd name="T1" fmla="*/ 5 h 570"/>
                <a:gd name="T2" fmla="*/ 673 w 737"/>
                <a:gd name="T3" fmla="*/ 3 h 570"/>
                <a:gd name="T4" fmla="*/ 704 w 737"/>
                <a:gd name="T5" fmla="*/ 10 h 570"/>
                <a:gd name="T6" fmla="*/ 729 w 737"/>
                <a:gd name="T7" fmla="*/ 23 h 570"/>
                <a:gd name="T8" fmla="*/ 737 w 737"/>
                <a:gd name="T9" fmla="*/ 54 h 570"/>
                <a:gd name="T10" fmla="*/ 714 w 737"/>
                <a:gd name="T11" fmla="*/ 70 h 570"/>
                <a:gd name="T12" fmla="*/ 711 w 737"/>
                <a:gd name="T13" fmla="*/ 101 h 570"/>
                <a:gd name="T14" fmla="*/ 706 w 737"/>
                <a:gd name="T15" fmla="*/ 134 h 570"/>
                <a:gd name="T16" fmla="*/ 691 w 737"/>
                <a:gd name="T17" fmla="*/ 165 h 570"/>
                <a:gd name="T18" fmla="*/ 691 w 737"/>
                <a:gd name="T19" fmla="*/ 199 h 570"/>
                <a:gd name="T20" fmla="*/ 701 w 737"/>
                <a:gd name="T21" fmla="*/ 229 h 570"/>
                <a:gd name="T22" fmla="*/ 673 w 737"/>
                <a:gd name="T23" fmla="*/ 245 h 570"/>
                <a:gd name="T24" fmla="*/ 662 w 737"/>
                <a:gd name="T25" fmla="*/ 273 h 570"/>
                <a:gd name="T26" fmla="*/ 642 w 737"/>
                <a:gd name="T27" fmla="*/ 281 h 570"/>
                <a:gd name="T28" fmla="*/ 611 w 737"/>
                <a:gd name="T29" fmla="*/ 289 h 570"/>
                <a:gd name="T30" fmla="*/ 600 w 737"/>
                <a:gd name="T31" fmla="*/ 312 h 570"/>
                <a:gd name="T32" fmla="*/ 570 w 737"/>
                <a:gd name="T33" fmla="*/ 322 h 570"/>
                <a:gd name="T34" fmla="*/ 557 w 737"/>
                <a:gd name="T35" fmla="*/ 348 h 570"/>
                <a:gd name="T36" fmla="*/ 564 w 737"/>
                <a:gd name="T37" fmla="*/ 382 h 570"/>
                <a:gd name="T38" fmla="*/ 557 w 737"/>
                <a:gd name="T39" fmla="*/ 400 h 570"/>
                <a:gd name="T40" fmla="*/ 536 w 737"/>
                <a:gd name="T41" fmla="*/ 423 h 570"/>
                <a:gd name="T42" fmla="*/ 515 w 737"/>
                <a:gd name="T43" fmla="*/ 449 h 570"/>
                <a:gd name="T44" fmla="*/ 533 w 737"/>
                <a:gd name="T45" fmla="*/ 474 h 570"/>
                <a:gd name="T46" fmla="*/ 531 w 737"/>
                <a:gd name="T47" fmla="*/ 498 h 570"/>
                <a:gd name="T48" fmla="*/ 526 w 737"/>
                <a:gd name="T49" fmla="*/ 518 h 570"/>
                <a:gd name="T50" fmla="*/ 505 w 737"/>
                <a:gd name="T51" fmla="*/ 534 h 570"/>
                <a:gd name="T52" fmla="*/ 469 w 737"/>
                <a:gd name="T53" fmla="*/ 544 h 570"/>
                <a:gd name="T54" fmla="*/ 438 w 737"/>
                <a:gd name="T55" fmla="*/ 552 h 570"/>
                <a:gd name="T56" fmla="*/ 415 w 737"/>
                <a:gd name="T57" fmla="*/ 567 h 570"/>
                <a:gd name="T58" fmla="*/ 397 w 737"/>
                <a:gd name="T59" fmla="*/ 544 h 570"/>
                <a:gd name="T60" fmla="*/ 410 w 737"/>
                <a:gd name="T61" fmla="*/ 518 h 570"/>
                <a:gd name="T62" fmla="*/ 404 w 737"/>
                <a:gd name="T63" fmla="*/ 490 h 570"/>
                <a:gd name="T64" fmla="*/ 394 w 737"/>
                <a:gd name="T65" fmla="*/ 462 h 570"/>
                <a:gd name="T66" fmla="*/ 384 w 737"/>
                <a:gd name="T67" fmla="*/ 433 h 570"/>
                <a:gd name="T68" fmla="*/ 376 w 737"/>
                <a:gd name="T69" fmla="*/ 413 h 570"/>
                <a:gd name="T70" fmla="*/ 358 w 737"/>
                <a:gd name="T71" fmla="*/ 384 h 570"/>
                <a:gd name="T72" fmla="*/ 332 w 737"/>
                <a:gd name="T73" fmla="*/ 364 h 570"/>
                <a:gd name="T74" fmla="*/ 309 w 737"/>
                <a:gd name="T75" fmla="*/ 348 h 570"/>
                <a:gd name="T76" fmla="*/ 281 w 737"/>
                <a:gd name="T77" fmla="*/ 340 h 570"/>
                <a:gd name="T78" fmla="*/ 257 w 737"/>
                <a:gd name="T79" fmla="*/ 356 h 570"/>
                <a:gd name="T80" fmla="*/ 237 w 737"/>
                <a:gd name="T81" fmla="*/ 374 h 570"/>
                <a:gd name="T82" fmla="*/ 206 w 737"/>
                <a:gd name="T83" fmla="*/ 389 h 570"/>
                <a:gd name="T84" fmla="*/ 198 w 737"/>
                <a:gd name="T85" fmla="*/ 413 h 570"/>
                <a:gd name="T86" fmla="*/ 180 w 737"/>
                <a:gd name="T87" fmla="*/ 431 h 570"/>
                <a:gd name="T88" fmla="*/ 157 w 737"/>
                <a:gd name="T89" fmla="*/ 436 h 570"/>
                <a:gd name="T90" fmla="*/ 134 w 737"/>
                <a:gd name="T91" fmla="*/ 418 h 570"/>
                <a:gd name="T92" fmla="*/ 113 w 737"/>
                <a:gd name="T93" fmla="*/ 405 h 570"/>
                <a:gd name="T94" fmla="*/ 85 w 737"/>
                <a:gd name="T95" fmla="*/ 400 h 570"/>
                <a:gd name="T96" fmla="*/ 56 w 737"/>
                <a:gd name="T97" fmla="*/ 366 h 570"/>
                <a:gd name="T98" fmla="*/ 36 w 737"/>
                <a:gd name="T99" fmla="*/ 338 h 570"/>
                <a:gd name="T100" fmla="*/ 12 w 737"/>
                <a:gd name="T101" fmla="*/ 312 h 570"/>
                <a:gd name="T102" fmla="*/ 5 w 737"/>
                <a:gd name="T103" fmla="*/ 284 h 570"/>
                <a:gd name="T104" fmla="*/ 33 w 737"/>
                <a:gd name="T105" fmla="*/ 278 h 570"/>
                <a:gd name="T106" fmla="*/ 61 w 737"/>
                <a:gd name="T107" fmla="*/ 271 h 570"/>
                <a:gd name="T108" fmla="*/ 90 w 737"/>
                <a:gd name="T109" fmla="*/ 260 h 570"/>
                <a:gd name="T110" fmla="*/ 118 w 737"/>
                <a:gd name="T111" fmla="*/ 242 h 570"/>
                <a:gd name="T112" fmla="*/ 149 w 737"/>
                <a:gd name="T113" fmla="*/ 229 h 570"/>
                <a:gd name="T114" fmla="*/ 180 w 737"/>
                <a:gd name="T115" fmla="*/ 219 h 570"/>
                <a:gd name="T116" fmla="*/ 206 w 737"/>
                <a:gd name="T117" fmla="*/ 201 h 570"/>
                <a:gd name="T118" fmla="*/ 221 w 737"/>
                <a:gd name="T119" fmla="*/ 170 h 57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37"/>
                <a:gd name="T181" fmla="*/ 0 h 570"/>
                <a:gd name="T182" fmla="*/ 737 w 737"/>
                <a:gd name="T183" fmla="*/ 570 h 57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9" name="Freeform 33"/>
            <p:cNvSpPr>
              <a:spLocks/>
            </p:cNvSpPr>
            <p:nvPr/>
          </p:nvSpPr>
          <p:spPr bwMode="auto">
            <a:xfrm>
              <a:off x="3548" y="1855"/>
              <a:ext cx="1163" cy="673"/>
            </a:xfrm>
            <a:custGeom>
              <a:avLst/>
              <a:gdLst>
                <a:gd name="T0" fmla="*/ 1155 w 1163"/>
                <a:gd name="T1" fmla="*/ 142 h 673"/>
                <a:gd name="T2" fmla="*/ 1150 w 1163"/>
                <a:gd name="T3" fmla="*/ 196 h 673"/>
                <a:gd name="T4" fmla="*/ 1163 w 1163"/>
                <a:gd name="T5" fmla="*/ 237 h 673"/>
                <a:gd name="T6" fmla="*/ 1137 w 1163"/>
                <a:gd name="T7" fmla="*/ 276 h 673"/>
                <a:gd name="T8" fmla="*/ 1067 w 1163"/>
                <a:gd name="T9" fmla="*/ 286 h 673"/>
                <a:gd name="T10" fmla="*/ 1005 w 1163"/>
                <a:gd name="T11" fmla="*/ 317 h 673"/>
                <a:gd name="T12" fmla="*/ 954 w 1163"/>
                <a:gd name="T13" fmla="*/ 353 h 673"/>
                <a:gd name="T14" fmla="*/ 892 w 1163"/>
                <a:gd name="T15" fmla="*/ 374 h 673"/>
                <a:gd name="T16" fmla="*/ 843 w 1163"/>
                <a:gd name="T17" fmla="*/ 426 h 673"/>
                <a:gd name="T18" fmla="*/ 812 w 1163"/>
                <a:gd name="T19" fmla="*/ 469 h 673"/>
                <a:gd name="T20" fmla="*/ 784 w 1163"/>
                <a:gd name="T21" fmla="*/ 513 h 673"/>
                <a:gd name="T22" fmla="*/ 758 w 1163"/>
                <a:gd name="T23" fmla="*/ 565 h 673"/>
                <a:gd name="T24" fmla="*/ 724 w 1163"/>
                <a:gd name="T25" fmla="*/ 598 h 673"/>
                <a:gd name="T26" fmla="*/ 668 w 1163"/>
                <a:gd name="T27" fmla="*/ 601 h 673"/>
                <a:gd name="T28" fmla="*/ 616 w 1163"/>
                <a:gd name="T29" fmla="*/ 596 h 673"/>
                <a:gd name="T30" fmla="*/ 559 w 1163"/>
                <a:gd name="T31" fmla="*/ 614 h 673"/>
                <a:gd name="T32" fmla="*/ 500 w 1163"/>
                <a:gd name="T33" fmla="*/ 632 h 673"/>
                <a:gd name="T34" fmla="*/ 438 w 1163"/>
                <a:gd name="T35" fmla="*/ 655 h 673"/>
                <a:gd name="T36" fmla="*/ 371 w 1163"/>
                <a:gd name="T37" fmla="*/ 652 h 673"/>
                <a:gd name="T38" fmla="*/ 301 w 1163"/>
                <a:gd name="T39" fmla="*/ 645 h 673"/>
                <a:gd name="T40" fmla="*/ 229 w 1163"/>
                <a:gd name="T41" fmla="*/ 650 h 673"/>
                <a:gd name="T42" fmla="*/ 178 w 1163"/>
                <a:gd name="T43" fmla="*/ 673 h 673"/>
                <a:gd name="T44" fmla="*/ 154 w 1163"/>
                <a:gd name="T45" fmla="*/ 629 h 673"/>
                <a:gd name="T46" fmla="*/ 98 w 1163"/>
                <a:gd name="T47" fmla="*/ 588 h 673"/>
                <a:gd name="T48" fmla="*/ 77 w 1163"/>
                <a:gd name="T49" fmla="*/ 516 h 673"/>
                <a:gd name="T50" fmla="*/ 74 w 1163"/>
                <a:gd name="T51" fmla="*/ 467 h 673"/>
                <a:gd name="T52" fmla="*/ 67 w 1163"/>
                <a:gd name="T53" fmla="*/ 418 h 673"/>
                <a:gd name="T54" fmla="*/ 25 w 1163"/>
                <a:gd name="T55" fmla="*/ 366 h 673"/>
                <a:gd name="T56" fmla="*/ 5 w 1163"/>
                <a:gd name="T57" fmla="*/ 325 h 673"/>
                <a:gd name="T58" fmla="*/ 13 w 1163"/>
                <a:gd name="T59" fmla="*/ 281 h 673"/>
                <a:gd name="T60" fmla="*/ 56 w 1163"/>
                <a:gd name="T61" fmla="*/ 250 h 673"/>
                <a:gd name="T62" fmla="*/ 85 w 1163"/>
                <a:gd name="T63" fmla="*/ 217 h 673"/>
                <a:gd name="T64" fmla="*/ 82 w 1163"/>
                <a:gd name="T65" fmla="*/ 181 h 673"/>
                <a:gd name="T66" fmla="*/ 103 w 1163"/>
                <a:gd name="T67" fmla="*/ 139 h 673"/>
                <a:gd name="T68" fmla="*/ 144 w 1163"/>
                <a:gd name="T69" fmla="*/ 132 h 673"/>
                <a:gd name="T70" fmla="*/ 206 w 1163"/>
                <a:gd name="T71" fmla="*/ 144 h 673"/>
                <a:gd name="T72" fmla="*/ 247 w 1163"/>
                <a:gd name="T73" fmla="*/ 170 h 673"/>
                <a:gd name="T74" fmla="*/ 281 w 1163"/>
                <a:gd name="T75" fmla="*/ 170 h 673"/>
                <a:gd name="T76" fmla="*/ 312 w 1163"/>
                <a:gd name="T77" fmla="*/ 155 h 673"/>
                <a:gd name="T78" fmla="*/ 350 w 1163"/>
                <a:gd name="T79" fmla="*/ 163 h 673"/>
                <a:gd name="T80" fmla="*/ 381 w 1163"/>
                <a:gd name="T81" fmla="*/ 160 h 673"/>
                <a:gd name="T82" fmla="*/ 410 w 1163"/>
                <a:gd name="T83" fmla="*/ 132 h 673"/>
                <a:gd name="T84" fmla="*/ 469 w 1163"/>
                <a:gd name="T85" fmla="*/ 142 h 673"/>
                <a:gd name="T86" fmla="*/ 518 w 1163"/>
                <a:gd name="T87" fmla="*/ 144 h 673"/>
                <a:gd name="T88" fmla="*/ 549 w 1163"/>
                <a:gd name="T89" fmla="*/ 124 h 673"/>
                <a:gd name="T90" fmla="*/ 585 w 1163"/>
                <a:gd name="T91" fmla="*/ 108 h 673"/>
                <a:gd name="T92" fmla="*/ 590 w 1163"/>
                <a:gd name="T93" fmla="*/ 163 h 673"/>
                <a:gd name="T94" fmla="*/ 660 w 1163"/>
                <a:gd name="T95" fmla="*/ 186 h 673"/>
                <a:gd name="T96" fmla="*/ 688 w 1163"/>
                <a:gd name="T97" fmla="*/ 152 h 673"/>
                <a:gd name="T98" fmla="*/ 673 w 1163"/>
                <a:gd name="T99" fmla="*/ 116 h 673"/>
                <a:gd name="T100" fmla="*/ 699 w 1163"/>
                <a:gd name="T101" fmla="*/ 72 h 673"/>
                <a:gd name="T102" fmla="*/ 693 w 1163"/>
                <a:gd name="T103" fmla="*/ 36 h 673"/>
                <a:gd name="T104" fmla="*/ 706 w 1163"/>
                <a:gd name="T105" fmla="*/ 3 h 673"/>
                <a:gd name="T106" fmla="*/ 735 w 1163"/>
                <a:gd name="T107" fmla="*/ 39 h 673"/>
                <a:gd name="T108" fmla="*/ 742 w 1163"/>
                <a:gd name="T109" fmla="*/ 93 h 673"/>
                <a:gd name="T110" fmla="*/ 789 w 1163"/>
                <a:gd name="T111" fmla="*/ 147 h 673"/>
                <a:gd name="T112" fmla="*/ 840 w 1163"/>
                <a:gd name="T113" fmla="*/ 132 h 673"/>
                <a:gd name="T114" fmla="*/ 897 w 1163"/>
                <a:gd name="T115" fmla="*/ 106 h 673"/>
                <a:gd name="T116" fmla="*/ 941 w 1163"/>
                <a:gd name="T117" fmla="*/ 150 h 673"/>
                <a:gd name="T118" fmla="*/ 967 w 1163"/>
                <a:gd name="T119" fmla="*/ 126 h 673"/>
                <a:gd name="T120" fmla="*/ 1000 w 1163"/>
                <a:gd name="T121" fmla="*/ 95 h 673"/>
                <a:gd name="T122" fmla="*/ 1049 w 1163"/>
                <a:gd name="T123" fmla="*/ 85 h 673"/>
                <a:gd name="T124" fmla="*/ 1101 w 1163"/>
                <a:gd name="T125" fmla="*/ 98 h 67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63"/>
                <a:gd name="T190" fmla="*/ 0 h 673"/>
                <a:gd name="T191" fmla="*/ 1163 w 1163"/>
                <a:gd name="T192" fmla="*/ 673 h 67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63" h="673">
                  <a:moveTo>
                    <a:pt x="1119" y="95"/>
                  </a:moveTo>
                  <a:lnTo>
                    <a:pt x="1121" y="95"/>
                  </a:lnTo>
                  <a:lnTo>
                    <a:pt x="1121" y="98"/>
                  </a:lnTo>
                  <a:lnTo>
                    <a:pt x="1121" y="101"/>
                  </a:lnTo>
                  <a:lnTo>
                    <a:pt x="1124" y="101"/>
                  </a:lnTo>
                  <a:lnTo>
                    <a:pt x="1124" y="103"/>
                  </a:lnTo>
                  <a:lnTo>
                    <a:pt x="1127" y="106"/>
                  </a:lnTo>
                  <a:lnTo>
                    <a:pt x="1129" y="108"/>
                  </a:lnTo>
                  <a:lnTo>
                    <a:pt x="1132" y="111"/>
                  </a:lnTo>
                  <a:lnTo>
                    <a:pt x="1134" y="114"/>
                  </a:lnTo>
                  <a:lnTo>
                    <a:pt x="1137" y="114"/>
                  </a:lnTo>
                  <a:lnTo>
                    <a:pt x="1137" y="116"/>
                  </a:lnTo>
                  <a:lnTo>
                    <a:pt x="1140" y="116"/>
                  </a:lnTo>
                  <a:lnTo>
                    <a:pt x="1142" y="119"/>
                  </a:lnTo>
                  <a:lnTo>
                    <a:pt x="1145" y="119"/>
                  </a:lnTo>
                  <a:lnTo>
                    <a:pt x="1147" y="121"/>
                  </a:lnTo>
                  <a:lnTo>
                    <a:pt x="1150" y="124"/>
                  </a:lnTo>
                  <a:lnTo>
                    <a:pt x="1147" y="124"/>
                  </a:lnTo>
                  <a:lnTo>
                    <a:pt x="1147" y="126"/>
                  </a:lnTo>
                  <a:lnTo>
                    <a:pt x="1147" y="129"/>
                  </a:lnTo>
                  <a:lnTo>
                    <a:pt x="1147" y="132"/>
                  </a:lnTo>
                  <a:lnTo>
                    <a:pt x="1150" y="132"/>
                  </a:lnTo>
                  <a:lnTo>
                    <a:pt x="1150" y="134"/>
                  </a:lnTo>
                  <a:lnTo>
                    <a:pt x="1150" y="137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39"/>
                  </a:lnTo>
                  <a:lnTo>
                    <a:pt x="1155" y="142"/>
                  </a:lnTo>
                  <a:lnTo>
                    <a:pt x="1155" y="144"/>
                  </a:lnTo>
                  <a:lnTo>
                    <a:pt x="1158" y="144"/>
                  </a:lnTo>
                  <a:lnTo>
                    <a:pt x="1158" y="147"/>
                  </a:lnTo>
                  <a:lnTo>
                    <a:pt x="1158" y="150"/>
                  </a:lnTo>
                  <a:lnTo>
                    <a:pt x="1155" y="152"/>
                  </a:lnTo>
                  <a:lnTo>
                    <a:pt x="1155" y="155"/>
                  </a:lnTo>
                  <a:lnTo>
                    <a:pt x="1152" y="157"/>
                  </a:lnTo>
                  <a:lnTo>
                    <a:pt x="1152" y="160"/>
                  </a:lnTo>
                  <a:lnTo>
                    <a:pt x="1150" y="160"/>
                  </a:lnTo>
                  <a:lnTo>
                    <a:pt x="1150" y="163"/>
                  </a:lnTo>
                  <a:lnTo>
                    <a:pt x="1150" y="165"/>
                  </a:lnTo>
                  <a:lnTo>
                    <a:pt x="1147" y="165"/>
                  </a:lnTo>
                  <a:lnTo>
                    <a:pt x="1147" y="168"/>
                  </a:lnTo>
                  <a:lnTo>
                    <a:pt x="1147" y="170"/>
                  </a:lnTo>
                  <a:lnTo>
                    <a:pt x="1147" y="173"/>
                  </a:lnTo>
                  <a:lnTo>
                    <a:pt x="1150" y="175"/>
                  </a:lnTo>
                  <a:lnTo>
                    <a:pt x="1150" y="178"/>
                  </a:lnTo>
                  <a:lnTo>
                    <a:pt x="1147" y="181"/>
                  </a:lnTo>
                  <a:lnTo>
                    <a:pt x="1145" y="183"/>
                  </a:lnTo>
                  <a:lnTo>
                    <a:pt x="1147" y="183"/>
                  </a:lnTo>
                  <a:lnTo>
                    <a:pt x="1147" y="186"/>
                  </a:lnTo>
                  <a:lnTo>
                    <a:pt x="1150" y="186"/>
                  </a:lnTo>
                  <a:lnTo>
                    <a:pt x="1150" y="188"/>
                  </a:lnTo>
                  <a:lnTo>
                    <a:pt x="1150" y="191"/>
                  </a:lnTo>
                  <a:lnTo>
                    <a:pt x="1147" y="191"/>
                  </a:lnTo>
                  <a:lnTo>
                    <a:pt x="1147" y="193"/>
                  </a:lnTo>
                  <a:lnTo>
                    <a:pt x="1147" y="196"/>
                  </a:lnTo>
                  <a:lnTo>
                    <a:pt x="1150" y="196"/>
                  </a:lnTo>
                  <a:lnTo>
                    <a:pt x="1150" y="199"/>
                  </a:lnTo>
                  <a:lnTo>
                    <a:pt x="1150" y="201"/>
                  </a:lnTo>
                  <a:lnTo>
                    <a:pt x="1150" y="204"/>
                  </a:lnTo>
                  <a:lnTo>
                    <a:pt x="1147" y="204"/>
                  </a:lnTo>
                  <a:lnTo>
                    <a:pt x="1147" y="206"/>
                  </a:lnTo>
                  <a:lnTo>
                    <a:pt x="1147" y="209"/>
                  </a:lnTo>
                  <a:lnTo>
                    <a:pt x="1150" y="209"/>
                  </a:lnTo>
                  <a:lnTo>
                    <a:pt x="1150" y="212"/>
                  </a:lnTo>
                  <a:lnTo>
                    <a:pt x="1152" y="212"/>
                  </a:lnTo>
                  <a:lnTo>
                    <a:pt x="1152" y="214"/>
                  </a:lnTo>
                  <a:lnTo>
                    <a:pt x="1155" y="214"/>
                  </a:lnTo>
                  <a:lnTo>
                    <a:pt x="1158" y="217"/>
                  </a:lnTo>
                  <a:lnTo>
                    <a:pt x="1158" y="219"/>
                  </a:lnTo>
                  <a:lnTo>
                    <a:pt x="1158" y="222"/>
                  </a:lnTo>
                  <a:lnTo>
                    <a:pt x="1158" y="224"/>
                  </a:lnTo>
                  <a:lnTo>
                    <a:pt x="1155" y="224"/>
                  </a:lnTo>
                  <a:lnTo>
                    <a:pt x="1158" y="224"/>
                  </a:lnTo>
                  <a:lnTo>
                    <a:pt x="1155" y="227"/>
                  </a:lnTo>
                  <a:lnTo>
                    <a:pt x="1155" y="230"/>
                  </a:lnTo>
                  <a:lnTo>
                    <a:pt x="1152" y="230"/>
                  </a:lnTo>
                  <a:lnTo>
                    <a:pt x="1152" y="232"/>
                  </a:lnTo>
                  <a:lnTo>
                    <a:pt x="1155" y="232"/>
                  </a:lnTo>
                  <a:lnTo>
                    <a:pt x="1155" y="235"/>
                  </a:lnTo>
                  <a:lnTo>
                    <a:pt x="1158" y="232"/>
                  </a:lnTo>
                  <a:lnTo>
                    <a:pt x="1160" y="232"/>
                  </a:lnTo>
                  <a:lnTo>
                    <a:pt x="1163" y="232"/>
                  </a:lnTo>
                  <a:lnTo>
                    <a:pt x="1163" y="235"/>
                  </a:lnTo>
                  <a:lnTo>
                    <a:pt x="1163" y="237"/>
                  </a:lnTo>
                  <a:lnTo>
                    <a:pt x="1163" y="240"/>
                  </a:lnTo>
                  <a:lnTo>
                    <a:pt x="1163" y="242"/>
                  </a:lnTo>
                  <a:lnTo>
                    <a:pt x="1163" y="245"/>
                  </a:lnTo>
                  <a:lnTo>
                    <a:pt x="1163" y="248"/>
                  </a:lnTo>
                  <a:lnTo>
                    <a:pt x="1160" y="250"/>
                  </a:lnTo>
                  <a:lnTo>
                    <a:pt x="1158" y="250"/>
                  </a:lnTo>
                  <a:lnTo>
                    <a:pt x="1158" y="253"/>
                  </a:lnTo>
                  <a:lnTo>
                    <a:pt x="1158" y="255"/>
                  </a:lnTo>
                  <a:lnTo>
                    <a:pt x="1158" y="258"/>
                  </a:lnTo>
                  <a:lnTo>
                    <a:pt x="1160" y="258"/>
                  </a:lnTo>
                  <a:lnTo>
                    <a:pt x="1160" y="261"/>
                  </a:lnTo>
                  <a:lnTo>
                    <a:pt x="1160" y="263"/>
                  </a:lnTo>
                  <a:lnTo>
                    <a:pt x="1158" y="263"/>
                  </a:lnTo>
                  <a:lnTo>
                    <a:pt x="1158" y="266"/>
                  </a:lnTo>
                  <a:lnTo>
                    <a:pt x="1158" y="268"/>
                  </a:lnTo>
                  <a:lnTo>
                    <a:pt x="1155" y="276"/>
                  </a:lnTo>
                  <a:lnTo>
                    <a:pt x="1158" y="276"/>
                  </a:lnTo>
                  <a:lnTo>
                    <a:pt x="1155" y="276"/>
                  </a:lnTo>
                  <a:lnTo>
                    <a:pt x="1155" y="273"/>
                  </a:lnTo>
                  <a:lnTo>
                    <a:pt x="1152" y="273"/>
                  </a:lnTo>
                  <a:lnTo>
                    <a:pt x="1152" y="276"/>
                  </a:lnTo>
                  <a:lnTo>
                    <a:pt x="1152" y="279"/>
                  </a:lnTo>
                  <a:lnTo>
                    <a:pt x="1150" y="276"/>
                  </a:lnTo>
                  <a:lnTo>
                    <a:pt x="1147" y="276"/>
                  </a:lnTo>
                  <a:lnTo>
                    <a:pt x="1145" y="276"/>
                  </a:lnTo>
                  <a:lnTo>
                    <a:pt x="1142" y="276"/>
                  </a:lnTo>
                  <a:lnTo>
                    <a:pt x="1140" y="276"/>
                  </a:lnTo>
                  <a:lnTo>
                    <a:pt x="1137" y="276"/>
                  </a:lnTo>
                  <a:lnTo>
                    <a:pt x="1134" y="276"/>
                  </a:lnTo>
                  <a:lnTo>
                    <a:pt x="1132" y="276"/>
                  </a:lnTo>
                  <a:lnTo>
                    <a:pt x="1129" y="276"/>
                  </a:lnTo>
                  <a:lnTo>
                    <a:pt x="1127" y="276"/>
                  </a:lnTo>
                  <a:lnTo>
                    <a:pt x="1124" y="276"/>
                  </a:lnTo>
                  <a:lnTo>
                    <a:pt x="1121" y="276"/>
                  </a:lnTo>
                  <a:lnTo>
                    <a:pt x="1119" y="276"/>
                  </a:lnTo>
                  <a:lnTo>
                    <a:pt x="1116" y="279"/>
                  </a:lnTo>
                  <a:lnTo>
                    <a:pt x="1114" y="279"/>
                  </a:lnTo>
                  <a:lnTo>
                    <a:pt x="1111" y="279"/>
                  </a:lnTo>
                  <a:lnTo>
                    <a:pt x="1109" y="279"/>
                  </a:lnTo>
                  <a:lnTo>
                    <a:pt x="1106" y="279"/>
                  </a:lnTo>
                  <a:lnTo>
                    <a:pt x="1103" y="279"/>
                  </a:lnTo>
                  <a:lnTo>
                    <a:pt x="1101" y="281"/>
                  </a:lnTo>
                  <a:lnTo>
                    <a:pt x="1098" y="281"/>
                  </a:lnTo>
                  <a:lnTo>
                    <a:pt x="1096" y="281"/>
                  </a:lnTo>
                  <a:lnTo>
                    <a:pt x="1093" y="281"/>
                  </a:lnTo>
                  <a:lnTo>
                    <a:pt x="1091" y="281"/>
                  </a:lnTo>
                  <a:lnTo>
                    <a:pt x="1088" y="284"/>
                  </a:lnTo>
                  <a:lnTo>
                    <a:pt x="1085" y="284"/>
                  </a:lnTo>
                  <a:lnTo>
                    <a:pt x="1083" y="284"/>
                  </a:lnTo>
                  <a:lnTo>
                    <a:pt x="1080" y="284"/>
                  </a:lnTo>
                  <a:lnTo>
                    <a:pt x="1078" y="284"/>
                  </a:lnTo>
                  <a:lnTo>
                    <a:pt x="1078" y="286"/>
                  </a:lnTo>
                  <a:lnTo>
                    <a:pt x="1075" y="286"/>
                  </a:lnTo>
                  <a:lnTo>
                    <a:pt x="1072" y="286"/>
                  </a:lnTo>
                  <a:lnTo>
                    <a:pt x="1070" y="286"/>
                  </a:lnTo>
                  <a:lnTo>
                    <a:pt x="1067" y="286"/>
                  </a:lnTo>
                  <a:lnTo>
                    <a:pt x="1065" y="289"/>
                  </a:lnTo>
                  <a:lnTo>
                    <a:pt x="1062" y="289"/>
                  </a:lnTo>
                  <a:lnTo>
                    <a:pt x="1060" y="289"/>
                  </a:lnTo>
                  <a:lnTo>
                    <a:pt x="1057" y="291"/>
                  </a:lnTo>
                  <a:lnTo>
                    <a:pt x="1054" y="291"/>
                  </a:lnTo>
                  <a:lnTo>
                    <a:pt x="1052" y="291"/>
                  </a:lnTo>
                  <a:lnTo>
                    <a:pt x="1049" y="294"/>
                  </a:lnTo>
                  <a:lnTo>
                    <a:pt x="1047" y="294"/>
                  </a:lnTo>
                  <a:lnTo>
                    <a:pt x="1042" y="297"/>
                  </a:lnTo>
                  <a:lnTo>
                    <a:pt x="1039" y="299"/>
                  </a:lnTo>
                  <a:lnTo>
                    <a:pt x="1036" y="299"/>
                  </a:lnTo>
                  <a:lnTo>
                    <a:pt x="1034" y="299"/>
                  </a:lnTo>
                  <a:lnTo>
                    <a:pt x="1034" y="302"/>
                  </a:lnTo>
                  <a:lnTo>
                    <a:pt x="1031" y="302"/>
                  </a:lnTo>
                  <a:lnTo>
                    <a:pt x="1029" y="304"/>
                  </a:lnTo>
                  <a:lnTo>
                    <a:pt x="1026" y="304"/>
                  </a:lnTo>
                  <a:lnTo>
                    <a:pt x="1026" y="307"/>
                  </a:lnTo>
                  <a:lnTo>
                    <a:pt x="1023" y="307"/>
                  </a:lnTo>
                  <a:lnTo>
                    <a:pt x="1023" y="310"/>
                  </a:lnTo>
                  <a:lnTo>
                    <a:pt x="1021" y="310"/>
                  </a:lnTo>
                  <a:lnTo>
                    <a:pt x="1018" y="310"/>
                  </a:lnTo>
                  <a:lnTo>
                    <a:pt x="1018" y="312"/>
                  </a:lnTo>
                  <a:lnTo>
                    <a:pt x="1016" y="312"/>
                  </a:lnTo>
                  <a:lnTo>
                    <a:pt x="1013" y="312"/>
                  </a:lnTo>
                  <a:lnTo>
                    <a:pt x="1011" y="312"/>
                  </a:lnTo>
                  <a:lnTo>
                    <a:pt x="1011" y="315"/>
                  </a:lnTo>
                  <a:lnTo>
                    <a:pt x="1008" y="315"/>
                  </a:lnTo>
                  <a:lnTo>
                    <a:pt x="1005" y="317"/>
                  </a:lnTo>
                  <a:lnTo>
                    <a:pt x="1003" y="317"/>
                  </a:lnTo>
                  <a:lnTo>
                    <a:pt x="1003" y="320"/>
                  </a:lnTo>
                  <a:lnTo>
                    <a:pt x="1000" y="320"/>
                  </a:lnTo>
                  <a:lnTo>
                    <a:pt x="998" y="320"/>
                  </a:lnTo>
                  <a:lnTo>
                    <a:pt x="998" y="322"/>
                  </a:lnTo>
                  <a:lnTo>
                    <a:pt x="995" y="322"/>
                  </a:lnTo>
                  <a:lnTo>
                    <a:pt x="993" y="325"/>
                  </a:lnTo>
                  <a:lnTo>
                    <a:pt x="990" y="328"/>
                  </a:lnTo>
                  <a:lnTo>
                    <a:pt x="987" y="328"/>
                  </a:lnTo>
                  <a:lnTo>
                    <a:pt x="985" y="330"/>
                  </a:lnTo>
                  <a:lnTo>
                    <a:pt x="982" y="333"/>
                  </a:lnTo>
                  <a:lnTo>
                    <a:pt x="980" y="333"/>
                  </a:lnTo>
                  <a:lnTo>
                    <a:pt x="980" y="335"/>
                  </a:lnTo>
                  <a:lnTo>
                    <a:pt x="977" y="335"/>
                  </a:lnTo>
                  <a:lnTo>
                    <a:pt x="977" y="338"/>
                  </a:lnTo>
                  <a:lnTo>
                    <a:pt x="974" y="338"/>
                  </a:lnTo>
                  <a:lnTo>
                    <a:pt x="974" y="340"/>
                  </a:lnTo>
                  <a:lnTo>
                    <a:pt x="972" y="340"/>
                  </a:lnTo>
                  <a:lnTo>
                    <a:pt x="972" y="343"/>
                  </a:lnTo>
                  <a:lnTo>
                    <a:pt x="969" y="346"/>
                  </a:lnTo>
                  <a:lnTo>
                    <a:pt x="967" y="348"/>
                  </a:lnTo>
                  <a:lnTo>
                    <a:pt x="964" y="348"/>
                  </a:lnTo>
                  <a:lnTo>
                    <a:pt x="964" y="351"/>
                  </a:lnTo>
                  <a:lnTo>
                    <a:pt x="962" y="351"/>
                  </a:lnTo>
                  <a:lnTo>
                    <a:pt x="962" y="353"/>
                  </a:lnTo>
                  <a:lnTo>
                    <a:pt x="959" y="353"/>
                  </a:lnTo>
                  <a:lnTo>
                    <a:pt x="956" y="353"/>
                  </a:lnTo>
                  <a:lnTo>
                    <a:pt x="954" y="353"/>
                  </a:lnTo>
                  <a:lnTo>
                    <a:pt x="951" y="353"/>
                  </a:lnTo>
                  <a:lnTo>
                    <a:pt x="949" y="353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1" y="351"/>
                  </a:lnTo>
                  <a:lnTo>
                    <a:pt x="938" y="351"/>
                  </a:lnTo>
                  <a:lnTo>
                    <a:pt x="936" y="351"/>
                  </a:lnTo>
                  <a:lnTo>
                    <a:pt x="933" y="351"/>
                  </a:lnTo>
                  <a:lnTo>
                    <a:pt x="931" y="351"/>
                  </a:lnTo>
                  <a:lnTo>
                    <a:pt x="928" y="351"/>
                  </a:lnTo>
                  <a:lnTo>
                    <a:pt x="928" y="348"/>
                  </a:lnTo>
                  <a:lnTo>
                    <a:pt x="925" y="348"/>
                  </a:lnTo>
                  <a:lnTo>
                    <a:pt x="923" y="348"/>
                  </a:lnTo>
                  <a:lnTo>
                    <a:pt x="920" y="348"/>
                  </a:lnTo>
                  <a:lnTo>
                    <a:pt x="918" y="348"/>
                  </a:lnTo>
                  <a:lnTo>
                    <a:pt x="915" y="351"/>
                  </a:lnTo>
                  <a:lnTo>
                    <a:pt x="913" y="351"/>
                  </a:lnTo>
                  <a:lnTo>
                    <a:pt x="910" y="353"/>
                  </a:lnTo>
                  <a:lnTo>
                    <a:pt x="907" y="356"/>
                  </a:lnTo>
                  <a:lnTo>
                    <a:pt x="905" y="358"/>
                  </a:lnTo>
                  <a:lnTo>
                    <a:pt x="902" y="358"/>
                  </a:lnTo>
                  <a:lnTo>
                    <a:pt x="902" y="361"/>
                  </a:lnTo>
                  <a:lnTo>
                    <a:pt x="900" y="361"/>
                  </a:lnTo>
                  <a:lnTo>
                    <a:pt x="900" y="364"/>
                  </a:lnTo>
                  <a:lnTo>
                    <a:pt x="897" y="366"/>
                  </a:lnTo>
                  <a:lnTo>
                    <a:pt x="897" y="369"/>
                  </a:lnTo>
                  <a:lnTo>
                    <a:pt x="895" y="371"/>
                  </a:lnTo>
                  <a:lnTo>
                    <a:pt x="892" y="374"/>
                  </a:lnTo>
                  <a:lnTo>
                    <a:pt x="892" y="377"/>
                  </a:lnTo>
                  <a:lnTo>
                    <a:pt x="889" y="377"/>
                  </a:lnTo>
                  <a:lnTo>
                    <a:pt x="889" y="379"/>
                  </a:lnTo>
                  <a:lnTo>
                    <a:pt x="887" y="379"/>
                  </a:lnTo>
                  <a:lnTo>
                    <a:pt x="887" y="382"/>
                  </a:lnTo>
                  <a:lnTo>
                    <a:pt x="884" y="382"/>
                  </a:lnTo>
                  <a:lnTo>
                    <a:pt x="882" y="382"/>
                  </a:lnTo>
                  <a:lnTo>
                    <a:pt x="879" y="382"/>
                  </a:lnTo>
                  <a:lnTo>
                    <a:pt x="879" y="384"/>
                  </a:lnTo>
                  <a:lnTo>
                    <a:pt x="874" y="387"/>
                  </a:lnTo>
                  <a:lnTo>
                    <a:pt x="874" y="389"/>
                  </a:lnTo>
                  <a:lnTo>
                    <a:pt x="871" y="389"/>
                  </a:lnTo>
                  <a:lnTo>
                    <a:pt x="869" y="392"/>
                  </a:lnTo>
                  <a:lnTo>
                    <a:pt x="869" y="395"/>
                  </a:lnTo>
                  <a:lnTo>
                    <a:pt x="866" y="397"/>
                  </a:lnTo>
                  <a:lnTo>
                    <a:pt x="864" y="400"/>
                  </a:lnTo>
                  <a:lnTo>
                    <a:pt x="861" y="402"/>
                  </a:lnTo>
                  <a:lnTo>
                    <a:pt x="858" y="405"/>
                  </a:lnTo>
                  <a:lnTo>
                    <a:pt x="856" y="407"/>
                  </a:lnTo>
                  <a:lnTo>
                    <a:pt x="856" y="410"/>
                  </a:lnTo>
                  <a:lnTo>
                    <a:pt x="853" y="410"/>
                  </a:lnTo>
                  <a:lnTo>
                    <a:pt x="853" y="413"/>
                  </a:lnTo>
                  <a:lnTo>
                    <a:pt x="851" y="415"/>
                  </a:lnTo>
                  <a:lnTo>
                    <a:pt x="848" y="418"/>
                  </a:lnTo>
                  <a:lnTo>
                    <a:pt x="848" y="420"/>
                  </a:lnTo>
                  <a:lnTo>
                    <a:pt x="846" y="423"/>
                  </a:lnTo>
                  <a:lnTo>
                    <a:pt x="843" y="423"/>
                  </a:lnTo>
                  <a:lnTo>
                    <a:pt x="843" y="426"/>
                  </a:lnTo>
                  <a:lnTo>
                    <a:pt x="840" y="428"/>
                  </a:lnTo>
                  <a:lnTo>
                    <a:pt x="840" y="431"/>
                  </a:lnTo>
                  <a:lnTo>
                    <a:pt x="838" y="431"/>
                  </a:lnTo>
                  <a:lnTo>
                    <a:pt x="838" y="433"/>
                  </a:lnTo>
                  <a:lnTo>
                    <a:pt x="835" y="433"/>
                  </a:lnTo>
                  <a:lnTo>
                    <a:pt x="835" y="436"/>
                  </a:lnTo>
                  <a:lnTo>
                    <a:pt x="833" y="436"/>
                  </a:lnTo>
                  <a:lnTo>
                    <a:pt x="833" y="438"/>
                  </a:lnTo>
                  <a:lnTo>
                    <a:pt x="833" y="441"/>
                  </a:lnTo>
                  <a:lnTo>
                    <a:pt x="830" y="441"/>
                  </a:lnTo>
                  <a:lnTo>
                    <a:pt x="830" y="444"/>
                  </a:lnTo>
                  <a:lnTo>
                    <a:pt x="827" y="444"/>
                  </a:lnTo>
                  <a:lnTo>
                    <a:pt x="827" y="446"/>
                  </a:lnTo>
                  <a:lnTo>
                    <a:pt x="827" y="449"/>
                  </a:lnTo>
                  <a:lnTo>
                    <a:pt x="825" y="449"/>
                  </a:lnTo>
                  <a:lnTo>
                    <a:pt x="825" y="451"/>
                  </a:lnTo>
                  <a:lnTo>
                    <a:pt x="822" y="451"/>
                  </a:lnTo>
                  <a:lnTo>
                    <a:pt x="822" y="454"/>
                  </a:lnTo>
                  <a:lnTo>
                    <a:pt x="822" y="456"/>
                  </a:lnTo>
                  <a:lnTo>
                    <a:pt x="820" y="456"/>
                  </a:lnTo>
                  <a:lnTo>
                    <a:pt x="820" y="459"/>
                  </a:lnTo>
                  <a:lnTo>
                    <a:pt x="817" y="459"/>
                  </a:lnTo>
                  <a:lnTo>
                    <a:pt x="817" y="462"/>
                  </a:lnTo>
                  <a:lnTo>
                    <a:pt x="817" y="464"/>
                  </a:lnTo>
                  <a:lnTo>
                    <a:pt x="815" y="464"/>
                  </a:lnTo>
                  <a:lnTo>
                    <a:pt x="815" y="467"/>
                  </a:lnTo>
                  <a:lnTo>
                    <a:pt x="812" y="467"/>
                  </a:lnTo>
                  <a:lnTo>
                    <a:pt x="812" y="469"/>
                  </a:lnTo>
                  <a:lnTo>
                    <a:pt x="812" y="472"/>
                  </a:lnTo>
                  <a:lnTo>
                    <a:pt x="809" y="472"/>
                  </a:lnTo>
                  <a:lnTo>
                    <a:pt x="809" y="475"/>
                  </a:lnTo>
                  <a:lnTo>
                    <a:pt x="807" y="475"/>
                  </a:lnTo>
                  <a:lnTo>
                    <a:pt x="807" y="477"/>
                  </a:lnTo>
                  <a:lnTo>
                    <a:pt x="804" y="477"/>
                  </a:lnTo>
                  <a:lnTo>
                    <a:pt x="804" y="480"/>
                  </a:lnTo>
                  <a:lnTo>
                    <a:pt x="804" y="482"/>
                  </a:lnTo>
                  <a:lnTo>
                    <a:pt x="804" y="485"/>
                  </a:lnTo>
                  <a:lnTo>
                    <a:pt x="802" y="485"/>
                  </a:lnTo>
                  <a:lnTo>
                    <a:pt x="802" y="487"/>
                  </a:lnTo>
                  <a:lnTo>
                    <a:pt x="802" y="490"/>
                  </a:lnTo>
                  <a:lnTo>
                    <a:pt x="799" y="490"/>
                  </a:lnTo>
                  <a:lnTo>
                    <a:pt x="799" y="493"/>
                  </a:lnTo>
                  <a:lnTo>
                    <a:pt x="797" y="493"/>
                  </a:lnTo>
                  <a:lnTo>
                    <a:pt x="797" y="495"/>
                  </a:lnTo>
                  <a:lnTo>
                    <a:pt x="797" y="498"/>
                  </a:lnTo>
                  <a:lnTo>
                    <a:pt x="794" y="498"/>
                  </a:lnTo>
                  <a:lnTo>
                    <a:pt x="794" y="500"/>
                  </a:lnTo>
                  <a:lnTo>
                    <a:pt x="791" y="500"/>
                  </a:lnTo>
                  <a:lnTo>
                    <a:pt x="791" y="503"/>
                  </a:lnTo>
                  <a:lnTo>
                    <a:pt x="791" y="505"/>
                  </a:lnTo>
                  <a:lnTo>
                    <a:pt x="789" y="505"/>
                  </a:lnTo>
                  <a:lnTo>
                    <a:pt x="789" y="508"/>
                  </a:lnTo>
                  <a:lnTo>
                    <a:pt x="786" y="508"/>
                  </a:lnTo>
                  <a:lnTo>
                    <a:pt x="786" y="511"/>
                  </a:lnTo>
                  <a:lnTo>
                    <a:pt x="784" y="511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81" y="518"/>
                  </a:lnTo>
                  <a:lnTo>
                    <a:pt x="778" y="521"/>
                  </a:lnTo>
                  <a:lnTo>
                    <a:pt x="778" y="524"/>
                  </a:lnTo>
                  <a:lnTo>
                    <a:pt x="776" y="524"/>
                  </a:lnTo>
                  <a:lnTo>
                    <a:pt x="776" y="526"/>
                  </a:lnTo>
                  <a:lnTo>
                    <a:pt x="776" y="529"/>
                  </a:lnTo>
                  <a:lnTo>
                    <a:pt x="773" y="531"/>
                  </a:lnTo>
                  <a:lnTo>
                    <a:pt x="773" y="534"/>
                  </a:lnTo>
                  <a:lnTo>
                    <a:pt x="773" y="536"/>
                  </a:lnTo>
                  <a:lnTo>
                    <a:pt x="771" y="536"/>
                  </a:lnTo>
                  <a:lnTo>
                    <a:pt x="771" y="539"/>
                  </a:lnTo>
                  <a:lnTo>
                    <a:pt x="771" y="542"/>
                  </a:lnTo>
                  <a:lnTo>
                    <a:pt x="771" y="544"/>
                  </a:lnTo>
                  <a:lnTo>
                    <a:pt x="768" y="544"/>
                  </a:lnTo>
                  <a:lnTo>
                    <a:pt x="768" y="547"/>
                  </a:lnTo>
                  <a:lnTo>
                    <a:pt x="768" y="549"/>
                  </a:lnTo>
                  <a:lnTo>
                    <a:pt x="766" y="549"/>
                  </a:lnTo>
                  <a:lnTo>
                    <a:pt x="766" y="552"/>
                  </a:lnTo>
                  <a:lnTo>
                    <a:pt x="763" y="552"/>
                  </a:lnTo>
                  <a:lnTo>
                    <a:pt x="763" y="554"/>
                  </a:lnTo>
                  <a:lnTo>
                    <a:pt x="763" y="557"/>
                  </a:lnTo>
                  <a:lnTo>
                    <a:pt x="760" y="557"/>
                  </a:lnTo>
                  <a:lnTo>
                    <a:pt x="760" y="560"/>
                  </a:lnTo>
                  <a:lnTo>
                    <a:pt x="760" y="562"/>
                  </a:lnTo>
                  <a:lnTo>
                    <a:pt x="760" y="565"/>
                  </a:lnTo>
                  <a:lnTo>
                    <a:pt x="758" y="565"/>
                  </a:lnTo>
                  <a:lnTo>
                    <a:pt x="758" y="567"/>
                  </a:lnTo>
                  <a:lnTo>
                    <a:pt x="758" y="570"/>
                  </a:lnTo>
                  <a:lnTo>
                    <a:pt x="755" y="570"/>
                  </a:lnTo>
                  <a:lnTo>
                    <a:pt x="755" y="572"/>
                  </a:lnTo>
                  <a:lnTo>
                    <a:pt x="753" y="572"/>
                  </a:lnTo>
                  <a:lnTo>
                    <a:pt x="753" y="575"/>
                  </a:lnTo>
                  <a:lnTo>
                    <a:pt x="750" y="575"/>
                  </a:lnTo>
                  <a:lnTo>
                    <a:pt x="750" y="578"/>
                  </a:lnTo>
                  <a:lnTo>
                    <a:pt x="748" y="578"/>
                  </a:lnTo>
                  <a:lnTo>
                    <a:pt x="748" y="580"/>
                  </a:lnTo>
                  <a:lnTo>
                    <a:pt x="745" y="580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7" y="588"/>
                  </a:lnTo>
                  <a:lnTo>
                    <a:pt x="737" y="591"/>
                  </a:lnTo>
                  <a:lnTo>
                    <a:pt x="735" y="591"/>
                  </a:lnTo>
                  <a:lnTo>
                    <a:pt x="735" y="593"/>
                  </a:lnTo>
                  <a:lnTo>
                    <a:pt x="732" y="593"/>
                  </a:lnTo>
                  <a:lnTo>
                    <a:pt x="732" y="596"/>
                  </a:lnTo>
                  <a:lnTo>
                    <a:pt x="729" y="596"/>
                  </a:lnTo>
                  <a:lnTo>
                    <a:pt x="729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2" y="598"/>
                  </a:lnTo>
                  <a:lnTo>
                    <a:pt x="719" y="598"/>
                  </a:lnTo>
                  <a:lnTo>
                    <a:pt x="717" y="598"/>
                  </a:lnTo>
                  <a:lnTo>
                    <a:pt x="714" y="598"/>
                  </a:lnTo>
                  <a:lnTo>
                    <a:pt x="711" y="598"/>
                  </a:lnTo>
                  <a:lnTo>
                    <a:pt x="709" y="598"/>
                  </a:lnTo>
                  <a:lnTo>
                    <a:pt x="706" y="598"/>
                  </a:lnTo>
                  <a:lnTo>
                    <a:pt x="706" y="601"/>
                  </a:lnTo>
                  <a:lnTo>
                    <a:pt x="704" y="601"/>
                  </a:lnTo>
                  <a:lnTo>
                    <a:pt x="701" y="601"/>
                  </a:lnTo>
                  <a:lnTo>
                    <a:pt x="699" y="601"/>
                  </a:lnTo>
                  <a:lnTo>
                    <a:pt x="699" y="603"/>
                  </a:lnTo>
                  <a:lnTo>
                    <a:pt x="696" y="603"/>
                  </a:lnTo>
                  <a:lnTo>
                    <a:pt x="693" y="606"/>
                  </a:lnTo>
                  <a:lnTo>
                    <a:pt x="691" y="606"/>
                  </a:lnTo>
                  <a:lnTo>
                    <a:pt x="688" y="606"/>
                  </a:lnTo>
                  <a:lnTo>
                    <a:pt x="686" y="606"/>
                  </a:lnTo>
                  <a:lnTo>
                    <a:pt x="686" y="603"/>
                  </a:lnTo>
                  <a:lnTo>
                    <a:pt x="683" y="603"/>
                  </a:lnTo>
                  <a:lnTo>
                    <a:pt x="683" y="601"/>
                  </a:lnTo>
                  <a:lnTo>
                    <a:pt x="680" y="601"/>
                  </a:lnTo>
                  <a:lnTo>
                    <a:pt x="680" y="598"/>
                  </a:lnTo>
                  <a:lnTo>
                    <a:pt x="678" y="598"/>
                  </a:lnTo>
                  <a:lnTo>
                    <a:pt x="675" y="598"/>
                  </a:lnTo>
                  <a:lnTo>
                    <a:pt x="673" y="598"/>
                  </a:lnTo>
                  <a:lnTo>
                    <a:pt x="670" y="598"/>
                  </a:lnTo>
                  <a:lnTo>
                    <a:pt x="670" y="601"/>
                  </a:lnTo>
                  <a:lnTo>
                    <a:pt x="668" y="601"/>
                  </a:lnTo>
                  <a:lnTo>
                    <a:pt x="665" y="601"/>
                  </a:lnTo>
                  <a:lnTo>
                    <a:pt x="665" y="598"/>
                  </a:lnTo>
                  <a:lnTo>
                    <a:pt x="662" y="598"/>
                  </a:lnTo>
                  <a:lnTo>
                    <a:pt x="660" y="598"/>
                  </a:lnTo>
                  <a:lnTo>
                    <a:pt x="657" y="598"/>
                  </a:lnTo>
                  <a:lnTo>
                    <a:pt x="655" y="598"/>
                  </a:lnTo>
                  <a:lnTo>
                    <a:pt x="655" y="596"/>
                  </a:lnTo>
                  <a:lnTo>
                    <a:pt x="655" y="598"/>
                  </a:lnTo>
                  <a:lnTo>
                    <a:pt x="652" y="598"/>
                  </a:lnTo>
                  <a:lnTo>
                    <a:pt x="650" y="598"/>
                  </a:lnTo>
                  <a:lnTo>
                    <a:pt x="647" y="598"/>
                  </a:lnTo>
                  <a:lnTo>
                    <a:pt x="647" y="601"/>
                  </a:lnTo>
                  <a:lnTo>
                    <a:pt x="644" y="601"/>
                  </a:lnTo>
                  <a:lnTo>
                    <a:pt x="642" y="601"/>
                  </a:lnTo>
                  <a:lnTo>
                    <a:pt x="639" y="601"/>
                  </a:lnTo>
                  <a:lnTo>
                    <a:pt x="637" y="601"/>
                  </a:lnTo>
                  <a:lnTo>
                    <a:pt x="637" y="598"/>
                  </a:lnTo>
                  <a:lnTo>
                    <a:pt x="637" y="601"/>
                  </a:lnTo>
                  <a:lnTo>
                    <a:pt x="634" y="601"/>
                  </a:lnTo>
                  <a:lnTo>
                    <a:pt x="631" y="601"/>
                  </a:lnTo>
                  <a:lnTo>
                    <a:pt x="631" y="598"/>
                  </a:lnTo>
                  <a:lnTo>
                    <a:pt x="629" y="598"/>
                  </a:lnTo>
                  <a:lnTo>
                    <a:pt x="626" y="598"/>
                  </a:lnTo>
                  <a:lnTo>
                    <a:pt x="624" y="598"/>
                  </a:lnTo>
                  <a:lnTo>
                    <a:pt x="621" y="598"/>
                  </a:lnTo>
                  <a:lnTo>
                    <a:pt x="619" y="598"/>
                  </a:lnTo>
                  <a:lnTo>
                    <a:pt x="619" y="596"/>
                  </a:lnTo>
                  <a:lnTo>
                    <a:pt x="616" y="596"/>
                  </a:lnTo>
                  <a:lnTo>
                    <a:pt x="616" y="598"/>
                  </a:lnTo>
                  <a:lnTo>
                    <a:pt x="613" y="598"/>
                  </a:lnTo>
                  <a:lnTo>
                    <a:pt x="611" y="598"/>
                  </a:lnTo>
                  <a:lnTo>
                    <a:pt x="608" y="598"/>
                  </a:lnTo>
                  <a:lnTo>
                    <a:pt x="606" y="598"/>
                  </a:lnTo>
                  <a:lnTo>
                    <a:pt x="603" y="598"/>
                  </a:lnTo>
                  <a:lnTo>
                    <a:pt x="603" y="601"/>
                  </a:lnTo>
                  <a:lnTo>
                    <a:pt x="601" y="601"/>
                  </a:lnTo>
                  <a:lnTo>
                    <a:pt x="598" y="601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3" y="603"/>
                  </a:lnTo>
                  <a:lnTo>
                    <a:pt x="590" y="603"/>
                  </a:lnTo>
                  <a:lnTo>
                    <a:pt x="588" y="603"/>
                  </a:lnTo>
                  <a:lnTo>
                    <a:pt x="585" y="606"/>
                  </a:lnTo>
                  <a:lnTo>
                    <a:pt x="583" y="606"/>
                  </a:lnTo>
                  <a:lnTo>
                    <a:pt x="580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75" y="609"/>
                  </a:lnTo>
                  <a:lnTo>
                    <a:pt x="572" y="609"/>
                  </a:lnTo>
                  <a:lnTo>
                    <a:pt x="572" y="611"/>
                  </a:lnTo>
                  <a:lnTo>
                    <a:pt x="570" y="611"/>
                  </a:lnTo>
                  <a:lnTo>
                    <a:pt x="567" y="611"/>
                  </a:lnTo>
                  <a:lnTo>
                    <a:pt x="564" y="611"/>
                  </a:lnTo>
                  <a:lnTo>
                    <a:pt x="562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57" y="614"/>
                  </a:lnTo>
                  <a:lnTo>
                    <a:pt x="554" y="614"/>
                  </a:lnTo>
                  <a:lnTo>
                    <a:pt x="552" y="614"/>
                  </a:lnTo>
                  <a:lnTo>
                    <a:pt x="549" y="614"/>
                  </a:lnTo>
                  <a:lnTo>
                    <a:pt x="546" y="616"/>
                  </a:lnTo>
                  <a:lnTo>
                    <a:pt x="544" y="616"/>
                  </a:lnTo>
                  <a:lnTo>
                    <a:pt x="541" y="616"/>
                  </a:lnTo>
                  <a:lnTo>
                    <a:pt x="539" y="616"/>
                  </a:lnTo>
                  <a:lnTo>
                    <a:pt x="539" y="619"/>
                  </a:lnTo>
                  <a:lnTo>
                    <a:pt x="536" y="619"/>
                  </a:lnTo>
                  <a:lnTo>
                    <a:pt x="534" y="619"/>
                  </a:lnTo>
                  <a:lnTo>
                    <a:pt x="531" y="619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6" y="621"/>
                  </a:lnTo>
                  <a:lnTo>
                    <a:pt x="523" y="621"/>
                  </a:lnTo>
                  <a:lnTo>
                    <a:pt x="523" y="624"/>
                  </a:lnTo>
                  <a:lnTo>
                    <a:pt x="521" y="624"/>
                  </a:lnTo>
                  <a:lnTo>
                    <a:pt x="518" y="624"/>
                  </a:lnTo>
                  <a:lnTo>
                    <a:pt x="515" y="624"/>
                  </a:lnTo>
                  <a:lnTo>
                    <a:pt x="513" y="627"/>
                  </a:lnTo>
                  <a:lnTo>
                    <a:pt x="510" y="627"/>
                  </a:lnTo>
                  <a:lnTo>
                    <a:pt x="508" y="627"/>
                  </a:lnTo>
                  <a:lnTo>
                    <a:pt x="508" y="629"/>
                  </a:lnTo>
                  <a:lnTo>
                    <a:pt x="505" y="629"/>
                  </a:lnTo>
                  <a:lnTo>
                    <a:pt x="503" y="629"/>
                  </a:lnTo>
                  <a:lnTo>
                    <a:pt x="500" y="629"/>
                  </a:lnTo>
                  <a:lnTo>
                    <a:pt x="500" y="632"/>
                  </a:lnTo>
                  <a:lnTo>
                    <a:pt x="497" y="632"/>
                  </a:lnTo>
                  <a:lnTo>
                    <a:pt x="495" y="632"/>
                  </a:lnTo>
                  <a:lnTo>
                    <a:pt x="492" y="634"/>
                  </a:lnTo>
                  <a:lnTo>
                    <a:pt x="490" y="634"/>
                  </a:lnTo>
                  <a:lnTo>
                    <a:pt x="487" y="634"/>
                  </a:lnTo>
                  <a:lnTo>
                    <a:pt x="487" y="637"/>
                  </a:lnTo>
                  <a:lnTo>
                    <a:pt x="485" y="637"/>
                  </a:lnTo>
                  <a:lnTo>
                    <a:pt x="482" y="637"/>
                  </a:lnTo>
                  <a:lnTo>
                    <a:pt x="479" y="640"/>
                  </a:lnTo>
                  <a:lnTo>
                    <a:pt x="477" y="640"/>
                  </a:lnTo>
                  <a:lnTo>
                    <a:pt x="474" y="640"/>
                  </a:lnTo>
                  <a:lnTo>
                    <a:pt x="472" y="642"/>
                  </a:lnTo>
                  <a:lnTo>
                    <a:pt x="469" y="642"/>
                  </a:lnTo>
                  <a:lnTo>
                    <a:pt x="466" y="642"/>
                  </a:lnTo>
                  <a:lnTo>
                    <a:pt x="464" y="645"/>
                  </a:lnTo>
                  <a:lnTo>
                    <a:pt x="461" y="645"/>
                  </a:lnTo>
                  <a:lnTo>
                    <a:pt x="459" y="645"/>
                  </a:lnTo>
                  <a:lnTo>
                    <a:pt x="459" y="647"/>
                  </a:lnTo>
                  <a:lnTo>
                    <a:pt x="456" y="647"/>
                  </a:lnTo>
                  <a:lnTo>
                    <a:pt x="454" y="647"/>
                  </a:lnTo>
                  <a:lnTo>
                    <a:pt x="451" y="647"/>
                  </a:lnTo>
                  <a:lnTo>
                    <a:pt x="451" y="650"/>
                  </a:lnTo>
                  <a:lnTo>
                    <a:pt x="448" y="650"/>
                  </a:lnTo>
                  <a:lnTo>
                    <a:pt x="446" y="650"/>
                  </a:lnTo>
                  <a:lnTo>
                    <a:pt x="443" y="652"/>
                  </a:lnTo>
                  <a:lnTo>
                    <a:pt x="441" y="652"/>
                  </a:lnTo>
                  <a:lnTo>
                    <a:pt x="438" y="652"/>
                  </a:lnTo>
                  <a:lnTo>
                    <a:pt x="438" y="655"/>
                  </a:lnTo>
                  <a:lnTo>
                    <a:pt x="436" y="655"/>
                  </a:lnTo>
                  <a:lnTo>
                    <a:pt x="433" y="658"/>
                  </a:lnTo>
                  <a:lnTo>
                    <a:pt x="430" y="658"/>
                  </a:lnTo>
                  <a:lnTo>
                    <a:pt x="428" y="658"/>
                  </a:lnTo>
                  <a:lnTo>
                    <a:pt x="425" y="658"/>
                  </a:lnTo>
                  <a:lnTo>
                    <a:pt x="423" y="658"/>
                  </a:lnTo>
                  <a:lnTo>
                    <a:pt x="420" y="658"/>
                  </a:lnTo>
                  <a:lnTo>
                    <a:pt x="417" y="658"/>
                  </a:lnTo>
                  <a:lnTo>
                    <a:pt x="415" y="658"/>
                  </a:lnTo>
                  <a:lnTo>
                    <a:pt x="412" y="658"/>
                  </a:lnTo>
                  <a:lnTo>
                    <a:pt x="410" y="658"/>
                  </a:lnTo>
                  <a:lnTo>
                    <a:pt x="407" y="658"/>
                  </a:lnTo>
                  <a:lnTo>
                    <a:pt x="405" y="658"/>
                  </a:lnTo>
                  <a:lnTo>
                    <a:pt x="402" y="658"/>
                  </a:lnTo>
                  <a:lnTo>
                    <a:pt x="399" y="658"/>
                  </a:lnTo>
                  <a:lnTo>
                    <a:pt x="397" y="658"/>
                  </a:lnTo>
                  <a:lnTo>
                    <a:pt x="394" y="658"/>
                  </a:lnTo>
                  <a:lnTo>
                    <a:pt x="392" y="658"/>
                  </a:lnTo>
                  <a:lnTo>
                    <a:pt x="392" y="655"/>
                  </a:lnTo>
                  <a:lnTo>
                    <a:pt x="389" y="655"/>
                  </a:lnTo>
                  <a:lnTo>
                    <a:pt x="387" y="655"/>
                  </a:lnTo>
                  <a:lnTo>
                    <a:pt x="384" y="655"/>
                  </a:lnTo>
                  <a:lnTo>
                    <a:pt x="381" y="655"/>
                  </a:lnTo>
                  <a:lnTo>
                    <a:pt x="381" y="652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4" y="652"/>
                  </a:lnTo>
                  <a:lnTo>
                    <a:pt x="371" y="652"/>
                  </a:lnTo>
                  <a:lnTo>
                    <a:pt x="368" y="652"/>
                  </a:lnTo>
                  <a:lnTo>
                    <a:pt x="366" y="652"/>
                  </a:lnTo>
                  <a:lnTo>
                    <a:pt x="363" y="652"/>
                  </a:lnTo>
                  <a:lnTo>
                    <a:pt x="363" y="650"/>
                  </a:lnTo>
                  <a:lnTo>
                    <a:pt x="361" y="650"/>
                  </a:lnTo>
                  <a:lnTo>
                    <a:pt x="358" y="650"/>
                  </a:lnTo>
                  <a:lnTo>
                    <a:pt x="356" y="650"/>
                  </a:lnTo>
                  <a:lnTo>
                    <a:pt x="353" y="650"/>
                  </a:lnTo>
                  <a:lnTo>
                    <a:pt x="350" y="650"/>
                  </a:lnTo>
                  <a:lnTo>
                    <a:pt x="348" y="650"/>
                  </a:lnTo>
                  <a:lnTo>
                    <a:pt x="345" y="650"/>
                  </a:lnTo>
                  <a:lnTo>
                    <a:pt x="343" y="650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5" y="647"/>
                  </a:lnTo>
                  <a:lnTo>
                    <a:pt x="332" y="647"/>
                  </a:lnTo>
                  <a:lnTo>
                    <a:pt x="330" y="647"/>
                  </a:lnTo>
                  <a:lnTo>
                    <a:pt x="327" y="647"/>
                  </a:lnTo>
                  <a:lnTo>
                    <a:pt x="325" y="647"/>
                  </a:lnTo>
                  <a:lnTo>
                    <a:pt x="322" y="647"/>
                  </a:lnTo>
                  <a:lnTo>
                    <a:pt x="319" y="647"/>
                  </a:lnTo>
                  <a:lnTo>
                    <a:pt x="317" y="645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09" y="645"/>
                  </a:lnTo>
                  <a:lnTo>
                    <a:pt x="307" y="645"/>
                  </a:lnTo>
                  <a:lnTo>
                    <a:pt x="304" y="645"/>
                  </a:lnTo>
                  <a:lnTo>
                    <a:pt x="301" y="645"/>
                  </a:lnTo>
                  <a:lnTo>
                    <a:pt x="299" y="645"/>
                  </a:lnTo>
                  <a:lnTo>
                    <a:pt x="296" y="645"/>
                  </a:lnTo>
                  <a:lnTo>
                    <a:pt x="294" y="645"/>
                  </a:lnTo>
                  <a:lnTo>
                    <a:pt x="291" y="645"/>
                  </a:lnTo>
                  <a:lnTo>
                    <a:pt x="289" y="645"/>
                  </a:lnTo>
                  <a:lnTo>
                    <a:pt x="286" y="645"/>
                  </a:lnTo>
                  <a:lnTo>
                    <a:pt x="283" y="645"/>
                  </a:lnTo>
                  <a:lnTo>
                    <a:pt x="281" y="645"/>
                  </a:lnTo>
                  <a:lnTo>
                    <a:pt x="278" y="645"/>
                  </a:lnTo>
                  <a:lnTo>
                    <a:pt x="276" y="645"/>
                  </a:lnTo>
                  <a:lnTo>
                    <a:pt x="273" y="645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5" y="645"/>
                  </a:lnTo>
                  <a:lnTo>
                    <a:pt x="263" y="645"/>
                  </a:lnTo>
                  <a:lnTo>
                    <a:pt x="260" y="645"/>
                  </a:lnTo>
                  <a:lnTo>
                    <a:pt x="258" y="645"/>
                  </a:lnTo>
                  <a:lnTo>
                    <a:pt x="255" y="645"/>
                  </a:lnTo>
                  <a:lnTo>
                    <a:pt x="252" y="645"/>
                  </a:lnTo>
                  <a:lnTo>
                    <a:pt x="250" y="645"/>
                  </a:lnTo>
                  <a:lnTo>
                    <a:pt x="247" y="645"/>
                  </a:lnTo>
                  <a:lnTo>
                    <a:pt x="245" y="647"/>
                  </a:lnTo>
                  <a:lnTo>
                    <a:pt x="242" y="647"/>
                  </a:lnTo>
                  <a:lnTo>
                    <a:pt x="240" y="647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2" y="650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4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5"/>
                  </a:lnTo>
                  <a:lnTo>
                    <a:pt x="216" y="655"/>
                  </a:lnTo>
                  <a:lnTo>
                    <a:pt x="214" y="655"/>
                  </a:lnTo>
                  <a:lnTo>
                    <a:pt x="214" y="658"/>
                  </a:lnTo>
                  <a:lnTo>
                    <a:pt x="211" y="658"/>
                  </a:lnTo>
                  <a:lnTo>
                    <a:pt x="209" y="658"/>
                  </a:lnTo>
                  <a:lnTo>
                    <a:pt x="209" y="660"/>
                  </a:lnTo>
                  <a:lnTo>
                    <a:pt x="206" y="660"/>
                  </a:lnTo>
                  <a:lnTo>
                    <a:pt x="203" y="660"/>
                  </a:lnTo>
                  <a:lnTo>
                    <a:pt x="203" y="663"/>
                  </a:lnTo>
                  <a:lnTo>
                    <a:pt x="201" y="663"/>
                  </a:lnTo>
                  <a:lnTo>
                    <a:pt x="198" y="663"/>
                  </a:lnTo>
                  <a:lnTo>
                    <a:pt x="198" y="665"/>
                  </a:lnTo>
                  <a:lnTo>
                    <a:pt x="196" y="665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8"/>
                  </a:lnTo>
                  <a:lnTo>
                    <a:pt x="188" y="668"/>
                  </a:lnTo>
                  <a:lnTo>
                    <a:pt x="185" y="668"/>
                  </a:lnTo>
                  <a:lnTo>
                    <a:pt x="185" y="670"/>
                  </a:lnTo>
                  <a:lnTo>
                    <a:pt x="183" y="670"/>
                  </a:lnTo>
                  <a:lnTo>
                    <a:pt x="180" y="670"/>
                  </a:lnTo>
                  <a:lnTo>
                    <a:pt x="178" y="670"/>
                  </a:lnTo>
                  <a:lnTo>
                    <a:pt x="178" y="673"/>
                  </a:lnTo>
                  <a:lnTo>
                    <a:pt x="178" y="670"/>
                  </a:lnTo>
                  <a:lnTo>
                    <a:pt x="175" y="670"/>
                  </a:lnTo>
                  <a:lnTo>
                    <a:pt x="172" y="668"/>
                  </a:lnTo>
                  <a:lnTo>
                    <a:pt x="170" y="665"/>
                  </a:lnTo>
                  <a:lnTo>
                    <a:pt x="172" y="663"/>
                  </a:lnTo>
                  <a:lnTo>
                    <a:pt x="172" y="660"/>
                  </a:lnTo>
                  <a:lnTo>
                    <a:pt x="170" y="660"/>
                  </a:lnTo>
                  <a:lnTo>
                    <a:pt x="167" y="660"/>
                  </a:lnTo>
                  <a:lnTo>
                    <a:pt x="165" y="660"/>
                  </a:lnTo>
                  <a:lnTo>
                    <a:pt x="162" y="660"/>
                  </a:lnTo>
                  <a:lnTo>
                    <a:pt x="162" y="658"/>
                  </a:lnTo>
                  <a:lnTo>
                    <a:pt x="162" y="655"/>
                  </a:lnTo>
                  <a:lnTo>
                    <a:pt x="162" y="652"/>
                  </a:lnTo>
                  <a:lnTo>
                    <a:pt x="160" y="650"/>
                  </a:lnTo>
                  <a:lnTo>
                    <a:pt x="160" y="647"/>
                  </a:lnTo>
                  <a:lnTo>
                    <a:pt x="162" y="647"/>
                  </a:lnTo>
                  <a:lnTo>
                    <a:pt x="162" y="645"/>
                  </a:lnTo>
                  <a:lnTo>
                    <a:pt x="160" y="645"/>
                  </a:lnTo>
                  <a:lnTo>
                    <a:pt x="160" y="642"/>
                  </a:lnTo>
                  <a:lnTo>
                    <a:pt x="162" y="640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2" y="634"/>
                  </a:lnTo>
                  <a:lnTo>
                    <a:pt x="160" y="634"/>
                  </a:lnTo>
                  <a:lnTo>
                    <a:pt x="160" y="632"/>
                  </a:lnTo>
                  <a:lnTo>
                    <a:pt x="160" y="629"/>
                  </a:lnTo>
                  <a:lnTo>
                    <a:pt x="157" y="629"/>
                  </a:lnTo>
                  <a:lnTo>
                    <a:pt x="154" y="629"/>
                  </a:lnTo>
                  <a:lnTo>
                    <a:pt x="154" y="627"/>
                  </a:lnTo>
                  <a:lnTo>
                    <a:pt x="152" y="627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47" y="621"/>
                  </a:lnTo>
                  <a:lnTo>
                    <a:pt x="144" y="624"/>
                  </a:lnTo>
                  <a:lnTo>
                    <a:pt x="142" y="621"/>
                  </a:lnTo>
                  <a:lnTo>
                    <a:pt x="142" y="619"/>
                  </a:lnTo>
                  <a:lnTo>
                    <a:pt x="139" y="616"/>
                  </a:lnTo>
                  <a:lnTo>
                    <a:pt x="136" y="614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4" y="606"/>
                  </a:lnTo>
                  <a:lnTo>
                    <a:pt x="131" y="606"/>
                  </a:lnTo>
                  <a:lnTo>
                    <a:pt x="129" y="606"/>
                  </a:lnTo>
                  <a:lnTo>
                    <a:pt x="126" y="609"/>
                  </a:lnTo>
                  <a:lnTo>
                    <a:pt x="123" y="606"/>
                  </a:lnTo>
                  <a:lnTo>
                    <a:pt x="123" y="603"/>
                  </a:lnTo>
                  <a:lnTo>
                    <a:pt x="121" y="601"/>
                  </a:lnTo>
                  <a:lnTo>
                    <a:pt x="118" y="598"/>
                  </a:lnTo>
                  <a:lnTo>
                    <a:pt x="116" y="601"/>
                  </a:lnTo>
                  <a:lnTo>
                    <a:pt x="113" y="598"/>
                  </a:lnTo>
                  <a:lnTo>
                    <a:pt x="111" y="598"/>
                  </a:lnTo>
                  <a:lnTo>
                    <a:pt x="108" y="596"/>
                  </a:lnTo>
                  <a:lnTo>
                    <a:pt x="105" y="596"/>
                  </a:lnTo>
                  <a:lnTo>
                    <a:pt x="103" y="593"/>
                  </a:lnTo>
                  <a:lnTo>
                    <a:pt x="98" y="591"/>
                  </a:lnTo>
                  <a:lnTo>
                    <a:pt x="98" y="588"/>
                  </a:lnTo>
                  <a:lnTo>
                    <a:pt x="95" y="585"/>
                  </a:lnTo>
                  <a:lnTo>
                    <a:pt x="95" y="580"/>
                  </a:lnTo>
                  <a:lnTo>
                    <a:pt x="95" y="578"/>
                  </a:lnTo>
                  <a:lnTo>
                    <a:pt x="95" y="572"/>
                  </a:lnTo>
                  <a:lnTo>
                    <a:pt x="93" y="572"/>
                  </a:lnTo>
                  <a:lnTo>
                    <a:pt x="93" y="567"/>
                  </a:lnTo>
                  <a:lnTo>
                    <a:pt x="93" y="565"/>
                  </a:lnTo>
                  <a:lnTo>
                    <a:pt x="93" y="560"/>
                  </a:lnTo>
                  <a:lnTo>
                    <a:pt x="90" y="557"/>
                  </a:lnTo>
                  <a:lnTo>
                    <a:pt x="90" y="554"/>
                  </a:lnTo>
                  <a:lnTo>
                    <a:pt x="90" y="552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7" y="539"/>
                  </a:lnTo>
                  <a:lnTo>
                    <a:pt x="87" y="536"/>
                  </a:lnTo>
                  <a:lnTo>
                    <a:pt x="87" y="534"/>
                  </a:lnTo>
                  <a:lnTo>
                    <a:pt x="87" y="531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5" y="526"/>
                  </a:lnTo>
                  <a:lnTo>
                    <a:pt x="85" y="524"/>
                  </a:lnTo>
                  <a:lnTo>
                    <a:pt x="82" y="524"/>
                  </a:lnTo>
                  <a:lnTo>
                    <a:pt x="82" y="521"/>
                  </a:lnTo>
                  <a:lnTo>
                    <a:pt x="82" y="518"/>
                  </a:lnTo>
                  <a:lnTo>
                    <a:pt x="80" y="516"/>
                  </a:lnTo>
                  <a:lnTo>
                    <a:pt x="77" y="516"/>
                  </a:lnTo>
                  <a:lnTo>
                    <a:pt x="77" y="513"/>
                  </a:lnTo>
                  <a:lnTo>
                    <a:pt x="77" y="511"/>
                  </a:lnTo>
                  <a:lnTo>
                    <a:pt x="77" y="508"/>
                  </a:lnTo>
                  <a:lnTo>
                    <a:pt x="77" y="505"/>
                  </a:lnTo>
                  <a:lnTo>
                    <a:pt x="74" y="505"/>
                  </a:lnTo>
                  <a:lnTo>
                    <a:pt x="74" y="503"/>
                  </a:lnTo>
                  <a:lnTo>
                    <a:pt x="72" y="500"/>
                  </a:lnTo>
                  <a:lnTo>
                    <a:pt x="69" y="500"/>
                  </a:lnTo>
                  <a:lnTo>
                    <a:pt x="67" y="500"/>
                  </a:lnTo>
                  <a:lnTo>
                    <a:pt x="69" y="498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7" y="493"/>
                  </a:lnTo>
                  <a:lnTo>
                    <a:pt x="64" y="493"/>
                  </a:lnTo>
                  <a:lnTo>
                    <a:pt x="62" y="493"/>
                  </a:lnTo>
                  <a:lnTo>
                    <a:pt x="62" y="490"/>
                  </a:lnTo>
                  <a:lnTo>
                    <a:pt x="62" y="487"/>
                  </a:lnTo>
                  <a:lnTo>
                    <a:pt x="64" y="487"/>
                  </a:lnTo>
                  <a:lnTo>
                    <a:pt x="64" y="485"/>
                  </a:lnTo>
                  <a:lnTo>
                    <a:pt x="67" y="485"/>
                  </a:lnTo>
                  <a:lnTo>
                    <a:pt x="67" y="482"/>
                  </a:lnTo>
                  <a:lnTo>
                    <a:pt x="67" y="480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74" y="475"/>
                  </a:lnTo>
                  <a:lnTo>
                    <a:pt x="74" y="472"/>
                  </a:lnTo>
                  <a:lnTo>
                    <a:pt x="74" y="469"/>
                  </a:lnTo>
                  <a:lnTo>
                    <a:pt x="74" y="467"/>
                  </a:lnTo>
                  <a:lnTo>
                    <a:pt x="74" y="464"/>
                  </a:lnTo>
                  <a:lnTo>
                    <a:pt x="74" y="462"/>
                  </a:lnTo>
                  <a:lnTo>
                    <a:pt x="72" y="462"/>
                  </a:lnTo>
                  <a:lnTo>
                    <a:pt x="72" y="459"/>
                  </a:lnTo>
                  <a:lnTo>
                    <a:pt x="69" y="459"/>
                  </a:lnTo>
                  <a:lnTo>
                    <a:pt x="69" y="456"/>
                  </a:lnTo>
                  <a:lnTo>
                    <a:pt x="69" y="454"/>
                  </a:lnTo>
                  <a:lnTo>
                    <a:pt x="72" y="451"/>
                  </a:lnTo>
                  <a:lnTo>
                    <a:pt x="72" y="449"/>
                  </a:lnTo>
                  <a:lnTo>
                    <a:pt x="74" y="449"/>
                  </a:lnTo>
                  <a:lnTo>
                    <a:pt x="77" y="449"/>
                  </a:lnTo>
                  <a:lnTo>
                    <a:pt x="77" y="446"/>
                  </a:lnTo>
                  <a:lnTo>
                    <a:pt x="77" y="444"/>
                  </a:lnTo>
                  <a:lnTo>
                    <a:pt x="80" y="444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2" y="436"/>
                  </a:lnTo>
                  <a:lnTo>
                    <a:pt x="82" y="433"/>
                  </a:lnTo>
                  <a:lnTo>
                    <a:pt x="82" y="431"/>
                  </a:lnTo>
                  <a:lnTo>
                    <a:pt x="80" y="431"/>
                  </a:lnTo>
                  <a:lnTo>
                    <a:pt x="80" y="428"/>
                  </a:lnTo>
                  <a:lnTo>
                    <a:pt x="77" y="426"/>
                  </a:lnTo>
                  <a:lnTo>
                    <a:pt x="74" y="423"/>
                  </a:lnTo>
                  <a:lnTo>
                    <a:pt x="74" y="420"/>
                  </a:lnTo>
                  <a:lnTo>
                    <a:pt x="72" y="420"/>
                  </a:lnTo>
                  <a:lnTo>
                    <a:pt x="69" y="420"/>
                  </a:lnTo>
                  <a:lnTo>
                    <a:pt x="69" y="418"/>
                  </a:lnTo>
                  <a:lnTo>
                    <a:pt x="67" y="418"/>
                  </a:lnTo>
                  <a:lnTo>
                    <a:pt x="64" y="415"/>
                  </a:lnTo>
                  <a:lnTo>
                    <a:pt x="62" y="415"/>
                  </a:lnTo>
                  <a:lnTo>
                    <a:pt x="59" y="415"/>
                  </a:lnTo>
                  <a:lnTo>
                    <a:pt x="56" y="415"/>
                  </a:lnTo>
                  <a:lnTo>
                    <a:pt x="54" y="415"/>
                  </a:lnTo>
                  <a:lnTo>
                    <a:pt x="51" y="413"/>
                  </a:lnTo>
                  <a:lnTo>
                    <a:pt x="49" y="410"/>
                  </a:lnTo>
                  <a:lnTo>
                    <a:pt x="49" y="407"/>
                  </a:lnTo>
                  <a:lnTo>
                    <a:pt x="46" y="405"/>
                  </a:lnTo>
                  <a:lnTo>
                    <a:pt x="46" y="402"/>
                  </a:lnTo>
                  <a:lnTo>
                    <a:pt x="46" y="400"/>
                  </a:lnTo>
                  <a:lnTo>
                    <a:pt x="46" y="397"/>
                  </a:lnTo>
                  <a:lnTo>
                    <a:pt x="46" y="392"/>
                  </a:lnTo>
                  <a:lnTo>
                    <a:pt x="49" y="389"/>
                  </a:lnTo>
                  <a:lnTo>
                    <a:pt x="46" y="387"/>
                  </a:lnTo>
                  <a:lnTo>
                    <a:pt x="46" y="384"/>
                  </a:lnTo>
                  <a:lnTo>
                    <a:pt x="46" y="382"/>
                  </a:lnTo>
                  <a:lnTo>
                    <a:pt x="44" y="382"/>
                  </a:lnTo>
                  <a:lnTo>
                    <a:pt x="44" y="379"/>
                  </a:lnTo>
                  <a:lnTo>
                    <a:pt x="41" y="379"/>
                  </a:lnTo>
                  <a:lnTo>
                    <a:pt x="41" y="377"/>
                  </a:lnTo>
                  <a:lnTo>
                    <a:pt x="38" y="377"/>
                  </a:lnTo>
                  <a:lnTo>
                    <a:pt x="36" y="374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31" y="366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5" y="364"/>
                  </a:lnTo>
                  <a:lnTo>
                    <a:pt x="23" y="364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18" y="358"/>
                  </a:lnTo>
                  <a:lnTo>
                    <a:pt x="18" y="356"/>
                  </a:lnTo>
                  <a:lnTo>
                    <a:pt x="15" y="356"/>
                  </a:lnTo>
                  <a:lnTo>
                    <a:pt x="15" y="358"/>
                  </a:lnTo>
                  <a:lnTo>
                    <a:pt x="13" y="358"/>
                  </a:lnTo>
                  <a:lnTo>
                    <a:pt x="13" y="356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51"/>
                  </a:lnTo>
                  <a:lnTo>
                    <a:pt x="10" y="348"/>
                  </a:lnTo>
                  <a:lnTo>
                    <a:pt x="7" y="346"/>
                  </a:lnTo>
                  <a:lnTo>
                    <a:pt x="5" y="346"/>
                  </a:lnTo>
                  <a:lnTo>
                    <a:pt x="2" y="346"/>
                  </a:lnTo>
                  <a:lnTo>
                    <a:pt x="2" y="343"/>
                  </a:lnTo>
                  <a:lnTo>
                    <a:pt x="2" y="340"/>
                  </a:lnTo>
                  <a:lnTo>
                    <a:pt x="2" y="338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5" y="333"/>
                  </a:lnTo>
                  <a:lnTo>
                    <a:pt x="7" y="333"/>
                  </a:lnTo>
                  <a:lnTo>
                    <a:pt x="7" y="330"/>
                  </a:lnTo>
                  <a:lnTo>
                    <a:pt x="7" y="328"/>
                  </a:lnTo>
                  <a:lnTo>
                    <a:pt x="7" y="325"/>
                  </a:lnTo>
                  <a:lnTo>
                    <a:pt x="5" y="325"/>
                  </a:lnTo>
                  <a:lnTo>
                    <a:pt x="5" y="322"/>
                  </a:lnTo>
                  <a:lnTo>
                    <a:pt x="5" y="320"/>
                  </a:lnTo>
                  <a:lnTo>
                    <a:pt x="2" y="320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2" y="299"/>
                  </a:lnTo>
                  <a:lnTo>
                    <a:pt x="2" y="297"/>
                  </a:lnTo>
                  <a:lnTo>
                    <a:pt x="5" y="297"/>
                  </a:lnTo>
                  <a:lnTo>
                    <a:pt x="7" y="297"/>
                  </a:lnTo>
                  <a:lnTo>
                    <a:pt x="7" y="294"/>
                  </a:lnTo>
                  <a:lnTo>
                    <a:pt x="7" y="291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2" y="284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7" y="281"/>
                  </a:lnTo>
                  <a:lnTo>
                    <a:pt x="10" y="281"/>
                  </a:lnTo>
                  <a:lnTo>
                    <a:pt x="13" y="281"/>
                  </a:lnTo>
                  <a:lnTo>
                    <a:pt x="15" y="281"/>
                  </a:lnTo>
                  <a:lnTo>
                    <a:pt x="15" y="279"/>
                  </a:lnTo>
                  <a:lnTo>
                    <a:pt x="18" y="279"/>
                  </a:lnTo>
                  <a:lnTo>
                    <a:pt x="20" y="279"/>
                  </a:lnTo>
                  <a:lnTo>
                    <a:pt x="23" y="279"/>
                  </a:lnTo>
                  <a:lnTo>
                    <a:pt x="25" y="279"/>
                  </a:lnTo>
                  <a:lnTo>
                    <a:pt x="28" y="276"/>
                  </a:lnTo>
                  <a:lnTo>
                    <a:pt x="31" y="273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3" y="268"/>
                  </a:lnTo>
                  <a:lnTo>
                    <a:pt x="36" y="268"/>
                  </a:lnTo>
                  <a:lnTo>
                    <a:pt x="36" y="266"/>
                  </a:lnTo>
                  <a:lnTo>
                    <a:pt x="38" y="266"/>
                  </a:lnTo>
                  <a:lnTo>
                    <a:pt x="38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44" y="261"/>
                  </a:lnTo>
                  <a:lnTo>
                    <a:pt x="46" y="258"/>
                  </a:lnTo>
                  <a:lnTo>
                    <a:pt x="46" y="261"/>
                  </a:lnTo>
                  <a:lnTo>
                    <a:pt x="46" y="258"/>
                  </a:lnTo>
                  <a:lnTo>
                    <a:pt x="49" y="258"/>
                  </a:lnTo>
                  <a:lnTo>
                    <a:pt x="51" y="258"/>
                  </a:lnTo>
                  <a:lnTo>
                    <a:pt x="54" y="258"/>
                  </a:lnTo>
                  <a:lnTo>
                    <a:pt x="54" y="255"/>
                  </a:lnTo>
                  <a:lnTo>
                    <a:pt x="56" y="255"/>
                  </a:lnTo>
                  <a:lnTo>
                    <a:pt x="56" y="253"/>
                  </a:lnTo>
                  <a:lnTo>
                    <a:pt x="56" y="250"/>
                  </a:lnTo>
                  <a:lnTo>
                    <a:pt x="59" y="250"/>
                  </a:lnTo>
                  <a:lnTo>
                    <a:pt x="62" y="248"/>
                  </a:lnTo>
                  <a:lnTo>
                    <a:pt x="62" y="245"/>
                  </a:lnTo>
                  <a:lnTo>
                    <a:pt x="64" y="245"/>
                  </a:lnTo>
                  <a:lnTo>
                    <a:pt x="64" y="242"/>
                  </a:lnTo>
                  <a:lnTo>
                    <a:pt x="67" y="242"/>
                  </a:lnTo>
                  <a:lnTo>
                    <a:pt x="67" y="240"/>
                  </a:lnTo>
                  <a:lnTo>
                    <a:pt x="69" y="240"/>
                  </a:lnTo>
                  <a:lnTo>
                    <a:pt x="69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4" y="235"/>
                  </a:lnTo>
                  <a:lnTo>
                    <a:pt x="74" y="232"/>
                  </a:lnTo>
                  <a:lnTo>
                    <a:pt x="72" y="232"/>
                  </a:lnTo>
                  <a:lnTo>
                    <a:pt x="72" y="230"/>
                  </a:lnTo>
                  <a:lnTo>
                    <a:pt x="74" y="230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4"/>
                  </a:lnTo>
                  <a:lnTo>
                    <a:pt x="77" y="224"/>
                  </a:lnTo>
                  <a:lnTo>
                    <a:pt x="80" y="224"/>
                  </a:lnTo>
                  <a:lnTo>
                    <a:pt x="80" y="222"/>
                  </a:lnTo>
                  <a:lnTo>
                    <a:pt x="82" y="222"/>
                  </a:lnTo>
                  <a:lnTo>
                    <a:pt x="82" y="219"/>
                  </a:lnTo>
                  <a:lnTo>
                    <a:pt x="85" y="219"/>
                  </a:lnTo>
                  <a:lnTo>
                    <a:pt x="85" y="217"/>
                  </a:lnTo>
                  <a:lnTo>
                    <a:pt x="85" y="214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85" y="212"/>
                  </a:lnTo>
                  <a:lnTo>
                    <a:pt x="82" y="212"/>
                  </a:lnTo>
                  <a:lnTo>
                    <a:pt x="82" y="209"/>
                  </a:lnTo>
                  <a:lnTo>
                    <a:pt x="82" y="206"/>
                  </a:lnTo>
                  <a:lnTo>
                    <a:pt x="85" y="206"/>
                  </a:lnTo>
                  <a:lnTo>
                    <a:pt x="85" y="204"/>
                  </a:lnTo>
                  <a:lnTo>
                    <a:pt x="82" y="204"/>
                  </a:lnTo>
                  <a:lnTo>
                    <a:pt x="82" y="201"/>
                  </a:lnTo>
                  <a:lnTo>
                    <a:pt x="82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80" y="193"/>
                  </a:lnTo>
                  <a:lnTo>
                    <a:pt x="82" y="193"/>
                  </a:lnTo>
                  <a:lnTo>
                    <a:pt x="82" y="196"/>
                  </a:lnTo>
                  <a:lnTo>
                    <a:pt x="82" y="193"/>
                  </a:lnTo>
                  <a:lnTo>
                    <a:pt x="85" y="193"/>
                  </a:lnTo>
                  <a:lnTo>
                    <a:pt x="85" y="191"/>
                  </a:lnTo>
                  <a:lnTo>
                    <a:pt x="85" y="188"/>
                  </a:lnTo>
                  <a:lnTo>
                    <a:pt x="82" y="188"/>
                  </a:lnTo>
                  <a:lnTo>
                    <a:pt x="85" y="188"/>
                  </a:lnTo>
                  <a:lnTo>
                    <a:pt x="87" y="186"/>
                  </a:lnTo>
                  <a:lnTo>
                    <a:pt x="85" y="186"/>
                  </a:lnTo>
                  <a:lnTo>
                    <a:pt x="85" y="183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5" y="178"/>
                  </a:lnTo>
                  <a:lnTo>
                    <a:pt x="85" y="181"/>
                  </a:lnTo>
                  <a:lnTo>
                    <a:pt x="85" y="178"/>
                  </a:lnTo>
                  <a:lnTo>
                    <a:pt x="85" y="175"/>
                  </a:lnTo>
                  <a:lnTo>
                    <a:pt x="85" y="173"/>
                  </a:lnTo>
                  <a:lnTo>
                    <a:pt x="82" y="173"/>
                  </a:lnTo>
                  <a:lnTo>
                    <a:pt x="82" y="170"/>
                  </a:lnTo>
                  <a:lnTo>
                    <a:pt x="85" y="170"/>
                  </a:lnTo>
                  <a:lnTo>
                    <a:pt x="87" y="170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5" y="165"/>
                  </a:lnTo>
                  <a:lnTo>
                    <a:pt x="85" y="163"/>
                  </a:lnTo>
                  <a:lnTo>
                    <a:pt x="87" y="163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2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4"/>
                  </a:lnTo>
                  <a:lnTo>
                    <a:pt x="103" y="142"/>
                  </a:lnTo>
                  <a:lnTo>
                    <a:pt x="103" y="139"/>
                  </a:lnTo>
                  <a:lnTo>
                    <a:pt x="100" y="139"/>
                  </a:lnTo>
                  <a:lnTo>
                    <a:pt x="103" y="139"/>
                  </a:lnTo>
                  <a:lnTo>
                    <a:pt x="103" y="137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08" y="132"/>
                  </a:lnTo>
                  <a:lnTo>
                    <a:pt x="108" y="129"/>
                  </a:lnTo>
                  <a:lnTo>
                    <a:pt x="111" y="129"/>
                  </a:lnTo>
                  <a:lnTo>
                    <a:pt x="113" y="129"/>
                  </a:lnTo>
                  <a:lnTo>
                    <a:pt x="113" y="132"/>
                  </a:lnTo>
                  <a:lnTo>
                    <a:pt x="116" y="132"/>
                  </a:lnTo>
                  <a:lnTo>
                    <a:pt x="118" y="132"/>
                  </a:lnTo>
                  <a:lnTo>
                    <a:pt x="121" y="132"/>
                  </a:lnTo>
                  <a:lnTo>
                    <a:pt x="123" y="132"/>
                  </a:lnTo>
                  <a:lnTo>
                    <a:pt x="126" y="132"/>
                  </a:lnTo>
                  <a:lnTo>
                    <a:pt x="126" y="129"/>
                  </a:lnTo>
                  <a:lnTo>
                    <a:pt x="129" y="129"/>
                  </a:lnTo>
                  <a:lnTo>
                    <a:pt x="129" y="126"/>
                  </a:lnTo>
                  <a:lnTo>
                    <a:pt x="131" y="126"/>
                  </a:lnTo>
                  <a:lnTo>
                    <a:pt x="134" y="126"/>
                  </a:lnTo>
                  <a:lnTo>
                    <a:pt x="136" y="126"/>
                  </a:lnTo>
                  <a:lnTo>
                    <a:pt x="136" y="129"/>
                  </a:lnTo>
                  <a:lnTo>
                    <a:pt x="139" y="129"/>
                  </a:lnTo>
                  <a:lnTo>
                    <a:pt x="142" y="129"/>
                  </a:lnTo>
                  <a:lnTo>
                    <a:pt x="142" y="132"/>
                  </a:lnTo>
                  <a:lnTo>
                    <a:pt x="144" y="132"/>
                  </a:lnTo>
                  <a:lnTo>
                    <a:pt x="144" y="129"/>
                  </a:lnTo>
                  <a:lnTo>
                    <a:pt x="147" y="129"/>
                  </a:lnTo>
                  <a:lnTo>
                    <a:pt x="149" y="129"/>
                  </a:lnTo>
                  <a:lnTo>
                    <a:pt x="152" y="129"/>
                  </a:lnTo>
                  <a:lnTo>
                    <a:pt x="154" y="129"/>
                  </a:lnTo>
                  <a:lnTo>
                    <a:pt x="157" y="126"/>
                  </a:lnTo>
                  <a:lnTo>
                    <a:pt x="160" y="126"/>
                  </a:lnTo>
                  <a:lnTo>
                    <a:pt x="162" y="126"/>
                  </a:lnTo>
                  <a:lnTo>
                    <a:pt x="162" y="129"/>
                  </a:lnTo>
                  <a:lnTo>
                    <a:pt x="165" y="132"/>
                  </a:lnTo>
                  <a:lnTo>
                    <a:pt x="167" y="134"/>
                  </a:lnTo>
                  <a:lnTo>
                    <a:pt x="170" y="137"/>
                  </a:lnTo>
                  <a:lnTo>
                    <a:pt x="172" y="137"/>
                  </a:lnTo>
                  <a:lnTo>
                    <a:pt x="175" y="137"/>
                  </a:lnTo>
                  <a:lnTo>
                    <a:pt x="178" y="137"/>
                  </a:lnTo>
                  <a:lnTo>
                    <a:pt x="180" y="137"/>
                  </a:lnTo>
                  <a:lnTo>
                    <a:pt x="183" y="137"/>
                  </a:lnTo>
                  <a:lnTo>
                    <a:pt x="183" y="139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4"/>
                  </a:lnTo>
                  <a:lnTo>
                    <a:pt x="191" y="147"/>
                  </a:lnTo>
                  <a:lnTo>
                    <a:pt x="193" y="147"/>
                  </a:lnTo>
                  <a:lnTo>
                    <a:pt x="196" y="144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9" y="147"/>
                  </a:lnTo>
                  <a:lnTo>
                    <a:pt x="211" y="147"/>
                  </a:lnTo>
                  <a:lnTo>
                    <a:pt x="211" y="150"/>
                  </a:lnTo>
                  <a:lnTo>
                    <a:pt x="214" y="150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5"/>
                  </a:lnTo>
                  <a:lnTo>
                    <a:pt x="219" y="157"/>
                  </a:lnTo>
                  <a:lnTo>
                    <a:pt x="219" y="160"/>
                  </a:lnTo>
                  <a:lnTo>
                    <a:pt x="221" y="160"/>
                  </a:lnTo>
                  <a:lnTo>
                    <a:pt x="221" y="163"/>
                  </a:lnTo>
                  <a:lnTo>
                    <a:pt x="224" y="163"/>
                  </a:lnTo>
                  <a:lnTo>
                    <a:pt x="227" y="163"/>
                  </a:lnTo>
                  <a:lnTo>
                    <a:pt x="229" y="165"/>
                  </a:lnTo>
                  <a:lnTo>
                    <a:pt x="232" y="165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7" y="163"/>
                  </a:lnTo>
                  <a:lnTo>
                    <a:pt x="237" y="165"/>
                  </a:lnTo>
                  <a:lnTo>
                    <a:pt x="237" y="168"/>
                  </a:lnTo>
                  <a:lnTo>
                    <a:pt x="237" y="170"/>
                  </a:lnTo>
                  <a:lnTo>
                    <a:pt x="240" y="170"/>
                  </a:lnTo>
                  <a:lnTo>
                    <a:pt x="240" y="168"/>
                  </a:lnTo>
                  <a:lnTo>
                    <a:pt x="242" y="165"/>
                  </a:lnTo>
                  <a:lnTo>
                    <a:pt x="245" y="165"/>
                  </a:lnTo>
                  <a:lnTo>
                    <a:pt x="245" y="168"/>
                  </a:lnTo>
                  <a:lnTo>
                    <a:pt x="247" y="170"/>
                  </a:lnTo>
                  <a:lnTo>
                    <a:pt x="247" y="168"/>
                  </a:lnTo>
                  <a:lnTo>
                    <a:pt x="250" y="165"/>
                  </a:lnTo>
                  <a:lnTo>
                    <a:pt x="250" y="163"/>
                  </a:lnTo>
                  <a:lnTo>
                    <a:pt x="252" y="165"/>
                  </a:lnTo>
                  <a:lnTo>
                    <a:pt x="252" y="168"/>
                  </a:lnTo>
                  <a:lnTo>
                    <a:pt x="255" y="168"/>
                  </a:lnTo>
                  <a:lnTo>
                    <a:pt x="255" y="165"/>
                  </a:lnTo>
                  <a:lnTo>
                    <a:pt x="258" y="165"/>
                  </a:lnTo>
                  <a:lnTo>
                    <a:pt x="258" y="163"/>
                  </a:lnTo>
                  <a:lnTo>
                    <a:pt x="255" y="163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60" y="160"/>
                  </a:lnTo>
                  <a:lnTo>
                    <a:pt x="260" y="163"/>
                  </a:lnTo>
                  <a:lnTo>
                    <a:pt x="263" y="163"/>
                  </a:lnTo>
                  <a:lnTo>
                    <a:pt x="265" y="160"/>
                  </a:lnTo>
                  <a:lnTo>
                    <a:pt x="268" y="160"/>
                  </a:lnTo>
                  <a:lnTo>
                    <a:pt x="270" y="160"/>
                  </a:lnTo>
                  <a:lnTo>
                    <a:pt x="273" y="160"/>
                  </a:lnTo>
                  <a:lnTo>
                    <a:pt x="273" y="163"/>
                  </a:lnTo>
                  <a:lnTo>
                    <a:pt x="273" y="165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78" y="173"/>
                  </a:lnTo>
                  <a:lnTo>
                    <a:pt x="278" y="175"/>
                  </a:lnTo>
                  <a:lnTo>
                    <a:pt x="281" y="175"/>
                  </a:lnTo>
                  <a:lnTo>
                    <a:pt x="281" y="173"/>
                  </a:lnTo>
                  <a:lnTo>
                    <a:pt x="281" y="170"/>
                  </a:lnTo>
                  <a:lnTo>
                    <a:pt x="281" y="168"/>
                  </a:lnTo>
                  <a:lnTo>
                    <a:pt x="283" y="168"/>
                  </a:lnTo>
                  <a:lnTo>
                    <a:pt x="286" y="168"/>
                  </a:lnTo>
                  <a:lnTo>
                    <a:pt x="286" y="170"/>
                  </a:lnTo>
                  <a:lnTo>
                    <a:pt x="286" y="173"/>
                  </a:lnTo>
                  <a:lnTo>
                    <a:pt x="286" y="175"/>
                  </a:lnTo>
                  <a:lnTo>
                    <a:pt x="289" y="175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4" y="178"/>
                  </a:lnTo>
                  <a:lnTo>
                    <a:pt x="296" y="178"/>
                  </a:lnTo>
                  <a:lnTo>
                    <a:pt x="299" y="178"/>
                  </a:lnTo>
                  <a:lnTo>
                    <a:pt x="301" y="178"/>
                  </a:lnTo>
                  <a:lnTo>
                    <a:pt x="304" y="178"/>
                  </a:lnTo>
                  <a:lnTo>
                    <a:pt x="304" y="175"/>
                  </a:lnTo>
                  <a:lnTo>
                    <a:pt x="307" y="175"/>
                  </a:lnTo>
                  <a:lnTo>
                    <a:pt x="307" y="173"/>
                  </a:lnTo>
                  <a:lnTo>
                    <a:pt x="304" y="173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4" y="165"/>
                  </a:lnTo>
                  <a:lnTo>
                    <a:pt x="307" y="165"/>
                  </a:lnTo>
                  <a:lnTo>
                    <a:pt x="307" y="163"/>
                  </a:lnTo>
                  <a:lnTo>
                    <a:pt x="309" y="163"/>
                  </a:lnTo>
                  <a:lnTo>
                    <a:pt x="309" y="160"/>
                  </a:lnTo>
                  <a:lnTo>
                    <a:pt x="309" y="157"/>
                  </a:lnTo>
                  <a:lnTo>
                    <a:pt x="309" y="155"/>
                  </a:lnTo>
                  <a:lnTo>
                    <a:pt x="312" y="155"/>
                  </a:lnTo>
                  <a:lnTo>
                    <a:pt x="314" y="155"/>
                  </a:lnTo>
                  <a:lnTo>
                    <a:pt x="312" y="155"/>
                  </a:lnTo>
                  <a:lnTo>
                    <a:pt x="314" y="157"/>
                  </a:lnTo>
                  <a:lnTo>
                    <a:pt x="317" y="157"/>
                  </a:lnTo>
                  <a:lnTo>
                    <a:pt x="317" y="155"/>
                  </a:lnTo>
                  <a:lnTo>
                    <a:pt x="319" y="155"/>
                  </a:lnTo>
                  <a:lnTo>
                    <a:pt x="319" y="152"/>
                  </a:lnTo>
                  <a:lnTo>
                    <a:pt x="322" y="152"/>
                  </a:lnTo>
                  <a:lnTo>
                    <a:pt x="322" y="155"/>
                  </a:lnTo>
                  <a:lnTo>
                    <a:pt x="325" y="155"/>
                  </a:lnTo>
                  <a:lnTo>
                    <a:pt x="325" y="157"/>
                  </a:lnTo>
                  <a:lnTo>
                    <a:pt x="322" y="157"/>
                  </a:lnTo>
                  <a:lnTo>
                    <a:pt x="325" y="160"/>
                  </a:lnTo>
                  <a:lnTo>
                    <a:pt x="327" y="160"/>
                  </a:lnTo>
                  <a:lnTo>
                    <a:pt x="327" y="157"/>
                  </a:lnTo>
                  <a:lnTo>
                    <a:pt x="330" y="157"/>
                  </a:lnTo>
                  <a:lnTo>
                    <a:pt x="332" y="157"/>
                  </a:lnTo>
                  <a:lnTo>
                    <a:pt x="335" y="157"/>
                  </a:lnTo>
                  <a:lnTo>
                    <a:pt x="335" y="160"/>
                  </a:lnTo>
                  <a:lnTo>
                    <a:pt x="335" y="163"/>
                  </a:lnTo>
                  <a:lnTo>
                    <a:pt x="332" y="163"/>
                  </a:lnTo>
                  <a:lnTo>
                    <a:pt x="335" y="163"/>
                  </a:lnTo>
                  <a:lnTo>
                    <a:pt x="338" y="163"/>
                  </a:lnTo>
                  <a:lnTo>
                    <a:pt x="340" y="160"/>
                  </a:lnTo>
                  <a:lnTo>
                    <a:pt x="343" y="157"/>
                  </a:lnTo>
                  <a:lnTo>
                    <a:pt x="345" y="157"/>
                  </a:lnTo>
                  <a:lnTo>
                    <a:pt x="348" y="160"/>
                  </a:lnTo>
                  <a:lnTo>
                    <a:pt x="350" y="163"/>
                  </a:lnTo>
                  <a:lnTo>
                    <a:pt x="350" y="165"/>
                  </a:lnTo>
                  <a:lnTo>
                    <a:pt x="353" y="165"/>
                  </a:lnTo>
                  <a:lnTo>
                    <a:pt x="350" y="165"/>
                  </a:lnTo>
                  <a:lnTo>
                    <a:pt x="350" y="168"/>
                  </a:lnTo>
                  <a:lnTo>
                    <a:pt x="348" y="168"/>
                  </a:lnTo>
                  <a:lnTo>
                    <a:pt x="348" y="170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3" y="170"/>
                  </a:lnTo>
                  <a:lnTo>
                    <a:pt x="356" y="170"/>
                  </a:lnTo>
                  <a:lnTo>
                    <a:pt x="358" y="170"/>
                  </a:lnTo>
                  <a:lnTo>
                    <a:pt x="358" y="168"/>
                  </a:lnTo>
                  <a:lnTo>
                    <a:pt x="361" y="168"/>
                  </a:lnTo>
                  <a:lnTo>
                    <a:pt x="361" y="170"/>
                  </a:lnTo>
                  <a:lnTo>
                    <a:pt x="361" y="173"/>
                  </a:lnTo>
                  <a:lnTo>
                    <a:pt x="363" y="173"/>
                  </a:lnTo>
                  <a:lnTo>
                    <a:pt x="363" y="170"/>
                  </a:lnTo>
                  <a:lnTo>
                    <a:pt x="366" y="170"/>
                  </a:lnTo>
                  <a:lnTo>
                    <a:pt x="366" y="168"/>
                  </a:lnTo>
                  <a:lnTo>
                    <a:pt x="366" y="165"/>
                  </a:lnTo>
                  <a:lnTo>
                    <a:pt x="368" y="165"/>
                  </a:lnTo>
                  <a:lnTo>
                    <a:pt x="371" y="165"/>
                  </a:lnTo>
                  <a:lnTo>
                    <a:pt x="371" y="163"/>
                  </a:lnTo>
                  <a:lnTo>
                    <a:pt x="371" y="160"/>
                  </a:lnTo>
                  <a:lnTo>
                    <a:pt x="374" y="160"/>
                  </a:lnTo>
                  <a:lnTo>
                    <a:pt x="376" y="157"/>
                  </a:lnTo>
                  <a:lnTo>
                    <a:pt x="379" y="160"/>
                  </a:lnTo>
                  <a:lnTo>
                    <a:pt x="381" y="160"/>
                  </a:lnTo>
                  <a:lnTo>
                    <a:pt x="381" y="157"/>
                  </a:lnTo>
                  <a:lnTo>
                    <a:pt x="379" y="157"/>
                  </a:lnTo>
                  <a:lnTo>
                    <a:pt x="381" y="155"/>
                  </a:lnTo>
                  <a:lnTo>
                    <a:pt x="381" y="152"/>
                  </a:lnTo>
                  <a:lnTo>
                    <a:pt x="381" y="150"/>
                  </a:lnTo>
                  <a:lnTo>
                    <a:pt x="381" y="147"/>
                  </a:lnTo>
                  <a:lnTo>
                    <a:pt x="381" y="144"/>
                  </a:lnTo>
                  <a:lnTo>
                    <a:pt x="384" y="144"/>
                  </a:lnTo>
                  <a:lnTo>
                    <a:pt x="387" y="144"/>
                  </a:lnTo>
                  <a:lnTo>
                    <a:pt x="389" y="144"/>
                  </a:lnTo>
                  <a:lnTo>
                    <a:pt x="389" y="142"/>
                  </a:lnTo>
                  <a:lnTo>
                    <a:pt x="392" y="142"/>
                  </a:lnTo>
                  <a:lnTo>
                    <a:pt x="392" y="139"/>
                  </a:lnTo>
                  <a:lnTo>
                    <a:pt x="389" y="139"/>
                  </a:lnTo>
                  <a:lnTo>
                    <a:pt x="389" y="137"/>
                  </a:lnTo>
                  <a:lnTo>
                    <a:pt x="392" y="137"/>
                  </a:lnTo>
                  <a:lnTo>
                    <a:pt x="394" y="137"/>
                  </a:lnTo>
                  <a:lnTo>
                    <a:pt x="394" y="134"/>
                  </a:lnTo>
                  <a:lnTo>
                    <a:pt x="397" y="134"/>
                  </a:lnTo>
                  <a:lnTo>
                    <a:pt x="394" y="132"/>
                  </a:lnTo>
                  <a:lnTo>
                    <a:pt x="392" y="132"/>
                  </a:lnTo>
                  <a:lnTo>
                    <a:pt x="394" y="132"/>
                  </a:lnTo>
                  <a:lnTo>
                    <a:pt x="397" y="129"/>
                  </a:lnTo>
                  <a:lnTo>
                    <a:pt x="399" y="129"/>
                  </a:lnTo>
                  <a:lnTo>
                    <a:pt x="402" y="129"/>
                  </a:lnTo>
                  <a:lnTo>
                    <a:pt x="405" y="129"/>
                  </a:lnTo>
                  <a:lnTo>
                    <a:pt x="407" y="129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23" y="137"/>
                  </a:lnTo>
                  <a:lnTo>
                    <a:pt x="423" y="139"/>
                  </a:lnTo>
                  <a:lnTo>
                    <a:pt x="425" y="139"/>
                  </a:lnTo>
                  <a:lnTo>
                    <a:pt x="428" y="142"/>
                  </a:lnTo>
                  <a:lnTo>
                    <a:pt x="430" y="144"/>
                  </a:lnTo>
                  <a:lnTo>
                    <a:pt x="433" y="144"/>
                  </a:lnTo>
                  <a:lnTo>
                    <a:pt x="433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8" y="150"/>
                  </a:lnTo>
                  <a:lnTo>
                    <a:pt x="438" y="152"/>
                  </a:lnTo>
                  <a:lnTo>
                    <a:pt x="441" y="152"/>
                  </a:lnTo>
                  <a:lnTo>
                    <a:pt x="443" y="152"/>
                  </a:lnTo>
                  <a:lnTo>
                    <a:pt x="446" y="152"/>
                  </a:lnTo>
                  <a:lnTo>
                    <a:pt x="448" y="152"/>
                  </a:lnTo>
                  <a:lnTo>
                    <a:pt x="448" y="150"/>
                  </a:lnTo>
                  <a:lnTo>
                    <a:pt x="451" y="150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9" y="147"/>
                  </a:lnTo>
                  <a:lnTo>
                    <a:pt x="461" y="147"/>
                  </a:lnTo>
                  <a:lnTo>
                    <a:pt x="464" y="147"/>
                  </a:lnTo>
                  <a:lnTo>
                    <a:pt x="464" y="144"/>
                  </a:lnTo>
                  <a:lnTo>
                    <a:pt x="466" y="142"/>
                  </a:lnTo>
                  <a:lnTo>
                    <a:pt x="469" y="142"/>
                  </a:lnTo>
                  <a:lnTo>
                    <a:pt x="469" y="139"/>
                  </a:lnTo>
                  <a:lnTo>
                    <a:pt x="472" y="139"/>
                  </a:lnTo>
                  <a:lnTo>
                    <a:pt x="474" y="139"/>
                  </a:lnTo>
                  <a:lnTo>
                    <a:pt x="477" y="137"/>
                  </a:lnTo>
                  <a:lnTo>
                    <a:pt x="479" y="137"/>
                  </a:lnTo>
                  <a:lnTo>
                    <a:pt x="482" y="137"/>
                  </a:lnTo>
                  <a:lnTo>
                    <a:pt x="485" y="137"/>
                  </a:lnTo>
                  <a:lnTo>
                    <a:pt x="485" y="139"/>
                  </a:lnTo>
                  <a:lnTo>
                    <a:pt x="485" y="142"/>
                  </a:lnTo>
                  <a:lnTo>
                    <a:pt x="487" y="142"/>
                  </a:lnTo>
                  <a:lnTo>
                    <a:pt x="487" y="144"/>
                  </a:lnTo>
                  <a:lnTo>
                    <a:pt x="487" y="147"/>
                  </a:lnTo>
                  <a:lnTo>
                    <a:pt x="490" y="147"/>
                  </a:lnTo>
                  <a:lnTo>
                    <a:pt x="490" y="150"/>
                  </a:lnTo>
                  <a:lnTo>
                    <a:pt x="492" y="152"/>
                  </a:lnTo>
                  <a:lnTo>
                    <a:pt x="495" y="155"/>
                  </a:lnTo>
                  <a:lnTo>
                    <a:pt x="497" y="155"/>
                  </a:lnTo>
                  <a:lnTo>
                    <a:pt x="500" y="155"/>
                  </a:lnTo>
                  <a:lnTo>
                    <a:pt x="503" y="155"/>
                  </a:lnTo>
                  <a:lnTo>
                    <a:pt x="505" y="155"/>
                  </a:lnTo>
                  <a:lnTo>
                    <a:pt x="505" y="152"/>
                  </a:lnTo>
                  <a:lnTo>
                    <a:pt x="508" y="152"/>
                  </a:lnTo>
                  <a:lnTo>
                    <a:pt x="508" y="150"/>
                  </a:lnTo>
                  <a:lnTo>
                    <a:pt x="510" y="150"/>
                  </a:lnTo>
                  <a:lnTo>
                    <a:pt x="513" y="150"/>
                  </a:lnTo>
                  <a:lnTo>
                    <a:pt x="515" y="147"/>
                  </a:lnTo>
                  <a:lnTo>
                    <a:pt x="515" y="144"/>
                  </a:lnTo>
                  <a:lnTo>
                    <a:pt x="518" y="144"/>
                  </a:lnTo>
                  <a:lnTo>
                    <a:pt x="518" y="142"/>
                  </a:lnTo>
                  <a:lnTo>
                    <a:pt x="518" y="144"/>
                  </a:lnTo>
                  <a:lnTo>
                    <a:pt x="521" y="144"/>
                  </a:lnTo>
                  <a:lnTo>
                    <a:pt x="523" y="144"/>
                  </a:lnTo>
                  <a:lnTo>
                    <a:pt x="523" y="142"/>
                  </a:lnTo>
                  <a:lnTo>
                    <a:pt x="523" y="139"/>
                  </a:lnTo>
                  <a:lnTo>
                    <a:pt x="523" y="137"/>
                  </a:lnTo>
                  <a:lnTo>
                    <a:pt x="521" y="137"/>
                  </a:lnTo>
                  <a:lnTo>
                    <a:pt x="521" y="134"/>
                  </a:lnTo>
                  <a:lnTo>
                    <a:pt x="523" y="134"/>
                  </a:lnTo>
                  <a:lnTo>
                    <a:pt x="523" y="137"/>
                  </a:lnTo>
                  <a:lnTo>
                    <a:pt x="526" y="137"/>
                  </a:lnTo>
                  <a:lnTo>
                    <a:pt x="526" y="134"/>
                  </a:lnTo>
                  <a:lnTo>
                    <a:pt x="526" y="132"/>
                  </a:lnTo>
                  <a:lnTo>
                    <a:pt x="528" y="132"/>
                  </a:lnTo>
                  <a:lnTo>
                    <a:pt x="531" y="129"/>
                  </a:lnTo>
                  <a:lnTo>
                    <a:pt x="531" y="132"/>
                  </a:lnTo>
                  <a:lnTo>
                    <a:pt x="534" y="132"/>
                  </a:lnTo>
                  <a:lnTo>
                    <a:pt x="534" y="129"/>
                  </a:lnTo>
                  <a:lnTo>
                    <a:pt x="536" y="129"/>
                  </a:lnTo>
                  <a:lnTo>
                    <a:pt x="536" y="126"/>
                  </a:lnTo>
                  <a:lnTo>
                    <a:pt x="539" y="126"/>
                  </a:lnTo>
                  <a:lnTo>
                    <a:pt x="539" y="124"/>
                  </a:lnTo>
                  <a:lnTo>
                    <a:pt x="541" y="124"/>
                  </a:lnTo>
                  <a:lnTo>
                    <a:pt x="541" y="126"/>
                  </a:lnTo>
                  <a:lnTo>
                    <a:pt x="544" y="126"/>
                  </a:lnTo>
                  <a:lnTo>
                    <a:pt x="546" y="124"/>
                  </a:lnTo>
                  <a:lnTo>
                    <a:pt x="549" y="124"/>
                  </a:lnTo>
                  <a:lnTo>
                    <a:pt x="549" y="126"/>
                  </a:lnTo>
                  <a:lnTo>
                    <a:pt x="552" y="126"/>
                  </a:lnTo>
                  <a:lnTo>
                    <a:pt x="552" y="124"/>
                  </a:lnTo>
                  <a:lnTo>
                    <a:pt x="554" y="124"/>
                  </a:lnTo>
                  <a:lnTo>
                    <a:pt x="557" y="124"/>
                  </a:lnTo>
                  <a:lnTo>
                    <a:pt x="557" y="121"/>
                  </a:lnTo>
                  <a:lnTo>
                    <a:pt x="557" y="119"/>
                  </a:lnTo>
                  <a:lnTo>
                    <a:pt x="559" y="119"/>
                  </a:lnTo>
                  <a:lnTo>
                    <a:pt x="562" y="119"/>
                  </a:lnTo>
                  <a:lnTo>
                    <a:pt x="562" y="116"/>
                  </a:lnTo>
                  <a:lnTo>
                    <a:pt x="562" y="114"/>
                  </a:lnTo>
                  <a:lnTo>
                    <a:pt x="564" y="114"/>
                  </a:lnTo>
                  <a:lnTo>
                    <a:pt x="564" y="116"/>
                  </a:lnTo>
                  <a:lnTo>
                    <a:pt x="567" y="116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67" y="114"/>
                  </a:lnTo>
                  <a:lnTo>
                    <a:pt x="567" y="111"/>
                  </a:lnTo>
                  <a:lnTo>
                    <a:pt x="570" y="111"/>
                  </a:lnTo>
                  <a:lnTo>
                    <a:pt x="572" y="111"/>
                  </a:lnTo>
                  <a:lnTo>
                    <a:pt x="572" y="108"/>
                  </a:lnTo>
                  <a:lnTo>
                    <a:pt x="575" y="108"/>
                  </a:lnTo>
                  <a:lnTo>
                    <a:pt x="577" y="108"/>
                  </a:lnTo>
                  <a:lnTo>
                    <a:pt x="580" y="108"/>
                  </a:lnTo>
                  <a:lnTo>
                    <a:pt x="580" y="111"/>
                  </a:lnTo>
                  <a:lnTo>
                    <a:pt x="583" y="111"/>
                  </a:lnTo>
                  <a:lnTo>
                    <a:pt x="585" y="111"/>
                  </a:lnTo>
                  <a:lnTo>
                    <a:pt x="585" y="108"/>
                  </a:lnTo>
                  <a:lnTo>
                    <a:pt x="585" y="111"/>
                  </a:lnTo>
                  <a:lnTo>
                    <a:pt x="588" y="111"/>
                  </a:lnTo>
                  <a:lnTo>
                    <a:pt x="588" y="114"/>
                  </a:lnTo>
                  <a:lnTo>
                    <a:pt x="590" y="114"/>
                  </a:lnTo>
                  <a:lnTo>
                    <a:pt x="588" y="114"/>
                  </a:lnTo>
                  <a:lnTo>
                    <a:pt x="585" y="114"/>
                  </a:lnTo>
                  <a:lnTo>
                    <a:pt x="585" y="116"/>
                  </a:lnTo>
                  <a:lnTo>
                    <a:pt x="585" y="119"/>
                  </a:lnTo>
                  <a:lnTo>
                    <a:pt x="583" y="119"/>
                  </a:lnTo>
                  <a:lnTo>
                    <a:pt x="580" y="121"/>
                  </a:lnTo>
                  <a:lnTo>
                    <a:pt x="577" y="124"/>
                  </a:lnTo>
                  <a:lnTo>
                    <a:pt x="577" y="126"/>
                  </a:lnTo>
                  <a:lnTo>
                    <a:pt x="577" y="129"/>
                  </a:lnTo>
                  <a:lnTo>
                    <a:pt x="577" y="132"/>
                  </a:lnTo>
                  <a:lnTo>
                    <a:pt x="577" y="134"/>
                  </a:lnTo>
                  <a:lnTo>
                    <a:pt x="577" y="137"/>
                  </a:lnTo>
                  <a:lnTo>
                    <a:pt x="577" y="139"/>
                  </a:lnTo>
                  <a:lnTo>
                    <a:pt x="580" y="139"/>
                  </a:lnTo>
                  <a:lnTo>
                    <a:pt x="583" y="142"/>
                  </a:lnTo>
                  <a:lnTo>
                    <a:pt x="585" y="142"/>
                  </a:lnTo>
                  <a:lnTo>
                    <a:pt x="585" y="144"/>
                  </a:lnTo>
                  <a:lnTo>
                    <a:pt x="585" y="147"/>
                  </a:lnTo>
                  <a:lnTo>
                    <a:pt x="585" y="150"/>
                  </a:lnTo>
                  <a:lnTo>
                    <a:pt x="588" y="152"/>
                  </a:lnTo>
                  <a:lnTo>
                    <a:pt x="588" y="155"/>
                  </a:lnTo>
                  <a:lnTo>
                    <a:pt x="590" y="157"/>
                  </a:lnTo>
                  <a:lnTo>
                    <a:pt x="590" y="160"/>
                  </a:lnTo>
                  <a:lnTo>
                    <a:pt x="590" y="163"/>
                  </a:lnTo>
                  <a:lnTo>
                    <a:pt x="593" y="163"/>
                  </a:lnTo>
                  <a:lnTo>
                    <a:pt x="593" y="165"/>
                  </a:lnTo>
                  <a:lnTo>
                    <a:pt x="595" y="165"/>
                  </a:lnTo>
                  <a:lnTo>
                    <a:pt x="598" y="165"/>
                  </a:lnTo>
                  <a:lnTo>
                    <a:pt x="601" y="168"/>
                  </a:lnTo>
                  <a:lnTo>
                    <a:pt x="603" y="168"/>
                  </a:lnTo>
                  <a:lnTo>
                    <a:pt x="606" y="170"/>
                  </a:lnTo>
                  <a:lnTo>
                    <a:pt x="608" y="170"/>
                  </a:lnTo>
                  <a:lnTo>
                    <a:pt x="611" y="170"/>
                  </a:lnTo>
                  <a:lnTo>
                    <a:pt x="613" y="173"/>
                  </a:lnTo>
                  <a:lnTo>
                    <a:pt x="616" y="173"/>
                  </a:lnTo>
                  <a:lnTo>
                    <a:pt x="621" y="175"/>
                  </a:lnTo>
                  <a:lnTo>
                    <a:pt x="624" y="175"/>
                  </a:lnTo>
                  <a:lnTo>
                    <a:pt x="626" y="175"/>
                  </a:lnTo>
                  <a:lnTo>
                    <a:pt x="629" y="175"/>
                  </a:lnTo>
                  <a:lnTo>
                    <a:pt x="629" y="178"/>
                  </a:lnTo>
                  <a:lnTo>
                    <a:pt x="631" y="178"/>
                  </a:lnTo>
                  <a:lnTo>
                    <a:pt x="634" y="178"/>
                  </a:lnTo>
                  <a:lnTo>
                    <a:pt x="637" y="181"/>
                  </a:lnTo>
                  <a:lnTo>
                    <a:pt x="639" y="181"/>
                  </a:lnTo>
                  <a:lnTo>
                    <a:pt x="642" y="181"/>
                  </a:lnTo>
                  <a:lnTo>
                    <a:pt x="644" y="181"/>
                  </a:lnTo>
                  <a:lnTo>
                    <a:pt x="647" y="181"/>
                  </a:lnTo>
                  <a:lnTo>
                    <a:pt x="647" y="183"/>
                  </a:lnTo>
                  <a:lnTo>
                    <a:pt x="650" y="183"/>
                  </a:lnTo>
                  <a:lnTo>
                    <a:pt x="655" y="183"/>
                  </a:lnTo>
                  <a:lnTo>
                    <a:pt x="657" y="183"/>
                  </a:lnTo>
                  <a:lnTo>
                    <a:pt x="660" y="186"/>
                  </a:lnTo>
                  <a:lnTo>
                    <a:pt x="662" y="186"/>
                  </a:lnTo>
                  <a:lnTo>
                    <a:pt x="665" y="186"/>
                  </a:lnTo>
                  <a:lnTo>
                    <a:pt x="668" y="186"/>
                  </a:lnTo>
                  <a:lnTo>
                    <a:pt x="670" y="186"/>
                  </a:lnTo>
                  <a:lnTo>
                    <a:pt x="670" y="183"/>
                  </a:lnTo>
                  <a:lnTo>
                    <a:pt x="673" y="183"/>
                  </a:lnTo>
                  <a:lnTo>
                    <a:pt x="675" y="183"/>
                  </a:lnTo>
                  <a:lnTo>
                    <a:pt x="675" y="181"/>
                  </a:lnTo>
                  <a:lnTo>
                    <a:pt x="675" y="178"/>
                  </a:lnTo>
                  <a:lnTo>
                    <a:pt x="675" y="175"/>
                  </a:lnTo>
                  <a:lnTo>
                    <a:pt x="675" y="173"/>
                  </a:lnTo>
                  <a:lnTo>
                    <a:pt x="678" y="173"/>
                  </a:lnTo>
                  <a:lnTo>
                    <a:pt x="678" y="170"/>
                  </a:lnTo>
                  <a:lnTo>
                    <a:pt x="680" y="170"/>
                  </a:lnTo>
                  <a:lnTo>
                    <a:pt x="683" y="170"/>
                  </a:lnTo>
                  <a:lnTo>
                    <a:pt x="683" y="168"/>
                  </a:lnTo>
                  <a:lnTo>
                    <a:pt x="680" y="168"/>
                  </a:lnTo>
                  <a:lnTo>
                    <a:pt x="680" y="165"/>
                  </a:lnTo>
                  <a:lnTo>
                    <a:pt x="678" y="165"/>
                  </a:lnTo>
                  <a:lnTo>
                    <a:pt x="678" y="163"/>
                  </a:lnTo>
                  <a:lnTo>
                    <a:pt x="678" y="160"/>
                  </a:lnTo>
                  <a:lnTo>
                    <a:pt x="678" y="157"/>
                  </a:lnTo>
                  <a:lnTo>
                    <a:pt x="680" y="157"/>
                  </a:lnTo>
                  <a:lnTo>
                    <a:pt x="683" y="157"/>
                  </a:lnTo>
                  <a:lnTo>
                    <a:pt x="686" y="157"/>
                  </a:lnTo>
                  <a:lnTo>
                    <a:pt x="688" y="157"/>
                  </a:lnTo>
                  <a:lnTo>
                    <a:pt x="688" y="155"/>
                  </a:lnTo>
                  <a:lnTo>
                    <a:pt x="688" y="152"/>
                  </a:lnTo>
                  <a:lnTo>
                    <a:pt x="686" y="152"/>
                  </a:lnTo>
                  <a:lnTo>
                    <a:pt x="686" y="150"/>
                  </a:lnTo>
                  <a:lnTo>
                    <a:pt x="688" y="150"/>
                  </a:lnTo>
                  <a:lnTo>
                    <a:pt x="686" y="147"/>
                  </a:lnTo>
                  <a:lnTo>
                    <a:pt x="683" y="147"/>
                  </a:lnTo>
                  <a:lnTo>
                    <a:pt x="683" y="144"/>
                  </a:lnTo>
                  <a:lnTo>
                    <a:pt x="683" y="142"/>
                  </a:lnTo>
                  <a:lnTo>
                    <a:pt x="680" y="139"/>
                  </a:lnTo>
                  <a:lnTo>
                    <a:pt x="680" y="137"/>
                  </a:lnTo>
                  <a:lnTo>
                    <a:pt x="683" y="137"/>
                  </a:lnTo>
                  <a:lnTo>
                    <a:pt x="683" y="134"/>
                  </a:lnTo>
                  <a:lnTo>
                    <a:pt x="686" y="134"/>
                  </a:lnTo>
                  <a:lnTo>
                    <a:pt x="688" y="134"/>
                  </a:lnTo>
                  <a:lnTo>
                    <a:pt x="686" y="134"/>
                  </a:lnTo>
                  <a:lnTo>
                    <a:pt x="686" y="132"/>
                  </a:lnTo>
                  <a:lnTo>
                    <a:pt x="683" y="132"/>
                  </a:lnTo>
                  <a:lnTo>
                    <a:pt x="680" y="132"/>
                  </a:lnTo>
                  <a:lnTo>
                    <a:pt x="680" y="129"/>
                  </a:lnTo>
                  <a:lnTo>
                    <a:pt x="680" y="126"/>
                  </a:lnTo>
                  <a:lnTo>
                    <a:pt x="678" y="126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1"/>
                  </a:lnTo>
                  <a:lnTo>
                    <a:pt x="675" y="119"/>
                  </a:lnTo>
                  <a:lnTo>
                    <a:pt x="673" y="119"/>
                  </a:lnTo>
                  <a:lnTo>
                    <a:pt x="670" y="119"/>
                  </a:lnTo>
                  <a:lnTo>
                    <a:pt x="670" y="116"/>
                  </a:lnTo>
                  <a:lnTo>
                    <a:pt x="673" y="116"/>
                  </a:lnTo>
                  <a:lnTo>
                    <a:pt x="673" y="114"/>
                  </a:lnTo>
                  <a:lnTo>
                    <a:pt x="673" y="111"/>
                  </a:lnTo>
                  <a:lnTo>
                    <a:pt x="673" y="108"/>
                  </a:lnTo>
                  <a:lnTo>
                    <a:pt x="675" y="108"/>
                  </a:lnTo>
                  <a:lnTo>
                    <a:pt x="678" y="108"/>
                  </a:lnTo>
                  <a:lnTo>
                    <a:pt x="678" y="106"/>
                  </a:lnTo>
                  <a:lnTo>
                    <a:pt x="675" y="106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0" y="101"/>
                  </a:lnTo>
                  <a:lnTo>
                    <a:pt x="680" y="98"/>
                  </a:lnTo>
                  <a:lnTo>
                    <a:pt x="683" y="98"/>
                  </a:lnTo>
                  <a:lnTo>
                    <a:pt x="683" y="95"/>
                  </a:lnTo>
                  <a:lnTo>
                    <a:pt x="686" y="95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6" y="90"/>
                  </a:lnTo>
                  <a:lnTo>
                    <a:pt x="686" y="88"/>
                  </a:lnTo>
                  <a:lnTo>
                    <a:pt x="686" y="85"/>
                  </a:lnTo>
                  <a:lnTo>
                    <a:pt x="688" y="85"/>
                  </a:lnTo>
                  <a:lnTo>
                    <a:pt x="691" y="85"/>
                  </a:lnTo>
                  <a:lnTo>
                    <a:pt x="693" y="85"/>
                  </a:lnTo>
                  <a:lnTo>
                    <a:pt x="693" y="83"/>
                  </a:lnTo>
                  <a:lnTo>
                    <a:pt x="693" y="80"/>
                  </a:lnTo>
                  <a:lnTo>
                    <a:pt x="696" y="80"/>
                  </a:lnTo>
                  <a:lnTo>
                    <a:pt x="696" y="77"/>
                  </a:lnTo>
                  <a:lnTo>
                    <a:pt x="699" y="75"/>
                  </a:lnTo>
                  <a:lnTo>
                    <a:pt x="699" y="72"/>
                  </a:lnTo>
                  <a:lnTo>
                    <a:pt x="699" y="70"/>
                  </a:lnTo>
                  <a:lnTo>
                    <a:pt x="701" y="70"/>
                  </a:lnTo>
                  <a:lnTo>
                    <a:pt x="701" y="67"/>
                  </a:lnTo>
                  <a:lnTo>
                    <a:pt x="704" y="67"/>
                  </a:lnTo>
                  <a:lnTo>
                    <a:pt x="704" y="65"/>
                  </a:lnTo>
                  <a:lnTo>
                    <a:pt x="706" y="65"/>
                  </a:lnTo>
                  <a:lnTo>
                    <a:pt x="709" y="65"/>
                  </a:lnTo>
                  <a:lnTo>
                    <a:pt x="709" y="62"/>
                  </a:lnTo>
                  <a:lnTo>
                    <a:pt x="711" y="62"/>
                  </a:lnTo>
                  <a:lnTo>
                    <a:pt x="711" y="59"/>
                  </a:lnTo>
                  <a:lnTo>
                    <a:pt x="711" y="57"/>
                  </a:lnTo>
                  <a:lnTo>
                    <a:pt x="709" y="54"/>
                  </a:lnTo>
                  <a:lnTo>
                    <a:pt x="706" y="52"/>
                  </a:lnTo>
                  <a:lnTo>
                    <a:pt x="704" y="54"/>
                  </a:lnTo>
                  <a:lnTo>
                    <a:pt x="701" y="54"/>
                  </a:lnTo>
                  <a:lnTo>
                    <a:pt x="699" y="52"/>
                  </a:lnTo>
                  <a:lnTo>
                    <a:pt x="696" y="52"/>
                  </a:lnTo>
                  <a:lnTo>
                    <a:pt x="696" y="49"/>
                  </a:lnTo>
                  <a:lnTo>
                    <a:pt x="696" y="47"/>
                  </a:lnTo>
                  <a:lnTo>
                    <a:pt x="699" y="47"/>
                  </a:lnTo>
                  <a:lnTo>
                    <a:pt x="699" y="44"/>
                  </a:lnTo>
                  <a:lnTo>
                    <a:pt x="699" y="41"/>
                  </a:lnTo>
                  <a:lnTo>
                    <a:pt x="699" y="39"/>
                  </a:lnTo>
                  <a:lnTo>
                    <a:pt x="699" y="36"/>
                  </a:lnTo>
                  <a:lnTo>
                    <a:pt x="699" y="34"/>
                  </a:lnTo>
                  <a:lnTo>
                    <a:pt x="699" y="36"/>
                  </a:lnTo>
                  <a:lnTo>
                    <a:pt x="696" y="36"/>
                  </a:lnTo>
                  <a:lnTo>
                    <a:pt x="693" y="36"/>
                  </a:lnTo>
                  <a:lnTo>
                    <a:pt x="693" y="34"/>
                  </a:lnTo>
                  <a:lnTo>
                    <a:pt x="693" y="31"/>
                  </a:lnTo>
                  <a:lnTo>
                    <a:pt x="696" y="31"/>
                  </a:lnTo>
                  <a:lnTo>
                    <a:pt x="699" y="28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4" y="31"/>
                  </a:lnTo>
                  <a:lnTo>
                    <a:pt x="706" y="31"/>
                  </a:lnTo>
                  <a:lnTo>
                    <a:pt x="706" y="28"/>
                  </a:lnTo>
                  <a:lnTo>
                    <a:pt x="706" y="26"/>
                  </a:lnTo>
                  <a:lnTo>
                    <a:pt x="706" y="23"/>
                  </a:lnTo>
                  <a:lnTo>
                    <a:pt x="704" y="23"/>
                  </a:lnTo>
                  <a:lnTo>
                    <a:pt x="701" y="23"/>
                  </a:lnTo>
                  <a:lnTo>
                    <a:pt x="699" y="23"/>
                  </a:lnTo>
                  <a:lnTo>
                    <a:pt x="699" y="21"/>
                  </a:lnTo>
                  <a:lnTo>
                    <a:pt x="699" y="18"/>
                  </a:lnTo>
                  <a:lnTo>
                    <a:pt x="701" y="18"/>
                  </a:lnTo>
                  <a:lnTo>
                    <a:pt x="701" y="16"/>
                  </a:lnTo>
                  <a:lnTo>
                    <a:pt x="704" y="16"/>
                  </a:lnTo>
                  <a:lnTo>
                    <a:pt x="704" y="13"/>
                  </a:lnTo>
                  <a:lnTo>
                    <a:pt x="704" y="10"/>
                  </a:lnTo>
                  <a:lnTo>
                    <a:pt x="701" y="8"/>
                  </a:lnTo>
                  <a:lnTo>
                    <a:pt x="699" y="8"/>
                  </a:lnTo>
                  <a:lnTo>
                    <a:pt x="696" y="5"/>
                  </a:lnTo>
                  <a:lnTo>
                    <a:pt x="699" y="5"/>
                  </a:lnTo>
                  <a:lnTo>
                    <a:pt x="701" y="3"/>
                  </a:lnTo>
                  <a:lnTo>
                    <a:pt x="704" y="0"/>
                  </a:lnTo>
                  <a:lnTo>
                    <a:pt x="706" y="3"/>
                  </a:lnTo>
                  <a:lnTo>
                    <a:pt x="709" y="3"/>
                  </a:lnTo>
                  <a:lnTo>
                    <a:pt x="711" y="3"/>
                  </a:lnTo>
                  <a:lnTo>
                    <a:pt x="714" y="3"/>
                  </a:lnTo>
                  <a:lnTo>
                    <a:pt x="717" y="3"/>
                  </a:lnTo>
                  <a:lnTo>
                    <a:pt x="717" y="5"/>
                  </a:lnTo>
                  <a:lnTo>
                    <a:pt x="719" y="5"/>
                  </a:lnTo>
                  <a:lnTo>
                    <a:pt x="722" y="5"/>
                  </a:lnTo>
                  <a:lnTo>
                    <a:pt x="722" y="8"/>
                  </a:lnTo>
                  <a:lnTo>
                    <a:pt x="724" y="8"/>
                  </a:lnTo>
                  <a:lnTo>
                    <a:pt x="724" y="10"/>
                  </a:lnTo>
                  <a:lnTo>
                    <a:pt x="724" y="13"/>
                  </a:lnTo>
                  <a:lnTo>
                    <a:pt x="724" y="16"/>
                  </a:lnTo>
                  <a:lnTo>
                    <a:pt x="724" y="18"/>
                  </a:lnTo>
                  <a:lnTo>
                    <a:pt x="727" y="21"/>
                  </a:lnTo>
                  <a:lnTo>
                    <a:pt x="727" y="23"/>
                  </a:lnTo>
                  <a:lnTo>
                    <a:pt x="724" y="23"/>
                  </a:lnTo>
                  <a:lnTo>
                    <a:pt x="722" y="26"/>
                  </a:lnTo>
                  <a:lnTo>
                    <a:pt x="722" y="28"/>
                  </a:lnTo>
                  <a:lnTo>
                    <a:pt x="724" y="28"/>
                  </a:lnTo>
                  <a:lnTo>
                    <a:pt x="724" y="31"/>
                  </a:lnTo>
                  <a:lnTo>
                    <a:pt x="724" y="34"/>
                  </a:lnTo>
                  <a:lnTo>
                    <a:pt x="724" y="36"/>
                  </a:lnTo>
                  <a:lnTo>
                    <a:pt x="727" y="36"/>
                  </a:lnTo>
                  <a:lnTo>
                    <a:pt x="729" y="36"/>
                  </a:lnTo>
                  <a:lnTo>
                    <a:pt x="732" y="36"/>
                  </a:lnTo>
                  <a:lnTo>
                    <a:pt x="732" y="34"/>
                  </a:lnTo>
                  <a:lnTo>
                    <a:pt x="735" y="36"/>
                  </a:lnTo>
                  <a:lnTo>
                    <a:pt x="735" y="39"/>
                  </a:lnTo>
                  <a:lnTo>
                    <a:pt x="737" y="39"/>
                  </a:lnTo>
                  <a:lnTo>
                    <a:pt x="740" y="41"/>
                  </a:lnTo>
                  <a:lnTo>
                    <a:pt x="740" y="44"/>
                  </a:lnTo>
                  <a:lnTo>
                    <a:pt x="742" y="44"/>
                  </a:lnTo>
                  <a:lnTo>
                    <a:pt x="742" y="47"/>
                  </a:lnTo>
                  <a:lnTo>
                    <a:pt x="740" y="49"/>
                  </a:lnTo>
                  <a:lnTo>
                    <a:pt x="740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7" y="59"/>
                  </a:lnTo>
                  <a:lnTo>
                    <a:pt x="737" y="62"/>
                  </a:lnTo>
                  <a:lnTo>
                    <a:pt x="740" y="62"/>
                  </a:lnTo>
                  <a:lnTo>
                    <a:pt x="740" y="65"/>
                  </a:lnTo>
                  <a:lnTo>
                    <a:pt x="740" y="67"/>
                  </a:lnTo>
                  <a:lnTo>
                    <a:pt x="737" y="67"/>
                  </a:lnTo>
                  <a:lnTo>
                    <a:pt x="737" y="70"/>
                  </a:lnTo>
                  <a:lnTo>
                    <a:pt x="737" y="72"/>
                  </a:lnTo>
                  <a:lnTo>
                    <a:pt x="740" y="72"/>
                  </a:lnTo>
                  <a:lnTo>
                    <a:pt x="740" y="75"/>
                  </a:lnTo>
                  <a:lnTo>
                    <a:pt x="740" y="77"/>
                  </a:lnTo>
                  <a:lnTo>
                    <a:pt x="742" y="77"/>
                  </a:lnTo>
                  <a:lnTo>
                    <a:pt x="742" y="80"/>
                  </a:lnTo>
                  <a:lnTo>
                    <a:pt x="742" y="83"/>
                  </a:lnTo>
                  <a:lnTo>
                    <a:pt x="742" y="85"/>
                  </a:lnTo>
                  <a:lnTo>
                    <a:pt x="742" y="88"/>
                  </a:lnTo>
                  <a:lnTo>
                    <a:pt x="742" y="90"/>
                  </a:lnTo>
                  <a:lnTo>
                    <a:pt x="742" y="93"/>
                  </a:lnTo>
                  <a:lnTo>
                    <a:pt x="745" y="95"/>
                  </a:lnTo>
                  <a:lnTo>
                    <a:pt x="748" y="98"/>
                  </a:lnTo>
                  <a:lnTo>
                    <a:pt x="750" y="101"/>
                  </a:lnTo>
                  <a:lnTo>
                    <a:pt x="753" y="103"/>
                  </a:lnTo>
                  <a:lnTo>
                    <a:pt x="755" y="106"/>
                  </a:lnTo>
                  <a:lnTo>
                    <a:pt x="758" y="108"/>
                  </a:lnTo>
                  <a:lnTo>
                    <a:pt x="758" y="111"/>
                  </a:lnTo>
                  <a:lnTo>
                    <a:pt x="760" y="111"/>
                  </a:lnTo>
                  <a:lnTo>
                    <a:pt x="760" y="114"/>
                  </a:lnTo>
                  <a:lnTo>
                    <a:pt x="763" y="114"/>
                  </a:lnTo>
                  <a:lnTo>
                    <a:pt x="763" y="116"/>
                  </a:lnTo>
                  <a:lnTo>
                    <a:pt x="766" y="116"/>
                  </a:lnTo>
                  <a:lnTo>
                    <a:pt x="766" y="119"/>
                  </a:lnTo>
                  <a:lnTo>
                    <a:pt x="766" y="121"/>
                  </a:lnTo>
                  <a:lnTo>
                    <a:pt x="768" y="124"/>
                  </a:lnTo>
                  <a:lnTo>
                    <a:pt x="768" y="126"/>
                  </a:lnTo>
                  <a:lnTo>
                    <a:pt x="771" y="129"/>
                  </a:lnTo>
                  <a:lnTo>
                    <a:pt x="773" y="132"/>
                  </a:lnTo>
                  <a:lnTo>
                    <a:pt x="773" y="134"/>
                  </a:lnTo>
                  <a:lnTo>
                    <a:pt x="776" y="137"/>
                  </a:lnTo>
                  <a:lnTo>
                    <a:pt x="776" y="139"/>
                  </a:lnTo>
                  <a:lnTo>
                    <a:pt x="778" y="139"/>
                  </a:lnTo>
                  <a:lnTo>
                    <a:pt x="778" y="142"/>
                  </a:lnTo>
                  <a:lnTo>
                    <a:pt x="781" y="144"/>
                  </a:lnTo>
                  <a:lnTo>
                    <a:pt x="781" y="147"/>
                  </a:lnTo>
                  <a:lnTo>
                    <a:pt x="784" y="147"/>
                  </a:lnTo>
                  <a:lnTo>
                    <a:pt x="786" y="144"/>
                  </a:lnTo>
                  <a:lnTo>
                    <a:pt x="789" y="147"/>
                  </a:lnTo>
                  <a:lnTo>
                    <a:pt x="791" y="150"/>
                  </a:lnTo>
                  <a:lnTo>
                    <a:pt x="794" y="150"/>
                  </a:lnTo>
                  <a:lnTo>
                    <a:pt x="797" y="150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4" y="152"/>
                  </a:lnTo>
                  <a:lnTo>
                    <a:pt x="807" y="152"/>
                  </a:lnTo>
                  <a:lnTo>
                    <a:pt x="809" y="152"/>
                  </a:lnTo>
                  <a:lnTo>
                    <a:pt x="812" y="152"/>
                  </a:lnTo>
                  <a:lnTo>
                    <a:pt x="815" y="152"/>
                  </a:lnTo>
                  <a:lnTo>
                    <a:pt x="817" y="152"/>
                  </a:lnTo>
                  <a:lnTo>
                    <a:pt x="820" y="152"/>
                  </a:lnTo>
                  <a:lnTo>
                    <a:pt x="820" y="150"/>
                  </a:lnTo>
                  <a:lnTo>
                    <a:pt x="820" y="147"/>
                  </a:lnTo>
                  <a:lnTo>
                    <a:pt x="822" y="147"/>
                  </a:lnTo>
                  <a:lnTo>
                    <a:pt x="822" y="144"/>
                  </a:lnTo>
                  <a:lnTo>
                    <a:pt x="825" y="142"/>
                  </a:lnTo>
                  <a:lnTo>
                    <a:pt x="825" y="144"/>
                  </a:lnTo>
                  <a:lnTo>
                    <a:pt x="827" y="144"/>
                  </a:lnTo>
                  <a:lnTo>
                    <a:pt x="827" y="142"/>
                  </a:lnTo>
                  <a:lnTo>
                    <a:pt x="830" y="139"/>
                  </a:lnTo>
                  <a:lnTo>
                    <a:pt x="833" y="139"/>
                  </a:lnTo>
                  <a:lnTo>
                    <a:pt x="833" y="137"/>
                  </a:lnTo>
                  <a:lnTo>
                    <a:pt x="835" y="137"/>
                  </a:lnTo>
                  <a:lnTo>
                    <a:pt x="835" y="134"/>
                  </a:lnTo>
                  <a:lnTo>
                    <a:pt x="838" y="134"/>
                  </a:lnTo>
                  <a:lnTo>
                    <a:pt x="838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3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1" y="129"/>
                  </a:lnTo>
                  <a:lnTo>
                    <a:pt x="851" y="126"/>
                  </a:lnTo>
                  <a:lnTo>
                    <a:pt x="853" y="126"/>
                  </a:lnTo>
                  <a:lnTo>
                    <a:pt x="856" y="124"/>
                  </a:lnTo>
                  <a:lnTo>
                    <a:pt x="858" y="124"/>
                  </a:lnTo>
                  <a:lnTo>
                    <a:pt x="861" y="124"/>
                  </a:lnTo>
                  <a:lnTo>
                    <a:pt x="864" y="121"/>
                  </a:lnTo>
                  <a:lnTo>
                    <a:pt x="866" y="121"/>
                  </a:lnTo>
                  <a:lnTo>
                    <a:pt x="869" y="119"/>
                  </a:lnTo>
                  <a:lnTo>
                    <a:pt x="871" y="116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4" y="111"/>
                  </a:lnTo>
                  <a:lnTo>
                    <a:pt x="876" y="111"/>
                  </a:lnTo>
                  <a:lnTo>
                    <a:pt x="879" y="111"/>
                  </a:lnTo>
                  <a:lnTo>
                    <a:pt x="882" y="111"/>
                  </a:lnTo>
                  <a:lnTo>
                    <a:pt x="884" y="111"/>
                  </a:lnTo>
                  <a:lnTo>
                    <a:pt x="887" y="111"/>
                  </a:lnTo>
                  <a:lnTo>
                    <a:pt x="889" y="111"/>
                  </a:lnTo>
                  <a:lnTo>
                    <a:pt x="889" y="108"/>
                  </a:lnTo>
                  <a:lnTo>
                    <a:pt x="892" y="108"/>
                  </a:lnTo>
                  <a:lnTo>
                    <a:pt x="895" y="108"/>
                  </a:lnTo>
                  <a:lnTo>
                    <a:pt x="897" y="108"/>
                  </a:lnTo>
                  <a:lnTo>
                    <a:pt x="897" y="106"/>
                  </a:lnTo>
                  <a:lnTo>
                    <a:pt x="900" y="103"/>
                  </a:lnTo>
                  <a:lnTo>
                    <a:pt x="902" y="103"/>
                  </a:lnTo>
                  <a:lnTo>
                    <a:pt x="905" y="103"/>
                  </a:lnTo>
                  <a:lnTo>
                    <a:pt x="907" y="103"/>
                  </a:lnTo>
                  <a:lnTo>
                    <a:pt x="910" y="103"/>
                  </a:lnTo>
                  <a:lnTo>
                    <a:pt x="913" y="103"/>
                  </a:lnTo>
                  <a:lnTo>
                    <a:pt x="910" y="106"/>
                  </a:lnTo>
                  <a:lnTo>
                    <a:pt x="910" y="108"/>
                  </a:lnTo>
                  <a:lnTo>
                    <a:pt x="910" y="111"/>
                  </a:lnTo>
                  <a:lnTo>
                    <a:pt x="910" y="114"/>
                  </a:lnTo>
                  <a:lnTo>
                    <a:pt x="910" y="116"/>
                  </a:lnTo>
                  <a:lnTo>
                    <a:pt x="913" y="119"/>
                  </a:lnTo>
                  <a:lnTo>
                    <a:pt x="915" y="121"/>
                  </a:lnTo>
                  <a:lnTo>
                    <a:pt x="918" y="124"/>
                  </a:lnTo>
                  <a:lnTo>
                    <a:pt x="920" y="126"/>
                  </a:lnTo>
                  <a:lnTo>
                    <a:pt x="923" y="126"/>
                  </a:lnTo>
                  <a:lnTo>
                    <a:pt x="923" y="129"/>
                  </a:lnTo>
                  <a:lnTo>
                    <a:pt x="923" y="132"/>
                  </a:lnTo>
                  <a:lnTo>
                    <a:pt x="925" y="132"/>
                  </a:lnTo>
                  <a:lnTo>
                    <a:pt x="925" y="134"/>
                  </a:lnTo>
                  <a:lnTo>
                    <a:pt x="925" y="137"/>
                  </a:lnTo>
                  <a:lnTo>
                    <a:pt x="928" y="137"/>
                  </a:lnTo>
                  <a:lnTo>
                    <a:pt x="931" y="139"/>
                  </a:lnTo>
                  <a:lnTo>
                    <a:pt x="933" y="139"/>
                  </a:lnTo>
                  <a:lnTo>
                    <a:pt x="933" y="142"/>
                  </a:lnTo>
                  <a:lnTo>
                    <a:pt x="936" y="144"/>
                  </a:lnTo>
                  <a:lnTo>
                    <a:pt x="938" y="147"/>
                  </a:lnTo>
                  <a:lnTo>
                    <a:pt x="941" y="150"/>
                  </a:lnTo>
                  <a:lnTo>
                    <a:pt x="944" y="150"/>
                  </a:lnTo>
                  <a:lnTo>
                    <a:pt x="944" y="152"/>
                  </a:lnTo>
                  <a:lnTo>
                    <a:pt x="944" y="155"/>
                  </a:lnTo>
                  <a:lnTo>
                    <a:pt x="946" y="155"/>
                  </a:lnTo>
                  <a:lnTo>
                    <a:pt x="946" y="157"/>
                  </a:lnTo>
                  <a:lnTo>
                    <a:pt x="949" y="160"/>
                  </a:lnTo>
                  <a:lnTo>
                    <a:pt x="951" y="163"/>
                  </a:lnTo>
                  <a:lnTo>
                    <a:pt x="951" y="160"/>
                  </a:lnTo>
                  <a:lnTo>
                    <a:pt x="951" y="157"/>
                  </a:lnTo>
                  <a:lnTo>
                    <a:pt x="954" y="157"/>
                  </a:lnTo>
                  <a:lnTo>
                    <a:pt x="956" y="157"/>
                  </a:lnTo>
                  <a:lnTo>
                    <a:pt x="959" y="157"/>
                  </a:lnTo>
                  <a:lnTo>
                    <a:pt x="962" y="155"/>
                  </a:lnTo>
                  <a:lnTo>
                    <a:pt x="962" y="152"/>
                  </a:lnTo>
                  <a:lnTo>
                    <a:pt x="962" y="150"/>
                  </a:lnTo>
                  <a:lnTo>
                    <a:pt x="962" y="147"/>
                  </a:lnTo>
                  <a:lnTo>
                    <a:pt x="964" y="147"/>
                  </a:lnTo>
                  <a:lnTo>
                    <a:pt x="964" y="144"/>
                  </a:lnTo>
                  <a:lnTo>
                    <a:pt x="967" y="144"/>
                  </a:lnTo>
                  <a:lnTo>
                    <a:pt x="967" y="142"/>
                  </a:lnTo>
                  <a:lnTo>
                    <a:pt x="969" y="142"/>
                  </a:lnTo>
                  <a:lnTo>
                    <a:pt x="967" y="142"/>
                  </a:lnTo>
                  <a:lnTo>
                    <a:pt x="967" y="139"/>
                  </a:lnTo>
                  <a:lnTo>
                    <a:pt x="967" y="137"/>
                  </a:lnTo>
                  <a:lnTo>
                    <a:pt x="967" y="134"/>
                  </a:lnTo>
                  <a:lnTo>
                    <a:pt x="967" y="132"/>
                  </a:lnTo>
                  <a:lnTo>
                    <a:pt x="967" y="129"/>
                  </a:lnTo>
                  <a:lnTo>
                    <a:pt x="967" y="126"/>
                  </a:lnTo>
                  <a:lnTo>
                    <a:pt x="967" y="124"/>
                  </a:lnTo>
                  <a:lnTo>
                    <a:pt x="969" y="121"/>
                  </a:lnTo>
                  <a:lnTo>
                    <a:pt x="967" y="121"/>
                  </a:lnTo>
                  <a:lnTo>
                    <a:pt x="967" y="119"/>
                  </a:lnTo>
                  <a:lnTo>
                    <a:pt x="967" y="116"/>
                  </a:lnTo>
                  <a:lnTo>
                    <a:pt x="969" y="116"/>
                  </a:lnTo>
                  <a:lnTo>
                    <a:pt x="969" y="114"/>
                  </a:lnTo>
                  <a:lnTo>
                    <a:pt x="972" y="114"/>
                  </a:lnTo>
                  <a:lnTo>
                    <a:pt x="972" y="111"/>
                  </a:lnTo>
                  <a:lnTo>
                    <a:pt x="972" y="108"/>
                  </a:lnTo>
                  <a:lnTo>
                    <a:pt x="974" y="108"/>
                  </a:lnTo>
                  <a:lnTo>
                    <a:pt x="974" y="106"/>
                  </a:lnTo>
                  <a:lnTo>
                    <a:pt x="974" y="103"/>
                  </a:lnTo>
                  <a:lnTo>
                    <a:pt x="977" y="103"/>
                  </a:lnTo>
                  <a:lnTo>
                    <a:pt x="980" y="103"/>
                  </a:lnTo>
                  <a:lnTo>
                    <a:pt x="980" y="101"/>
                  </a:lnTo>
                  <a:lnTo>
                    <a:pt x="982" y="101"/>
                  </a:lnTo>
                  <a:lnTo>
                    <a:pt x="982" y="103"/>
                  </a:lnTo>
                  <a:lnTo>
                    <a:pt x="985" y="103"/>
                  </a:lnTo>
                  <a:lnTo>
                    <a:pt x="985" y="101"/>
                  </a:lnTo>
                  <a:lnTo>
                    <a:pt x="987" y="101"/>
                  </a:lnTo>
                  <a:lnTo>
                    <a:pt x="990" y="101"/>
                  </a:lnTo>
                  <a:lnTo>
                    <a:pt x="993" y="101"/>
                  </a:lnTo>
                  <a:lnTo>
                    <a:pt x="993" y="98"/>
                  </a:lnTo>
                  <a:lnTo>
                    <a:pt x="995" y="98"/>
                  </a:lnTo>
                  <a:lnTo>
                    <a:pt x="998" y="98"/>
                  </a:lnTo>
                  <a:lnTo>
                    <a:pt x="1000" y="98"/>
                  </a:lnTo>
                  <a:lnTo>
                    <a:pt x="1000" y="95"/>
                  </a:lnTo>
                  <a:lnTo>
                    <a:pt x="1003" y="95"/>
                  </a:lnTo>
                  <a:lnTo>
                    <a:pt x="1005" y="95"/>
                  </a:lnTo>
                  <a:lnTo>
                    <a:pt x="1008" y="95"/>
                  </a:lnTo>
                  <a:lnTo>
                    <a:pt x="1011" y="95"/>
                  </a:lnTo>
                  <a:lnTo>
                    <a:pt x="1011" y="93"/>
                  </a:lnTo>
                  <a:lnTo>
                    <a:pt x="1011" y="90"/>
                  </a:lnTo>
                  <a:lnTo>
                    <a:pt x="1011" y="88"/>
                  </a:lnTo>
                  <a:lnTo>
                    <a:pt x="1013" y="88"/>
                  </a:lnTo>
                  <a:lnTo>
                    <a:pt x="1016" y="85"/>
                  </a:lnTo>
                  <a:lnTo>
                    <a:pt x="1016" y="83"/>
                  </a:lnTo>
                  <a:lnTo>
                    <a:pt x="1018" y="83"/>
                  </a:lnTo>
                  <a:lnTo>
                    <a:pt x="1018" y="80"/>
                  </a:lnTo>
                  <a:lnTo>
                    <a:pt x="1021" y="77"/>
                  </a:lnTo>
                  <a:lnTo>
                    <a:pt x="1023" y="77"/>
                  </a:lnTo>
                  <a:lnTo>
                    <a:pt x="1026" y="77"/>
                  </a:lnTo>
                  <a:lnTo>
                    <a:pt x="1029" y="75"/>
                  </a:lnTo>
                  <a:lnTo>
                    <a:pt x="1029" y="77"/>
                  </a:lnTo>
                  <a:lnTo>
                    <a:pt x="1031" y="77"/>
                  </a:lnTo>
                  <a:lnTo>
                    <a:pt x="1034" y="77"/>
                  </a:lnTo>
                  <a:lnTo>
                    <a:pt x="1036" y="77"/>
                  </a:lnTo>
                  <a:lnTo>
                    <a:pt x="1036" y="80"/>
                  </a:lnTo>
                  <a:lnTo>
                    <a:pt x="1039" y="80"/>
                  </a:lnTo>
                  <a:lnTo>
                    <a:pt x="1042" y="80"/>
                  </a:lnTo>
                  <a:lnTo>
                    <a:pt x="1042" y="83"/>
                  </a:lnTo>
                  <a:lnTo>
                    <a:pt x="1044" y="83"/>
                  </a:lnTo>
                  <a:lnTo>
                    <a:pt x="1047" y="83"/>
                  </a:lnTo>
                  <a:lnTo>
                    <a:pt x="1047" y="85"/>
                  </a:lnTo>
                  <a:lnTo>
                    <a:pt x="1049" y="85"/>
                  </a:lnTo>
                  <a:lnTo>
                    <a:pt x="1049" y="88"/>
                  </a:lnTo>
                  <a:lnTo>
                    <a:pt x="1052" y="88"/>
                  </a:lnTo>
                  <a:lnTo>
                    <a:pt x="1054" y="88"/>
                  </a:lnTo>
                  <a:lnTo>
                    <a:pt x="1054" y="85"/>
                  </a:lnTo>
                  <a:lnTo>
                    <a:pt x="1054" y="88"/>
                  </a:lnTo>
                  <a:lnTo>
                    <a:pt x="1057" y="88"/>
                  </a:lnTo>
                  <a:lnTo>
                    <a:pt x="1057" y="90"/>
                  </a:lnTo>
                  <a:lnTo>
                    <a:pt x="1057" y="93"/>
                  </a:lnTo>
                  <a:lnTo>
                    <a:pt x="1060" y="93"/>
                  </a:lnTo>
                  <a:lnTo>
                    <a:pt x="1062" y="93"/>
                  </a:lnTo>
                  <a:lnTo>
                    <a:pt x="1065" y="90"/>
                  </a:lnTo>
                  <a:lnTo>
                    <a:pt x="1065" y="93"/>
                  </a:lnTo>
                  <a:lnTo>
                    <a:pt x="1067" y="93"/>
                  </a:lnTo>
                  <a:lnTo>
                    <a:pt x="1070" y="93"/>
                  </a:lnTo>
                  <a:lnTo>
                    <a:pt x="1072" y="95"/>
                  </a:lnTo>
                  <a:lnTo>
                    <a:pt x="1072" y="98"/>
                  </a:lnTo>
                  <a:lnTo>
                    <a:pt x="1075" y="98"/>
                  </a:lnTo>
                  <a:lnTo>
                    <a:pt x="1078" y="98"/>
                  </a:lnTo>
                  <a:lnTo>
                    <a:pt x="1080" y="95"/>
                  </a:lnTo>
                  <a:lnTo>
                    <a:pt x="1083" y="95"/>
                  </a:lnTo>
                  <a:lnTo>
                    <a:pt x="1085" y="95"/>
                  </a:lnTo>
                  <a:lnTo>
                    <a:pt x="1088" y="95"/>
                  </a:lnTo>
                  <a:lnTo>
                    <a:pt x="1088" y="98"/>
                  </a:lnTo>
                  <a:lnTo>
                    <a:pt x="1091" y="98"/>
                  </a:lnTo>
                  <a:lnTo>
                    <a:pt x="1093" y="98"/>
                  </a:lnTo>
                  <a:lnTo>
                    <a:pt x="1096" y="98"/>
                  </a:lnTo>
                  <a:lnTo>
                    <a:pt x="1098" y="98"/>
                  </a:lnTo>
                  <a:lnTo>
                    <a:pt x="1101" y="98"/>
                  </a:lnTo>
                  <a:lnTo>
                    <a:pt x="1103" y="98"/>
                  </a:lnTo>
                  <a:lnTo>
                    <a:pt x="1106" y="98"/>
                  </a:lnTo>
                  <a:lnTo>
                    <a:pt x="1109" y="98"/>
                  </a:lnTo>
                  <a:lnTo>
                    <a:pt x="1111" y="98"/>
                  </a:lnTo>
                  <a:lnTo>
                    <a:pt x="1114" y="95"/>
                  </a:lnTo>
                  <a:lnTo>
                    <a:pt x="1116" y="95"/>
                  </a:lnTo>
                  <a:lnTo>
                    <a:pt x="1119" y="9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0" name="Freeform 34"/>
            <p:cNvSpPr>
              <a:spLocks/>
            </p:cNvSpPr>
            <p:nvPr/>
          </p:nvSpPr>
          <p:spPr bwMode="auto">
            <a:xfrm>
              <a:off x="3548" y="1950"/>
              <a:ext cx="1163" cy="578"/>
            </a:xfrm>
            <a:custGeom>
              <a:avLst/>
              <a:gdLst>
                <a:gd name="T0" fmla="*/ 1150 w 1163"/>
                <a:gd name="T1" fmla="*/ 29 h 578"/>
                <a:gd name="T2" fmla="*/ 1155 w 1163"/>
                <a:gd name="T3" fmla="*/ 60 h 578"/>
                <a:gd name="T4" fmla="*/ 1150 w 1163"/>
                <a:gd name="T5" fmla="*/ 93 h 578"/>
                <a:gd name="T6" fmla="*/ 1158 w 1163"/>
                <a:gd name="T7" fmla="*/ 122 h 578"/>
                <a:gd name="T8" fmla="*/ 1163 w 1163"/>
                <a:gd name="T9" fmla="*/ 145 h 578"/>
                <a:gd name="T10" fmla="*/ 1155 w 1163"/>
                <a:gd name="T11" fmla="*/ 181 h 578"/>
                <a:gd name="T12" fmla="*/ 1119 w 1163"/>
                <a:gd name="T13" fmla="*/ 181 h 578"/>
                <a:gd name="T14" fmla="*/ 1078 w 1163"/>
                <a:gd name="T15" fmla="*/ 191 h 578"/>
                <a:gd name="T16" fmla="*/ 1034 w 1163"/>
                <a:gd name="T17" fmla="*/ 207 h 578"/>
                <a:gd name="T18" fmla="*/ 1003 w 1163"/>
                <a:gd name="T19" fmla="*/ 225 h 578"/>
                <a:gd name="T20" fmla="*/ 972 w 1163"/>
                <a:gd name="T21" fmla="*/ 248 h 578"/>
                <a:gd name="T22" fmla="*/ 933 w 1163"/>
                <a:gd name="T23" fmla="*/ 256 h 578"/>
                <a:gd name="T24" fmla="*/ 897 w 1163"/>
                <a:gd name="T25" fmla="*/ 271 h 578"/>
                <a:gd name="T26" fmla="*/ 869 w 1163"/>
                <a:gd name="T27" fmla="*/ 300 h 578"/>
                <a:gd name="T28" fmla="*/ 838 w 1163"/>
                <a:gd name="T29" fmla="*/ 336 h 578"/>
                <a:gd name="T30" fmla="*/ 820 w 1163"/>
                <a:gd name="T31" fmla="*/ 361 h 578"/>
                <a:gd name="T32" fmla="*/ 804 w 1163"/>
                <a:gd name="T33" fmla="*/ 390 h 578"/>
                <a:gd name="T34" fmla="*/ 786 w 1163"/>
                <a:gd name="T35" fmla="*/ 416 h 578"/>
                <a:gd name="T36" fmla="*/ 771 w 1163"/>
                <a:gd name="T37" fmla="*/ 449 h 578"/>
                <a:gd name="T38" fmla="*/ 755 w 1163"/>
                <a:gd name="T39" fmla="*/ 477 h 578"/>
                <a:gd name="T40" fmla="*/ 732 w 1163"/>
                <a:gd name="T41" fmla="*/ 498 h 578"/>
                <a:gd name="T42" fmla="*/ 701 w 1163"/>
                <a:gd name="T43" fmla="*/ 506 h 578"/>
                <a:gd name="T44" fmla="*/ 670 w 1163"/>
                <a:gd name="T45" fmla="*/ 506 h 578"/>
                <a:gd name="T46" fmla="*/ 637 w 1163"/>
                <a:gd name="T47" fmla="*/ 506 h 578"/>
                <a:gd name="T48" fmla="*/ 606 w 1163"/>
                <a:gd name="T49" fmla="*/ 503 h 578"/>
                <a:gd name="T50" fmla="*/ 572 w 1163"/>
                <a:gd name="T51" fmla="*/ 516 h 578"/>
                <a:gd name="T52" fmla="*/ 534 w 1163"/>
                <a:gd name="T53" fmla="*/ 524 h 578"/>
                <a:gd name="T54" fmla="*/ 500 w 1163"/>
                <a:gd name="T55" fmla="*/ 537 h 578"/>
                <a:gd name="T56" fmla="*/ 459 w 1163"/>
                <a:gd name="T57" fmla="*/ 550 h 578"/>
                <a:gd name="T58" fmla="*/ 423 w 1163"/>
                <a:gd name="T59" fmla="*/ 563 h 578"/>
                <a:gd name="T60" fmla="*/ 381 w 1163"/>
                <a:gd name="T61" fmla="*/ 560 h 578"/>
                <a:gd name="T62" fmla="*/ 343 w 1163"/>
                <a:gd name="T63" fmla="*/ 555 h 578"/>
                <a:gd name="T64" fmla="*/ 299 w 1163"/>
                <a:gd name="T65" fmla="*/ 550 h 578"/>
                <a:gd name="T66" fmla="*/ 255 w 1163"/>
                <a:gd name="T67" fmla="*/ 550 h 578"/>
                <a:gd name="T68" fmla="*/ 214 w 1163"/>
                <a:gd name="T69" fmla="*/ 560 h 578"/>
                <a:gd name="T70" fmla="*/ 185 w 1163"/>
                <a:gd name="T71" fmla="*/ 575 h 578"/>
                <a:gd name="T72" fmla="*/ 162 w 1163"/>
                <a:gd name="T73" fmla="*/ 557 h 578"/>
                <a:gd name="T74" fmla="*/ 152 w 1163"/>
                <a:gd name="T75" fmla="*/ 532 h 578"/>
                <a:gd name="T76" fmla="*/ 121 w 1163"/>
                <a:gd name="T77" fmla="*/ 506 h 578"/>
                <a:gd name="T78" fmla="*/ 93 w 1163"/>
                <a:gd name="T79" fmla="*/ 465 h 578"/>
                <a:gd name="T80" fmla="*/ 82 w 1163"/>
                <a:gd name="T81" fmla="*/ 426 h 578"/>
                <a:gd name="T82" fmla="*/ 64 w 1163"/>
                <a:gd name="T83" fmla="*/ 398 h 578"/>
                <a:gd name="T84" fmla="*/ 72 w 1163"/>
                <a:gd name="T85" fmla="*/ 367 h 578"/>
                <a:gd name="T86" fmla="*/ 80 w 1163"/>
                <a:gd name="T87" fmla="*/ 336 h 578"/>
                <a:gd name="T88" fmla="*/ 46 w 1163"/>
                <a:gd name="T89" fmla="*/ 310 h 578"/>
                <a:gd name="T90" fmla="*/ 31 w 1163"/>
                <a:gd name="T91" fmla="*/ 271 h 578"/>
                <a:gd name="T92" fmla="*/ 7 w 1163"/>
                <a:gd name="T93" fmla="*/ 251 h 578"/>
                <a:gd name="T94" fmla="*/ 2 w 1163"/>
                <a:gd name="T95" fmla="*/ 222 h 578"/>
                <a:gd name="T96" fmla="*/ 5 w 1163"/>
                <a:gd name="T97" fmla="*/ 191 h 578"/>
                <a:gd name="T98" fmla="*/ 33 w 1163"/>
                <a:gd name="T99" fmla="*/ 176 h 578"/>
                <a:gd name="T100" fmla="*/ 56 w 1163"/>
                <a:gd name="T101" fmla="*/ 158 h 578"/>
                <a:gd name="T102" fmla="*/ 74 w 1163"/>
                <a:gd name="T103" fmla="*/ 135 h 578"/>
                <a:gd name="T104" fmla="*/ 82 w 1163"/>
                <a:gd name="T105" fmla="*/ 117 h 578"/>
                <a:gd name="T106" fmla="*/ 82 w 1163"/>
                <a:gd name="T107" fmla="*/ 93 h 578"/>
                <a:gd name="T108" fmla="*/ 85 w 1163"/>
                <a:gd name="T109" fmla="*/ 73 h 578"/>
                <a:gd name="T110" fmla="*/ 103 w 1163"/>
                <a:gd name="T111" fmla="*/ 44 h 578"/>
                <a:gd name="T112" fmla="*/ 126 w 1163"/>
                <a:gd name="T113" fmla="*/ 37 h 578"/>
                <a:gd name="T114" fmla="*/ 157 w 1163"/>
                <a:gd name="T115" fmla="*/ 31 h 578"/>
                <a:gd name="T116" fmla="*/ 193 w 1163"/>
                <a:gd name="T117" fmla="*/ 52 h 578"/>
                <a:gd name="T118" fmla="*/ 221 w 1163"/>
                <a:gd name="T119" fmla="*/ 68 h 5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63"/>
                <a:gd name="T181" fmla="*/ 0 h 578"/>
                <a:gd name="T182" fmla="*/ 1163 w 1163"/>
                <a:gd name="T183" fmla="*/ 578 h 5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63" h="578">
                  <a:moveTo>
                    <a:pt x="1119" y="0"/>
                  </a:moveTo>
                  <a:lnTo>
                    <a:pt x="1121" y="0"/>
                  </a:lnTo>
                  <a:lnTo>
                    <a:pt x="1121" y="3"/>
                  </a:lnTo>
                  <a:lnTo>
                    <a:pt x="1121" y="6"/>
                  </a:lnTo>
                  <a:lnTo>
                    <a:pt x="1124" y="6"/>
                  </a:lnTo>
                  <a:lnTo>
                    <a:pt x="1124" y="8"/>
                  </a:lnTo>
                  <a:lnTo>
                    <a:pt x="1127" y="11"/>
                  </a:lnTo>
                  <a:lnTo>
                    <a:pt x="1129" y="13"/>
                  </a:lnTo>
                  <a:lnTo>
                    <a:pt x="1132" y="16"/>
                  </a:lnTo>
                  <a:lnTo>
                    <a:pt x="1134" y="19"/>
                  </a:lnTo>
                  <a:lnTo>
                    <a:pt x="1137" y="19"/>
                  </a:lnTo>
                  <a:lnTo>
                    <a:pt x="1137" y="21"/>
                  </a:lnTo>
                  <a:lnTo>
                    <a:pt x="1140" y="21"/>
                  </a:lnTo>
                  <a:lnTo>
                    <a:pt x="1142" y="24"/>
                  </a:lnTo>
                  <a:lnTo>
                    <a:pt x="1145" y="24"/>
                  </a:lnTo>
                  <a:lnTo>
                    <a:pt x="1147" y="26"/>
                  </a:lnTo>
                  <a:lnTo>
                    <a:pt x="1150" y="29"/>
                  </a:lnTo>
                  <a:lnTo>
                    <a:pt x="1147" y="29"/>
                  </a:lnTo>
                  <a:lnTo>
                    <a:pt x="1147" y="31"/>
                  </a:lnTo>
                  <a:lnTo>
                    <a:pt x="1147" y="34"/>
                  </a:lnTo>
                  <a:lnTo>
                    <a:pt x="1147" y="37"/>
                  </a:lnTo>
                  <a:lnTo>
                    <a:pt x="1150" y="37"/>
                  </a:lnTo>
                  <a:lnTo>
                    <a:pt x="1150" y="39"/>
                  </a:lnTo>
                  <a:lnTo>
                    <a:pt x="1150" y="42"/>
                  </a:lnTo>
                  <a:lnTo>
                    <a:pt x="1152" y="42"/>
                  </a:lnTo>
                  <a:lnTo>
                    <a:pt x="1155" y="42"/>
                  </a:lnTo>
                  <a:lnTo>
                    <a:pt x="1155" y="44"/>
                  </a:lnTo>
                  <a:lnTo>
                    <a:pt x="1155" y="47"/>
                  </a:lnTo>
                  <a:lnTo>
                    <a:pt x="1155" y="49"/>
                  </a:lnTo>
                  <a:lnTo>
                    <a:pt x="1158" y="49"/>
                  </a:lnTo>
                  <a:lnTo>
                    <a:pt x="1158" y="52"/>
                  </a:lnTo>
                  <a:lnTo>
                    <a:pt x="1158" y="55"/>
                  </a:lnTo>
                  <a:lnTo>
                    <a:pt x="1155" y="57"/>
                  </a:lnTo>
                  <a:lnTo>
                    <a:pt x="1155" y="60"/>
                  </a:lnTo>
                  <a:lnTo>
                    <a:pt x="1152" y="62"/>
                  </a:lnTo>
                  <a:lnTo>
                    <a:pt x="1152" y="65"/>
                  </a:lnTo>
                  <a:lnTo>
                    <a:pt x="1150" y="65"/>
                  </a:lnTo>
                  <a:lnTo>
                    <a:pt x="1150" y="68"/>
                  </a:lnTo>
                  <a:lnTo>
                    <a:pt x="1150" y="70"/>
                  </a:lnTo>
                  <a:lnTo>
                    <a:pt x="1147" y="70"/>
                  </a:lnTo>
                  <a:lnTo>
                    <a:pt x="1147" y="73"/>
                  </a:lnTo>
                  <a:lnTo>
                    <a:pt x="1147" y="75"/>
                  </a:lnTo>
                  <a:lnTo>
                    <a:pt x="1147" y="78"/>
                  </a:lnTo>
                  <a:lnTo>
                    <a:pt x="1150" y="80"/>
                  </a:lnTo>
                  <a:lnTo>
                    <a:pt x="1150" y="83"/>
                  </a:lnTo>
                  <a:lnTo>
                    <a:pt x="1147" y="86"/>
                  </a:lnTo>
                  <a:lnTo>
                    <a:pt x="1145" y="88"/>
                  </a:lnTo>
                  <a:lnTo>
                    <a:pt x="1147" y="88"/>
                  </a:lnTo>
                  <a:lnTo>
                    <a:pt x="1147" y="91"/>
                  </a:lnTo>
                  <a:lnTo>
                    <a:pt x="1150" y="91"/>
                  </a:lnTo>
                  <a:lnTo>
                    <a:pt x="1150" y="93"/>
                  </a:lnTo>
                  <a:lnTo>
                    <a:pt x="1150" y="96"/>
                  </a:lnTo>
                  <a:lnTo>
                    <a:pt x="1147" y="96"/>
                  </a:lnTo>
                  <a:lnTo>
                    <a:pt x="1147" y="98"/>
                  </a:lnTo>
                  <a:lnTo>
                    <a:pt x="1147" y="101"/>
                  </a:lnTo>
                  <a:lnTo>
                    <a:pt x="1150" y="101"/>
                  </a:lnTo>
                  <a:lnTo>
                    <a:pt x="1150" y="104"/>
                  </a:lnTo>
                  <a:lnTo>
                    <a:pt x="1150" y="106"/>
                  </a:lnTo>
                  <a:lnTo>
                    <a:pt x="1150" y="109"/>
                  </a:lnTo>
                  <a:lnTo>
                    <a:pt x="1147" y="109"/>
                  </a:lnTo>
                  <a:lnTo>
                    <a:pt x="1147" y="111"/>
                  </a:lnTo>
                  <a:lnTo>
                    <a:pt x="1147" y="114"/>
                  </a:lnTo>
                  <a:lnTo>
                    <a:pt x="1150" y="114"/>
                  </a:lnTo>
                  <a:lnTo>
                    <a:pt x="1150" y="117"/>
                  </a:lnTo>
                  <a:lnTo>
                    <a:pt x="1152" y="117"/>
                  </a:lnTo>
                  <a:lnTo>
                    <a:pt x="1152" y="119"/>
                  </a:lnTo>
                  <a:lnTo>
                    <a:pt x="1155" y="119"/>
                  </a:lnTo>
                  <a:lnTo>
                    <a:pt x="1158" y="122"/>
                  </a:lnTo>
                  <a:lnTo>
                    <a:pt x="1158" y="124"/>
                  </a:lnTo>
                  <a:lnTo>
                    <a:pt x="1158" y="127"/>
                  </a:lnTo>
                  <a:lnTo>
                    <a:pt x="1158" y="129"/>
                  </a:lnTo>
                  <a:lnTo>
                    <a:pt x="1155" y="129"/>
                  </a:lnTo>
                  <a:lnTo>
                    <a:pt x="1158" y="129"/>
                  </a:lnTo>
                  <a:lnTo>
                    <a:pt x="1155" y="132"/>
                  </a:lnTo>
                  <a:lnTo>
                    <a:pt x="1155" y="135"/>
                  </a:lnTo>
                  <a:lnTo>
                    <a:pt x="1152" y="135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40"/>
                  </a:lnTo>
                  <a:lnTo>
                    <a:pt x="1158" y="137"/>
                  </a:lnTo>
                  <a:lnTo>
                    <a:pt x="1160" y="137"/>
                  </a:lnTo>
                  <a:lnTo>
                    <a:pt x="1163" y="137"/>
                  </a:lnTo>
                  <a:lnTo>
                    <a:pt x="1163" y="140"/>
                  </a:lnTo>
                  <a:lnTo>
                    <a:pt x="1163" y="142"/>
                  </a:lnTo>
                  <a:lnTo>
                    <a:pt x="1163" y="145"/>
                  </a:lnTo>
                  <a:lnTo>
                    <a:pt x="1163" y="147"/>
                  </a:lnTo>
                  <a:lnTo>
                    <a:pt x="1163" y="150"/>
                  </a:lnTo>
                  <a:lnTo>
                    <a:pt x="1163" y="153"/>
                  </a:lnTo>
                  <a:lnTo>
                    <a:pt x="1160" y="155"/>
                  </a:lnTo>
                  <a:lnTo>
                    <a:pt x="1158" y="155"/>
                  </a:lnTo>
                  <a:lnTo>
                    <a:pt x="1158" y="158"/>
                  </a:lnTo>
                  <a:lnTo>
                    <a:pt x="1158" y="160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0" y="166"/>
                  </a:lnTo>
                  <a:lnTo>
                    <a:pt x="1160" y="168"/>
                  </a:lnTo>
                  <a:lnTo>
                    <a:pt x="1158" y="168"/>
                  </a:lnTo>
                  <a:lnTo>
                    <a:pt x="1158" y="171"/>
                  </a:lnTo>
                  <a:lnTo>
                    <a:pt x="1158" y="173"/>
                  </a:lnTo>
                  <a:lnTo>
                    <a:pt x="1155" y="181"/>
                  </a:lnTo>
                  <a:lnTo>
                    <a:pt x="1158" y="181"/>
                  </a:lnTo>
                  <a:lnTo>
                    <a:pt x="1155" y="181"/>
                  </a:lnTo>
                  <a:lnTo>
                    <a:pt x="1155" y="178"/>
                  </a:lnTo>
                  <a:lnTo>
                    <a:pt x="1152" y="178"/>
                  </a:lnTo>
                  <a:lnTo>
                    <a:pt x="1152" y="181"/>
                  </a:lnTo>
                  <a:lnTo>
                    <a:pt x="1152" y="184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5" y="181"/>
                  </a:lnTo>
                  <a:lnTo>
                    <a:pt x="1142" y="181"/>
                  </a:lnTo>
                  <a:lnTo>
                    <a:pt x="1140" y="181"/>
                  </a:lnTo>
                  <a:lnTo>
                    <a:pt x="1137" y="181"/>
                  </a:lnTo>
                  <a:lnTo>
                    <a:pt x="1134" y="181"/>
                  </a:lnTo>
                  <a:lnTo>
                    <a:pt x="1132" y="181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4" y="181"/>
                  </a:lnTo>
                  <a:lnTo>
                    <a:pt x="1121" y="181"/>
                  </a:lnTo>
                  <a:lnTo>
                    <a:pt x="1119" y="181"/>
                  </a:lnTo>
                  <a:lnTo>
                    <a:pt x="1116" y="184"/>
                  </a:lnTo>
                  <a:lnTo>
                    <a:pt x="1114" y="184"/>
                  </a:lnTo>
                  <a:lnTo>
                    <a:pt x="1111" y="184"/>
                  </a:lnTo>
                  <a:lnTo>
                    <a:pt x="1109" y="184"/>
                  </a:lnTo>
                  <a:lnTo>
                    <a:pt x="1106" y="184"/>
                  </a:lnTo>
                  <a:lnTo>
                    <a:pt x="1103" y="184"/>
                  </a:lnTo>
                  <a:lnTo>
                    <a:pt x="1101" y="186"/>
                  </a:lnTo>
                  <a:lnTo>
                    <a:pt x="1098" y="186"/>
                  </a:lnTo>
                  <a:lnTo>
                    <a:pt x="1096" y="186"/>
                  </a:lnTo>
                  <a:lnTo>
                    <a:pt x="1093" y="186"/>
                  </a:lnTo>
                  <a:lnTo>
                    <a:pt x="1091" y="186"/>
                  </a:lnTo>
                  <a:lnTo>
                    <a:pt x="1088" y="189"/>
                  </a:lnTo>
                  <a:lnTo>
                    <a:pt x="1085" y="189"/>
                  </a:lnTo>
                  <a:lnTo>
                    <a:pt x="1083" y="189"/>
                  </a:lnTo>
                  <a:lnTo>
                    <a:pt x="1080" y="189"/>
                  </a:lnTo>
                  <a:lnTo>
                    <a:pt x="1078" y="189"/>
                  </a:lnTo>
                  <a:lnTo>
                    <a:pt x="1078" y="191"/>
                  </a:lnTo>
                  <a:lnTo>
                    <a:pt x="1075" y="191"/>
                  </a:lnTo>
                  <a:lnTo>
                    <a:pt x="1072" y="191"/>
                  </a:lnTo>
                  <a:lnTo>
                    <a:pt x="1070" y="191"/>
                  </a:lnTo>
                  <a:lnTo>
                    <a:pt x="1067" y="191"/>
                  </a:lnTo>
                  <a:lnTo>
                    <a:pt x="1065" y="194"/>
                  </a:lnTo>
                  <a:lnTo>
                    <a:pt x="1062" y="194"/>
                  </a:lnTo>
                  <a:lnTo>
                    <a:pt x="1060" y="194"/>
                  </a:lnTo>
                  <a:lnTo>
                    <a:pt x="1057" y="196"/>
                  </a:lnTo>
                  <a:lnTo>
                    <a:pt x="1054" y="196"/>
                  </a:lnTo>
                  <a:lnTo>
                    <a:pt x="1052" y="196"/>
                  </a:lnTo>
                  <a:lnTo>
                    <a:pt x="1049" y="199"/>
                  </a:lnTo>
                  <a:lnTo>
                    <a:pt x="1047" y="199"/>
                  </a:lnTo>
                  <a:lnTo>
                    <a:pt x="1042" y="202"/>
                  </a:lnTo>
                  <a:lnTo>
                    <a:pt x="1039" y="204"/>
                  </a:lnTo>
                  <a:lnTo>
                    <a:pt x="1036" y="204"/>
                  </a:lnTo>
                  <a:lnTo>
                    <a:pt x="1034" y="204"/>
                  </a:lnTo>
                  <a:lnTo>
                    <a:pt x="1034" y="207"/>
                  </a:lnTo>
                  <a:lnTo>
                    <a:pt x="1031" y="207"/>
                  </a:lnTo>
                  <a:lnTo>
                    <a:pt x="1029" y="209"/>
                  </a:lnTo>
                  <a:lnTo>
                    <a:pt x="1026" y="209"/>
                  </a:lnTo>
                  <a:lnTo>
                    <a:pt x="1026" y="212"/>
                  </a:lnTo>
                  <a:lnTo>
                    <a:pt x="1023" y="212"/>
                  </a:lnTo>
                  <a:lnTo>
                    <a:pt x="1023" y="215"/>
                  </a:lnTo>
                  <a:lnTo>
                    <a:pt x="1021" y="215"/>
                  </a:lnTo>
                  <a:lnTo>
                    <a:pt x="1018" y="215"/>
                  </a:lnTo>
                  <a:lnTo>
                    <a:pt x="1018" y="217"/>
                  </a:lnTo>
                  <a:lnTo>
                    <a:pt x="1016" y="217"/>
                  </a:lnTo>
                  <a:lnTo>
                    <a:pt x="1013" y="217"/>
                  </a:lnTo>
                  <a:lnTo>
                    <a:pt x="1011" y="217"/>
                  </a:lnTo>
                  <a:lnTo>
                    <a:pt x="1011" y="220"/>
                  </a:lnTo>
                  <a:lnTo>
                    <a:pt x="1008" y="220"/>
                  </a:lnTo>
                  <a:lnTo>
                    <a:pt x="1005" y="222"/>
                  </a:lnTo>
                  <a:lnTo>
                    <a:pt x="1003" y="222"/>
                  </a:lnTo>
                  <a:lnTo>
                    <a:pt x="1003" y="225"/>
                  </a:lnTo>
                  <a:lnTo>
                    <a:pt x="1000" y="225"/>
                  </a:lnTo>
                  <a:lnTo>
                    <a:pt x="998" y="225"/>
                  </a:lnTo>
                  <a:lnTo>
                    <a:pt x="998" y="227"/>
                  </a:lnTo>
                  <a:lnTo>
                    <a:pt x="995" y="227"/>
                  </a:lnTo>
                  <a:lnTo>
                    <a:pt x="993" y="230"/>
                  </a:lnTo>
                  <a:lnTo>
                    <a:pt x="990" y="233"/>
                  </a:lnTo>
                  <a:lnTo>
                    <a:pt x="987" y="233"/>
                  </a:lnTo>
                  <a:lnTo>
                    <a:pt x="985" y="235"/>
                  </a:lnTo>
                  <a:lnTo>
                    <a:pt x="982" y="238"/>
                  </a:lnTo>
                  <a:lnTo>
                    <a:pt x="980" y="238"/>
                  </a:lnTo>
                  <a:lnTo>
                    <a:pt x="980" y="240"/>
                  </a:lnTo>
                  <a:lnTo>
                    <a:pt x="977" y="240"/>
                  </a:lnTo>
                  <a:lnTo>
                    <a:pt x="977" y="243"/>
                  </a:lnTo>
                  <a:lnTo>
                    <a:pt x="974" y="243"/>
                  </a:lnTo>
                  <a:lnTo>
                    <a:pt x="974" y="245"/>
                  </a:lnTo>
                  <a:lnTo>
                    <a:pt x="972" y="245"/>
                  </a:lnTo>
                  <a:lnTo>
                    <a:pt x="972" y="248"/>
                  </a:lnTo>
                  <a:lnTo>
                    <a:pt x="969" y="251"/>
                  </a:lnTo>
                  <a:lnTo>
                    <a:pt x="967" y="253"/>
                  </a:lnTo>
                  <a:lnTo>
                    <a:pt x="964" y="253"/>
                  </a:lnTo>
                  <a:lnTo>
                    <a:pt x="964" y="256"/>
                  </a:lnTo>
                  <a:lnTo>
                    <a:pt x="962" y="256"/>
                  </a:lnTo>
                  <a:lnTo>
                    <a:pt x="962" y="258"/>
                  </a:lnTo>
                  <a:lnTo>
                    <a:pt x="959" y="258"/>
                  </a:lnTo>
                  <a:lnTo>
                    <a:pt x="956" y="258"/>
                  </a:lnTo>
                  <a:lnTo>
                    <a:pt x="954" y="258"/>
                  </a:lnTo>
                  <a:lnTo>
                    <a:pt x="951" y="258"/>
                  </a:lnTo>
                  <a:lnTo>
                    <a:pt x="949" y="258"/>
                  </a:lnTo>
                  <a:lnTo>
                    <a:pt x="946" y="256"/>
                  </a:lnTo>
                  <a:lnTo>
                    <a:pt x="944" y="256"/>
                  </a:lnTo>
                  <a:lnTo>
                    <a:pt x="941" y="256"/>
                  </a:lnTo>
                  <a:lnTo>
                    <a:pt x="938" y="256"/>
                  </a:lnTo>
                  <a:lnTo>
                    <a:pt x="936" y="256"/>
                  </a:lnTo>
                  <a:lnTo>
                    <a:pt x="933" y="256"/>
                  </a:lnTo>
                  <a:lnTo>
                    <a:pt x="931" y="256"/>
                  </a:lnTo>
                  <a:lnTo>
                    <a:pt x="928" y="256"/>
                  </a:lnTo>
                  <a:lnTo>
                    <a:pt x="928" y="253"/>
                  </a:lnTo>
                  <a:lnTo>
                    <a:pt x="925" y="253"/>
                  </a:lnTo>
                  <a:lnTo>
                    <a:pt x="923" y="253"/>
                  </a:lnTo>
                  <a:lnTo>
                    <a:pt x="920" y="253"/>
                  </a:lnTo>
                  <a:lnTo>
                    <a:pt x="918" y="253"/>
                  </a:lnTo>
                  <a:lnTo>
                    <a:pt x="915" y="256"/>
                  </a:lnTo>
                  <a:lnTo>
                    <a:pt x="913" y="256"/>
                  </a:lnTo>
                  <a:lnTo>
                    <a:pt x="910" y="258"/>
                  </a:lnTo>
                  <a:lnTo>
                    <a:pt x="907" y="261"/>
                  </a:lnTo>
                  <a:lnTo>
                    <a:pt x="905" y="263"/>
                  </a:lnTo>
                  <a:lnTo>
                    <a:pt x="902" y="263"/>
                  </a:lnTo>
                  <a:lnTo>
                    <a:pt x="902" y="266"/>
                  </a:lnTo>
                  <a:lnTo>
                    <a:pt x="900" y="266"/>
                  </a:lnTo>
                  <a:lnTo>
                    <a:pt x="900" y="269"/>
                  </a:lnTo>
                  <a:lnTo>
                    <a:pt x="897" y="271"/>
                  </a:lnTo>
                  <a:lnTo>
                    <a:pt x="897" y="274"/>
                  </a:lnTo>
                  <a:lnTo>
                    <a:pt x="895" y="276"/>
                  </a:lnTo>
                  <a:lnTo>
                    <a:pt x="892" y="279"/>
                  </a:lnTo>
                  <a:lnTo>
                    <a:pt x="892" y="282"/>
                  </a:lnTo>
                  <a:lnTo>
                    <a:pt x="889" y="282"/>
                  </a:lnTo>
                  <a:lnTo>
                    <a:pt x="889" y="284"/>
                  </a:lnTo>
                  <a:lnTo>
                    <a:pt x="887" y="284"/>
                  </a:lnTo>
                  <a:lnTo>
                    <a:pt x="887" y="287"/>
                  </a:lnTo>
                  <a:lnTo>
                    <a:pt x="884" y="287"/>
                  </a:lnTo>
                  <a:lnTo>
                    <a:pt x="882" y="287"/>
                  </a:lnTo>
                  <a:lnTo>
                    <a:pt x="879" y="287"/>
                  </a:lnTo>
                  <a:lnTo>
                    <a:pt x="879" y="289"/>
                  </a:lnTo>
                  <a:lnTo>
                    <a:pt x="874" y="292"/>
                  </a:lnTo>
                  <a:lnTo>
                    <a:pt x="874" y="294"/>
                  </a:lnTo>
                  <a:lnTo>
                    <a:pt x="871" y="294"/>
                  </a:lnTo>
                  <a:lnTo>
                    <a:pt x="869" y="297"/>
                  </a:lnTo>
                  <a:lnTo>
                    <a:pt x="869" y="300"/>
                  </a:lnTo>
                  <a:lnTo>
                    <a:pt x="866" y="302"/>
                  </a:lnTo>
                  <a:lnTo>
                    <a:pt x="864" y="305"/>
                  </a:lnTo>
                  <a:lnTo>
                    <a:pt x="861" y="307"/>
                  </a:lnTo>
                  <a:lnTo>
                    <a:pt x="858" y="310"/>
                  </a:lnTo>
                  <a:lnTo>
                    <a:pt x="856" y="312"/>
                  </a:lnTo>
                  <a:lnTo>
                    <a:pt x="856" y="315"/>
                  </a:lnTo>
                  <a:lnTo>
                    <a:pt x="853" y="315"/>
                  </a:lnTo>
                  <a:lnTo>
                    <a:pt x="853" y="318"/>
                  </a:lnTo>
                  <a:lnTo>
                    <a:pt x="851" y="320"/>
                  </a:lnTo>
                  <a:lnTo>
                    <a:pt x="848" y="323"/>
                  </a:lnTo>
                  <a:lnTo>
                    <a:pt x="848" y="325"/>
                  </a:lnTo>
                  <a:lnTo>
                    <a:pt x="846" y="328"/>
                  </a:lnTo>
                  <a:lnTo>
                    <a:pt x="843" y="328"/>
                  </a:lnTo>
                  <a:lnTo>
                    <a:pt x="843" y="331"/>
                  </a:lnTo>
                  <a:lnTo>
                    <a:pt x="840" y="333"/>
                  </a:lnTo>
                  <a:lnTo>
                    <a:pt x="840" y="336"/>
                  </a:lnTo>
                  <a:lnTo>
                    <a:pt x="838" y="336"/>
                  </a:lnTo>
                  <a:lnTo>
                    <a:pt x="838" y="338"/>
                  </a:lnTo>
                  <a:lnTo>
                    <a:pt x="835" y="338"/>
                  </a:lnTo>
                  <a:lnTo>
                    <a:pt x="835" y="341"/>
                  </a:lnTo>
                  <a:lnTo>
                    <a:pt x="833" y="341"/>
                  </a:lnTo>
                  <a:lnTo>
                    <a:pt x="833" y="343"/>
                  </a:lnTo>
                  <a:lnTo>
                    <a:pt x="833" y="346"/>
                  </a:lnTo>
                  <a:lnTo>
                    <a:pt x="830" y="346"/>
                  </a:lnTo>
                  <a:lnTo>
                    <a:pt x="830" y="349"/>
                  </a:lnTo>
                  <a:lnTo>
                    <a:pt x="827" y="349"/>
                  </a:lnTo>
                  <a:lnTo>
                    <a:pt x="827" y="351"/>
                  </a:lnTo>
                  <a:lnTo>
                    <a:pt x="827" y="354"/>
                  </a:lnTo>
                  <a:lnTo>
                    <a:pt x="825" y="354"/>
                  </a:lnTo>
                  <a:lnTo>
                    <a:pt x="825" y="356"/>
                  </a:lnTo>
                  <a:lnTo>
                    <a:pt x="822" y="356"/>
                  </a:lnTo>
                  <a:lnTo>
                    <a:pt x="822" y="359"/>
                  </a:lnTo>
                  <a:lnTo>
                    <a:pt x="822" y="361"/>
                  </a:lnTo>
                  <a:lnTo>
                    <a:pt x="820" y="361"/>
                  </a:lnTo>
                  <a:lnTo>
                    <a:pt x="820" y="364"/>
                  </a:lnTo>
                  <a:lnTo>
                    <a:pt x="817" y="364"/>
                  </a:lnTo>
                  <a:lnTo>
                    <a:pt x="817" y="367"/>
                  </a:lnTo>
                  <a:lnTo>
                    <a:pt x="817" y="369"/>
                  </a:lnTo>
                  <a:lnTo>
                    <a:pt x="815" y="369"/>
                  </a:lnTo>
                  <a:lnTo>
                    <a:pt x="815" y="372"/>
                  </a:lnTo>
                  <a:lnTo>
                    <a:pt x="812" y="372"/>
                  </a:lnTo>
                  <a:lnTo>
                    <a:pt x="812" y="374"/>
                  </a:lnTo>
                  <a:lnTo>
                    <a:pt x="812" y="377"/>
                  </a:lnTo>
                  <a:lnTo>
                    <a:pt x="809" y="377"/>
                  </a:lnTo>
                  <a:lnTo>
                    <a:pt x="809" y="380"/>
                  </a:lnTo>
                  <a:lnTo>
                    <a:pt x="807" y="380"/>
                  </a:lnTo>
                  <a:lnTo>
                    <a:pt x="807" y="382"/>
                  </a:lnTo>
                  <a:lnTo>
                    <a:pt x="804" y="382"/>
                  </a:lnTo>
                  <a:lnTo>
                    <a:pt x="804" y="385"/>
                  </a:lnTo>
                  <a:lnTo>
                    <a:pt x="804" y="387"/>
                  </a:lnTo>
                  <a:lnTo>
                    <a:pt x="804" y="390"/>
                  </a:lnTo>
                  <a:lnTo>
                    <a:pt x="802" y="390"/>
                  </a:lnTo>
                  <a:lnTo>
                    <a:pt x="802" y="392"/>
                  </a:lnTo>
                  <a:lnTo>
                    <a:pt x="802" y="395"/>
                  </a:lnTo>
                  <a:lnTo>
                    <a:pt x="799" y="395"/>
                  </a:lnTo>
                  <a:lnTo>
                    <a:pt x="799" y="398"/>
                  </a:lnTo>
                  <a:lnTo>
                    <a:pt x="797" y="398"/>
                  </a:lnTo>
                  <a:lnTo>
                    <a:pt x="797" y="400"/>
                  </a:lnTo>
                  <a:lnTo>
                    <a:pt x="797" y="403"/>
                  </a:lnTo>
                  <a:lnTo>
                    <a:pt x="794" y="403"/>
                  </a:lnTo>
                  <a:lnTo>
                    <a:pt x="794" y="405"/>
                  </a:lnTo>
                  <a:lnTo>
                    <a:pt x="791" y="405"/>
                  </a:lnTo>
                  <a:lnTo>
                    <a:pt x="791" y="408"/>
                  </a:lnTo>
                  <a:lnTo>
                    <a:pt x="791" y="410"/>
                  </a:lnTo>
                  <a:lnTo>
                    <a:pt x="789" y="410"/>
                  </a:lnTo>
                  <a:lnTo>
                    <a:pt x="789" y="413"/>
                  </a:lnTo>
                  <a:lnTo>
                    <a:pt x="786" y="413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8"/>
                  </a:lnTo>
                  <a:lnTo>
                    <a:pt x="781" y="418"/>
                  </a:lnTo>
                  <a:lnTo>
                    <a:pt x="781" y="421"/>
                  </a:lnTo>
                  <a:lnTo>
                    <a:pt x="781" y="423"/>
                  </a:lnTo>
                  <a:lnTo>
                    <a:pt x="778" y="426"/>
                  </a:lnTo>
                  <a:lnTo>
                    <a:pt x="778" y="429"/>
                  </a:lnTo>
                  <a:lnTo>
                    <a:pt x="776" y="429"/>
                  </a:lnTo>
                  <a:lnTo>
                    <a:pt x="776" y="431"/>
                  </a:lnTo>
                  <a:lnTo>
                    <a:pt x="776" y="434"/>
                  </a:lnTo>
                  <a:lnTo>
                    <a:pt x="773" y="436"/>
                  </a:lnTo>
                  <a:lnTo>
                    <a:pt x="773" y="439"/>
                  </a:lnTo>
                  <a:lnTo>
                    <a:pt x="773" y="441"/>
                  </a:lnTo>
                  <a:lnTo>
                    <a:pt x="771" y="441"/>
                  </a:lnTo>
                  <a:lnTo>
                    <a:pt x="771" y="444"/>
                  </a:lnTo>
                  <a:lnTo>
                    <a:pt x="771" y="447"/>
                  </a:lnTo>
                  <a:lnTo>
                    <a:pt x="771" y="449"/>
                  </a:lnTo>
                  <a:lnTo>
                    <a:pt x="768" y="449"/>
                  </a:lnTo>
                  <a:lnTo>
                    <a:pt x="768" y="452"/>
                  </a:lnTo>
                  <a:lnTo>
                    <a:pt x="768" y="454"/>
                  </a:lnTo>
                  <a:lnTo>
                    <a:pt x="766" y="454"/>
                  </a:lnTo>
                  <a:lnTo>
                    <a:pt x="766" y="457"/>
                  </a:lnTo>
                  <a:lnTo>
                    <a:pt x="763" y="457"/>
                  </a:lnTo>
                  <a:lnTo>
                    <a:pt x="763" y="459"/>
                  </a:lnTo>
                  <a:lnTo>
                    <a:pt x="763" y="462"/>
                  </a:lnTo>
                  <a:lnTo>
                    <a:pt x="760" y="462"/>
                  </a:lnTo>
                  <a:lnTo>
                    <a:pt x="760" y="465"/>
                  </a:lnTo>
                  <a:lnTo>
                    <a:pt x="760" y="467"/>
                  </a:lnTo>
                  <a:lnTo>
                    <a:pt x="760" y="470"/>
                  </a:lnTo>
                  <a:lnTo>
                    <a:pt x="758" y="470"/>
                  </a:lnTo>
                  <a:lnTo>
                    <a:pt x="758" y="472"/>
                  </a:lnTo>
                  <a:lnTo>
                    <a:pt x="758" y="475"/>
                  </a:lnTo>
                  <a:lnTo>
                    <a:pt x="755" y="475"/>
                  </a:lnTo>
                  <a:lnTo>
                    <a:pt x="755" y="477"/>
                  </a:lnTo>
                  <a:lnTo>
                    <a:pt x="753" y="477"/>
                  </a:lnTo>
                  <a:lnTo>
                    <a:pt x="753" y="480"/>
                  </a:lnTo>
                  <a:lnTo>
                    <a:pt x="750" y="480"/>
                  </a:lnTo>
                  <a:lnTo>
                    <a:pt x="750" y="483"/>
                  </a:lnTo>
                  <a:lnTo>
                    <a:pt x="748" y="483"/>
                  </a:lnTo>
                  <a:lnTo>
                    <a:pt x="748" y="485"/>
                  </a:lnTo>
                  <a:lnTo>
                    <a:pt x="745" y="485"/>
                  </a:lnTo>
                  <a:lnTo>
                    <a:pt x="742" y="485"/>
                  </a:lnTo>
                  <a:lnTo>
                    <a:pt x="742" y="488"/>
                  </a:lnTo>
                  <a:lnTo>
                    <a:pt x="740" y="488"/>
                  </a:lnTo>
                  <a:lnTo>
                    <a:pt x="740" y="490"/>
                  </a:lnTo>
                  <a:lnTo>
                    <a:pt x="737" y="490"/>
                  </a:lnTo>
                  <a:lnTo>
                    <a:pt x="737" y="493"/>
                  </a:lnTo>
                  <a:lnTo>
                    <a:pt x="737" y="496"/>
                  </a:lnTo>
                  <a:lnTo>
                    <a:pt x="735" y="496"/>
                  </a:lnTo>
                  <a:lnTo>
                    <a:pt x="735" y="498"/>
                  </a:lnTo>
                  <a:lnTo>
                    <a:pt x="732" y="498"/>
                  </a:lnTo>
                  <a:lnTo>
                    <a:pt x="732" y="501"/>
                  </a:lnTo>
                  <a:lnTo>
                    <a:pt x="729" y="501"/>
                  </a:lnTo>
                  <a:lnTo>
                    <a:pt x="729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2" y="503"/>
                  </a:lnTo>
                  <a:lnTo>
                    <a:pt x="719" y="503"/>
                  </a:lnTo>
                  <a:lnTo>
                    <a:pt x="717" y="503"/>
                  </a:lnTo>
                  <a:lnTo>
                    <a:pt x="714" y="503"/>
                  </a:lnTo>
                  <a:lnTo>
                    <a:pt x="711" y="503"/>
                  </a:lnTo>
                  <a:lnTo>
                    <a:pt x="709" y="503"/>
                  </a:lnTo>
                  <a:lnTo>
                    <a:pt x="706" y="503"/>
                  </a:lnTo>
                  <a:lnTo>
                    <a:pt x="706" y="506"/>
                  </a:lnTo>
                  <a:lnTo>
                    <a:pt x="704" y="506"/>
                  </a:lnTo>
                  <a:lnTo>
                    <a:pt x="701" y="506"/>
                  </a:lnTo>
                  <a:lnTo>
                    <a:pt x="699" y="506"/>
                  </a:lnTo>
                  <a:lnTo>
                    <a:pt x="699" y="508"/>
                  </a:lnTo>
                  <a:lnTo>
                    <a:pt x="696" y="508"/>
                  </a:lnTo>
                  <a:lnTo>
                    <a:pt x="693" y="511"/>
                  </a:lnTo>
                  <a:lnTo>
                    <a:pt x="691" y="511"/>
                  </a:lnTo>
                  <a:lnTo>
                    <a:pt x="688" y="511"/>
                  </a:lnTo>
                  <a:lnTo>
                    <a:pt x="686" y="511"/>
                  </a:lnTo>
                  <a:lnTo>
                    <a:pt x="686" y="508"/>
                  </a:lnTo>
                  <a:lnTo>
                    <a:pt x="683" y="508"/>
                  </a:lnTo>
                  <a:lnTo>
                    <a:pt x="683" y="506"/>
                  </a:lnTo>
                  <a:lnTo>
                    <a:pt x="680" y="506"/>
                  </a:lnTo>
                  <a:lnTo>
                    <a:pt x="680" y="503"/>
                  </a:lnTo>
                  <a:lnTo>
                    <a:pt x="678" y="503"/>
                  </a:lnTo>
                  <a:lnTo>
                    <a:pt x="675" y="503"/>
                  </a:lnTo>
                  <a:lnTo>
                    <a:pt x="673" y="503"/>
                  </a:lnTo>
                  <a:lnTo>
                    <a:pt x="670" y="503"/>
                  </a:lnTo>
                  <a:lnTo>
                    <a:pt x="670" y="506"/>
                  </a:lnTo>
                  <a:lnTo>
                    <a:pt x="668" y="506"/>
                  </a:lnTo>
                  <a:lnTo>
                    <a:pt x="665" y="506"/>
                  </a:lnTo>
                  <a:lnTo>
                    <a:pt x="665" y="503"/>
                  </a:lnTo>
                  <a:lnTo>
                    <a:pt x="662" y="503"/>
                  </a:lnTo>
                  <a:lnTo>
                    <a:pt x="660" y="503"/>
                  </a:lnTo>
                  <a:lnTo>
                    <a:pt x="657" y="503"/>
                  </a:lnTo>
                  <a:lnTo>
                    <a:pt x="655" y="503"/>
                  </a:lnTo>
                  <a:lnTo>
                    <a:pt x="655" y="501"/>
                  </a:lnTo>
                  <a:lnTo>
                    <a:pt x="655" y="503"/>
                  </a:lnTo>
                  <a:lnTo>
                    <a:pt x="652" y="503"/>
                  </a:lnTo>
                  <a:lnTo>
                    <a:pt x="650" y="503"/>
                  </a:lnTo>
                  <a:lnTo>
                    <a:pt x="647" y="503"/>
                  </a:lnTo>
                  <a:lnTo>
                    <a:pt x="647" y="506"/>
                  </a:lnTo>
                  <a:lnTo>
                    <a:pt x="644" y="506"/>
                  </a:lnTo>
                  <a:lnTo>
                    <a:pt x="642" y="506"/>
                  </a:lnTo>
                  <a:lnTo>
                    <a:pt x="639" y="506"/>
                  </a:lnTo>
                  <a:lnTo>
                    <a:pt x="637" y="506"/>
                  </a:lnTo>
                  <a:lnTo>
                    <a:pt x="637" y="503"/>
                  </a:lnTo>
                  <a:lnTo>
                    <a:pt x="637" y="506"/>
                  </a:lnTo>
                  <a:lnTo>
                    <a:pt x="634" y="506"/>
                  </a:lnTo>
                  <a:lnTo>
                    <a:pt x="631" y="506"/>
                  </a:lnTo>
                  <a:lnTo>
                    <a:pt x="631" y="503"/>
                  </a:lnTo>
                  <a:lnTo>
                    <a:pt x="629" y="503"/>
                  </a:lnTo>
                  <a:lnTo>
                    <a:pt x="626" y="503"/>
                  </a:lnTo>
                  <a:lnTo>
                    <a:pt x="624" y="503"/>
                  </a:lnTo>
                  <a:lnTo>
                    <a:pt x="621" y="503"/>
                  </a:lnTo>
                  <a:lnTo>
                    <a:pt x="619" y="503"/>
                  </a:lnTo>
                  <a:lnTo>
                    <a:pt x="619" y="501"/>
                  </a:lnTo>
                  <a:lnTo>
                    <a:pt x="616" y="501"/>
                  </a:lnTo>
                  <a:lnTo>
                    <a:pt x="616" y="503"/>
                  </a:lnTo>
                  <a:lnTo>
                    <a:pt x="613" y="503"/>
                  </a:lnTo>
                  <a:lnTo>
                    <a:pt x="611" y="503"/>
                  </a:lnTo>
                  <a:lnTo>
                    <a:pt x="608" y="503"/>
                  </a:lnTo>
                  <a:lnTo>
                    <a:pt x="606" y="503"/>
                  </a:lnTo>
                  <a:lnTo>
                    <a:pt x="603" y="503"/>
                  </a:lnTo>
                  <a:lnTo>
                    <a:pt x="603" y="506"/>
                  </a:lnTo>
                  <a:lnTo>
                    <a:pt x="601" y="506"/>
                  </a:lnTo>
                  <a:lnTo>
                    <a:pt x="598" y="506"/>
                  </a:lnTo>
                  <a:lnTo>
                    <a:pt x="595" y="506"/>
                  </a:lnTo>
                  <a:lnTo>
                    <a:pt x="593" y="506"/>
                  </a:lnTo>
                  <a:lnTo>
                    <a:pt x="593" y="508"/>
                  </a:lnTo>
                  <a:lnTo>
                    <a:pt x="590" y="508"/>
                  </a:lnTo>
                  <a:lnTo>
                    <a:pt x="588" y="508"/>
                  </a:lnTo>
                  <a:lnTo>
                    <a:pt x="585" y="511"/>
                  </a:lnTo>
                  <a:lnTo>
                    <a:pt x="583" y="511"/>
                  </a:lnTo>
                  <a:lnTo>
                    <a:pt x="580" y="511"/>
                  </a:lnTo>
                  <a:lnTo>
                    <a:pt x="577" y="511"/>
                  </a:lnTo>
                  <a:lnTo>
                    <a:pt x="577" y="514"/>
                  </a:lnTo>
                  <a:lnTo>
                    <a:pt x="575" y="514"/>
                  </a:lnTo>
                  <a:lnTo>
                    <a:pt x="572" y="514"/>
                  </a:lnTo>
                  <a:lnTo>
                    <a:pt x="572" y="516"/>
                  </a:lnTo>
                  <a:lnTo>
                    <a:pt x="570" y="516"/>
                  </a:lnTo>
                  <a:lnTo>
                    <a:pt x="567" y="516"/>
                  </a:lnTo>
                  <a:lnTo>
                    <a:pt x="564" y="516"/>
                  </a:lnTo>
                  <a:lnTo>
                    <a:pt x="562" y="516"/>
                  </a:lnTo>
                  <a:lnTo>
                    <a:pt x="559" y="516"/>
                  </a:lnTo>
                  <a:lnTo>
                    <a:pt x="559" y="519"/>
                  </a:lnTo>
                  <a:lnTo>
                    <a:pt x="557" y="519"/>
                  </a:lnTo>
                  <a:lnTo>
                    <a:pt x="554" y="519"/>
                  </a:lnTo>
                  <a:lnTo>
                    <a:pt x="552" y="519"/>
                  </a:lnTo>
                  <a:lnTo>
                    <a:pt x="549" y="519"/>
                  </a:lnTo>
                  <a:lnTo>
                    <a:pt x="546" y="521"/>
                  </a:lnTo>
                  <a:lnTo>
                    <a:pt x="544" y="521"/>
                  </a:lnTo>
                  <a:lnTo>
                    <a:pt x="541" y="521"/>
                  </a:lnTo>
                  <a:lnTo>
                    <a:pt x="539" y="521"/>
                  </a:lnTo>
                  <a:lnTo>
                    <a:pt x="539" y="524"/>
                  </a:lnTo>
                  <a:lnTo>
                    <a:pt x="536" y="524"/>
                  </a:lnTo>
                  <a:lnTo>
                    <a:pt x="534" y="524"/>
                  </a:lnTo>
                  <a:lnTo>
                    <a:pt x="531" y="524"/>
                  </a:lnTo>
                  <a:lnTo>
                    <a:pt x="531" y="526"/>
                  </a:lnTo>
                  <a:lnTo>
                    <a:pt x="528" y="526"/>
                  </a:lnTo>
                  <a:lnTo>
                    <a:pt x="526" y="526"/>
                  </a:lnTo>
                  <a:lnTo>
                    <a:pt x="523" y="526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18" y="529"/>
                  </a:lnTo>
                  <a:lnTo>
                    <a:pt x="515" y="529"/>
                  </a:lnTo>
                  <a:lnTo>
                    <a:pt x="513" y="532"/>
                  </a:lnTo>
                  <a:lnTo>
                    <a:pt x="510" y="532"/>
                  </a:lnTo>
                  <a:lnTo>
                    <a:pt x="508" y="532"/>
                  </a:lnTo>
                  <a:lnTo>
                    <a:pt x="508" y="534"/>
                  </a:lnTo>
                  <a:lnTo>
                    <a:pt x="505" y="534"/>
                  </a:lnTo>
                  <a:lnTo>
                    <a:pt x="503" y="534"/>
                  </a:lnTo>
                  <a:lnTo>
                    <a:pt x="500" y="534"/>
                  </a:lnTo>
                  <a:lnTo>
                    <a:pt x="500" y="537"/>
                  </a:lnTo>
                  <a:lnTo>
                    <a:pt x="497" y="537"/>
                  </a:lnTo>
                  <a:lnTo>
                    <a:pt x="495" y="537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7" y="542"/>
                  </a:lnTo>
                  <a:lnTo>
                    <a:pt x="485" y="542"/>
                  </a:lnTo>
                  <a:lnTo>
                    <a:pt x="482" y="542"/>
                  </a:lnTo>
                  <a:lnTo>
                    <a:pt x="479" y="545"/>
                  </a:lnTo>
                  <a:lnTo>
                    <a:pt x="477" y="545"/>
                  </a:lnTo>
                  <a:lnTo>
                    <a:pt x="474" y="545"/>
                  </a:lnTo>
                  <a:lnTo>
                    <a:pt x="472" y="547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4" y="550"/>
                  </a:lnTo>
                  <a:lnTo>
                    <a:pt x="461" y="550"/>
                  </a:lnTo>
                  <a:lnTo>
                    <a:pt x="459" y="550"/>
                  </a:lnTo>
                  <a:lnTo>
                    <a:pt x="459" y="552"/>
                  </a:lnTo>
                  <a:lnTo>
                    <a:pt x="456" y="552"/>
                  </a:lnTo>
                  <a:lnTo>
                    <a:pt x="454" y="552"/>
                  </a:lnTo>
                  <a:lnTo>
                    <a:pt x="451" y="552"/>
                  </a:lnTo>
                  <a:lnTo>
                    <a:pt x="451" y="555"/>
                  </a:lnTo>
                  <a:lnTo>
                    <a:pt x="448" y="555"/>
                  </a:lnTo>
                  <a:lnTo>
                    <a:pt x="446" y="555"/>
                  </a:lnTo>
                  <a:lnTo>
                    <a:pt x="443" y="557"/>
                  </a:lnTo>
                  <a:lnTo>
                    <a:pt x="441" y="557"/>
                  </a:lnTo>
                  <a:lnTo>
                    <a:pt x="438" y="557"/>
                  </a:lnTo>
                  <a:lnTo>
                    <a:pt x="438" y="560"/>
                  </a:lnTo>
                  <a:lnTo>
                    <a:pt x="436" y="560"/>
                  </a:lnTo>
                  <a:lnTo>
                    <a:pt x="433" y="563"/>
                  </a:lnTo>
                  <a:lnTo>
                    <a:pt x="430" y="563"/>
                  </a:lnTo>
                  <a:lnTo>
                    <a:pt x="428" y="563"/>
                  </a:lnTo>
                  <a:lnTo>
                    <a:pt x="425" y="563"/>
                  </a:lnTo>
                  <a:lnTo>
                    <a:pt x="423" y="563"/>
                  </a:lnTo>
                  <a:lnTo>
                    <a:pt x="420" y="563"/>
                  </a:lnTo>
                  <a:lnTo>
                    <a:pt x="417" y="563"/>
                  </a:lnTo>
                  <a:lnTo>
                    <a:pt x="415" y="563"/>
                  </a:lnTo>
                  <a:lnTo>
                    <a:pt x="412" y="563"/>
                  </a:lnTo>
                  <a:lnTo>
                    <a:pt x="410" y="563"/>
                  </a:lnTo>
                  <a:lnTo>
                    <a:pt x="407" y="563"/>
                  </a:lnTo>
                  <a:lnTo>
                    <a:pt x="405" y="563"/>
                  </a:lnTo>
                  <a:lnTo>
                    <a:pt x="402" y="563"/>
                  </a:lnTo>
                  <a:lnTo>
                    <a:pt x="399" y="563"/>
                  </a:lnTo>
                  <a:lnTo>
                    <a:pt x="397" y="563"/>
                  </a:lnTo>
                  <a:lnTo>
                    <a:pt x="394" y="563"/>
                  </a:lnTo>
                  <a:lnTo>
                    <a:pt x="392" y="563"/>
                  </a:lnTo>
                  <a:lnTo>
                    <a:pt x="392" y="560"/>
                  </a:lnTo>
                  <a:lnTo>
                    <a:pt x="389" y="560"/>
                  </a:lnTo>
                  <a:lnTo>
                    <a:pt x="387" y="560"/>
                  </a:lnTo>
                  <a:lnTo>
                    <a:pt x="384" y="560"/>
                  </a:lnTo>
                  <a:lnTo>
                    <a:pt x="381" y="560"/>
                  </a:lnTo>
                  <a:lnTo>
                    <a:pt x="381" y="557"/>
                  </a:lnTo>
                  <a:lnTo>
                    <a:pt x="379" y="557"/>
                  </a:lnTo>
                  <a:lnTo>
                    <a:pt x="376" y="557"/>
                  </a:lnTo>
                  <a:lnTo>
                    <a:pt x="374" y="557"/>
                  </a:lnTo>
                  <a:lnTo>
                    <a:pt x="371" y="557"/>
                  </a:lnTo>
                  <a:lnTo>
                    <a:pt x="368" y="557"/>
                  </a:lnTo>
                  <a:lnTo>
                    <a:pt x="366" y="557"/>
                  </a:lnTo>
                  <a:lnTo>
                    <a:pt x="363" y="557"/>
                  </a:lnTo>
                  <a:lnTo>
                    <a:pt x="363" y="555"/>
                  </a:lnTo>
                  <a:lnTo>
                    <a:pt x="361" y="555"/>
                  </a:lnTo>
                  <a:lnTo>
                    <a:pt x="358" y="555"/>
                  </a:lnTo>
                  <a:lnTo>
                    <a:pt x="356" y="555"/>
                  </a:lnTo>
                  <a:lnTo>
                    <a:pt x="353" y="555"/>
                  </a:lnTo>
                  <a:lnTo>
                    <a:pt x="350" y="555"/>
                  </a:lnTo>
                  <a:lnTo>
                    <a:pt x="348" y="555"/>
                  </a:lnTo>
                  <a:lnTo>
                    <a:pt x="345" y="555"/>
                  </a:lnTo>
                  <a:lnTo>
                    <a:pt x="343" y="555"/>
                  </a:lnTo>
                  <a:lnTo>
                    <a:pt x="340" y="552"/>
                  </a:lnTo>
                  <a:lnTo>
                    <a:pt x="338" y="552"/>
                  </a:lnTo>
                  <a:lnTo>
                    <a:pt x="335" y="552"/>
                  </a:lnTo>
                  <a:lnTo>
                    <a:pt x="332" y="552"/>
                  </a:lnTo>
                  <a:lnTo>
                    <a:pt x="330" y="552"/>
                  </a:lnTo>
                  <a:lnTo>
                    <a:pt x="327" y="552"/>
                  </a:lnTo>
                  <a:lnTo>
                    <a:pt x="325" y="552"/>
                  </a:lnTo>
                  <a:lnTo>
                    <a:pt x="322" y="552"/>
                  </a:lnTo>
                  <a:lnTo>
                    <a:pt x="319" y="552"/>
                  </a:lnTo>
                  <a:lnTo>
                    <a:pt x="317" y="550"/>
                  </a:lnTo>
                  <a:lnTo>
                    <a:pt x="314" y="550"/>
                  </a:lnTo>
                  <a:lnTo>
                    <a:pt x="312" y="550"/>
                  </a:lnTo>
                  <a:lnTo>
                    <a:pt x="309" y="550"/>
                  </a:lnTo>
                  <a:lnTo>
                    <a:pt x="307" y="550"/>
                  </a:lnTo>
                  <a:lnTo>
                    <a:pt x="304" y="550"/>
                  </a:lnTo>
                  <a:lnTo>
                    <a:pt x="301" y="550"/>
                  </a:lnTo>
                  <a:lnTo>
                    <a:pt x="299" y="550"/>
                  </a:lnTo>
                  <a:lnTo>
                    <a:pt x="296" y="550"/>
                  </a:lnTo>
                  <a:lnTo>
                    <a:pt x="294" y="550"/>
                  </a:lnTo>
                  <a:lnTo>
                    <a:pt x="291" y="550"/>
                  </a:lnTo>
                  <a:lnTo>
                    <a:pt x="289" y="550"/>
                  </a:lnTo>
                  <a:lnTo>
                    <a:pt x="286" y="550"/>
                  </a:lnTo>
                  <a:lnTo>
                    <a:pt x="283" y="550"/>
                  </a:lnTo>
                  <a:lnTo>
                    <a:pt x="281" y="550"/>
                  </a:lnTo>
                  <a:lnTo>
                    <a:pt x="278" y="550"/>
                  </a:lnTo>
                  <a:lnTo>
                    <a:pt x="276" y="550"/>
                  </a:lnTo>
                  <a:lnTo>
                    <a:pt x="273" y="550"/>
                  </a:lnTo>
                  <a:lnTo>
                    <a:pt x="270" y="550"/>
                  </a:lnTo>
                  <a:lnTo>
                    <a:pt x="268" y="550"/>
                  </a:lnTo>
                  <a:lnTo>
                    <a:pt x="265" y="550"/>
                  </a:lnTo>
                  <a:lnTo>
                    <a:pt x="263" y="550"/>
                  </a:lnTo>
                  <a:lnTo>
                    <a:pt x="260" y="550"/>
                  </a:lnTo>
                  <a:lnTo>
                    <a:pt x="258" y="550"/>
                  </a:lnTo>
                  <a:lnTo>
                    <a:pt x="255" y="550"/>
                  </a:lnTo>
                  <a:lnTo>
                    <a:pt x="252" y="550"/>
                  </a:lnTo>
                  <a:lnTo>
                    <a:pt x="250" y="550"/>
                  </a:lnTo>
                  <a:lnTo>
                    <a:pt x="247" y="550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2" y="555"/>
                  </a:lnTo>
                  <a:lnTo>
                    <a:pt x="229" y="555"/>
                  </a:lnTo>
                  <a:lnTo>
                    <a:pt x="227" y="555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19" y="557"/>
                  </a:lnTo>
                  <a:lnTo>
                    <a:pt x="219" y="560"/>
                  </a:lnTo>
                  <a:lnTo>
                    <a:pt x="216" y="560"/>
                  </a:lnTo>
                  <a:lnTo>
                    <a:pt x="214" y="560"/>
                  </a:lnTo>
                  <a:lnTo>
                    <a:pt x="214" y="563"/>
                  </a:lnTo>
                  <a:lnTo>
                    <a:pt x="211" y="563"/>
                  </a:lnTo>
                  <a:lnTo>
                    <a:pt x="209" y="563"/>
                  </a:lnTo>
                  <a:lnTo>
                    <a:pt x="209" y="565"/>
                  </a:lnTo>
                  <a:lnTo>
                    <a:pt x="206" y="565"/>
                  </a:lnTo>
                  <a:lnTo>
                    <a:pt x="203" y="565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8"/>
                  </a:lnTo>
                  <a:lnTo>
                    <a:pt x="198" y="570"/>
                  </a:lnTo>
                  <a:lnTo>
                    <a:pt x="196" y="570"/>
                  </a:lnTo>
                  <a:lnTo>
                    <a:pt x="193" y="570"/>
                  </a:lnTo>
                  <a:lnTo>
                    <a:pt x="191" y="570"/>
                  </a:lnTo>
                  <a:lnTo>
                    <a:pt x="191" y="573"/>
                  </a:lnTo>
                  <a:lnTo>
                    <a:pt x="188" y="573"/>
                  </a:lnTo>
                  <a:lnTo>
                    <a:pt x="185" y="573"/>
                  </a:lnTo>
                  <a:lnTo>
                    <a:pt x="185" y="575"/>
                  </a:lnTo>
                  <a:lnTo>
                    <a:pt x="183" y="575"/>
                  </a:lnTo>
                  <a:lnTo>
                    <a:pt x="180" y="575"/>
                  </a:lnTo>
                  <a:lnTo>
                    <a:pt x="178" y="575"/>
                  </a:lnTo>
                  <a:lnTo>
                    <a:pt x="178" y="578"/>
                  </a:lnTo>
                  <a:lnTo>
                    <a:pt x="178" y="575"/>
                  </a:lnTo>
                  <a:lnTo>
                    <a:pt x="175" y="575"/>
                  </a:lnTo>
                  <a:lnTo>
                    <a:pt x="172" y="573"/>
                  </a:lnTo>
                  <a:lnTo>
                    <a:pt x="170" y="570"/>
                  </a:lnTo>
                  <a:lnTo>
                    <a:pt x="172" y="568"/>
                  </a:lnTo>
                  <a:lnTo>
                    <a:pt x="172" y="565"/>
                  </a:lnTo>
                  <a:lnTo>
                    <a:pt x="170" y="565"/>
                  </a:lnTo>
                  <a:lnTo>
                    <a:pt x="167" y="565"/>
                  </a:lnTo>
                  <a:lnTo>
                    <a:pt x="165" y="565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0"/>
                  </a:lnTo>
                  <a:lnTo>
                    <a:pt x="162" y="557"/>
                  </a:lnTo>
                  <a:lnTo>
                    <a:pt x="160" y="555"/>
                  </a:lnTo>
                  <a:lnTo>
                    <a:pt x="160" y="552"/>
                  </a:lnTo>
                  <a:lnTo>
                    <a:pt x="162" y="552"/>
                  </a:lnTo>
                  <a:lnTo>
                    <a:pt x="162" y="550"/>
                  </a:lnTo>
                  <a:lnTo>
                    <a:pt x="160" y="550"/>
                  </a:lnTo>
                  <a:lnTo>
                    <a:pt x="160" y="547"/>
                  </a:lnTo>
                  <a:lnTo>
                    <a:pt x="162" y="545"/>
                  </a:lnTo>
                  <a:lnTo>
                    <a:pt x="165" y="542"/>
                  </a:lnTo>
                  <a:lnTo>
                    <a:pt x="165" y="539"/>
                  </a:lnTo>
                  <a:lnTo>
                    <a:pt x="162" y="539"/>
                  </a:lnTo>
                  <a:lnTo>
                    <a:pt x="160" y="539"/>
                  </a:lnTo>
                  <a:lnTo>
                    <a:pt x="160" y="537"/>
                  </a:lnTo>
                  <a:lnTo>
                    <a:pt x="160" y="534"/>
                  </a:lnTo>
                  <a:lnTo>
                    <a:pt x="157" y="534"/>
                  </a:lnTo>
                  <a:lnTo>
                    <a:pt x="154" y="534"/>
                  </a:lnTo>
                  <a:lnTo>
                    <a:pt x="154" y="532"/>
                  </a:lnTo>
                  <a:lnTo>
                    <a:pt x="152" y="532"/>
                  </a:lnTo>
                  <a:lnTo>
                    <a:pt x="152" y="529"/>
                  </a:lnTo>
                  <a:lnTo>
                    <a:pt x="152" y="526"/>
                  </a:lnTo>
                  <a:lnTo>
                    <a:pt x="147" y="526"/>
                  </a:lnTo>
                  <a:lnTo>
                    <a:pt x="144" y="529"/>
                  </a:lnTo>
                  <a:lnTo>
                    <a:pt x="142" y="526"/>
                  </a:lnTo>
                  <a:lnTo>
                    <a:pt x="142" y="524"/>
                  </a:lnTo>
                  <a:lnTo>
                    <a:pt x="139" y="521"/>
                  </a:lnTo>
                  <a:lnTo>
                    <a:pt x="136" y="519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1"/>
                  </a:lnTo>
                  <a:lnTo>
                    <a:pt x="131" y="511"/>
                  </a:lnTo>
                  <a:lnTo>
                    <a:pt x="129" y="511"/>
                  </a:lnTo>
                  <a:lnTo>
                    <a:pt x="126" y="514"/>
                  </a:lnTo>
                  <a:lnTo>
                    <a:pt x="123" y="511"/>
                  </a:lnTo>
                  <a:lnTo>
                    <a:pt x="123" y="508"/>
                  </a:lnTo>
                  <a:lnTo>
                    <a:pt x="121" y="506"/>
                  </a:lnTo>
                  <a:lnTo>
                    <a:pt x="118" y="503"/>
                  </a:lnTo>
                  <a:lnTo>
                    <a:pt x="116" y="506"/>
                  </a:lnTo>
                  <a:lnTo>
                    <a:pt x="113" y="503"/>
                  </a:lnTo>
                  <a:lnTo>
                    <a:pt x="111" y="503"/>
                  </a:lnTo>
                  <a:lnTo>
                    <a:pt x="108" y="501"/>
                  </a:lnTo>
                  <a:lnTo>
                    <a:pt x="105" y="501"/>
                  </a:lnTo>
                  <a:lnTo>
                    <a:pt x="103" y="498"/>
                  </a:lnTo>
                  <a:lnTo>
                    <a:pt x="98" y="496"/>
                  </a:lnTo>
                  <a:lnTo>
                    <a:pt x="98" y="493"/>
                  </a:lnTo>
                  <a:lnTo>
                    <a:pt x="95" y="490"/>
                  </a:lnTo>
                  <a:lnTo>
                    <a:pt x="95" y="485"/>
                  </a:lnTo>
                  <a:lnTo>
                    <a:pt x="95" y="483"/>
                  </a:lnTo>
                  <a:lnTo>
                    <a:pt x="95" y="477"/>
                  </a:lnTo>
                  <a:lnTo>
                    <a:pt x="93" y="477"/>
                  </a:lnTo>
                  <a:lnTo>
                    <a:pt x="93" y="472"/>
                  </a:lnTo>
                  <a:lnTo>
                    <a:pt x="93" y="470"/>
                  </a:lnTo>
                  <a:lnTo>
                    <a:pt x="93" y="465"/>
                  </a:lnTo>
                  <a:lnTo>
                    <a:pt x="90" y="462"/>
                  </a:lnTo>
                  <a:lnTo>
                    <a:pt x="90" y="459"/>
                  </a:lnTo>
                  <a:lnTo>
                    <a:pt x="90" y="457"/>
                  </a:lnTo>
                  <a:lnTo>
                    <a:pt x="90" y="454"/>
                  </a:lnTo>
                  <a:lnTo>
                    <a:pt x="90" y="452"/>
                  </a:lnTo>
                  <a:lnTo>
                    <a:pt x="90" y="449"/>
                  </a:lnTo>
                  <a:lnTo>
                    <a:pt x="90" y="447"/>
                  </a:lnTo>
                  <a:lnTo>
                    <a:pt x="87" y="444"/>
                  </a:lnTo>
                  <a:lnTo>
                    <a:pt x="87" y="441"/>
                  </a:lnTo>
                  <a:lnTo>
                    <a:pt x="87" y="439"/>
                  </a:lnTo>
                  <a:lnTo>
                    <a:pt x="87" y="436"/>
                  </a:lnTo>
                  <a:lnTo>
                    <a:pt x="87" y="434"/>
                  </a:lnTo>
                  <a:lnTo>
                    <a:pt x="85" y="434"/>
                  </a:lnTo>
                  <a:lnTo>
                    <a:pt x="85" y="431"/>
                  </a:lnTo>
                  <a:lnTo>
                    <a:pt x="85" y="429"/>
                  </a:lnTo>
                  <a:lnTo>
                    <a:pt x="82" y="429"/>
                  </a:lnTo>
                  <a:lnTo>
                    <a:pt x="82" y="426"/>
                  </a:lnTo>
                  <a:lnTo>
                    <a:pt x="82" y="423"/>
                  </a:lnTo>
                  <a:lnTo>
                    <a:pt x="80" y="421"/>
                  </a:lnTo>
                  <a:lnTo>
                    <a:pt x="77" y="421"/>
                  </a:lnTo>
                  <a:lnTo>
                    <a:pt x="77" y="418"/>
                  </a:lnTo>
                  <a:lnTo>
                    <a:pt x="77" y="416"/>
                  </a:lnTo>
                  <a:lnTo>
                    <a:pt x="77" y="413"/>
                  </a:lnTo>
                  <a:lnTo>
                    <a:pt x="77" y="410"/>
                  </a:lnTo>
                  <a:lnTo>
                    <a:pt x="74" y="410"/>
                  </a:lnTo>
                  <a:lnTo>
                    <a:pt x="74" y="408"/>
                  </a:lnTo>
                  <a:lnTo>
                    <a:pt x="72" y="405"/>
                  </a:lnTo>
                  <a:lnTo>
                    <a:pt x="69" y="405"/>
                  </a:lnTo>
                  <a:lnTo>
                    <a:pt x="67" y="405"/>
                  </a:lnTo>
                  <a:lnTo>
                    <a:pt x="69" y="403"/>
                  </a:lnTo>
                  <a:lnTo>
                    <a:pt x="69" y="400"/>
                  </a:lnTo>
                  <a:lnTo>
                    <a:pt x="69" y="398"/>
                  </a:lnTo>
                  <a:lnTo>
                    <a:pt x="67" y="398"/>
                  </a:lnTo>
                  <a:lnTo>
                    <a:pt x="64" y="398"/>
                  </a:lnTo>
                  <a:lnTo>
                    <a:pt x="62" y="398"/>
                  </a:lnTo>
                  <a:lnTo>
                    <a:pt x="62" y="395"/>
                  </a:lnTo>
                  <a:lnTo>
                    <a:pt x="62" y="392"/>
                  </a:lnTo>
                  <a:lnTo>
                    <a:pt x="64" y="392"/>
                  </a:lnTo>
                  <a:lnTo>
                    <a:pt x="64" y="390"/>
                  </a:lnTo>
                  <a:lnTo>
                    <a:pt x="67" y="390"/>
                  </a:lnTo>
                  <a:lnTo>
                    <a:pt x="67" y="387"/>
                  </a:lnTo>
                  <a:lnTo>
                    <a:pt x="67" y="385"/>
                  </a:lnTo>
                  <a:lnTo>
                    <a:pt x="69" y="385"/>
                  </a:lnTo>
                  <a:lnTo>
                    <a:pt x="69" y="382"/>
                  </a:lnTo>
                  <a:lnTo>
                    <a:pt x="74" y="380"/>
                  </a:lnTo>
                  <a:lnTo>
                    <a:pt x="74" y="377"/>
                  </a:lnTo>
                  <a:lnTo>
                    <a:pt x="74" y="374"/>
                  </a:lnTo>
                  <a:lnTo>
                    <a:pt x="74" y="372"/>
                  </a:lnTo>
                  <a:lnTo>
                    <a:pt x="74" y="369"/>
                  </a:lnTo>
                  <a:lnTo>
                    <a:pt x="74" y="367"/>
                  </a:lnTo>
                  <a:lnTo>
                    <a:pt x="72" y="367"/>
                  </a:lnTo>
                  <a:lnTo>
                    <a:pt x="72" y="364"/>
                  </a:lnTo>
                  <a:lnTo>
                    <a:pt x="69" y="364"/>
                  </a:lnTo>
                  <a:lnTo>
                    <a:pt x="69" y="361"/>
                  </a:lnTo>
                  <a:lnTo>
                    <a:pt x="69" y="359"/>
                  </a:lnTo>
                  <a:lnTo>
                    <a:pt x="72" y="356"/>
                  </a:lnTo>
                  <a:lnTo>
                    <a:pt x="72" y="354"/>
                  </a:lnTo>
                  <a:lnTo>
                    <a:pt x="74" y="354"/>
                  </a:lnTo>
                  <a:lnTo>
                    <a:pt x="77" y="354"/>
                  </a:lnTo>
                  <a:lnTo>
                    <a:pt x="77" y="351"/>
                  </a:lnTo>
                  <a:lnTo>
                    <a:pt x="77" y="349"/>
                  </a:lnTo>
                  <a:lnTo>
                    <a:pt x="80" y="349"/>
                  </a:lnTo>
                  <a:lnTo>
                    <a:pt x="80" y="346"/>
                  </a:lnTo>
                  <a:lnTo>
                    <a:pt x="80" y="343"/>
                  </a:lnTo>
                  <a:lnTo>
                    <a:pt x="82" y="341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0" y="336"/>
                  </a:lnTo>
                  <a:lnTo>
                    <a:pt x="80" y="333"/>
                  </a:lnTo>
                  <a:lnTo>
                    <a:pt x="77" y="331"/>
                  </a:lnTo>
                  <a:lnTo>
                    <a:pt x="74" y="328"/>
                  </a:lnTo>
                  <a:lnTo>
                    <a:pt x="74" y="325"/>
                  </a:lnTo>
                  <a:lnTo>
                    <a:pt x="72" y="325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4" y="320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6" y="320"/>
                  </a:lnTo>
                  <a:lnTo>
                    <a:pt x="54" y="320"/>
                  </a:lnTo>
                  <a:lnTo>
                    <a:pt x="51" y="318"/>
                  </a:lnTo>
                  <a:lnTo>
                    <a:pt x="49" y="315"/>
                  </a:lnTo>
                  <a:lnTo>
                    <a:pt x="49" y="312"/>
                  </a:lnTo>
                  <a:lnTo>
                    <a:pt x="46" y="310"/>
                  </a:lnTo>
                  <a:lnTo>
                    <a:pt x="46" y="307"/>
                  </a:lnTo>
                  <a:lnTo>
                    <a:pt x="46" y="305"/>
                  </a:lnTo>
                  <a:lnTo>
                    <a:pt x="46" y="302"/>
                  </a:lnTo>
                  <a:lnTo>
                    <a:pt x="46" y="297"/>
                  </a:lnTo>
                  <a:lnTo>
                    <a:pt x="49" y="294"/>
                  </a:lnTo>
                  <a:lnTo>
                    <a:pt x="46" y="292"/>
                  </a:lnTo>
                  <a:lnTo>
                    <a:pt x="46" y="289"/>
                  </a:lnTo>
                  <a:lnTo>
                    <a:pt x="46" y="287"/>
                  </a:lnTo>
                  <a:lnTo>
                    <a:pt x="44" y="287"/>
                  </a:lnTo>
                  <a:lnTo>
                    <a:pt x="44" y="284"/>
                  </a:lnTo>
                  <a:lnTo>
                    <a:pt x="41" y="284"/>
                  </a:lnTo>
                  <a:lnTo>
                    <a:pt x="41" y="282"/>
                  </a:lnTo>
                  <a:lnTo>
                    <a:pt x="38" y="282"/>
                  </a:lnTo>
                  <a:lnTo>
                    <a:pt x="36" y="279"/>
                  </a:lnTo>
                  <a:lnTo>
                    <a:pt x="33" y="276"/>
                  </a:lnTo>
                  <a:lnTo>
                    <a:pt x="31" y="274"/>
                  </a:lnTo>
                  <a:lnTo>
                    <a:pt x="31" y="271"/>
                  </a:lnTo>
                  <a:lnTo>
                    <a:pt x="28" y="271"/>
                  </a:lnTo>
                  <a:lnTo>
                    <a:pt x="25" y="271"/>
                  </a:lnTo>
                  <a:lnTo>
                    <a:pt x="25" y="269"/>
                  </a:lnTo>
                  <a:lnTo>
                    <a:pt x="23" y="269"/>
                  </a:lnTo>
                  <a:lnTo>
                    <a:pt x="20" y="266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5" y="261"/>
                  </a:lnTo>
                  <a:lnTo>
                    <a:pt x="15" y="263"/>
                  </a:lnTo>
                  <a:lnTo>
                    <a:pt x="13" y="263"/>
                  </a:lnTo>
                  <a:lnTo>
                    <a:pt x="13" y="261"/>
                  </a:lnTo>
                  <a:lnTo>
                    <a:pt x="15" y="258"/>
                  </a:lnTo>
                  <a:lnTo>
                    <a:pt x="15" y="256"/>
                  </a:lnTo>
                  <a:lnTo>
                    <a:pt x="13" y="256"/>
                  </a:lnTo>
                  <a:lnTo>
                    <a:pt x="10" y="253"/>
                  </a:lnTo>
                  <a:lnTo>
                    <a:pt x="7" y="251"/>
                  </a:lnTo>
                  <a:lnTo>
                    <a:pt x="5" y="251"/>
                  </a:lnTo>
                  <a:lnTo>
                    <a:pt x="2" y="251"/>
                  </a:lnTo>
                  <a:lnTo>
                    <a:pt x="2" y="248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8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0"/>
                  </a:lnTo>
                  <a:lnTo>
                    <a:pt x="5" y="230"/>
                  </a:lnTo>
                  <a:lnTo>
                    <a:pt x="5" y="227"/>
                  </a:lnTo>
                  <a:lnTo>
                    <a:pt x="5" y="225"/>
                  </a:lnTo>
                  <a:lnTo>
                    <a:pt x="2" y="225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2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7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5" y="202"/>
                  </a:lnTo>
                  <a:lnTo>
                    <a:pt x="7" y="202"/>
                  </a:lnTo>
                  <a:lnTo>
                    <a:pt x="7" y="199"/>
                  </a:lnTo>
                  <a:lnTo>
                    <a:pt x="7" y="196"/>
                  </a:lnTo>
                  <a:lnTo>
                    <a:pt x="7" y="194"/>
                  </a:lnTo>
                  <a:lnTo>
                    <a:pt x="7" y="191"/>
                  </a:lnTo>
                  <a:lnTo>
                    <a:pt x="5" y="191"/>
                  </a:lnTo>
                  <a:lnTo>
                    <a:pt x="5" y="189"/>
                  </a:lnTo>
                  <a:lnTo>
                    <a:pt x="2" y="189"/>
                  </a:lnTo>
                  <a:lnTo>
                    <a:pt x="5" y="189"/>
                  </a:lnTo>
                  <a:lnTo>
                    <a:pt x="7" y="189"/>
                  </a:lnTo>
                  <a:lnTo>
                    <a:pt x="7" y="186"/>
                  </a:lnTo>
                  <a:lnTo>
                    <a:pt x="10" y="186"/>
                  </a:lnTo>
                  <a:lnTo>
                    <a:pt x="13" y="186"/>
                  </a:lnTo>
                  <a:lnTo>
                    <a:pt x="15" y="186"/>
                  </a:lnTo>
                  <a:lnTo>
                    <a:pt x="15" y="184"/>
                  </a:lnTo>
                  <a:lnTo>
                    <a:pt x="18" y="184"/>
                  </a:lnTo>
                  <a:lnTo>
                    <a:pt x="20" y="184"/>
                  </a:lnTo>
                  <a:lnTo>
                    <a:pt x="23" y="184"/>
                  </a:lnTo>
                  <a:lnTo>
                    <a:pt x="25" y="184"/>
                  </a:lnTo>
                  <a:lnTo>
                    <a:pt x="28" y="181"/>
                  </a:lnTo>
                  <a:lnTo>
                    <a:pt x="31" y="178"/>
                  </a:lnTo>
                  <a:lnTo>
                    <a:pt x="33" y="178"/>
                  </a:lnTo>
                  <a:lnTo>
                    <a:pt x="33" y="176"/>
                  </a:lnTo>
                  <a:lnTo>
                    <a:pt x="33" y="173"/>
                  </a:lnTo>
                  <a:lnTo>
                    <a:pt x="36" y="173"/>
                  </a:lnTo>
                  <a:lnTo>
                    <a:pt x="36" y="171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1" y="168"/>
                  </a:lnTo>
                  <a:lnTo>
                    <a:pt x="41" y="166"/>
                  </a:lnTo>
                  <a:lnTo>
                    <a:pt x="44" y="166"/>
                  </a:lnTo>
                  <a:lnTo>
                    <a:pt x="46" y="163"/>
                  </a:lnTo>
                  <a:lnTo>
                    <a:pt x="46" y="166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4" y="160"/>
                  </a:lnTo>
                  <a:lnTo>
                    <a:pt x="56" y="160"/>
                  </a:lnTo>
                  <a:lnTo>
                    <a:pt x="56" y="158"/>
                  </a:lnTo>
                  <a:lnTo>
                    <a:pt x="56" y="155"/>
                  </a:lnTo>
                  <a:lnTo>
                    <a:pt x="59" y="155"/>
                  </a:lnTo>
                  <a:lnTo>
                    <a:pt x="62" y="153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7" y="147"/>
                  </a:lnTo>
                  <a:lnTo>
                    <a:pt x="67" y="145"/>
                  </a:lnTo>
                  <a:lnTo>
                    <a:pt x="69" y="145"/>
                  </a:lnTo>
                  <a:lnTo>
                    <a:pt x="69" y="142"/>
                  </a:lnTo>
                  <a:lnTo>
                    <a:pt x="72" y="142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37"/>
                  </a:lnTo>
                  <a:lnTo>
                    <a:pt x="72" y="137"/>
                  </a:lnTo>
                  <a:lnTo>
                    <a:pt x="72" y="135"/>
                  </a:lnTo>
                  <a:lnTo>
                    <a:pt x="74" y="135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29"/>
                  </a:lnTo>
                  <a:lnTo>
                    <a:pt x="77" y="129"/>
                  </a:lnTo>
                  <a:lnTo>
                    <a:pt x="80" y="129"/>
                  </a:lnTo>
                  <a:lnTo>
                    <a:pt x="80" y="127"/>
                  </a:lnTo>
                  <a:lnTo>
                    <a:pt x="82" y="127"/>
                  </a:lnTo>
                  <a:lnTo>
                    <a:pt x="82" y="124"/>
                  </a:lnTo>
                  <a:lnTo>
                    <a:pt x="85" y="124"/>
                  </a:lnTo>
                  <a:lnTo>
                    <a:pt x="85" y="122"/>
                  </a:lnTo>
                  <a:lnTo>
                    <a:pt x="85" y="119"/>
                  </a:lnTo>
                  <a:lnTo>
                    <a:pt x="82" y="119"/>
                  </a:lnTo>
                  <a:lnTo>
                    <a:pt x="82" y="117"/>
                  </a:lnTo>
                  <a:lnTo>
                    <a:pt x="85" y="117"/>
                  </a:lnTo>
                  <a:lnTo>
                    <a:pt x="82" y="117"/>
                  </a:lnTo>
                  <a:lnTo>
                    <a:pt x="82" y="114"/>
                  </a:lnTo>
                  <a:lnTo>
                    <a:pt x="82" y="111"/>
                  </a:lnTo>
                  <a:lnTo>
                    <a:pt x="85" y="111"/>
                  </a:lnTo>
                  <a:lnTo>
                    <a:pt x="85" y="109"/>
                  </a:lnTo>
                  <a:lnTo>
                    <a:pt x="82" y="109"/>
                  </a:lnTo>
                  <a:lnTo>
                    <a:pt x="82" y="106"/>
                  </a:lnTo>
                  <a:lnTo>
                    <a:pt x="82" y="104"/>
                  </a:lnTo>
                  <a:lnTo>
                    <a:pt x="80" y="104"/>
                  </a:lnTo>
                  <a:lnTo>
                    <a:pt x="80" y="101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2" y="101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2" y="93"/>
                  </a:lnTo>
                  <a:lnTo>
                    <a:pt x="85" y="93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2" y="86"/>
                  </a:lnTo>
                  <a:lnTo>
                    <a:pt x="85" y="83"/>
                  </a:lnTo>
                  <a:lnTo>
                    <a:pt x="85" y="86"/>
                  </a:lnTo>
                  <a:lnTo>
                    <a:pt x="85" y="83"/>
                  </a:lnTo>
                  <a:lnTo>
                    <a:pt x="85" y="80"/>
                  </a:lnTo>
                  <a:lnTo>
                    <a:pt x="85" y="78"/>
                  </a:lnTo>
                  <a:lnTo>
                    <a:pt x="82" y="78"/>
                  </a:lnTo>
                  <a:lnTo>
                    <a:pt x="82" y="75"/>
                  </a:lnTo>
                  <a:lnTo>
                    <a:pt x="85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0"/>
                  </a:lnTo>
                  <a:lnTo>
                    <a:pt x="85" y="68"/>
                  </a:lnTo>
                  <a:lnTo>
                    <a:pt x="87" y="68"/>
                  </a:lnTo>
                  <a:lnTo>
                    <a:pt x="87" y="65"/>
                  </a:lnTo>
                  <a:lnTo>
                    <a:pt x="90" y="65"/>
                  </a:lnTo>
                  <a:lnTo>
                    <a:pt x="90" y="62"/>
                  </a:lnTo>
                  <a:lnTo>
                    <a:pt x="90" y="60"/>
                  </a:lnTo>
                  <a:lnTo>
                    <a:pt x="93" y="60"/>
                  </a:lnTo>
                  <a:lnTo>
                    <a:pt x="93" y="57"/>
                  </a:lnTo>
                  <a:lnTo>
                    <a:pt x="95" y="57"/>
                  </a:lnTo>
                  <a:lnTo>
                    <a:pt x="98" y="57"/>
                  </a:lnTo>
                  <a:lnTo>
                    <a:pt x="98" y="55"/>
                  </a:lnTo>
                  <a:lnTo>
                    <a:pt x="98" y="52"/>
                  </a:lnTo>
                  <a:lnTo>
                    <a:pt x="100" y="52"/>
                  </a:lnTo>
                  <a:lnTo>
                    <a:pt x="100" y="49"/>
                  </a:lnTo>
                  <a:lnTo>
                    <a:pt x="103" y="47"/>
                  </a:lnTo>
                  <a:lnTo>
                    <a:pt x="103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3" y="42"/>
                  </a:lnTo>
                  <a:lnTo>
                    <a:pt x="105" y="42"/>
                  </a:lnTo>
                  <a:lnTo>
                    <a:pt x="108" y="42"/>
                  </a:lnTo>
                  <a:lnTo>
                    <a:pt x="111" y="39"/>
                  </a:lnTo>
                  <a:lnTo>
                    <a:pt x="111" y="37"/>
                  </a:lnTo>
                  <a:lnTo>
                    <a:pt x="108" y="37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3" y="34"/>
                  </a:lnTo>
                  <a:lnTo>
                    <a:pt x="113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1" y="37"/>
                  </a:lnTo>
                  <a:lnTo>
                    <a:pt x="123" y="37"/>
                  </a:lnTo>
                  <a:lnTo>
                    <a:pt x="126" y="37"/>
                  </a:lnTo>
                  <a:lnTo>
                    <a:pt x="126" y="34"/>
                  </a:lnTo>
                  <a:lnTo>
                    <a:pt x="129" y="34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6" y="31"/>
                  </a:lnTo>
                  <a:lnTo>
                    <a:pt x="136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2" y="37"/>
                  </a:lnTo>
                  <a:lnTo>
                    <a:pt x="144" y="37"/>
                  </a:lnTo>
                  <a:lnTo>
                    <a:pt x="144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2" y="34"/>
                  </a:lnTo>
                  <a:lnTo>
                    <a:pt x="154" y="34"/>
                  </a:lnTo>
                  <a:lnTo>
                    <a:pt x="157" y="31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2" y="34"/>
                  </a:lnTo>
                  <a:lnTo>
                    <a:pt x="165" y="37"/>
                  </a:lnTo>
                  <a:lnTo>
                    <a:pt x="167" y="39"/>
                  </a:lnTo>
                  <a:lnTo>
                    <a:pt x="170" y="42"/>
                  </a:lnTo>
                  <a:lnTo>
                    <a:pt x="172" y="42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80" y="42"/>
                  </a:lnTo>
                  <a:lnTo>
                    <a:pt x="183" y="42"/>
                  </a:lnTo>
                  <a:lnTo>
                    <a:pt x="183" y="44"/>
                  </a:lnTo>
                  <a:lnTo>
                    <a:pt x="183" y="47"/>
                  </a:lnTo>
                  <a:lnTo>
                    <a:pt x="185" y="47"/>
                  </a:lnTo>
                  <a:lnTo>
                    <a:pt x="188" y="49"/>
                  </a:lnTo>
                  <a:lnTo>
                    <a:pt x="191" y="52"/>
                  </a:lnTo>
                  <a:lnTo>
                    <a:pt x="193" y="52"/>
                  </a:lnTo>
                  <a:lnTo>
                    <a:pt x="196" y="49"/>
                  </a:lnTo>
                  <a:lnTo>
                    <a:pt x="198" y="47"/>
                  </a:lnTo>
                  <a:lnTo>
                    <a:pt x="201" y="47"/>
                  </a:lnTo>
                  <a:lnTo>
                    <a:pt x="203" y="47"/>
                  </a:lnTo>
                  <a:lnTo>
                    <a:pt x="206" y="49"/>
                  </a:lnTo>
                  <a:lnTo>
                    <a:pt x="206" y="52"/>
                  </a:lnTo>
                  <a:lnTo>
                    <a:pt x="209" y="52"/>
                  </a:lnTo>
                  <a:lnTo>
                    <a:pt x="211" y="52"/>
                  </a:lnTo>
                  <a:lnTo>
                    <a:pt x="211" y="55"/>
                  </a:lnTo>
                  <a:lnTo>
                    <a:pt x="214" y="55"/>
                  </a:lnTo>
                  <a:lnTo>
                    <a:pt x="214" y="57"/>
                  </a:lnTo>
                  <a:lnTo>
                    <a:pt x="216" y="57"/>
                  </a:lnTo>
                  <a:lnTo>
                    <a:pt x="216" y="60"/>
                  </a:lnTo>
                  <a:lnTo>
                    <a:pt x="219" y="62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8"/>
                  </a:lnTo>
                  <a:lnTo>
                    <a:pt x="224" y="68"/>
                  </a:lnTo>
                  <a:lnTo>
                    <a:pt x="227" y="68"/>
                  </a:lnTo>
                  <a:lnTo>
                    <a:pt x="229" y="70"/>
                  </a:lnTo>
                  <a:lnTo>
                    <a:pt x="232" y="7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1" name="Freeform 35"/>
            <p:cNvSpPr>
              <a:spLocks/>
            </p:cNvSpPr>
            <p:nvPr/>
          </p:nvSpPr>
          <p:spPr bwMode="auto">
            <a:xfrm>
              <a:off x="3780" y="1855"/>
              <a:ext cx="887" cy="186"/>
            </a:xfrm>
            <a:custGeom>
              <a:avLst/>
              <a:gdLst>
                <a:gd name="T0" fmla="*/ 13 w 887"/>
                <a:gd name="T1" fmla="*/ 168 h 186"/>
                <a:gd name="T2" fmla="*/ 26 w 887"/>
                <a:gd name="T3" fmla="*/ 160 h 186"/>
                <a:gd name="T4" fmla="*/ 44 w 887"/>
                <a:gd name="T5" fmla="*/ 170 h 186"/>
                <a:gd name="T6" fmla="*/ 57 w 887"/>
                <a:gd name="T7" fmla="*/ 175 h 186"/>
                <a:gd name="T8" fmla="*/ 72 w 887"/>
                <a:gd name="T9" fmla="*/ 170 h 186"/>
                <a:gd name="T10" fmla="*/ 82 w 887"/>
                <a:gd name="T11" fmla="*/ 157 h 186"/>
                <a:gd name="T12" fmla="*/ 95 w 887"/>
                <a:gd name="T13" fmla="*/ 157 h 186"/>
                <a:gd name="T14" fmla="*/ 116 w 887"/>
                <a:gd name="T15" fmla="*/ 160 h 186"/>
                <a:gd name="T16" fmla="*/ 126 w 887"/>
                <a:gd name="T17" fmla="*/ 170 h 186"/>
                <a:gd name="T18" fmla="*/ 139 w 887"/>
                <a:gd name="T19" fmla="*/ 163 h 186"/>
                <a:gd name="T20" fmla="*/ 149 w 887"/>
                <a:gd name="T21" fmla="*/ 144 h 186"/>
                <a:gd name="T22" fmla="*/ 165 w 887"/>
                <a:gd name="T23" fmla="*/ 134 h 186"/>
                <a:gd name="T24" fmla="*/ 185 w 887"/>
                <a:gd name="T25" fmla="*/ 134 h 186"/>
                <a:gd name="T26" fmla="*/ 209 w 887"/>
                <a:gd name="T27" fmla="*/ 152 h 186"/>
                <a:gd name="T28" fmla="*/ 234 w 887"/>
                <a:gd name="T29" fmla="*/ 142 h 186"/>
                <a:gd name="T30" fmla="*/ 255 w 887"/>
                <a:gd name="T31" fmla="*/ 144 h 186"/>
                <a:gd name="T32" fmla="*/ 276 w 887"/>
                <a:gd name="T33" fmla="*/ 150 h 186"/>
                <a:gd name="T34" fmla="*/ 291 w 887"/>
                <a:gd name="T35" fmla="*/ 137 h 186"/>
                <a:gd name="T36" fmla="*/ 302 w 887"/>
                <a:gd name="T37" fmla="*/ 129 h 186"/>
                <a:gd name="T38" fmla="*/ 320 w 887"/>
                <a:gd name="T39" fmla="*/ 124 h 186"/>
                <a:gd name="T40" fmla="*/ 338 w 887"/>
                <a:gd name="T41" fmla="*/ 116 h 186"/>
                <a:gd name="T42" fmla="*/ 353 w 887"/>
                <a:gd name="T43" fmla="*/ 111 h 186"/>
                <a:gd name="T44" fmla="*/ 345 w 887"/>
                <a:gd name="T45" fmla="*/ 124 h 186"/>
                <a:gd name="T46" fmla="*/ 353 w 887"/>
                <a:gd name="T47" fmla="*/ 150 h 186"/>
                <a:gd name="T48" fmla="*/ 374 w 887"/>
                <a:gd name="T49" fmla="*/ 170 h 186"/>
                <a:gd name="T50" fmla="*/ 405 w 887"/>
                <a:gd name="T51" fmla="*/ 181 h 186"/>
                <a:gd name="T52" fmla="*/ 436 w 887"/>
                <a:gd name="T53" fmla="*/ 186 h 186"/>
                <a:gd name="T54" fmla="*/ 451 w 887"/>
                <a:gd name="T55" fmla="*/ 170 h 186"/>
                <a:gd name="T56" fmla="*/ 456 w 887"/>
                <a:gd name="T57" fmla="*/ 155 h 186"/>
                <a:gd name="T58" fmla="*/ 451 w 887"/>
                <a:gd name="T59" fmla="*/ 134 h 186"/>
                <a:gd name="T60" fmla="*/ 443 w 887"/>
                <a:gd name="T61" fmla="*/ 121 h 186"/>
                <a:gd name="T62" fmla="*/ 443 w 887"/>
                <a:gd name="T63" fmla="*/ 106 h 186"/>
                <a:gd name="T64" fmla="*/ 454 w 887"/>
                <a:gd name="T65" fmla="*/ 85 h 186"/>
                <a:gd name="T66" fmla="*/ 469 w 887"/>
                <a:gd name="T67" fmla="*/ 67 h 186"/>
                <a:gd name="T68" fmla="*/ 469 w 887"/>
                <a:gd name="T69" fmla="*/ 54 h 186"/>
                <a:gd name="T70" fmla="*/ 464 w 887"/>
                <a:gd name="T71" fmla="*/ 36 h 186"/>
                <a:gd name="T72" fmla="*/ 474 w 887"/>
                <a:gd name="T73" fmla="*/ 23 h 186"/>
                <a:gd name="T74" fmla="*/ 467 w 887"/>
                <a:gd name="T75" fmla="*/ 8 h 186"/>
                <a:gd name="T76" fmla="*/ 490 w 887"/>
                <a:gd name="T77" fmla="*/ 5 h 186"/>
                <a:gd name="T78" fmla="*/ 492 w 887"/>
                <a:gd name="T79" fmla="*/ 28 h 186"/>
                <a:gd name="T80" fmla="*/ 508 w 887"/>
                <a:gd name="T81" fmla="*/ 44 h 186"/>
                <a:gd name="T82" fmla="*/ 508 w 887"/>
                <a:gd name="T83" fmla="*/ 67 h 186"/>
                <a:gd name="T84" fmla="*/ 510 w 887"/>
                <a:gd name="T85" fmla="*/ 90 h 186"/>
                <a:gd name="T86" fmla="*/ 531 w 887"/>
                <a:gd name="T87" fmla="*/ 116 h 186"/>
                <a:gd name="T88" fmla="*/ 546 w 887"/>
                <a:gd name="T89" fmla="*/ 142 h 186"/>
                <a:gd name="T90" fmla="*/ 575 w 887"/>
                <a:gd name="T91" fmla="*/ 152 h 186"/>
                <a:gd name="T92" fmla="*/ 595 w 887"/>
                <a:gd name="T93" fmla="*/ 144 h 186"/>
                <a:gd name="T94" fmla="*/ 614 w 887"/>
                <a:gd name="T95" fmla="*/ 129 h 186"/>
                <a:gd name="T96" fmla="*/ 639 w 887"/>
                <a:gd name="T97" fmla="*/ 114 h 186"/>
                <a:gd name="T98" fmla="*/ 665 w 887"/>
                <a:gd name="T99" fmla="*/ 108 h 186"/>
                <a:gd name="T100" fmla="*/ 678 w 887"/>
                <a:gd name="T101" fmla="*/ 116 h 186"/>
                <a:gd name="T102" fmla="*/ 699 w 887"/>
                <a:gd name="T103" fmla="*/ 139 h 186"/>
                <a:gd name="T104" fmla="*/ 719 w 887"/>
                <a:gd name="T105" fmla="*/ 163 h 186"/>
                <a:gd name="T106" fmla="*/ 735 w 887"/>
                <a:gd name="T107" fmla="*/ 144 h 186"/>
                <a:gd name="T108" fmla="*/ 735 w 887"/>
                <a:gd name="T109" fmla="*/ 121 h 186"/>
                <a:gd name="T110" fmla="*/ 748 w 887"/>
                <a:gd name="T111" fmla="*/ 103 h 186"/>
                <a:gd name="T112" fmla="*/ 768 w 887"/>
                <a:gd name="T113" fmla="*/ 98 h 186"/>
                <a:gd name="T114" fmla="*/ 786 w 887"/>
                <a:gd name="T115" fmla="*/ 83 h 186"/>
                <a:gd name="T116" fmla="*/ 810 w 887"/>
                <a:gd name="T117" fmla="*/ 80 h 186"/>
                <a:gd name="T118" fmla="*/ 825 w 887"/>
                <a:gd name="T119" fmla="*/ 90 h 186"/>
                <a:gd name="T120" fmla="*/ 848 w 887"/>
                <a:gd name="T121" fmla="*/ 95 h 186"/>
                <a:gd name="T122" fmla="*/ 877 w 887"/>
                <a:gd name="T123" fmla="*/ 98 h 1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87"/>
                <a:gd name="T187" fmla="*/ 0 h 186"/>
                <a:gd name="T188" fmla="*/ 887 w 887"/>
                <a:gd name="T189" fmla="*/ 186 h 1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87" h="186">
                  <a:moveTo>
                    <a:pt x="0" y="165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5" y="163"/>
                  </a:lnTo>
                  <a:lnTo>
                    <a:pt x="5" y="165"/>
                  </a:lnTo>
                  <a:lnTo>
                    <a:pt x="5" y="168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8" y="168"/>
                  </a:lnTo>
                  <a:lnTo>
                    <a:pt x="10" y="165"/>
                  </a:lnTo>
                  <a:lnTo>
                    <a:pt x="13" y="165"/>
                  </a:lnTo>
                  <a:lnTo>
                    <a:pt x="13" y="168"/>
                  </a:lnTo>
                  <a:lnTo>
                    <a:pt x="15" y="170"/>
                  </a:lnTo>
                  <a:lnTo>
                    <a:pt x="15" y="168"/>
                  </a:lnTo>
                  <a:lnTo>
                    <a:pt x="18" y="165"/>
                  </a:lnTo>
                  <a:lnTo>
                    <a:pt x="18" y="163"/>
                  </a:lnTo>
                  <a:lnTo>
                    <a:pt x="20" y="165"/>
                  </a:lnTo>
                  <a:lnTo>
                    <a:pt x="20" y="168"/>
                  </a:lnTo>
                  <a:lnTo>
                    <a:pt x="23" y="168"/>
                  </a:lnTo>
                  <a:lnTo>
                    <a:pt x="23" y="165"/>
                  </a:lnTo>
                  <a:lnTo>
                    <a:pt x="26" y="165"/>
                  </a:lnTo>
                  <a:lnTo>
                    <a:pt x="26" y="163"/>
                  </a:lnTo>
                  <a:lnTo>
                    <a:pt x="23" y="163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8" y="160"/>
                  </a:lnTo>
                  <a:lnTo>
                    <a:pt x="28" y="163"/>
                  </a:lnTo>
                  <a:lnTo>
                    <a:pt x="31" y="163"/>
                  </a:lnTo>
                  <a:lnTo>
                    <a:pt x="33" y="160"/>
                  </a:lnTo>
                  <a:lnTo>
                    <a:pt x="36" y="160"/>
                  </a:lnTo>
                  <a:lnTo>
                    <a:pt x="38" y="160"/>
                  </a:lnTo>
                  <a:lnTo>
                    <a:pt x="41" y="160"/>
                  </a:lnTo>
                  <a:lnTo>
                    <a:pt x="41" y="163"/>
                  </a:lnTo>
                  <a:lnTo>
                    <a:pt x="41" y="165"/>
                  </a:lnTo>
                  <a:lnTo>
                    <a:pt x="44" y="168"/>
                  </a:lnTo>
                  <a:lnTo>
                    <a:pt x="44" y="170"/>
                  </a:lnTo>
                  <a:lnTo>
                    <a:pt x="46" y="173"/>
                  </a:lnTo>
                  <a:lnTo>
                    <a:pt x="46" y="175"/>
                  </a:lnTo>
                  <a:lnTo>
                    <a:pt x="49" y="175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70"/>
                  </a:lnTo>
                  <a:lnTo>
                    <a:pt x="54" y="173"/>
                  </a:lnTo>
                  <a:lnTo>
                    <a:pt x="54" y="175"/>
                  </a:lnTo>
                  <a:lnTo>
                    <a:pt x="57" y="175"/>
                  </a:lnTo>
                  <a:lnTo>
                    <a:pt x="57" y="178"/>
                  </a:lnTo>
                  <a:lnTo>
                    <a:pt x="59" y="178"/>
                  </a:lnTo>
                  <a:lnTo>
                    <a:pt x="62" y="178"/>
                  </a:lnTo>
                  <a:lnTo>
                    <a:pt x="64" y="178"/>
                  </a:lnTo>
                  <a:lnTo>
                    <a:pt x="67" y="178"/>
                  </a:lnTo>
                  <a:lnTo>
                    <a:pt x="69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2" y="173"/>
                  </a:lnTo>
                  <a:lnTo>
                    <a:pt x="72" y="170"/>
                  </a:lnTo>
                  <a:lnTo>
                    <a:pt x="72" y="168"/>
                  </a:lnTo>
                  <a:lnTo>
                    <a:pt x="72" y="165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80" y="155"/>
                  </a:lnTo>
                  <a:lnTo>
                    <a:pt x="82" y="155"/>
                  </a:lnTo>
                  <a:lnTo>
                    <a:pt x="80" y="155"/>
                  </a:lnTo>
                  <a:lnTo>
                    <a:pt x="82" y="157"/>
                  </a:lnTo>
                  <a:lnTo>
                    <a:pt x="85" y="157"/>
                  </a:lnTo>
                  <a:lnTo>
                    <a:pt x="85" y="155"/>
                  </a:lnTo>
                  <a:lnTo>
                    <a:pt x="87" y="155"/>
                  </a:lnTo>
                  <a:lnTo>
                    <a:pt x="87" y="152"/>
                  </a:lnTo>
                  <a:lnTo>
                    <a:pt x="90" y="152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7"/>
                  </a:lnTo>
                  <a:lnTo>
                    <a:pt x="90" y="157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3" y="157"/>
                  </a:lnTo>
                  <a:lnTo>
                    <a:pt x="103" y="160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103" y="163"/>
                  </a:lnTo>
                  <a:lnTo>
                    <a:pt x="106" y="163"/>
                  </a:lnTo>
                  <a:lnTo>
                    <a:pt x="108" y="160"/>
                  </a:lnTo>
                  <a:lnTo>
                    <a:pt x="111" y="157"/>
                  </a:lnTo>
                  <a:lnTo>
                    <a:pt x="113" y="157"/>
                  </a:lnTo>
                  <a:lnTo>
                    <a:pt x="116" y="160"/>
                  </a:lnTo>
                  <a:lnTo>
                    <a:pt x="118" y="163"/>
                  </a:lnTo>
                  <a:lnTo>
                    <a:pt x="118" y="165"/>
                  </a:lnTo>
                  <a:lnTo>
                    <a:pt x="121" y="165"/>
                  </a:lnTo>
                  <a:lnTo>
                    <a:pt x="118" y="165"/>
                  </a:lnTo>
                  <a:lnTo>
                    <a:pt x="118" y="168"/>
                  </a:lnTo>
                  <a:lnTo>
                    <a:pt x="116" y="168"/>
                  </a:lnTo>
                  <a:lnTo>
                    <a:pt x="116" y="170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6" y="170"/>
                  </a:lnTo>
                  <a:lnTo>
                    <a:pt x="126" y="168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29" y="173"/>
                  </a:lnTo>
                  <a:lnTo>
                    <a:pt x="131" y="173"/>
                  </a:lnTo>
                  <a:lnTo>
                    <a:pt x="131" y="170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9" y="165"/>
                  </a:lnTo>
                  <a:lnTo>
                    <a:pt x="139" y="163"/>
                  </a:lnTo>
                  <a:lnTo>
                    <a:pt x="139" y="160"/>
                  </a:lnTo>
                  <a:lnTo>
                    <a:pt x="142" y="160"/>
                  </a:lnTo>
                  <a:lnTo>
                    <a:pt x="144" y="157"/>
                  </a:lnTo>
                  <a:lnTo>
                    <a:pt x="147" y="160"/>
                  </a:lnTo>
                  <a:lnTo>
                    <a:pt x="149" y="160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9" y="155"/>
                  </a:lnTo>
                  <a:lnTo>
                    <a:pt x="149" y="152"/>
                  </a:lnTo>
                  <a:lnTo>
                    <a:pt x="149" y="150"/>
                  </a:lnTo>
                  <a:lnTo>
                    <a:pt x="149" y="147"/>
                  </a:lnTo>
                  <a:lnTo>
                    <a:pt x="149" y="144"/>
                  </a:lnTo>
                  <a:lnTo>
                    <a:pt x="152" y="144"/>
                  </a:lnTo>
                  <a:lnTo>
                    <a:pt x="155" y="144"/>
                  </a:lnTo>
                  <a:lnTo>
                    <a:pt x="157" y="144"/>
                  </a:lnTo>
                  <a:lnTo>
                    <a:pt x="157" y="142"/>
                  </a:lnTo>
                  <a:lnTo>
                    <a:pt x="160" y="142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7"/>
                  </a:lnTo>
                  <a:lnTo>
                    <a:pt x="160" y="137"/>
                  </a:lnTo>
                  <a:lnTo>
                    <a:pt x="162" y="137"/>
                  </a:lnTo>
                  <a:lnTo>
                    <a:pt x="162" y="134"/>
                  </a:lnTo>
                  <a:lnTo>
                    <a:pt x="165" y="134"/>
                  </a:lnTo>
                  <a:lnTo>
                    <a:pt x="162" y="132"/>
                  </a:lnTo>
                  <a:lnTo>
                    <a:pt x="160" y="132"/>
                  </a:lnTo>
                  <a:lnTo>
                    <a:pt x="162" y="132"/>
                  </a:lnTo>
                  <a:lnTo>
                    <a:pt x="165" y="129"/>
                  </a:lnTo>
                  <a:lnTo>
                    <a:pt x="167" y="129"/>
                  </a:lnTo>
                  <a:lnTo>
                    <a:pt x="170" y="129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8" y="132"/>
                  </a:lnTo>
                  <a:lnTo>
                    <a:pt x="180" y="132"/>
                  </a:lnTo>
                  <a:lnTo>
                    <a:pt x="183" y="134"/>
                  </a:lnTo>
                  <a:lnTo>
                    <a:pt x="185" y="134"/>
                  </a:lnTo>
                  <a:lnTo>
                    <a:pt x="191" y="137"/>
                  </a:lnTo>
                  <a:lnTo>
                    <a:pt x="191" y="139"/>
                  </a:lnTo>
                  <a:lnTo>
                    <a:pt x="193" y="139"/>
                  </a:lnTo>
                  <a:lnTo>
                    <a:pt x="196" y="142"/>
                  </a:lnTo>
                  <a:lnTo>
                    <a:pt x="198" y="144"/>
                  </a:lnTo>
                  <a:lnTo>
                    <a:pt x="201" y="144"/>
                  </a:lnTo>
                  <a:lnTo>
                    <a:pt x="201" y="147"/>
                  </a:lnTo>
                  <a:lnTo>
                    <a:pt x="204" y="147"/>
                  </a:lnTo>
                  <a:lnTo>
                    <a:pt x="204" y="150"/>
                  </a:lnTo>
                  <a:lnTo>
                    <a:pt x="206" y="150"/>
                  </a:lnTo>
                  <a:lnTo>
                    <a:pt x="206" y="152"/>
                  </a:lnTo>
                  <a:lnTo>
                    <a:pt x="209" y="152"/>
                  </a:lnTo>
                  <a:lnTo>
                    <a:pt x="211" y="152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0"/>
                  </a:lnTo>
                  <a:lnTo>
                    <a:pt x="219" y="150"/>
                  </a:lnTo>
                  <a:lnTo>
                    <a:pt x="222" y="150"/>
                  </a:lnTo>
                  <a:lnTo>
                    <a:pt x="224" y="150"/>
                  </a:lnTo>
                  <a:lnTo>
                    <a:pt x="227" y="147"/>
                  </a:lnTo>
                  <a:lnTo>
                    <a:pt x="229" y="147"/>
                  </a:lnTo>
                  <a:lnTo>
                    <a:pt x="232" y="147"/>
                  </a:lnTo>
                  <a:lnTo>
                    <a:pt x="232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7" y="139"/>
                  </a:lnTo>
                  <a:lnTo>
                    <a:pt x="240" y="139"/>
                  </a:lnTo>
                  <a:lnTo>
                    <a:pt x="242" y="139"/>
                  </a:lnTo>
                  <a:lnTo>
                    <a:pt x="245" y="137"/>
                  </a:lnTo>
                  <a:lnTo>
                    <a:pt x="247" y="137"/>
                  </a:lnTo>
                  <a:lnTo>
                    <a:pt x="250" y="137"/>
                  </a:lnTo>
                  <a:lnTo>
                    <a:pt x="253" y="137"/>
                  </a:lnTo>
                  <a:lnTo>
                    <a:pt x="253" y="139"/>
                  </a:lnTo>
                  <a:lnTo>
                    <a:pt x="253" y="142"/>
                  </a:lnTo>
                  <a:lnTo>
                    <a:pt x="255" y="142"/>
                  </a:lnTo>
                  <a:lnTo>
                    <a:pt x="255" y="144"/>
                  </a:lnTo>
                  <a:lnTo>
                    <a:pt x="255" y="147"/>
                  </a:lnTo>
                  <a:lnTo>
                    <a:pt x="258" y="147"/>
                  </a:lnTo>
                  <a:lnTo>
                    <a:pt x="258" y="150"/>
                  </a:lnTo>
                  <a:lnTo>
                    <a:pt x="260" y="152"/>
                  </a:lnTo>
                  <a:lnTo>
                    <a:pt x="263" y="155"/>
                  </a:lnTo>
                  <a:lnTo>
                    <a:pt x="265" y="155"/>
                  </a:lnTo>
                  <a:lnTo>
                    <a:pt x="268" y="155"/>
                  </a:lnTo>
                  <a:lnTo>
                    <a:pt x="271" y="155"/>
                  </a:lnTo>
                  <a:lnTo>
                    <a:pt x="273" y="155"/>
                  </a:lnTo>
                  <a:lnTo>
                    <a:pt x="273" y="152"/>
                  </a:lnTo>
                  <a:lnTo>
                    <a:pt x="276" y="152"/>
                  </a:lnTo>
                  <a:lnTo>
                    <a:pt x="276" y="150"/>
                  </a:lnTo>
                  <a:lnTo>
                    <a:pt x="278" y="150"/>
                  </a:lnTo>
                  <a:lnTo>
                    <a:pt x="281" y="150"/>
                  </a:lnTo>
                  <a:lnTo>
                    <a:pt x="283" y="147"/>
                  </a:lnTo>
                  <a:lnTo>
                    <a:pt x="283" y="144"/>
                  </a:lnTo>
                  <a:lnTo>
                    <a:pt x="286" y="144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2"/>
                  </a:lnTo>
                  <a:lnTo>
                    <a:pt x="291" y="139"/>
                  </a:lnTo>
                  <a:lnTo>
                    <a:pt x="291" y="137"/>
                  </a:lnTo>
                  <a:lnTo>
                    <a:pt x="289" y="137"/>
                  </a:lnTo>
                  <a:lnTo>
                    <a:pt x="289" y="134"/>
                  </a:lnTo>
                  <a:lnTo>
                    <a:pt x="291" y="134"/>
                  </a:lnTo>
                  <a:lnTo>
                    <a:pt x="291" y="137"/>
                  </a:lnTo>
                  <a:lnTo>
                    <a:pt x="294" y="137"/>
                  </a:lnTo>
                  <a:lnTo>
                    <a:pt x="294" y="134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9" y="129"/>
                  </a:lnTo>
                  <a:lnTo>
                    <a:pt x="299" y="132"/>
                  </a:lnTo>
                  <a:lnTo>
                    <a:pt x="302" y="132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26"/>
                  </a:lnTo>
                  <a:lnTo>
                    <a:pt x="307" y="126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12" y="126"/>
                  </a:lnTo>
                  <a:lnTo>
                    <a:pt x="314" y="124"/>
                  </a:lnTo>
                  <a:lnTo>
                    <a:pt x="317" y="124"/>
                  </a:lnTo>
                  <a:lnTo>
                    <a:pt x="317" y="126"/>
                  </a:lnTo>
                  <a:lnTo>
                    <a:pt x="320" y="126"/>
                  </a:lnTo>
                  <a:lnTo>
                    <a:pt x="320" y="124"/>
                  </a:lnTo>
                  <a:lnTo>
                    <a:pt x="322" y="124"/>
                  </a:lnTo>
                  <a:lnTo>
                    <a:pt x="325" y="124"/>
                  </a:lnTo>
                  <a:lnTo>
                    <a:pt x="325" y="121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30" y="119"/>
                  </a:lnTo>
                  <a:lnTo>
                    <a:pt x="330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5" y="116"/>
                  </a:lnTo>
                  <a:lnTo>
                    <a:pt x="338" y="116"/>
                  </a:lnTo>
                  <a:lnTo>
                    <a:pt x="338" y="114"/>
                  </a:lnTo>
                  <a:lnTo>
                    <a:pt x="335" y="114"/>
                  </a:lnTo>
                  <a:lnTo>
                    <a:pt x="335" y="111"/>
                  </a:lnTo>
                  <a:lnTo>
                    <a:pt x="338" y="111"/>
                  </a:lnTo>
                  <a:lnTo>
                    <a:pt x="340" y="111"/>
                  </a:lnTo>
                  <a:lnTo>
                    <a:pt x="340" y="108"/>
                  </a:lnTo>
                  <a:lnTo>
                    <a:pt x="343" y="108"/>
                  </a:lnTo>
                  <a:lnTo>
                    <a:pt x="345" y="108"/>
                  </a:lnTo>
                  <a:lnTo>
                    <a:pt x="348" y="108"/>
                  </a:lnTo>
                  <a:lnTo>
                    <a:pt x="348" y="111"/>
                  </a:lnTo>
                  <a:lnTo>
                    <a:pt x="351" y="111"/>
                  </a:lnTo>
                  <a:lnTo>
                    <a:pt x="353" y="111"/>
                  </a:lnTo>
                  <a:lnTo>
                    <a:pt x="353" y="108"/>
                  </a:lnTo>
                  <a:lnTo>
                    <a:pt x="353" y="111"/>
                  </a:lnTo>
                  <a:lnTo>
                    <a:pt x="356" y="111"/>
                  </a:lnTo>
                  <a:lnTo>
                    <a:pt x="356" y="114"/>
                  </a:lnTo>
                  <a:lnTo>
                    <a:pt x="358" y="114"/>
                  </a:lnTo>
                  <a:lnTo>
                    <a:pt x="356" y="114"/>
                  </a:lnTo>
                  <a:lnTo>
                    <a:pt x="353" y="114"/>
                  </a:lnTo>
                  <a:lnTo>
                    <a:pt x="353" y="116"/>
                  </a:lnTo>
                  <a:lnTo>
                    <a:pt x="353" y="119"/>
                  </a:lnTo>
                  <a:lnTo>
                    <a:pt x="351" y="119"/>
                  </a:lnTo>
                  <a:lnTo>
                    <a:pt x="348" y="121"/>
                  </a:lnTo>
                  <a:lnTo>
                    <a:pt x="345" y="124"/>
                  </a:lnTo>
                  <a:lnTo>
                    <a:pt x="345" y="126"/>
                  </a:lnTo>
                  <a:lnTo>
                    <a:pt x="345" y="129"/>
                  </a:lnTo>
                  <a:lnTo>
                    <a:pt x="345" y="132"/>
                  </a:lnTo>
                  <a:lnTo>
                    <a:pt x="345" y="134"/>
                  </a:lnTo>
                  <a:lnTo>
                    <a:pt x="345" y="137"/>
                  </a:lnTo>
                  <a:lnTo>
                    <a:pt x="345" y="139"/>
                  </a:lnTo>
                  <a:lnTo>
                    <a:pt x="348" y="139"/>
                  </a:lnTo>
                  <a:lnTo>
                    <a:pt x="351" y="142"/>
                  </a:lnTo>
                  <a:lnTo>
                    <a:pt x="353" y="142"/>
                  </a:lnTo>
                  <a:lnTo>
                    <a:pt x="353" y="144"/>
                  </a:lnTo>
                  <a:lnTo>
                    <a:pt x="353" y="147"/>
                  </a:lnTo>
                  <a:lnTo>
                    <a:pt x="353" y="150"/>
                  </a:lnTo>
                  <a:lnTo>
                    <a:pt x="356" y="152"/>
                  </a:lnTo>
                  <a:lnTo>
                    <a:pt x="356" y="155"/>
                  </a:lnTo>
                  <a:lnTo>
                    <a:pt x="358" y="157"/>
                  </a:lnTo>
                  <a:lnTo>
                    <a:pt x="358" y="160"/>
                  </a:lnTo>
                  <a:lnTo>
                    <a:pt x="358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6" y="165"/>
                  </a:lnTo>
                  <a:lnTo>
                    <a:pt x="369" y="168"/>
                  </a:lnTo>
                  <a:lnTo>
                    <a:pt x="371" y="168"/>
                  </a:lnTo>
                  <a:lnTo>
                    <a:pt x="374" y="170"/>
                  </a:lnTo>
                  <a:lnTo>
                    <a:pt x="376" y="170"/>
                  </a:lnTo>
                  <a:lnTo>
                    <a:pt x="379" y="170"/>
                  </a:lnTo>
                  <a:lnTo>
                    <a:pt x="381" y="173"/>
                  </a:lnTo>
                  <a:lnTo>
                    <a:pt x="384" y="173"/>
                  </a:lnTo>
                  <a:lnTo>
                    <a:pt x="389" y="175"/>
                  </a:lnTo>
                  <a:lnTo>
                    <a:pt x="392" y="175"/>
                  </a:lnTo>
                  <a:lnTo>
                    <a:pt x="394" y="175"/>
                  </a:lnTo>
                  <a:lnTo>
                    <a:pt x="397" y="175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402" y="178"/>
                  </a:lnTo>
                  <a:lnTo>
                    <a:pt x="405" y="181"/>
                  </a:lnTo>
                  <a:lnTo>
                    <a:pt x="407" y="181"/>
                  </a:lnTo>
                  <a:lnTo>
                    <a:pt x="410" y="181"/>
                  </a:lnTo>
                  <a:lnTo>
                    <a:pt x="412" y="181"/>
                  </a:lnTo>
                  <a:lnTo>
                    <a:pt x="415" y="181"/>
                  </a:lnTo>
                  <a:lnTo>
                    <a:pt x="415" y="183"/>
                  </a:lnTo>
                  <a:lnTo>
                    <a:pt x="418" y="183"/>
                  </a:lnTo>
                  <a:lnTo>
                    <a:pt x="423" y="183"/>
                  </a:lnTo>
                  <a:lnTo>
                    <a:pt x="425" y="183"/>
                  </a:lnTo>
                  <a:lnTo>
                    <a:pt x="428" y="186"/>
                  </a:lnTo>
                  <a:lnTo>
                    <a:pt x="430" y="186"/>
                  </a:lnTo>
                  <a:lnTo>
                    <a:pt x="433" y="186"/>
                  </a:lnTo>
                  <a:lnTo>
                    <a:pt x="436" y="186"/>
                  </a:lnTo>
                  <a:lnTo>
                    <a:pt x="438" y="186"/>
                  </a:lnTo>
                  <a:lnTo>
                    <a:pt x="438" y="183"/>
                  </a:lnTo>
                  <a:lnTo>
                    <a:pt x="441" y="183"/>
                  </a:lnTo>
                  <a:lnTo>
                    <a:pt x="443" y="183"/>
                  </a:lnTo>
                  <a:lnTo>
                    <a:pt x="443" y="181"/>
                  </a:lnTo>
                  <a:lnTo>
                    <a:pt x="443" y="178"/>
                  </a:lnTo>
                  <a:lnTo>
                    <a:pt x="443" y="175"/>
                  </a:lnTo>
                  <a:lnTo>
                    <a:pt x="443" y="173"/>
                  </a:lnTo>
                  <a:lnTo>
                    <a:pt x="446" y="173"/>
                  </a:lnTo>
                  <a:lnTo>
                    <a:pt x="446" y="170"/>
                  </a:lnTo>
                  <a:lnTo>
                    <a:pt x="448" y="170"/>
                  </a:lnTo>
                  <a:lnTo>
                    <a:pt x="451" y="170"/>
                  </a:lnTo>
                  <a:lnTo>
                    <a:pt x="451" y="168"/>
                  </a:lnTo>
                  <a:lnTo>
                    <a:pt x="448" y="168"/>
                  </a:lnTo>
                  <a:lnTo>
                    <a:pt x="448" y="165"/>
                  </a:lnTo>
                  <a:lnTo>
                    <a:pt x="446" y="165"/>
                  </a:lnTo>
                  <a:lnTo>
                    <a:pt x="446" y="163"/>
                  </a:lnTo>
                  <a:lnTo>
                    <a:pt x="446" y="160"/>
                  </a:lnTo>
                  <a:lnTo>
                    <a:pt x="446" y="157"/>
                  </a:lnTo>
                  <a:lnTo>
                    <a:pt x="448" y="157"/>
                  </a:lnTo>
                  <a:lnTo>
                    <a:pt x="451" y="157"/>
                  </a:lnTo>
                  <a:lnTo>
                    <a:pt x="454" y="157"/>
                  </a:lnTo>
                  <a:lnTo>
                    <a:pt x="456" y="157"/>
                  </a:lnTo>
                  <a:lnTo>
                    <a:pt x="456" y="155"/>
                  </a:lnTo>
                  <a:lnTo>
                    <a:pt x="456" y="152"/>
                  </a:lnTo>
                  <a:lnTo>
                    <a:pt x="454" y="152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4" y="147"/>
                  </a:lnTo>
                  <a:lnTo>
                    <a:pt x="451" y="147"/>
                  </a:lnTo>
                  <a:lnTo>
                    <a:pt x="451" y="144"/>
                  </a:lnTo>
                  <a:lnTo>
                    <a:pt x="451" y="142"/>
                  </a:lnTo>
                  <a:lnTo>
                    <a:pt x="448" y="139"/>
                  </a:lnTo>
                  <a:lnTo>
                    <a:pt x="448" y="137"/>
                  </a:lnTo>
                  <a:lnTo>
                    <a:pt x="451" y="137"/>
                  </a:lnTo>
                  <a:lnTo>
                    <a:pt x="451" y="134"/>
                  </a:lnTo>
                  <a:lnTo>
                    <a:pt x="454" y="134"/>
                  </a:lnTo>
                  <a:lnTo>
                    <a:pt x="456" y="134"/>
                  </a:lnTo>
                  <a:lnTo>
                    <a:pt x="454" y="134"/>
                  </a:lnTo>
                  <a:lnTo>
                    <a:pt x="454" y="132"/>
                  </a:lnTo>
                  <a:lnTo>
                    <a:pt x="451" y="132"/>
                  </a:lnTo>
                  <a:lnTo>
                    <a:pt x="448" y="132"/>
                  </a:lnTo>
                  <a:lnTo>
                    <a:pt x="448" y="129"/>
                  </a:lnTo>
                  <a:lnTo>
                    <a:pt x="448" y="126"/>
                  </a:lnTo>
                  <a:lnTo>
                    <a:pt x="446" y="126"/>
                  </a:lnTo>
                  <a:lnTo>
                    <a:pt x="443" y="126"/>
                  </a:lnTo>
                  <a:lnTo>
                    <a:pt x="443" y="124"/>
                  </a:lnTo>
                  <a:lnTo>
                    <a:pt x="443" y="121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38" y="119"/>
                  </a:lnTo>
                  <a:lnTo>
                    <a:pt x="438" y="116"/>
                  </a:lnTo>
                  <a:lnTo>
                    <a:pt x="441" y="116"/>
                  </a:lnTo>
                  <a:lnTo>
                    <a:pt x="441" y="114"/>
                  </a:lnTo>
                  <a:lnTo>
                    <a:pt x="441" y="111"/>
                  </a:lnTo>
                  <a:lnTo>
                    <a:pt x="441" y="108"/>
                  </a:lnTo>
                  <a:lnTo>
                    <a:pt x="443" y="108"/>
                  </a:lnTo>
                  <a:lnTo>
                    <a:pt x="446" y="108"/>
                  </a:lnTo>
                  <a:lnTo>
                    <a:pt x="446" y="106"/>
                  </a:lnTo>
                  <a:lnTo>
                    <a:pt x="443" y="106"/>
                  </a:lnTo>
                  <a:lnTo>
                    <a:pt x="443" y="103"/>
                  </a:lnTo>
                  <a:lnTo>
                    <a:pt x="446" y="103"/>
                  </a:lnTo>
                  <a:lnTo>
                    <a:pt x="448" y="101"/>
                  </a:lnTo>
                  <a:lnTo>
                    <a:pt x="448" y="98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4" y="95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4" y="85"/>
                  </a:lnTo>
                  <a:lnTo>
                    <a:pt x="456" y="85"/>
                  </a:lnTo>
                  <a:lnTo>
                    <a:pt x="459" y="85"/>
                  </a:lnTo>
                  <a:lnTo>
                    <a:pt x="461" y="85"/>
                  </a:lnTo>
                  <a:lnTo>
                    <a:pt x="461" y="83"/>
                  </a:lnTo>
                  <a:lnTo>
                    <a:pt x="461" y="80"/>
                  </a:lnTo>
                  <a:lnTo>
                    <a:pt x="464" y="80"/>
                  </a:lnTo>
                  <a:lnTo>
                    <a:pt x="464" y="77"/>
                  </a:lnTo>
                  <a:lnTo>
                    <a:pt x="467" y="75"/>
                  </a:lnTo>
                  <a:lnTo>
                    <a:pt x="467" y="72"/>
                  </a:lnTo>
                  <a:lnTo>
                    <a:pt x="467" y="70"/>
                  </a:lnTo>
                  <a:lnTo>
                    <a:pt x="469" y="70"/>
                  </a:lnTo>
                  <a:lnTo>
                    <a:pt x="469" y="67"/>
                  </a:lnTo>
                  <a:lnTo>
                    <a:pt x="472" y="67"/>
                  </a:lnTo>
                  <a:lnTo>
                    <a:pt x="472" y="65"/>
                  </a:lnTo>
                  <a:lnTo>
                    <a:pt x="474" y="65"/>
                  </a:lnTo>
                  <a:lnTo>
                    <a:pt x="477" y="65"/>
                  </a:lnTo>
                  <a:lnTo>
                    <a:pt x="477" y="62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7"/>
                  </a:lnTo>
                  <a:lnTo>
                    <a:pt x="477" y="54"/>
                  </a:lnTo>
                  <a:lnTo>
                    <a:pt x="474" y="52"/>
                  </a:lnTo>
                  <a:lnTo>
                    <a:pt x="472" y="54"/>
                  </a:lnTo>
                  <a:lnTo>
                    <a:pt x="469" y="54"/>
                  </a:lnTo>
                  <a:lnTo>
                    <a:pt x="467" y="52"/>
                  </a:lnTo>
                  <a:lnTo>
                    <a:pt x="464" y="52"/>
                  </a:lnTo>
                  <a:lnTo>
                    <a:pt x="464" y="49"/>
                  </a:lnTo>
                  <a:lnTo>
                    <a:pt x="464" y="47"/>
                  </a:lnTo>
                  <a:lnTo>
                    <a:pt x="467" y="47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39"/>
                  </a:lnTo>
                  <a:lnTo>
                    <a:pt x="467" y="36"/>
                  </a:lnTo>
                  <a:lnTo>
                    <a:pt x="467" y="34"/>
                  </a:lnTo>
                  <a:lnTo>
                    <a:pt x="467" y="36"/>
                  </a:lnTo>
                  <a:lnTo>
                    <a:pt x="464" y="36"/>
                  </a:lnTo>
                  <a:lnTo>
                    <a:pt x="461" y="36"/>
                  </a:lnTo>
                  <a:lnTo>
                    <a:pt x="461" y="34"/>
                  </a:lnTo>
                  <a:lnTo>
                    <a:pt x="461" y="31"/>
                  </a:lnTo>
                  <a:lnTo>
                    <a:pt x="464" y="31"/>
                  </a:lnTo>
                  <a:lnTo>
                    <a:pt x="467" y="28"/>
                  </a:lnTo>
                  <a:lnTo>
                    <a:pt x="467" y="31"/>
                  </a:lnTo>
                  <a:lnTo>
                    <a:pt x="469" y="31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8"/>
                  </a:lnTo>
                  <a:lnTo>
                    <a:pt x="474" y="26"/>
                  </a:lnTo>
                  <a:lnTo>
                    <a:pt x="474" y="23"/>
                  </a:lnTo>
                  <a:lnTo>
                    <a:pt x="472" y="23"/>
                  </a:lnTo>
                  <a:lnTo>
                    <a:pt x="469" y="23"/>
                  </a:lnTo>
                  <a:lnTo>
                    <a:pt x="467" y="23"/>
                  </a:lnTo>
                  <a:lnTo>
                    <a:pt x="467" y="21"/>
                  </a:lnTo>
                  <a:lnTo>
                    <a:pt x="467" y="18"/>
                  </a:lnTo>
                  <a:lnTo>
                    <a:pt x="469" y="18"/>
                  </a:lnTo>
                  <a:lnTo>
                    <a:pt x="469" y="16"/>
                  </a:lnTo>
                  <a:lnTo>
                    <a:pt x="472" y="16"/>
                  </a:lnTo>
                  <a:lnTo>
                    <a:pt x="472" y="13"/>
                  </a:lnTo>
                  <a:lnTo>
                    <a:pt x="472" y="10"/>
                  </a:lnTo>
                  <a:lnTo>
                    <a:pt x="469" y="8"/>
                  </a:lnTo>
                  <a:lnTo>
                    <a:pt x="467" y="8"/>
                  </a:lnTo>
                  <a:lnTo>
                    <a:pt x="464" y="5"/>
                  </a:lnTo>
                  <a:lnTo>
                    <a:pt x="467" y="5"/>
                  </a:lnTo>
                  <a:lnTo>
                    <a:pt x="469" y="3"/>
                  </a:lnTo>
                  <a:lnTo>
                    <a:pt x="472" y="0"/>
                  </a:lnTo>
                  <a:lnTo>
                    <a:pt x="474" y="3"/>
                  </a:lnTo>
                  <a:lnTo>
                    <a:pt x="477" y="3"/>
                  </a:lnTo>
                  <a:lnTo>
                    <a:pt x="479" y="3"/>
                  </a:lnTo>
                  <a:lnTo>
                    <a:pt x="482" y="3"/>
                  </a:lnTo>
                  <a:lnTo>
                    <a:pt x="485" y="3"/>
                  </a:lnTo>
                  <a:lnTo>
                    <a:pt x="485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0" y="8"/>
                  </a:lnTo>
                  <a:lnTo>
                    <a:pt x="492" y="8"/>
                  </a:lnTo>
                  <a:lnTo>
                    <a:pt x="492" y="10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5" y="21"/>
                  </a:lnTo>
                  <a:lnTo>
                    <a:pt x="495" y="23"/>
                  </a:lnTo>
                  <a:lnTo>
                    <a:pt x="492" y="23"/>
                  </a:lnTo>
                  <a:lnTo>
                    <a:pt x="490" y="26"/>
                  </a:lnTo>
                  <a:lnTo>
                    <a:pt x="490" y="28"/>
                  </a:lnTo>
                  <a:lnTo>
                    <a:pt x="492" y="28"/>
                  </a:lnTo>
                  <a:lnTo>
                    <a:pt x="492" y="31"/>
                  </a:lnTo>
                  <a:lnTo>
                    <a:pt x="492" y="34"/>
                  </a:lnTo>
                  <a:lnTo>
                    <a:pt x="492" y="36"/>
                  </a:lnTo>
                  <a:lnTo>
                    <a:pt x="495" y="36"/>
                  </a:lnTo>
                  <a:lnTo>
                    <a:pt x="497" y="36"/>
                  </a:lnTo>
                  <a:lnTo>
                    <a:pt x="500" y="36"/>
                  </a:lnTo>
                  <a:lnTo>
                    <a:pt x="500" y="34"/>
                  </a:lnTo>
                  <a:lnTo>
                    <a:pt x="503" y="36"/>
                  </a:lnTo>
                  <a:lnTo>
                    <a:pt x="503" y="39"/>
                  </a:lnTo>
                  <a:lnTo>
                    <a:pt x="505" y="39"/>
                  </a:lnTo>
                  <a:lnTo>
                    <a:pt x="508" y="41"/>
                  </a:lnTo>
                  <a:lnTo>
                    <a:pt x="508" y="44"/>
                  </a:lnTo>
                  <a:lnTo>
                    <a:pt x="510" y="44"/>
                  </a:lnTo>
                  <a:lnTo>
                    <a:pt x="510" y="47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05" y="52"/>
                  </a:lnTo>
                  <a:lnTo>
                    <a:pt x="505" y="54"/>
                  </a:lnTo>
                  <a:lnTo>
                    <a:pt x="505" y="57"/>
                  </a:lnTo>
                  <a:lnTo>
                    <a:pt x="505" y="59"/>
                  </a:lnTo>
                  <a:lnTo>
                    <a:pt x="505" y="62"/>
                  </a:lnTo>
                  <a:lnTo>
                    <a:pt x="508" y="62"/>
                  </a:lnTo>
                  <a:lnTo>
                    <a:pt x="508" y="65"/>
                  </a:lnTo>
                  <a:lnTo>
                    <a:pt x="508" y="67"/>
                  </a:lnTo>
                  <a:lnTo>
                    <a:pt x="505" y="67"/>
                  </a:lnTo>
                  <a:lnTo>
                    <a:pt x="505" y="70"/>
                  </a:lnTo>
                  <a:lnTo>
                    <a:pt x="505" y="72"/>
                  </a:lnTo>
                  <a:lnTo>
                    <a:pt x="508" y="72"/>
                  </a:lnTo>
                  <a:lnTo>
                    <a:pt x="508" y="75"/>
                  </a:lnTo>
                  <a:lnTo>
                    <a:pt x="508" y="77"/>
                  </a:lnTo>
                  <a:lnTo>
                    <a:pt x="510" y="77"/>
                  </a:lnTo>
                  <a:lnTo>
                    <a:pt x="510" y="80"/>
                  </a:lnTo>
                  <a:lnTo>
                    <a:pt x="510" y="83"/>
                  </a:lnTo>
                  <a:lnTo>
                    <a:pt x="510" y="85"/>
                  </a:lnTo>
                  <a:lnTo>
                    <a:pt x="510" y="88"/>
                  </a:lnTo>
                  <a:lnTo>
                    <a:pt x="510" y="90"/>
                  </a:lnTo>
                  <a:lnTo>
                    <a:pt x="510" y="93"/>
                  </a:lnTo>
                  <a:lnTo>
                    <a:pt x="513" y="95"/>
                  </a:lnTo>
                  <a:lnTo>
                    <a:pt x="516" y="98"/>
                  </a:lnTo>
                  <a:lnTo>
                    <a:pt x="518" y="101"/>
                  </a:lnTo>
                  <a:lnTo>
                    <a:pt x="521" y="103"/>
                  </a:lnTo>
                  <a:lnTo>
                    <a:pt x="523" y="106"/>
                  </a:lnTo>
                  <a:lnTo>
                    <a:pt x="526" y="108"/>
                  </a:lnTo>
                  <a:lnTo>
                    <a:pt x="526" y="111"/>
                  </a:lnTo>
                  <a:lnTo>
                    <a:pt x="528" y="111"/>
                  </a:lnTo>
                  <a:lnTo>
                    <a:pt x="528" y="114"/>
                  </a:lnTo>
                  <a:lnTo>
                    <a:pt x="531" y="114"/>
                  </a:lnTo>
                  <a:lnTo>
                    <a:pt x="531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4" y="121"/>
                  </a:lnTo>
                  <a:lnTo>
                    <a:pt x="536" y="124"/>
                  </a:lnTo>
                  <a:lnTo>
                    <a:pt x="536" y="126"/>
                  </a:lnTo>
                  <a:lnTo>
                    <a:pt x="539" y="129"/>
                  </a:lnTo>
                  <a:lnTo>
                    <a:pt x="541" y="132"/>
                  </a:lnTo>
                  <a:lnTo>
                    <a:pt x="541" y="134"/>
                  </a:lnTo>
                  <a:lnTo>
                    <a:pt x="544" y="137"/>
                  </a:lnTo>
                  <a:lnTo>
                    <a:pt x="544" y="139"/>
                  </a:lnTo>
                  <a:lnTo>
                    <a:pt x="546" y="139"/>
                  </a:lnTo>
                  <a:lnTo>
                    <a:pt x="546" y="142"/>
                  </a:lnTo>
                  <a:lnTo>
                    <a:pt x="549" y="144"/>
                  </a:lnTo>
                  <a:lnTo>
                    <a:pt x="549" y="147"/>
                  </a:lnTo>
                  <a:lnTo>
                    <a:pt x="552" y="147"/>
                  </a:lnTo>
                  <a:lnTo>
                    <a:pt x="554" y="144"/>
                  </a:lnTo>
                  <a:lnTo>
                    <a:pt x="557" y="147"/>
                  </a:lnTo>
                  <a:lnTo>
                    <a:pt x="559" y="150"/>
                  </a:lnTo>
                  <a:lnTo>
                    <a:pt x="562" y="150"/>
                  </a:lnTo>
                  <a:lnTo>
                    <a:pt x="565" y="150"/>
                  </a:lnTo>
                  <a:lnTo>
                    <a:pt x="567" y="152"/>
                  </a:lnTo>
                  <a:lnTo>
                    <a:pt x="570" y="152"/>
                  </a:lnTo>
                  <a:lnTo>
                    <a:pt x="572" y="152"/>
                  </a:lnTo>
                  <a:lnTo>
                    <a:pt x="575" y="152"/>
                  </a:lnTo>
                  <a:lnTo>
                    <a:pt x="577" y="152"/>
                  </a:lnTo>
                  <a:lnTo>
                    <a:pt x="580" y="152"/>
                  </a:lnTo>
                  <a:lnTo>
                    <a:pt x="583" y="152"/>
                  </a:lnTo>
                  <a:lnTo>
                    <a:pt x="585" y="152"/>
                  </a:lnTo>
                  <a:lnTo>
                    <a:pt x="588" y="152"/>
                  </a:lnTo>
                  <a:lnTo>
                    <a:pt x="588" y="150"/>
                  </a:lnTo>
                  <a:lnTo>
                    <a:pt x="588" y="147"/>
                  </a:lnTo>
                  <a:lnTo>
                    <a:pt x="590" y="147"/>
                  </a:lnTo>
                  <a:lnTo>
                    <a:pt x="590" y="144"/>
                  </a:lnTo>
                  <a:lnTo>
                    <a:pt x="593" y="142"/>
                  </a:lnTo>
                  <a:lnTo>
                    <a:pt x="593" y="144"/>
                  </a:lnTo>
                  <a:lnTo>
                    <a:pt x="595" y="144"/>
                  </a:lnTo>
                  <a:lnTo>
                    <a:pt x="595" y="142"/>
                  </a:lnTo>
                  <a:lnTo>
                    <a:pt x="598" y="139"/>
                  </a:lnTo>
                  <a:lnTo>
                    <a:pt x="601" y="139"/>
                  </a:lnTo>
                  <a:lnTo>
                    <a:pt x="601" y="137"/>
                  </a:lnTo>
                  <a:lnTo>
                    <a:pt x="603" y="137"/>
                  </a:lnTo>
                  <a:lnTo>
                    <a:pt x="603" y="134"/>
                  </a:lnTo>
                  <a:lnTo>
                    <a:pt x="606" y="134"/>
                  </a:lnTo>
                  <a:lnTo>
                    <a:pt x="606" y="132"/>
                  </a:lnTo>
                  <a:lnTo>
                    <a:pt x="608" y="132"/>
                  </a:lnTo>
                  <a:lnTo>
                    <a:pt x="608" y="129"/>
                  </a:lnTo>
                  <a:lnTo>
                    <a:pt x="611" y="129"/>
                  </a:lnTo>
                  <a:lnTo>
                    <a:pt x="614" y="129"/>
                  </a:lnTo>
                  <a:lnTo>
                    <a:pt x="616" y="129"/>
                  </a:lnTo>
                  <a:lnTo>
                    <a:pt x="619" y="129"/>
                  </a:lnTo>
                  <a:lnTo>
                    <a:pt x="619" y="126"/>
                  </a:lnTo>
                  <a:lnTo>
                    <a:pt x="621" y="126"/>
                  </a:lnTo>
                  <a:lnTo>
                    <a:pt x="624" y="124"/>
                  </a:lnTo>
                  <a:lnTo>
                    <a:pt x="626" y="124"/>
                  </a:lnTo>
                  <a:lnTo>
                    <a:pt x="629" y="124"/>
                  </a:lnTo>
                  <a:lnTo>
                    <a:pt x="632" y="121"/>
                  </a:lnTo>
                  <a:lnTo>
                    <a:pt x="634" y="121"/>
                  </a:lnTo>
                  <a:lnTo>
                    <a:pt x="637" y="119"/>
                  </a:lnTo>
                  <a:lnTo>
                    <a:pt x="639" y="116"/>
                  </a:lnTo>
                  <a:lnTo>
                    <a:pt x="639" y="114"/>
                  </a:lnTo>
                  <a:lnTo>
                    <a:pt x="642" y="114"/>
                  </a:lnTo>
                  <a:lnTo>
                    <a:pt x="642" y="111"/>
                  </a:lnTo>
                  <a:lnTo>
                    <a:pt x="644" y="111"/>
                  </a:lnTo>
                  <a:lnTo>
                    <a:pt x="647" y="111"/>
                  </a:lnTo>
                  <a:lnTo>
                    <a:pt x="650" y="111"/>
                  </a:lnTo>
                  <a:lnTo>
                    <a:pt x="652" y="111"/>
                  </a:lnTo>
                  <a:lnTo>
                    <a:pt x="655" y="111"/>
                  </a:lnTo>
                  <a:lnTo>
                    <a:pt x="657" y="111"/>
                  </a:lnTo>
                  <a:lnTo>
                    <a:pt x="657" y="108"/>
                  </a:lnTo>
                  <a:lnTo>
                    <a:pt x="660" y="108"/>
                  </a:lnTo>
                  <a:lnTo>
                    <a:pt x="663" y="108"/>
                  </a:lnTo>
                  <a:lnTo>
                    <a:pt x="665" y="108"/>
                  </a:lnTo>
                  <a:lnTo>
                    <a:pt x="665" y="106"/>
                  </a:lnTo>
                  <a:lnTo>
                    <a:pt x="668" y="103"/>
                  </a:lnTo>
                  <a:lnTo>
                    <a:pt x="670" y="103"/>
                  </a:lnTo>
                  <a:lnTo>
                    <a:pt x="673" y="103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1" y="103"/>
                  </a:lnTo>
                  <a:lnTo>
                    <a:pt x="678" y="106"/>
                  </a:lnTo>
                  <a:lnTo>
                    <a:pt x="678" y="108"/>
                  </a:lnTo>
                  <a:lnTo>
                    <a:pt x="678" y="111"/>
                  </a:lnTo>
                  <a:lnTo>
                    <a:pt x="678" y="114"/>
                  </a:lnTo>
                  <a:lnTo>
                    <a:pt x="678" y="116"/>
                  </a:lnTo>
                  <a:lnTo>
                    <a:pt x="681" y="119"/>
                  </a:lnTo>
                  <a:lnTo>
                    <a:pt x="683" y="121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1" y="126"/>
                  </a:lnTo>
                  <a:lnTo>
                    <a:pt x="691" y="129"/>
                  </a:lnTo>
                  <a:lnTo>
                    <a:pt x="691" y="132"/>
                  </a:lnTo>
                  <a:lnTo>
                    <a:pt x="693" y="13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6" y="137"/>
                  </a:lnTo>
                  <a:lnTo>
                    <a:pt x="699" y="139"/>
                  </a:lnTo>
                  <a:lnTo>
                    <a:pt x="701" y="139"/>
                  </a:lnTo>
                  <a:lnTo>
                    <a:pt x="701" y="142"/>
                  </a:lnTo>
                  <a:lnTo>
                    <a:pt x="704" y="144"/>
                  </a:lnTo>
                  <a:lnTo>
                    <a:pt x="706" y="147"/>
                  </a:lnTo>
                  <a:lnTo>
                    <a:pt x="709" y="150"/>
                  </a:lnTo>
                  <a:lnTo>
                    <a:pt x="712" y="150"/>
                  </a:lnTo>
                  <a:lnTo>
                    <a:pt x="712" y="152"/>
                  </a:lnTo>
                  <a:lnTo>
                    <a:pt x="712" y="155"/>
                  </a:lnTo>
                  <a:lnTo>
                    <a:pt x="714" y="155"/>
                  </a:lnTo>
                  <a:lnTo>
                    <a:pt x="714" y="157"/>
                  </a:lnTo>
                  <a:lnTo>
                    <a:pt x="717" y="160"/>
                  </a:lnTo>
                  <a:lnTo>
                    <a:pt x="719" y="163"/>
                  </a:lnTo>
                  <a:lnTo>
                    <a:pt x="719" y="160"/>
                  </a:lnTo>
                  <a:lnTo>
                    <a:pt x="719" y="157"/>
                  </a:lnTo>
                  <a:lnTo>
                    <a:pt x="722" y="157"/>
                  </a:lnTo>
                  <a:lnTo>
                    <a:pt x="724" y="157"/>
                  </a:lnTo>
                  <a:lnTo>
                    <a:pt x="727" y="157"/>
                  </a:lnTo>
                  <a:lnTo>
                    <a:pt x="730" y="155"/>
                  </a:lnTo>
                  <a:lnTo>
                    <a:pt x="730" y="152"/>
                  </a:lnTo>
                  <a:lnTo>
                    <a:pt x="730" y="150"/>
                  </a:lnTo>
                  <a:lnTo>
                    <a:pt x="730" y="147"/>
                  </a:lnTo>
                  <a:lnTo>
                    <a:pt x="732" y="147"/>
                  </a:lnTo>
                  <a:lnTo>
                    <a:pt x="732" y="144"/>
                  </a:lnTo>
                  <a:lnTo>
                    <a:pt x="735" y="144"/>
                  </a:lnTo>
                  <a:lnTo>
                    <a:pt x="735" y="142"/>
                  </a:lnTo>
                  <a:lnTo>
                    <a:pt x="737" y="142"/>
                  </a:lnTo>
                  <a:lnTo>
                    <a:pt x="735" y="142"/>
                  </a:lnTo>
                  <a:lnTo>
                    <a:pt x="735" y="139"/>
                  </a:lnTo>
                  <a:lnTo>
                    <a:pt x="735" y="137"/>
                  </a:lnTo>
                  <a:lnTo>
                    <a:pt x="735" y="134"/>
                  </a:lnTo>
                  <a:lnTo>
                    <a:pt x="735" y="132"/>
                  </a:lnTo>
                  <a:lnTo>
                    <a:pt x="735" y="129"/>
                  </a:lnTo>
                  <a:lnTo>
                    <a:pt x="735" y="126"/>
                  </a:lnTo>
                  <a:lnTo>
                    <a:pt x="735" y="124"/>
                  </a:lnTo>
                  <a:lnTo>
                    <a:pt x="737" y="121"/>
                  </a:lnTo>
                  <a:lnTo>
                    <a:pt x="735" y="121"/>
                  </a:lnTo>
                  <a:lnTo>
                    <a:pt x="735" y="119"/>
                  </a:lnTo>
                  <a:lnTo>
                    <a:pt x="735" y="116"/>
                  </a:lnTo>
                  <a:lnTo>
                    <a:pt x="737" y="116"/>
                  </a:lnTo>
                  <a:lnTo>
                    <a:pt x="737" y="114"/>
                  </a:lnTo>
                  <a:lnTo>
                    <a:pt x="740" y="114"/>
                  </a:lnTo>
                  <a:lnTo>
                    <a:pt x="740" y="111"/>
                  </a:lnTo>
                  <a:lnTo>
                    <a:pt x="740" y="108"/>
                  </a:lnTo>
                  <a:lnTo>
                    <a:pt x="742" y="108"/>
                  </a:lnTo>
                  <a:lnTo>
                    <a:pt x="742" y="106"/>
                  </a:lnTo>
                  <a:lnTo>
                    <a:pt x="742" y="103"/>
                  </a:lnTo>
                  <a:lnTo>
                    <a:pt x="745" y="103"/>
                  </a:lnTo>
                  <a:lnTo>
                    <a:pt x="748" y="103"/>
                  </a:lnTo>
                  <a:lnTo>
                    <a:pt x="748" y="101"/>
                  </a:lnTo>
                  <a:lnTo>
                    <a:pt x="750" y="101"/>
                  </a:lnTo>
                  <a:lnTo>
                    <a:pt x="750" y="103"/>
                  </a:lnTo>
                  <a:lnTo>
                    <a:pt x="753" y="103"/>
                  </a:lnTo>
                  <a:lnTo>
                    <a:pt x="753" y="101"/>
                  </a:lnTo>
                  <a:lnTo>
                    <a:pt x="755" y="101"/>
                  </a:lnTo>
                  <a:lnTo>
                    <a:pt x="758" y="101"/>
                  </a:lnTo>
                  <a:lnTo>
                    <a:pt x="761" y="101"/>
                  </a:lnTo>
                  <a:lnTo>
                    <a:pt x="761" y="98"/>
                  </a:lnTo>
                  <a:lnTo>
                    <a:pt x="763" y="98"/>
                  </a:lnTo>
                  <a:lnTo>
                    <a:pt x="766" y="98"/>
                  </a:lnTo>
                  <a:lnTo>
                    <a:pt x="768" y="98"/>
                  </a:lnTo>
                  <a:lnTo>
                    <a:pt x="768" y="95"/>
                  </a:lnTo>
                  <a:lnTo>
                    <a:pt x="771" y="95"/>
                  </a:lnTo>
                  <a:lnTo>
                    <a:pt x="773" y="95"/>
                  </a:lnTo>
                  <a:lnTo>
                    <a:pt x="776" y="95"/>
                  </a:lnTo>
                  <a:lnTo>
                    <a:pt x="779" y="95"/>
                  </a:lnTo>
                  <a:lnTo>
                    <a:pt x="779" y="93"/>
                  </a:lnTo>
                  <a:lnTo>
                    <a:pt x="779" y="90"/>
                  </a:lnTo>
                  <a:lnTo>
                    <a:pt x="779" y="88"/>
                  </a:lnTo>
                  <a:lnTo>
                    <a:pt x="781" y="88"/>
                  </a:lnTo>
                  <a:lnTo>
                    <a:pt x="784" y="85"/>
                  </a:lnTo>
                  <a:lnTo>
                    <a:pt x="784" y="83"/>
                  </a:lnTo>
                  <a:lnTo>
                    <a:pt x="786" y="83"/>
                  </a:lnTo>
                  <a:lnTo>
                    <a:pt x="786" y="80"/>
                  </a:lnTo>
                  <a:lnTo>
                    <a:pt x="789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9" y="77"/>
                  </a:lnTo>
                  <a:lnTo>
                    <a:pt x="802" y="77"/>
                  </a:lnTo>
                  <a:lnTo>
                    <a:pt x="804" y="77"/>
                  </a:lnTo>
                  <a:lnTo>
                    <a:pt x="804" y="80"/>
                  </a:lnTo>
                  <a:lnTo>
                    <a:pt x="807" y="80"/>
                  </a:lnTo>
                  <a:lnTo>
                    <a:pt x="810" y="80"/>
                  </a:lnTo>
                  <a:lnTo>
                    <a:pt x="810" y="83"/>
                  </a:lnTo>
                  <a:lnTo>
                    <a:pt x="812" y="83"/>
                  </a:lnTo>
                  <a:lnTo>
                    <a:pt x="815" y="83"/>
                  </a:lnTo>
                  <a:lnTo>
                    <a:pt x="815" y="85"/>
                  </a:lnTo>
                  <a:lnTo>
                    <a:pt x="817" y="85"/>
                  </a:lnTo>
                  <a:lnTo>
                    <a:pt x="817" y="88"/>
                  </a:lnTo>
                  <a:lnTo>
                    <a:pt x="820" y="88"/>
                  </a:lnTo>
                  <a:lnTo>
                    <a:pt x="822" y="88"/>
                  </a:lnTo>
                  <a:lnTo>
                    <a:pt x="822" y="85"/>
                  </a:lnTo>
                  <a:lnTo>
                    <a:pt x="822" y="88"/>
                  </a:lnTo>
                  <a:lnTo>
                    <a:pt x="825" y="88"/>
                  </a:lnTo>
                  <a:lnTo>
                    <a:pt x="825" y="90"/>
                  </a:lnTo>
                  <a:lnTo>
                    <a:pt x="825" y="93"/>
                  </a:lnTo>
                  <a:lnTo>
                    <a:pt x="828" y="93"/>
                  </a:lnTo>
                  <a:lnTo>
                    <a:pt x="830" y="93"/>
                  </a:lnTo>
                  <a:lnTo>
                    <a:pt x="833" y="90"/>
                  </a:lnTo>
                  <a:lnTo>
                    <a:pt x="833" y="93"/>
                  </a:lnTo>
                  <a:lnTo>
                    <a:pt x="835" y="93"/>
                  </a:lnTo>
                  <a:lnTo>
                    <a:pt x="838" y="93"/>
                  </a:lnTo>
                  <a:lnTo>
                    <a:pt x="840" y="95"/>
                  </a:lnTo>
                  <a:lnTo>
                    <a:pt x="840" y="98"/>
                  </a:lnTo>
                  <a:lnTo>
                    <a:pt x="843" y="98"/>
                  </a:lnTo>
                  <a:lnTo>
                    <a:pt x="846" y="98"/>
                  </a:lnTo>
                  <a:lnTo>
                    <a:pt x="848" y="95"/>
                  </a:lnTo>
                  <a:lnTo>
                    <a:pt x="851" y="95"/>
                  </a:lnTo>
                  <a:lnTo>
                    <a:pt x="853" y="95"/>
                  </a:lnTo>
                  <a:lnTo>
                    <a:pt x="856" y="95"/>
                  </a:lnTo>
                  <a:lnTo>
                    <a:pt x="856" y="98"/>
                  </a:lnTo>
                  <a:lnTo>
                    <a:pt x="859" y="98"/>
                  </a:lnTo>
                  <a:lnTo>
                    <a:pt x="861" y="98"/>
                  </a:lnTo>
                  <a:lnTo>
                    <a:pt x="864" y="98"/>
                  </a:lnTo>
                  <a:lnTo>
                    <a:pt x="866" y="98"/>
                  </a:lnTo>
                  <a:lnTo>
                    <a:pt x="869" y="98"/>
                  </a:lnTo>
                  <a:lnTo>
                    <a:pt x="871" y="98"/>
                  </a:lnTo>
                  <a:lnTo>
                    <a:pt x="874" y="98"/>
                  </a:lnTo>
                  <a:lnTo>
                    <a:pt x="877" y="98"/>
                  </a:lnTo>
                  <a:lnTo>
                    <a:pt x="879" y="98"/>
                  </a:lnTo>
                  <a:lnTo>
                    <a:pt x="882" y="95"/>
                  </a:lnTo>
                  <a:lnTo>
                    <a:pt x="884" y="95"/>
                  </a:lnTo>
                  <a:lnTo>
                    <a:pt x="887" y="9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2617" y="1071"/>
              <a:ext cx="619" cy="843"/>
            </a:xfrm>
            <a:custGeom>
              <a:avLst/>
              <a:gdLst/>
              <a:ahLst/>
              <a:cxnLst>
                <a:cxn ang="0">
                  <a:pos x="338" y="730"/>
                </a:cxn>
                <a:cxn ang="0">
                  <a:pos x="327" y="771"/>
                </a:cxn>
                <a:cxn ang="0">
                  <a:pos x="286" y="756"/>
                </a:cxn>
                <a:cxn ang="0">
                  <a:pos x="265" y="776"/>
                </a:cxn>
                <a:cxn ang="0">
                  <a:pos x="219" y="771"/>
                </a:cxn>
                <a:cxn ang="0">
                  <a:pos x="191" y="792"/>
                </a:cxn>
                <a:cxn ang="0">
                  <a:pos x="157" y="815"/>
                </a:cxn>
                <a:cxn ang="0">
                  <a:pos x="124" y="836"/>
                </a:cxn>
                <a:cxn ang="0">
                  <a:pos x="93" y="838"/>
                </a:cxn>
                <a:cxn ang="0">
                  <a:pos x="62" y="820"/>
                </a:cxn>
                <a:cxn ang="0">
                  <a:pos x="38" y="800"/>
                </a:cxn>
                <a:cxn ang="0">
                  <a:pos x="23" y="763"/>
                </a:cxn>
                <a:cxn ang="0">
                  <a:pos x="2" y="730"/>
                </a:cxn>
                <a:cxn ang="0">
                  <a:pos x="36" y="709"/>
                </a:cxn>
                <a:cxn ang="0">
                  <a:pos x="75" y="694"/>
                </a:cxn>
                <a:cxn ang="0">
                  <a:pos x="116" y="709"/>
                </a:cxn>
                <a:cxn ang="0">
                  <a:pos x="154" y="709"/>
                </a:cxn>
                <a:cxn ang="0">
                  <a:pos x="193" y="702"/>
                </a:cxn>
                <a:cxn ang="0">
                  <a:pos x="193" y="678"/>
                </a:cxn>
                <a:cxn ang="0">
                  <a:pos x="214" y="663"/>
                </a:cxn>
                <a:cxn ang="0">
                  <a:pos x="232" y="676"/>
                </a:cxn>
                <a:cxn ang="0">
                  <a:pos x="271" y="671"/>
                </a:cxn>
                <a:cxn ang="0">
                  <a:pos x="309" y="684"/>
                </a:cxn>
                <a:cxn ang="0">
                  <a:pos x="338" y="684"/>
                </a:cxn>
                <a:cxn ang="0">
                  <a:pos x="363" y="671"/>
                </a:cxn>
                <a:cxn ang="0">
                  <a:pos x="394" y="668"/>
                </a:cxn>
                <a:cxn ang="0">
                  <a:pos x="430" y="665"/>
                </a:cxn>
                <a:cxn ang="0">
                  <a:pos x="454" y="645"/>
                </a:cxn>
                <a:cxn ang="0">
                  <a:pos x="490" y="637"/>
                </a:cxn>
                <a:cxn ang="0">
                  <a:pos x="518" y="635"/>
                </a:cxn>
                <a:cxn ang="0">
                  <a:pos x="549" y="611"/>
                </a:cxn>
                <a:cxn ang="0">
                  <a:pos x="585" y="614"/>
                </a:cxn>
                <a:cxn ang="0">
                  <a:pos x="616" y="642"/>
                </a:cxn>
                <a:cxn ang="0">
                  <a:pos x="608" y="673"/>
                </a:cxn>
                <a:cxn ang="0">
                  <a:pos x="577" y="696"/>
                </a:cxn>
                <a:cxn ang="0">
                  <a:pos x="554" y="691"/>
                </a:cxn>
                <a:cxn ang="0">
                  <a:pos x="521" y="707"/>
                </a:cxn>
                <a:cxn ang="0">
                  <a:pos x="485" y="704"/>
                </a:cxn>
                <a:cxn ang="0">
                  <a:pos x="467" y="745"/>
                </a:cxn>
                <a:cxn ang="0">
                  <a:pos x="425" y="738"/>
                </a:cxn>
                <a:cxn ang="0">
                  <a:pos x="371" y="663"/>
                </a:cxn>
                <a:cxn ang="0">
                  <a:pos x="183" y="248"/>
                </a:cxn>
                <a:cxn ang="0">
                  <a:pos x="162" y="284"/>
                </a:cxn>
                <a:cxn ang="0">
                  <a:pos x="144" y="305"/>
                </a:cxn>
                <a:cxn ang="0">
                  <a:pos x="124" y="302"/>
                </a:cxn>
                <a:cxn ang="0">
                  <a:pos x="95" y="286"/>
                </a:cxn>
                <a:cxn ang="0">
                  <a:pos x="51" y="279"/>
                </a:cxn>
                <a:cxn ang="0">
                  <a:pos x="20" y="253"/>
                </a:cxn>
                <a:cxn ang="0">
                  <a:pos x="15" y="225"/>
                </a:cxn>
                <a:cxn ang="0">
                  <a:pos x="44" y="196"/>
                </a:cxn>
                <a:cxn ang="0">
                  <a:pos x="62" y="160"/>
                </a:cxn>
                <a:cxn ang="0">
                  <a:pos x="100" y="147"/>
                </a:cxn>
                <a:cxn ang="0">
                  <a:pos x="124" y="116"/>
                </a:cxn>
                <a:cxn ang="0">
                  <a:pos x="149" y="85"/>
                </a:cxn>
                <a:cxn ang="0">
                  <a:pos x="173" y="54"/>
                </a:cxn>
                <a:cxn ang="0">
                  <a:pos x="201" y="23"/>
                </a:cxn>
                <a:cxn ang="0">
                  <a:pos x="234" y="0"/>
                </a:cxn>
                <a:cxn ang="0">
                  <a:pos x="245" y="39"/>
                </a:cxn>
                <a:cxn ang="0">
                  <a:pos x="247" y="65"/>
                </a:cxn>
                <a:cxn ang="0">
                  <a:pos x="234" y="93"/>
                </a:cxn>
                <a:cxn ang="0">
                  <a:pos x="219" y="124"/>
                </a:cxn>
                <a:cxn ang="0">
                  <a:pos x="196" y="158"/>
                </a:cxn>
                <a:cxn ang="0">
                  <a:pos x="188" y="207"/>
                </a:cxn>
              </a:cxnLst>
              <a:rect l="0" t="0" r="r" b="b"/>
              <a:pathLst>
                <a:path w="619" h="843">
                  <a:moveTo>
                    <a:pt x="387" y="738"/>
                  </a:moveTo>
                  <a:lnTo>
                    <a:pt x="384" y="735"/>
                  </a:lnTo>
                  <a:lnTo>
                    <a:pt x="381" y="738"/>
                  </a:lnTo>
                  <a:lnTo>
                    <a:pt x="379" y="738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1" y="738"/>
                  </a:lnTo>
                  <a:lnTo>
                    <a:pt x="369" y="740"/>
                  </a:lnTo>
                  <a:lnTo>
                    <a:pt x="366" y="740"/>
                  </a:lnTo>
                  <a:lnTo>
                    <a:pt x="363" y="738"/>
                  </a:lnTo>
                  <a:lnTo>
                    <a:pt x="361" y="735"/>
                  </a:lnTo>
                  <a:lnTo>
                    <a:pt x="358" y="733"/>
                  </a:lnTo>
                  <a:lnTo>
                    <a:pt x="356" y="733"/>
                  </a:lnTo>
                  <a:lnTo>
                    <a:pt x="353" y="733"/>
                  </a:lnTo>
                  <a:lnTo>
                    <a:pt x="348" y="730"/>
                  </a:lnTo>
                  <a:lnTo>
                    <a:pt x="345" y="730"/>
                  </a:lnTo>
                  <a:lnTo>
                    <a:pt x="343" y="730"/>
                  </a:lnTo>
                  <a:lnTo>
                    <a:pt x="343" y="727"/>
                  </a:lnTo>
                  <a:lnTo>
                    <a:pt x="343" y="730"/>
                  </a:lnTo>
                  <a:lnTo>
                    <a:pt x="340" y="730"/>
                  </a:lnTo>
                  <a:lnTo>
                    <a:pt x="338" y="730"/>
                  </a:lnTo>
                  <a:lnTo>
                    <a:pt x="338" y="733"/>
                  </a:lnTo>
                  <a:lnTo>
                    <a:pt x="338" y="735"/>
                  </a:lnTo>
                  <a:lnTo>
                    <a:pt x="335" y="735"/>
                  </a:lnTo>
                  <a:lnTo>
                    <a:pt x="335" y="738"/>
                  </a:lnTo>
                  <a:lnTo>
                    <a:pt x="332" y="740"/>
                  </a:lnTo>
                  <a:lnTo>
                    <a:pt x="332" y="743"/>
                  </a:lnTo>
                  <a:lnTo>
                    <a:pt x="330" y="745"/>
                  </a:lnTo>
                  <a:lnTo>
                    <a:pt x="327" y="745"/>
                  </a:lnTo>
                  <a:lnTo>
                    <a:pt x="325" y="745"/>
                  </a:lnTo>
                  <a:lnTo>
                    <a:pt x="325" y="748"/>
                  </a:lnTo>
                  <a:lnTo>
                    <a:pt x="322" y="751"/>
                  </a:lnTo>
                  <a:lnTo>
                    <a:pt x="322" y="753"/>
                  </a:lnTo>
                  <a:lnTo>
                    <a:pt x="322" y="756"/>
                  </a:lnTo>
                  <a:lnTo>
                    <a:pt x="322" y="758"/>
                  </a:lnTo>
                  <a:lnTo>
                    <a:pt x="322" y="761"/>
                  </a:lnTo>
                  <a:lnTo>
                    <a:pt x="325" y="761"/>
                  </a:lnTo>
                  <a:lnTo>
                    <a:pt x="325" y="763"/>
                  </a:lnTo>
                  <a:lnTo>
                    <a:pt x="325" y="766"/>
                  </a:lnTo>
                  <a:lnTo>
                    <a:pt x="327" y="766"/>
                  </a:lnTo>
                  <a:lnTo>
                    <a:pt x="327" y="769"/>
                  </a:lnTo>
                  <a:lnTo>
                    <a:pt x="327" y="771"/>
                  </a:lnTo>
                  <a:lnTo>
                    <a:pt x="325" y="774"/>
                  </a:lnTo>
                  <a:lnTo>
                    <a:pt x="325" y="776"/>
                  </a:lnTo>
                  <a:lnTo>
                    <a:pt x="322" y="776"/>
                  </a:lnTo>
                  <a:lnTo>
                    <a:pt x="320" y="776"/>
                  </a:lnTo>
                  <a:lnTo>
                    <a:pt x="317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4" y="776"/>
                  </a:lnTo>
                  <a:lnTo>
                    <a:pt x="304" y="774"/>
                  </a:lnTo>
                  <a:lnTo>
                    <a:pt x="299" y="771"/>
                  </a:lnTo>
                  <a:lnTo>
                    <a:pt x="296" y="769"/>
                  </a:lnTo>
                  <a:lnTo>
                    <a:pt x="294" y="769"/>
                  </a:lnTo>
                  <a:lnTo>
                    <a:pt x="291" y="766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1"/>
                  </a:lnTo>
                  <a:lnTo>
                    <a:pt x="286" y="761"/>
                  </a:lnTo>
                  <a:lnTo>
                    <a:pt x="286" y="758"/>
                  </a:lnTo>
                  <a:lnTo>
                    <a:pt x="286" y="756"/>
                  </a:lnTo>
                  <a:lnTo>
                    <a:pt x="286" y="753"/>
                  </a:lnTo>
                  <a:lnTo>
                    <a:pt x="286" y="751"/>
                  </a:lnTo>
                  <a:lnTo>
                    <a:pt x="286" y="748"/>
                  </a:lnTo>
                  <a:lnTo>
                    <a:pt x="286" y="745"/>
                  </a:lnTo>
                  <a:lnTo>
                    <a:pt x="283" y="748"/>
                  </a:lnTo>
                  <a:lnTo>
                    <a:pt x="281" y="748"/>
                  </a:lnTo>
                  <a:lnTo>
                    <a:pt x="278" y="748"/>
                  </a:lnTo>
                  <a:lnTo>
                    <a:pt x="278" y="751"/>
                  </a:lnTo>
                  <a:lnTo>
                    <a:pt x="278" y="753"/>
                  </a:lnTo>
                  <a:lnTo>
                    <a:pt x="278" y="756"/>
                  </a:lnTo>
                  <a:lnTo>
                    <a:pt x="276" y="756"/>
                  </a:lnTo>
                  <a:lnTo>
                    <a:pt x="273" y="758"/>
                  </a:lnTo>
                  <a:lnTo>
                    <a:pt x="273" y="761"/>
                  </a:lnTo>
                  <a:lnTo>
                    <a:pt x="271" y="761"/>
                  </a:lnTo>
                  <a:lnTo>
                    <a:pt x="271" y="763"/>
                  </a:lnTo>
                  <a:lnTo>
                    <a:pt x="271" y="766"/>
                  </a:lnTo>
                  <a:lnTo>
                    <a:pt x="268" y="769"/>
                  </a:lnTo>
                  <a:lnTo>
                    <a:pt x="268" y="771"/>
                  </a:lnTo>
                  <a:lnTo>
                    <a:pt x="265" y="771"/>
                  </a:lnTo>
                  <a:lnTo>
                    <a:pt x="265" y="774"/>
                  </a:lnTo>
                  <a:lnTo>
                    <a:pt x="265" y="776"/>
                  </a:lnTo>
                  <a:lnTo>
                    <a:pt x="263" y="776"/>
                  </a:lnTo>
                  <a:lnTo>
                    <a:pt x="263" y="779"/>
                  </a:lnTo>
                  <a:lnTo>
                    <a:pt x="260" y="779"/>
                  </a:lnTo>
                  <a:lnTo>
                    <a:pt x="260" y="782"/>
                  </a:lnTo>
                  <a:lnTo>
                    <a:pt x="258" y="782"/>
                  </a:lnTo>
                  <a:lnTo>
                    <a:pt x="258" y="784"/>
                  </a:lnTo>
                  <a:lnTo>
                    <a:pt x="255" y="784"/>
                  </a:lnTo>
                  <a:lnTo>
                    <a:pt x="252" y="787"/>
                  </a:lnTo>
                  <a:lnTo>
                    <a:pt x="250" y="787"/>
                  </a:lnTo>
                  <a:lnTo>
                    <a:pt x="247" y="787"/>
                  </a:lnTo>
                  <a:lnTo>
                    <a:pt x="245" y="784"/>
                  </a:lnTo>
                  <a:lnTo>
                    <a:pt x="240" y="784"/>
                  </a:lnTo>
                  <a:lnTo>
                    <a:pt x="237" y="784"/>
                  </a:lnTo>
                  <a:lnTo>
                    <a:pt x="237" y="782"/>
                  </a:lnTo>
                  <a:lnTo>
                    <a:pt x="234" y="782"/>
                  </a:lnTo>
                  <a:lnTo>
                    <a:pt x="232" y="779"/>
                  </a:lnTo>
                  <a:lnTo>
                    <a:pt x="232" y="776"/>
                  </a:lnTo>
                  <a:lnTo>
                    <a:pt x="229" y="776"/>
                  </a:lnTo>
                  <a:lnTo>
                    <a:pt x="224" y="774"/>
                  </a:lnTo>
                  <a:lnTo>
                    <a:pt x="222" y="771"/>
                  </a:lnTo>
                  <a:lnTo>
                    <a:pt x="219" y="771"/>
                  </a:lnTo>
                  <a:lnTo>
                    <a:pt x="216" y="771"/>
                  </a:lnTo>
                  <a:lnTo>
                    <a:pt x="214" y="771"/>
                  </a:lnTo>
                  <a:lnTo>
                    <a:pt x="211" y="769"/>
                  </a:lnTo>
                  <a:lnTo>
                    <a:pt x="209" y="769"/>
                  </a:lnTo>
                  <a:lnTo>
                    <a:pt x="206" y="769"/>
                  </a:lnTo>
                  <a:lnTo>
                    <a:pt x="203" y="771"/>
                  </a:lnTo>
                  <a:lnTo>
                    <a:pt x="201" y="771"/>
                  </a:lnTo>
                  <a:lnTo>
                    <a:pt x="198" y="774"/>
                  </a:lnTo>
                  <a:lnTo>
                    <a:pt x="196" y="774"/>
                  </a:lnTo>
                  <a:lnTo>
                    <a:pt x="193" y="774"/>
                  </a:lnTo>
                  <a:lnTo>
                    <a:pt x="191" y="776"/>
                  </a:lnTo>
                  <a:lnTo>
                    <a:pt x="188" y="776"/>
                  </a:lnTo>
                  <a:lnTo>
                    <a:pt x="185" y="779"/>
                  </a:lnTo>
                  <a:lnTo>
                    <a:pt x="183" y="779"/>
                  </a:lnTo>
                  <a:lnTo>
                    <a:pt x="183" y="782"/>
                  </a:lnTo>
                  <a:lnTo>
                    <a:pt x="185" y="782"/>
                  </a:lnTo>
                  <a:lnTo>
                    <a:pt x="185" y="784"/>
                  </a:lnTo>
                  <a:lnTo>
                    <a:pt x="185" y="787"/>
                  </a:lnTo>
                  <a:lnTo>
                    <a:pt x="188" y="789"/>
                  </a:lnTo>
                  <a:lnTo>
                    <a:pt x="188" y="792"/>
                  </a:lnTo>
                  <a:lnTo>
                    <a:pt x="191" y="792"/>
                  </a:lnTo>
                  <a:lnTo>
                    <a:pt x="193" y="794"/>
                  </a:lnTo>
                  <a:lnTo>
                    <a:pt x="191" y="797"/>
                  </a:lnTo>
                  <a:lnTo>
                    <a:pt x="188" y="797"/>
                  </a:lnTo>
                  <a:lnTo>
                    <a:pt x="188" y="800"/>
                  </a:lnTo>
                  <a:lnTo>
                    <a:pt x="185" y="800"/>
                  </a:lnTo>
                  <a:lnTo>
                    <a:pt x="183" y="800"/>
                  </a:lnTo>
                  <a:lnTo>
                    <a:pt x="180" y="800"/>
                  </a:lnTo>
                  <a:lnTo>
                    <a:pt x="178" y="800"/>
                  </a:lnTo>
                  <a:lnTo>
                    <a:pt x="175" y="800"/>
                  </a:lnTo>
                  <a:lnTo>
                    <a:pt x="173" y="800"/>
                  </a:lnTo>
                  <a:lnTo>
                    <a:pt x="173" y="802"/>
                  </a:lnTo>
                  <a:lnTo>
                    <a:pt x="170" y="802"/>
                  </a:lnTo>
                  <a:lnTo>
                    <a:pt x="167" y="802"/>
                  </a:lnTo>
                  <a:lnTo>
                    <a:pt x="167" y="805"/>
                  </a:lnTo>
                  <a:lnTo>
                    <a:pt x="165" y="805"/>
                  </a:lnTo>
                  <a:lnTo>
                    <a:pt x="162" y="805"/>
                  </a:lnTo>
                  <a:lnTo>
                    <a:pt x="160" y="807"/>
                  </a:lnTo>
                  <a:lnTo>
                    <a:pt x="160" y="810"/>
                  </a:lnTo>
                  <a:lnTo>
                    <a:pt x="160" y="812"/>
                  </a:lnTo>
                  <a:lnTo>
                    <a:pt x="160" y="815"/>
                  </a:lnTo>
                  <a:lnTo>
                    <a:pt x="157" y="815"/>
                  </a:lnTo>
                  <a:lnTo>
                    <a:pt x="157" y="818"/>
                  </a:lnTo>
                  <a:lnTo>
                    <a:pt x="154" y="818"/>
                  </a:lnTo>
                  <a:lnTo>
                    <a:pt x="152" y="820"/>
                  </a:lnTo>
                  <a:lnTo>
                    <a:pt x="149" y="820"/>
                  </a:lnTo>
                  <a:lnTo>
                    <a:pt x="149" y="823"/>
                  </a:lnTo>
                  <a:lnTo>
                    <a:pt x="147" y="823"/>
                  </a:lnTo>
                  <a:lnTo>
                    <a:pt x="147" y="825"/>
                  </a:lnTo>
                  <a:lnTo>
                    <a:pt x="147" y="828"/>
                  </a:lnTo>
                  <a:lnTo>
                    <a:pt x="144" y="828"/>
                  </a:lnTo>
                  <a:lnTo>
                    <a:pt x="144" y="831"/>
                  </a:lnTo>
                  <a:lnTo>
                    <a:pt x="142" y="831"/>
                  </a:lnTo>
                  <a:lnTo>
                    <a:pt x="139" y="831"/>
                  </a:lnTo>
                  <a:lnTo>
                    <a:pt x="136" y="831"/>
                  </a:lnTo>
                  <a:lnTo>
                    <a:pt x="136" y="833"/>
                  </a:lnTo>
                  <a:lnTo>
                    <a:pt x="136" y="836"/>
                  </a:lnTo>
                  <a:lnTo>
                    <a:pt x="134" y="836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6" y="838"/>
                  </a:lnTo>
                  <a:lnTo>
                    <a:pt x="124" y="838"/>
                  </a:lnTo>
                  <a:lnTo>
                    <a:pt x="124" y="836"/>
                  </a:lnTo>
                  <a:lnTo>
                    <a:pt x="124" y="838"/>
                  </a:lnTo>
                  <a:lnTo>
                    <a:pt x="121" y="838"/>
                  </a:lnTo>
                  <a:lnTo>
                    <a:pt x="118" y="838"/>
                  </a:lnTo>
                  <a:lnTo>
                    <a:pt x="118" y="841"/>
                  </a:lnTo>
                  <a:lnTo>
                    <a:pt x="121" y="841"/>
                  </a:lnTo>
                  <a:lnTo>
                    <a:pt x="121" y="843"/>
                  </a:lnTo>
                  <a:lnTo>
                    <a:pt x="118" y="843"/>
                  </a:lnTo>
                  <a:lnTo>
                    <a:pt x="116" y="843"/>
                  </a:lnTo>
                  <a:lnTo>
                    <a:pt x="113" y="843"/>
                  </a:lnTo>
                  <a:lnTo>
                    <a:pt x="113" y="841"/>
                  </a:lnTo>
                  <a:lnTo>
                    <a:pt x="111" y="841"/>
                  </a:lnTo>
                  <a:lnTo>
                    <a:pt x="111" y="843"/>
                  </a:lnTo>
                  <a:lnTo>
                    <a:pt x="111" y="841"/>
                  </a:lnTo>
                  <a:lnTo>
                    <a:pt x="108" y="841"/>
                  </a:lnTo>
                  <a:lnTo>
                    <a:pt x="105" y="838"/>
                  </a:lnTo>
                  <a:lnTo>
                    <a:pt x="103" y="838"/>
                  </a:lnTo>
                  <a:lnTo>
                    <a:pt x="100" y="838"/>
                  </a:lnTo>
                  <a:lnTo>
                    <a:pt x="100" y="836"/>
                  </a:lnTo>
                  <a:lnTo>
                    <a:pt x="98" y="836"/>
                  </a:lnTo>
                  <a:lnTo>
                    <a:pt x="95" y="838"/>
                  </a:lnTo>
                  <a:lnTo>
                    <a:pt x="93" y="838"/>
                  </a:lnTo>
                  <a:lnTo>
                    <a:pt x="93" y="836"/>
                  </a:lnTo>
                  <a:lnTo>
                    <a:pt x="93" y="833"/>
                  </a:lnTo>
                  <a:lnTo>
                    <a:pt x="90" y="833"/>
                  </a:lnTo>
                  <a:lnTo>
                    <a:pt x="87" y="833"/>
                  </a:lnTo>
                  <a:lnTo>
                    <a:pt x="87" y="836"/>
                  </a:lnTo>
                  <a:lnTo>
                    <a:pt x="85" y="836"/>
                  </a:lnTo>
                  <a:lnTo>
                    <a:pt x="82" y="836"/>
                  </a:lnTo>
                  <a:lnTo>
                    <a:pt x="82" y="833"/>
                  </a:lnTo>
                  <a:lnTo>
                    <a:pt x="82" y="831"/>
                  </a:lnTo>
                  <a:lnTo>
                    <a:pt x="80" y="831"/>
                  </a:lnTo>
                  <a:lnTo>
                    <a:pt x="77" y="831"/>
                  </a:lnTo>
                  <a:lnTo>
                    <a:pt x="77" y="828"/>
                  </a:lnTo>
                  <a:lnTo>
                    <a:pt x="75" y="828"/>
                  </a:lnTo>
                  <a:lnTo>
                    <a:pt x="72" y="828"/>
                  </a:lnTo>
                  <a:lnTo>
                    <a:pt x="72" y="825"/>
                  </a:lnTo>
                  <a:lnTo>
                    <a:pt x="69" y="825"/>
                  </a:lnTo>
                  <a:lnTo>
                    <a:pt x="69" y="823"/>
                  </a:lnTo>
                  <a:lnTo>
                    <a:pt x="67" y="823"/>
                  </a:lnTo>
                  <a:lnTo>
                    <a:pt x="64" y="823"/>
                  </a:lnTo>
                  <a:lnTo>
                    <a:pt x="64" y="820"/>
                  </a:lnTo>
                  <a:lnTo>
                    <a:pt x="62" y="820"/>
                  </a:lnTo>
                  <a:lnTo>
                    <a:pt x="59" y="820"/>
                  </a:lnTo>
                  <a:lnTo>
                    <a:pt x="56" y="820"/>
                  </a:lnTo>
                  <a:lnTo>
                    <a:pt x="54" y="820"/>
                  </a:lnTo>
                  <a:lnTo>
                    <a:pt x="51" y="820"/>
                  </a:lnTo>
                  <a:lnTo>
                    <a:pt x="49" y="820"/>
                  </a:lnTo>
                  <a:lnTo>
                    <a:pt x="46" y="820"/>
                  </a:lnTo>
                  <a:lnTo>
                    <a:pt x="44" y="820"/>
                  </a:lnTo>
                  <a:lnTo>
                    <a:pt x="41" y="820"/>
                  </a:lnTo>
                  <a:lnTo>
                    <a:pt x="38" y="820"/>
                  </a:lnTo>
                  <a:lnTo>
                    <a:pt x="36" y="820"/>
                  </a:lnTo>
                  <a:lnTo>
                    <a:pt x="36" y="818"/>
                  </a:lnTo>
                  <a:lnTo>
                    <a:pt x="36" y="815"/>
                  </a:lnTo>
                  <a:lnTo>
                    <a:pt x="38" y="815"/>
                  </a:lnTo>
                  <a:lnTo>
                    <a:pt x="38" y="812"/>
                  </a:lnTo>
                  <a:lnTo>
                    <a:pt x="38" y="810"/>
                  </a:lnTo>
                  <a:lnTo>
                    <a:pt x="41" y="810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2"/>
                  </a:lnTo>
                  <a:lnTo>
                    <a:pt x="38" y="802"/>
                  </a:lnTo>
                  <a:lnTo>
                    <a:pt x="38" y="800"/>
                  </a:lnTo>
                  <a:lnTo>
                    <a:pt x="38" y="797"/>
                  </a:lnTo>
                  <a:lnTo>
                    <a:pt x="38" y="794"/>
                  </a:lnTo>
                  <a:lnTo>
                    <a:pt x="38" y="792"/>
                  </a:lnTo>
                  <a:lnTo>
                    <a:pt x="41" y="792"/>
                  </a:lnTo>
                  <a:lnTo>
                    <a:pt x="41" y="789"/>
                  </a:lnTo>
                  <a:lnTo>
                    <a:pt x="44" y="787"/>
                  </a:lnTo>
                  <a:lnTo>
                    <a:pt x="44" y="784"/>
                  </a:lnTo>
                  <a:lnTo>
                    <a:pt x="44" y="782"/>
                  </a:lnTo>
                  <a:lnTo>
                    <a:pt x="41" y="776"/>
                  </a:lnTo>
                  <a:lnTo>
                    <a:pt x="41" y="774"/>
                  </a:lnTo>
                  <a:lnTo>
                    <a:pt x="41" y="771"/>
                  </a:lnTo>
                  <a:lnTo>
                    <a:pt x="38" y="771"/>
                  </a:lnTo>
                  <a:lnTo>
                    <a:pt x="38" y="769"/>
                  </a:lnTo>
                  <a:lnTo>
                    <a:pt x="36" y="769"/>
                  </a:lnTo>
                  <a:lnTo>
                    <a:pt x="33" y="769"/>
                  </a:lnTo>
                  <a:lnTo>
                    <a:pt x="31" y="769"/>
                  </a:lnTo>
                  <a:lnTo>
                    <a:pt x="28" y="769"/>
                  </a:lnTo>
                  <a:lnTo>
                    <a:pt x="28" y="766"/>
                  </a:lnTo>
                  <a:lnTo>
                    <a:pt x="26" y="766"/>
                  </a:lnTo>
                  <a:lnTo>
                    <a:pt x="23" y="766"/>
                  </a:lnTo>
                  <a:lnTo>
                    <a:pt x="23" y="763"/>
                  </a:lnTo>
                  <a:lnTo>
                    <a:pt x="20" y="761"/>
                  </a:lnTo>
                  <a:lnTo>
                    <a:pt x="23" y="761"/>
                  </a:lnTo>
                  <a:lnTo>
                    <a:pt x="23" y="758"/>
                  </a:lnTo>
                  <a:lnTo>
                    <a:pt x="23" y="756"/>
                  </a:lnTo>
                  <a:lnTo>
                    <a:pt x="20" y="756"/>
                  </a:lnTo>
                  <a:lnTo>
                    <a:pt x="20" y="753"/>
                  </a:lnTo>
                  <a:lnTo>
                    <a:pt x="18" y="753"/>
                  </a:lnTo>
                  <a:lnTo>
                    <a:pt x="15" y="753"/>
                  </a:lnTo>
                  <a:lnTo>
                    <a:pt x="15" y="751"/>
                  </a:lnTo>
                  <a:lnTo>
                    <a:pt x="13" y="751"/>
                  </a:lnTo>
                  <a:lnTo>
                    <a:pt x="13" y="748"/>
                  </a:lnTo>
                  <a:lnTo>
                    <a:pt x="13" y="745"/>
                  </a:lnTo>
                  <a:lnTo>
                    <a:pt x="10" y="743"/>
                  </a:lnTo>
                  <a:lnTo>
                    <a:pt x="7" y="740"/>
                  </a:lnTo>
                  <a:lnTo>
                    <a:pt x="5" y="740"/>
                  </a:lnTo>
                  <a:lnTo>
                    <a:pt x="2" y="738"/>
                  </a:lnTo>
                  <a:lnTo>
                    <a:pt x="2" y="735"/>
                  </a:lnTo>
                  <a:lnTo>
                    <a:pt x="0" y="735"/>
                  </a:lnTo>
                  <a:lnTo>
                    <a:pt x="0" y="733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2" y="727"/>
                  </a:lnTo>
                  <a:lnTo>
                    <a:pt x="5" y="725"/>
                  </a:lnTo>
                  <a:lnTo>
                    <a:pt x="7" y="725"/>
                  </a:lnTo>
                  <a:lnTo>
                    <a:pt x="7" y="722"/>
                  </a:lnTo>
                  <a:lnTo>
                    <a:pt x="7" y="725"/>
                  </a:lnTo>
                  <a:lnTo>
                    <a:pt x="10" y="725"/>
                  </a:lnTo>
                  <a:lnTo>
                    <a:pt x="13" y="725"/>
                  </a:lnTo>
                  <a:lnTo>
                    <a:pt x="15" y="725"/>
                  </a:lnTo>
                  <a:lnTo>
                    <a:pt x="18" y="725"/>
                  </a:lnTo>
                  <a:lnTo>
                    <a:pt x="20" y="725"/>
                  </a:lnTo>
                  <a:lnTo>
                    <a:pt x="23" y="725"/>
                  </a:lnTo>
                  <a:lnTo>
                    <a:pt x="23" y="722"/>
                  </a:lnTo>
                  <a:lnTo>
                    <a:pt x="26" y="722"/>
                  </a:lnTo>
                  <a:lnTo>
                    <a:pt x="26" y="720"/>
                  </a:lnTo>
                  <a:lnTo>
                    <a:pt x="28" y="720"/>
                  </a:lnTo>
                  <a:lnTo>
                    <a:pt x="28" y="717"/>
                  </a:lnTo>
                  <a:lnTo>
                    <a:pt x="31" y="717"/>
                  </a:lnTo>
                  <a:lnTo>
                    <a:pt x="31" y="714"/>
                  </a:lnTo>
                  <a:lnTo>
                    <a:pt x="33" y="714"/>
                  </a:lnTo>
                  <a:lnTo>
                    <a:pt x="33" y="712"/>
                  </a:lnTo>
                  <a:lnTo>
                    <a:pt x="36" y="709"/>
                  </a:lnTo>
                  <a:lnTo>
                    <a:pt x="38" y="709"/>
                  </a:lnTo>
                  <a:lnTo>
                    <a:pt x="38" y="707"/>
                  </a:lnTo>
                  <a:lnTo>
                    <a:pt x="41" y="707"/>
                  </a:lnTo>
                  <a:lnTo>
                    <a:pt x="41" y="704"/>
                  </a:lnTo>
                  <a:lnTo>
                    <a:pt x="44" y="704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9" y="702"/>
                  </a:lnTo>
                  <a:lnTo>
                    <a:pt x="51" y="699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9" y="699"/>
                  </a:lnTo>
                  <a:lnTo>
                    <a:pt x="62" y="696"/>
                  </a:lnTo>
                  <a:lnTo>
                    <a:pt x="64" y="696"/>
                  </a:lnTo>
                  <a:lnTo>
                    <a:pt x="64" y="694"/>
                  </a:lnTo>
                  <a:lnTo>
                    <a:pt x="67" y="694"/>
                  </a:lnTo>
                  <a:lnTo>
                    <a:pt x="67" y="691"/>
                  </a:lnTo>
                  <a:lnTo>
                    <a:pt x="69" y="691"/>
                  </a:lnTo>
                  <a:lnTo>
                    <a:pt x="69" y="694"/>
                  </a:lnTo>
                  <a:lnTo>
                    <a:pt x="72" y="694"/>
                  </a:lnTo>
                  <a:lnTo>
                    <a:pt x="75" y="694"/>
                  </a:lnTo>
                  <a:lnTo>
                    <a:pt x="75" y="696"/>
                  </a:lnTo>
                  <a:lnTo>
                    <a:pt x="77" y="696"/>
                  </a:lnTo>
                  <a:lnTo>
                    <a:pt x="80" y="696"/>
                  </a:lnTo>
                  <a:lnTo>
                    <a:pt x="82" y="696"/>
                  </a:lnTo>
                  <a:lnTo>
                    <a:pt x="82" y="699"/>
                  </a:lnTo>
                  <a:lnTo>
                    <a:pt x="85" y="699"/>
                  </a:lnTo>
                  <a:lnTo>
                    <a:pt x="87" y="699"/>
                  </a:lnTo>
                  <a:lnTo>
                    <a:pt x="87" y="702"/>
                  </a:lnTo>
                  <a:lnTo>
                    <a:pt x="90" y="702"/>
                  </a:lnTo>
                  <a:lnTo>
                    <a:pt x="90" y="704"/>
                  </a:lnTo>
                  <a:lnTo>
                    <a:pt x="93" y="704"/>
                  </a:lnTo>
                  <a:lnTo>
                    <a:pt x="95" y="704"/>
                  </a:lnTo>
                  <a:lnTo>
                    <a:pt x="95" y="707"/>
                  </a:lnTo>
                  <a:lnTo>
                    <a:pt x="98" y="707"/>
                  </a:lnTo>
                  <a:lnTo>
                    <a:pt x="100" y="707"/>
                  </a:lnTo>
                  <a:lnTo>
                    <a:pt x="103" y="707"/>
                  </a:lnTo>
                  <a:lnTo>
                    <a:pt x="105" y="709"/>
                  </a:lnTo>
                  <a:lnTo>
                    <a:pt x="108" y="709"/>
                  </a:lnTo>
                  <a:lnTo>
                    <a:pt x="111" y="709"/>
                  </a:lnTo>
                  <a:lnTo>
                    <a:pt x="113" y="709"/>
                  </a:lnTo>
                  <a:lnTo>
                    <a:pt x="116" y="709"/>
                  </a:lnTo>
                  <a:lnTo>
                    <a:pt x="118" y="709"/>
                  </a:lnTo>
                  <a:lnTo>
                    <a:pt x="121" y="709"/>
                  </a:lnTo>
                  <a:lnTo>
                    <a:pt x="124" y="709"/>
                  </a:lnTo>
                  <a:lnTo>
                    <a:pt x="126" y="709"/>
                  </a:lnTo>
                  <a:lnTo>
                    <a:pt x="126" y="712"/>
                  </a:lnTo>
                  <a:lnTo>
                    <a:pt x="129" y="712"/>
                  </a:lnTo>
                  <a:lnTo>
                    <a:pt x="129" y="714"/>
                  </a:lnTo>
                  <a:lnTo>
                    <a:pt x="131" y="714"/>
                  </a:lnTo>
                  <a:lnTo>
                    <a:pt x="131" y="717"/>
                  </a:lnTo>
                  <a:lnTo>
                    <a:pt x="134" y="717"/>
                  </a:lnTo>
                  <a:lnTo>
                    <a:pt x="134" y="720"/>
                  </a:lnTo>
                  <a:lnTo>
                    <a:pt x="136" y="720"/>
                  </a:lnTo>
                  <a:lnTo>
                    <a:pt x="139" y="720"/>
                  </a:lnTo>
                  <a:lnTo>
                    <a:pt x="142" y="717"/>
                  </a:lnTo>
                  <a:lnTo>
                    <a:pt x="144" y="717"/>
                  </a:lnTo>
                  <a:lnTo>
                    <a:pt x="147" y="714"/>
                  </a:lnTo>
                  <a:lnTo>
                    <a:pt x="149" y="714"/>
                  </a:lnTo>
                  <a:lnTo>
                    <a:pt x="149" y="712"/>
                  </a:lnTo>
                  <a:lnTo>
                    <a:pt x="152" y="712"/>
                  </a:lnTo>
                  <a:lnTo>
                    <a:pt x="152" y="709"/>
                  </a:lnTo>
                  <a:lnTo>
                    <a:pt x="154" y="709"/>
                  </a:lnTo>
                  <a:lnTo>
                    <a:pt x="157" y="709"/>
                  </a:lnTo>
                  <a:lnTo>
                    <a:pt x="160" y="709"/>
                  </a:lnTo>
                  <a:lnTo>
                    <a:pt x="162" y="709"/>
                  </a:lnTo>
                  <a:lnTo>
                    <a:pt x="165" y="709"/>
                  </a:lnTo>
                  <a:lnTo>
                    <a:pt x="167" y="709"/>
                  </a:lnTo>
                  <a:lnTo>
                    <a:pt x="170" y="709"/>
                  </a:lnTo>
                  <a:lnTo>
                    <a:pt x="170" y="707"/>
                  </a:lnTo>
                  <a:lnTo>
                    <a:pt x="170" y="709"/>
                  </a:lnTo>
                  <a:lnTo>
                    <a:pt x="173" y="709"/>
                  </a:lnTo>
                  <a:lnTo>
                    <a:pt x="173" y="707"/>
                  </a:lnTo>
                  <a:lnTo>
                    <a:pt x="175" y="707"/>
                  </a:lnTo>
                  <a:lnTo>
                    <a:pt x="178" y="707"/>
                  </a:lnTo>
                  <a:lnTo>
                    <a:pt x="180" y="707"/>
                  </a:lnTo>
                  <a:lnTo>
                    <a:pt x="183" y="704"/>
                  </a:lnTo>
                  <a:lnTo>
                    <a:pt x="185" y="704"/>
                  </a:lnTo>
                  <a:lnTo>
                    <a:pt x="188" y="704"/>
                  </a:lnTo>
                  <a:lnTo>
                    <a:pt x="188" y="707"/>
                  </a:lnTo>
                  <a:lnTo>
                    <a:pt x="191" y="707"/>
                  </a:lnTo>
                  <a:lnTo>
                    <a:pt x="191" y="704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6" y="702"/>
                  </a:lnTo>
                  <a:lnTo>
                    <a:pt x="196" y="699"/>
                  </a:lnTo>
                  <a:lnTo>
                    <a:pt x="198" y="699"/>
                  </a:lnTo>
                  <a:lnTo>
                    <a:pt x="198" y="696"/>
                  </a:lnTo>
                  <a:lnTo>
                    <a:pt x="198" y="694"/>
                  </a:lnTo>
                  <a:lnTo>
                    <a:pt x="201" y="694"/>
                  </a:lnTo>
                  <a:lnTo>
                    <a:pt x="201" y="691"/>
                  </a:lnTo>
                  <a:lnTo>
                    <a:pt x="201" y="689"/>
                  </a:lnTo>
                  <a:lnTo>
                    <a:pt x="203" y="689"/>
                  </a:lnTo>
                  <a:lnTo>
                    <a:pt x="201" y="689"/>
                  </a:lnTo>
                  <a:lnTo>
                    <a:pt x="201" y="686"/>
                  </a:lnTo>
                  <a:lnTo>
                    <a:pt x="203" y="686"/>
                  </a:lnTo>
                  <a:lnTo>
                    <a:pt x="203" y="684"/>
                  </a:lnTo>
                  <a:lnTo>
                    <a:pt x="203" y="681"/>
                  </a:lnTo>
                  <a:lnTo>
                    <a:pt x="201" y="681"/>
                  </a:lnTo>
                  <a:lnTo>
                    <a:pt x="201" y="678"/>
                  </a:lnTo>
                  <a:lnTo>
                    <a:pt x="198" y="678"/>
                  </a:lnTo>
                  <a:lnTo>
                    <a:pt x="198" y="681"/>
                  </a:lnTo>
                  <a:lnTo>
                    <a:pt x="198" y="678"/>
                  </a:lnTo>
                  <a:lnTo>
                    <a:pt x="196" y="678"/>
                  </a:lnTo>
                  <a:lnTo>
                    <a:pt x="193" y="678"/>
                  </a:lnTo>
                  <a:lnTo>
                    <a:pt x="193" y="676"/>
                  </a:lnTo>
                  <a:lnTo>
                    <a:pt x="193" y="673"/>
                  </a:lnTo>
                  <a:lnTo>
                    <a:pt x="193" y="671"/>
                  </a:lnTo>
                  <a:lnTo>
                    <a:pt x="193" y="668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3"/>
                  </a:lnTo>
                  <a:lnTo>
                    <a:pt x="191" y="660"/>
                  </a:lnTo>
                  <a:lnTo>
                    <a:pt x="193" y="660"/>
                  </a:lnTo>
                  <a:lnTo>
                    <a:pt x="196" y="663"/>
                  </a:lnTo>
                  <a:lnTo>
                    <a:pt x="196" y="665"/>
                  </a:lnTo>
                  <a:lnTo>
                    <a:pt x="198" y="665"/>
                  </a:lnTo>
                  <a:lnTo>
                    <a:pt x="201" y="665"/>
                  </a:lnTo>
                  <a:lnTo>
                    <a:pt x="203" y="665"/>
                  </a:lnTo>
                  <a:lnTo>
                    <a:pt x="206" y="665"/>
                  </a:lnTo>
                  <a:lnTo>
                    <a:pt x="209" y="665"/>
                  </a:lnTo>
                  <a:lnTo>
                    <a:pt x="209" y="663"/>
                  </a:lnTo>
                  <a:lnTo>
                    <a:pt x="211" y="663"/>
                  </a:lnTo>
                  <a:lnTo>
                    <a:pt x="211" y="660"/>
                  </a:lnTo>
                  <a:lnTo>
                    <a:pt x="214" y="660"/>
                  </a:lnTo>
                  <a:lnTo>
                    <a:pt x="214" y="663"/>
                  </a:lnTo>
                  <a:lnTo>
                    <a:pt x="214" y="665"/>
                  </a:lnTo>
                  <a:lnTo>
                    <a:pt x="216" y="665"/>
                  </a:lnTo>
                  <a:lnTo>
                    <a:pt x="214" y="665"/>
                  </a:lnTo>
                  <a:lnTo>
                    <a:pt x="214" y="668"/>
                  </a:lnTo>
                  <a:lnTo>
                    <a:pt x="214" y="671"/>
                  </a:lnTo>
                  <a:lnTo>
                    <a:pt x="216" y="671"/>
                  </a:lnTo>
                  <a:lnTo>
                    <a:pt x="216" y="673"/>
                  </a:lnTo>
                  <a:lnTo>
                    <a:pt x="219" y="673"/>
                  </a:lnTo>
                  <a:lnTo>
                    <a:pt x="222" y="673"/>
                  </a:lnTo>
                  <a:lnTo>
                    <a:pt x="224" y="673"/>
                  </a:lnTo>
                  <a:lnTo>
                    <a:pt x="224" y="671"/>
                  </a:lnTo>
                  <a:lnTo>
                    <a:pt x="227" y="671"/>
                  </a:lnTo>
                  <a:lnTo>
                    <a:pt x="227" y="673"/>
                  </a:lnTo>
                  <a:lnTo>
                    <a:pt x="229" y="671"/>
                  </a:lnTo>
                  <a:lnTo>
                    <a:pt x="229" y="673"/>
                  </a:lnTo>
                  <a:lnTo>
                    <a:pt x="229" y="671"/>
                  </a:lnTo>
                  <a:lnTo>
                    <a:pt x="232" y="671"/>
                  </a:lnTo>
                  <a:lnTo>
                    <a:pt x="232" y="673"/>
                  </a:lnTo>
                  <a:lnTo>
                    <a:pt x="229" y="673"/>
                  </a:lnTo>
                  <a:lnTo>
                    <a:pt x="232" y="673"/>
                  </a:lnTo>
                  <a:lnTo>
                    <a:pt x="232" y="676"/>
                  </a:lnTo>
                  <a:lnTo>
                    <a:pt x="234" y="676"/>
                  </a:lnTo>
                  <a:lnTo>
                    <a:pt x="237" y="676"/>
                  </a:lnTo>
                  <a:lnTo>
                    <a:pt x="240" y="676"/>
                  </a:lnTo>
                  <a:lnTo>
                    <a:pt x="240" y="673"/>
                  </a:lnTo>
                  <a:lnTo>
                    <a:pt x="242" y="673"/>
                  </a:lnTo>
                  <a:lnTo>
                    <a:pt x="245" y="673"/>
                  </a:lnTo>
                  <a:lnTo>
                    <a:pt x="247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5" y="673"/>
                  </a:lnTo>
                  <a:lnTo>
                    <a:pt x="255" y="671"/>
                  </a:lnTo>
                  <a:lnTo>
                    <a:pt x="255" y="668"/>
                  </a:lnTo>
                  <a:lnTo>
                    <a:pt x="255" y="671"/>
                  </a:lnTo>
                  <a:lnTo>
                    <a:pt x="258" y="671"/>
                  </a:lnTo>
                  <a:lnTo>
                    <a:pt x="260" y="671"/>
                  </a:lnTo>
                  <a:lnTo>
                    <a:pt x="263" y="671"/>
                  </a:lnTo>
                  <a:lnTo>
                    <a:pt x="265" y="671"/>
                  </a:lnTo>
                  <a:lnTo>
                    <a:pt x="268" y="671"/>
                  </a:lnTo>
                  <a:lnTo>
                    <a:pt x="271" y="671"/>
                  </a:lnTo>
                  <a:lnTo>
                    <a:pt x="271" y="673"/>
                  </a:lnTo>
                  <a:lnTo>
                    <a:pt x="273" y="673"/>
                  </a:lnTo>
                  <a:lnTo>
                    <a:pt x="276" y="673"/>
                  </a:lnTo>
                  <a:lnTo>
                    <a:pt x="278" y="673"/>
                  </a:lnTo>
                  <a:lnTo>
                    <a:pt x="281" y="673"/>
                  </a:lnTo>
                  <a:lnTo>
                    <a:pt x="283" y="673"/>
                  </a:lnTo>
                  <a:lnTo>
                    <a:pt x="286" y="673"/>
                  </a:lnTo>
                  <a:lnTo>
                    <a:pt x="289" y="671"/>
                  </a:lnTo>
                  <a:lnTo>
                    <a:pt x="291" y="671"/>
                  </a:lnTo>
                  <a:lnTo>
                    <a:pt x="291" y="673"/>
                  </a:lnTo>
                  <a:lnTo>
                    <a:pt x="291" y="676"/>
                  </a:lnTo>
                  <a:lnTo>
                    <a:pt x="294" y="676"/>
                  </a:lnTo>
                  <a:lnTo>
                    <a:pt x="296" y="676"/>
                  </a:lnTo>
                  <a:lnTo>
                    <a:pt x="299" y="676"/>
                  </a:lnTo>
                  <a:lnTo>
                    <a:pt x="299" y="678"/>
                  </a:lnTo>
                  <a:lnTo>
                    <a:pt x="301" y="678"/>
                  </a:lnTo>
                  <a:lnTo>
                    <a:pt x="304" y="678"/>
                  </a:lnTo>
                  <a:lnTo>
                    <a:pt x="304" y="681"/>
                  </a:lnTo>
                  <a:lnTo>
                    <a:pt x="307" y="681"/>
                  </a:lnTo>
                  <a:lnTo>
                    <a:pt x="309" y="681"/>
                  </a:lnTo>
                  <a:lnTo>
                    <a:pt x="309" y="684"/>
                  </a:lnTo>
                  <a:lnTo>
                    <a:pt x="312" y="684"/>
                  </a:lnTo>
                  <a:lnTo>
                    <a:pt x="312" y="686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7" y="689"/>
                  </a:lnTo>
                  <a:lnTo>
                    <a:pt x="320" y="689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5" y="691"/>
                  </a:lnTo>
                  <a:lnTo>
                    <a:pt x="327" y="691"/>
                  </a:lnTo>
                  <a:lnTo>
                    <a:pt x="327" y="689"/>
                  </a:lnTo>
                  <a:lnTo>
                    <a:pt x="330" y="689"/>
                  </a:lnTo>
                  <a:lnTo>
                    <a:pt x="332" y="689"/>
                  </a:lnTo>
                  <a:lnTo>
                    <a:pt x="335" y="689"/>
                  </a:lnTo>
                  <a:lnTo>
                    <a:pt x="335" y="686"/>
                  </a:lnTo>
                  <a:lnTo>
                    <a:pt x="338" y="686"/>
                  </a:lnTo>
                  <a:lnTo>
                    <a:pt x="335" y="686"/>
                  </a:lnTo>
                  <a:lnTo>
                    <a:pt x="335" y="684"/>
                  </a:lnTo>
                  <a:lnTo>
                    <a:pt x="338" y="684"/>
                  </a:lnTo>
                  <a:lnTo>
                    <a:pt x="340" y="686"/>
                  </a:lnTo>
                  <a:lnTo>
                    <a:pt x="343" y="689"/>
                  </a:lnTo>
                  <a:lnTo>
                    <a:pt x="343" y="686"/>
                  </a:lnTo>
                  <a:lnTo>
                    <a:pt x="345" y="686"/>
                  </a:lnTo>
                  <a:lnTo>
                    <a:pt x="345" y="684"/>
                  </a:lnTo>
                  <a:lnTo>
                    <a:pt x="348" y="684"/>
                  </a:lnTo>
                  <a:lnTo>
                    <a:pt x="350" y="684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3" y="678"/>
                  </a:lnTo>
                  <a:lnTo>
                    <a:pt x="356" y="678"/>
                  </a:lnTo>
                  <a:lnTo>
                    <a:pt x="358" y="678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61" y="673"/>
                  </a:lnTo>
                  <a:lnTo>
                    <a:pt x="363" y="673"/>
                  </a:lnTo>
                  <a:lnTo>
                    <a:pt x="363" y="671"/>
                  </a:lnTo>
                  <a:lnTo>
                    <a:pt x="366" y="671"/>
                  </a:lnTo>
                  <a:lnTo>
                    <a:pt x="366" y="668"/>
                  </a:lnTo>
                  <a:lnTo>
                    <a:pt x="369" y="668"/>
                  </a:lnTo>
                  <a:lnTo>
                    <a:pt x="369" y="665"/>
                  </a:lnTo>
                  <a:lnTo>
                    <a:pt x="371" y="665"/>
                  </a:lnTo>
                  <a:lnTo>
                    <a:pt x="371" y="663"/>
                  </a:lnTo>
                  <a:lnTo>
                    <a:pt x="374" y="663"/>
                  </a:lnTo>
                  <a:lnTo>
                    <a:pt x="374" y="660"/>
                  </a:lnTo>
                  <a:lnTo>
                    <a:pt x="376" y="660"/>
                  </a:lnTo>
                  <a:lnTo>
                    <a:pt x="376" y="663"/>
                  </a:lnTo>
                  <a:lnTo>
                    <a:pt x="379" y="663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8"/>
                  </a:lnTo>
                  <a:lnTo>
                    <a:pt x="384" y="668"/>
                  </a:lnTo>
                  <a:lnTo>
                    <a:pt x="384" y="671"/>
                  </a:lnTo>
                  <a:lnTo>
                    <a:pt x="387" y="673"/>
                  </a:lnTo>
                  <a:lnTo>
                    <a:pt x="389" y="673"/>
                  </a:lnTo>
                  <a:lnTo>
                    <a:pt x="392" y="673"/>
                  </a:lnTo>
                  <a:lnTo>
                    <a:pt x="392" y="671"/>
                  </a:lnTo>
                  <a:lnTo>
                    <a:pt x="394" y="668"/>
                  </a:lnTo>
                  <a:lnTo>
                    <a:pt x="397" y="668"/>
                  </a:lnTo>
                  <a:lnTo>
                    <a:pt x="397" y="665"/>
                  </a:lnTo>
                  <a:lnTo>
                    <a:pt x="399" y="665"/>
                  </a:lnTo>
                  <a:lnTo>
                    <a:pt x="399" y="663"/>
                  </a:lnTo>
                  <a:lnTo>
                    <a:pt x="402" y="663"/>
                  </a:lnTo>
                  <a:lnTo>
                    <a:pt x="405" y="663"/>
                  </a:lnTo>
                  <a:lnTo>
                    <a:pt x="407" y="663"/>
                  </a:lnTo>
                  <a:lnTo>
                    <a:pt x="407" y="665"/>
                  </a:lnTo>
                  <a:lnTo>
                    <a:pt x="410" y="665"/>
                  </a:lnTo>
                  <a:lnTo>
                    <a:pt x="412" y="665"/>
                  </a:lnTo>
                  <a:lnTo>
                    <a:pt x="415" y="665"/>
                  </a:lnTo>
                  <a:lnTo>
                    <a:pt x="415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3" y="668"/>
                  </a:lnTo>
                  <a:lnTo>
                    <a:pt x="423" y="665"/>
                  </a:lnTo>
                  <a:lnTo>
                    <a:pt x="425" y="665"/>
                  </a:lnTo>
                  <a:lnTo>
                    <a:pt x="428" y="665"/>
                  </a:lnTo>
                  <a:lnTo>
                    <a:pt x="428" y="663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3" y="665"/>
                  </a:lnTo>
                  <a:lnTo>
                    <a:pt x="433" y="663"/>
                  </a:lnTo>
                  <a:lnTo>
                    <a:pt x="436" y="663"/>
                  </a:lnTo>
                  <a:lnTo>
                    <a:pt x="436" y="660"/>
                  </a:lnTo>
                  <a:lnTo>
                    <a:pt x="436" y="658"/>
                  </a:lnTo>
                  <a:lnTo>
                    <a:pt x="438" y="658"/>
                  </a:lnTo>
                  <a:lnTo>
                    <a:pt x="438" y="655"/>
                  </a:lnTo>
                  <a:lnTo>
                    <a:pt x="438" y="653"/>
                  </a:lnTo>
                  <a:lnTo>
                    <a:pt x="441" y="653"/>
                  </a:lnTo>
                  <a:lnTo>
                    <a:pt x="443" y="653"/>
                  </a:lnTo>
                  <a:lnTo>
                    <a:pt x="443" y="650"/>
                  </a:lnTo>
                  <a:lnTo>
                    <a:pt x="446" y="650"/>
                  </a:lnTo>
                  <a:lnTo>
                    <a:pt x="446" y="647"/>
                  </a:lnTo>
                  <a:lnTo>
                    <a:pt x="448" y="647"/>
                  </a:lnTo>
                  <a:lnTo>
                    <a:pt x="448" y="650"/>
                  </a:lnTo>
                  <a:lnTo>
                    <a:pt x="448" y="647"/>
                  </a:lnTo>
                  <a:lnTo>
                    <a:pt x="451" y="647"/>
                  </a:lnTo>
                  <a:lnTo>
                    <a:pt x="454" y="647"/>
                  </a:lnTo>
                  <a:lnTo>
                    <a:pt x="454" y="645"/>
                  </a:lnTo>
                  <a:lnTo>
                    <a:pt x="456" y="645"/>
                  </a:lnTo>
                  <a:lnTo>
                    <a:pt x="456" y="647"/>
                  </a:lnTo>
                  <a:lnTo>
                    <a:pt x="456" y="645"/>
                  </a:lnTo>
                  <a:lnTo>
                    <a:pt x="459" y="645"/>
                  </a:lnTo>
                  <a:lnTo>
                    <a:pt x="461" y="645"/>
                  </a:lnTo>
                  <a:lnTo>
                    <a:pt x="464" y="645"/>
                  </a:lnTo>
                  <a:lnTo>
                    <a:pt x="464" y="642"/>
                  </a:lnTo>
                  <a:lnTo>
                    <a:pt x="467" y="642"/>
                  </a:lnTo>
                  <a:lnTo>
                    <a:pt x="469" y="642"/>
                  </a:lnTo>
                  <a:lnTo>
                    <a:pt x="469" y="640"/>
                  </a:lnTo>
                  <a:lnTo>
                    <a:pt x="472" y="640"/>
                  </a:lnTo>
                  <a:lnTo>
                    <a:pt x="474" y="640"/>
                  </a:lnTo>
                  <a:lnTo>
                    <a:pt x="474" y="642"/>
                  </a:lnTo>
                  <a:lnTo>
                    <a:pt x="477" y="642"/>
                  </a:lnTo>
                  <a:lnTo>
                    <a:pt x="479" y="642"/>
                  </a:lnTo>
                  <a:lnTo>
                    <a:pt x="479" y="640"/>
                  </a:lnTo>
                  <a:lnTo>
                    <a:pt x="482" y="640"/>
                  </a:lnTo>
                  <a:lnTo>
                    <a:pt x="482" y="637"/>
                  </a:lnTo>
                  <a:lnTo>
                    <a:pt x="485" y="637"/>
                  </a:lnTo>
                  <a:lnTo>
                    <a:pt x="487" y="637"/>
                  </a:lnTo>
                  <a:lnTo>
                    <a:pt x="490" y="637"/>
                  </a:lnTo>
                  <a:lnTo>
                    <a:pt x="490" y="635"/>
                  </a:lnTo>
                  <a:lnTo>
                    <a:pt x="492" y="637"/>
                  </a:lnTo>
                  <a:lnTo>
                    <a:pt x="492" y="635"/>
                  </a:lnTo>
                  <a:lnTo>
                    <a:pt x="495" y="635"/>
                  </a:lnTo>
                  <a:lnTo>
                    <a:pt x="495" y="632"/>
                  </a:lnTo>
                  <a:lnTo>
                    <a:pt x="497" y="632"/>
                  </a:lnTo>
                  <a:lnTo>
                    <a:pt x="500" y="632"/>
                  </a:lnTo>
                  <a:lnTo>
                    <a:pt x="503" y="632"/>
                  </a:lnTo>
                  <a:lnTo>
                    <a:pt x="503" y="635"/>
                  </a:lnTo>
                  <a:lnTo>
                    <a:pt x="503" y="632"/>
                  </a:lnTo>
                  <a:lnTo>
                    <a:pt x="505" y="632"/>
                  </a:lnTo>
                  <a:lnTo>
                    <a:pt x="505" y="635"/>
                  </a:lnTo>
                  <a:lnTo>
                    <a:pt x="508" y="635"/>
                  </a:lnTo>
                  <a:lnTo>
                    <a:pt x="508" y="632"/>
                  </a:lnTo>
                  <a:lnTo>
                    <a:pt x="508" y="635"/>
                  </a:lnTo>
                  <a:lnTo>
                    <a:pt x="510" y="635"/>
                  </a:lnTo>
                  <a:lnTo>
                    <a:pt x="513" y="635"/>
                  </a:lnTo>
                  <a:lnTo>
                    <a:pt x="513" y="632"/>
                  </a:lnTo>
                  <a:lnTo>
                    <a:pt x="513" y="635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6" y="635"/>
                  </a:lnTo>
                  <a:lnTo>
                    <a:pt x="528" y="635"/>
                  </a:lnTo>
                  <a:lnTo>
                    <a:pt x="528" y="632"/>
                  </a:lnTo>
                  <a:lnTo>
                    <a:pt x="531" y="632"/>
                  </a:lnTo>
                  <a:lnTo>
                    <a:pt x="534" y="632"/>
                  </a:lnTo>
                  <a:lnTo>
                    <a:pt x="534" y="629"/>
                  </a:lnTo>
                  <a:lnTo>
                    <a:pt x="534" y="627"/>
                  </a:lnTo>
                  <a:lnTo>
                    <a:pt x="536" y="627"/>
                  </a:lnTo>
                  <a:lnTo>
                    <a:pt x="539" y="627"/>
                  </a:lnTo>
                  <a:lnTo>
                    <a:pt x="539" y="624"/>
                  </a:lnTo>
                  <a:lnTo>
                    <a:pt x="541" y="624"/>
                  </a:lnTo>
                  <a:lnTo>
                    <a:pt x="541" y="622"/>
                  </a:lnTo>
                  <a:lnTo>
                    <a:pt x="544" y="622"/>
                  </a:lnTo>
                  <a:lnTo>
                    <a:pt x="544" y="619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6" y="614"/>
                  </a:lnTo>
                  <a:lnTo>
                    <a:pt x="549" y="614"/>
                  </a:lnTo>
                  <a:lnTo>
                    <a:pt x="549" y="611"/>
                  </a:lnTo>
                  <a:lnTo>
                    <a:pt x="552" y="611"/>
                  </a:lnTo>
                  <a:lnTo>
                    <a:pt x="554" y="611"/>
                  </a:lnTo>
                  <a:lnTo>
                    <a:pt x="557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62" y="614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70" y="609"/>
                  </a:lnTo>
                  <a:lnTo>
                    <a:pt x="570" y="606"/>
                  </a:lnTo>
                  <a:lnTo>
                    <a:pt x="572" y="606"/>
                  </a:lnTo>
                  <a:lnTo>
                    <a:pt x="572" y="604"/>
                  </a:lnTo>
                  <a:lnTo>
                    <a:pt x="575" y="604"/>
                  </a:lnTo>
                  <a:lnTo>
                    <a:pt x="575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80" y="609"/>
                  </a:lnTo>
                  <a:lnTo>
                    <a:pt x="583" y="609"/>
                  </a:lnTo>
                  <a:lnTo>
                    <a:pt x="583" y="611"/>
                  </a:lnTo>
                  <a:lnTo>
                    <a:pt x="585" y="611"/>
                  </a:lnTo>
                  <a:lnTo>
                    <a:pt x="585" y="614"/>
                  </a:lnTo>
                  <a:lnTo>
                    <a:pt x="588" y="614"/>
                  </a:lnTo>
                  <a:lnTo>
                    <a:pt x="588" y="617"/>
                  </a:lnTo>
                  <a:lnTo>
                    <a:pt x="590" y="617"/>
                  </a:lnTo>
                  <a:lnTo>
                    <a:pt x="590" y="619"/>
                  </a:lnTo>
                  <a:lnTo>
                    <a:pt x="593" y="619"/>
                  </a:lnTo>
                  <a:lnTo>
                    <a:pt x="593" y="622"/>
                  </a:lnTo>
                  <a:lnTo>
                    <a:pt x="595" y="622"/>
                  </a:lnTo>
                  <a:lnTo>
                    <a:pt x="595" y="624"/>
                  </a:lnTo>
                  <a:lnTo>
                    <a:pt x="595" y="627"/>
                  </a:lnTo>
                  <a:lnTo>
                    <a:pt x="598" y="627"/>
                  </a:lnTo>
                  <a:lnTo>
                    <a:pt x="601" y="629"/>
                  </a:lnTo>
                  <a:lnTo>
                    <a:pt x="598" y="629"/>
                  </a:lnTo>
                  <a:lnTo>
                    <a:pt x="601" y="632"/>
                  </a:lnTo>
                  <a:lnTo>
                    <a:pt x="603" y="635"/>
                  </a:lnTo>
                  <a:lnTo>
                    <a:pt x="606" y="635"/>
                  </a:lnTo>
                  <a:lnTo>
                    <a:pt x="606" y="637"/>
                  </a:lnTo>
                  <a:lnTo>
                    <a:pt x="608" y="637"/>
                  </a:lnTo>
                  <a:lnTo>
                    <a:pt x="608" y="640"/>
                  </a:lnTo>
                  <a:lnTo>
                    <a:pt x="611" y="640"/>
                  </a:lnTo>
                  <a:lnTo>
                    <a:pt x="613" y="642"/>
                  </a:lnTo>
                  <a:lnTo>
                    <a:pt x="616" y="642"/>
                  </a:lnTo>
                  <a:lnTo>
                    <a:pt x="619" y="645"/>
                  </a:lnTo>
                  <a:lnTo>
                    <a:pt x="619" y="647"/>
                  </a:lnTo>
                  <a:lnTo>
                    <a:pt x="616" y="647"/>
                  </a:lnTo>
                  <a:lnTo>
                    <a:pt x="613" y="650"/>
                  </a:lnTo>
                  <a:lnTo>
                    <a:pt x="613" y="653"/>
                  </a:lnTo>
                  <a:lnTo>
                    <a:pt x="611" y="653"/>
                  </a:lnTo>
                  <a:lnTo>
                    <a:pt x="611" y="655"/>
                  </a:lnTo>
                  <a:lnTo>
                    <a:pt x="611" y="658"/>
                  </a:lnTo>
                  <a:lnTo>
                    <a:pt x="613" y="658"/>
                  </a:lnTo>
                  <a:lnTo>
                    <a:pt x="611" y="658"/>
                  </a:lnTo>
                  <a:lnTo>
                    <a:pt x="611" y="660"/>
                  </a:lnTo>
                  <a:lnTo>
                    <a:pt x="611" y="663"/>
                  </a:lnTo>
                  <a:lnTo>
                    <a:pt x="611" y="665"/>
                  </a:lnTo>
                  <a:lnTo>
                    <a:pt x="613" y="665"/>
                  </a:lnTo>
                  <a:lnTo>
                    <a:pt x="613" y="668"/>
                  </a:lnTo>
                  <a:lnTo>
                    <a:pt x="611" y="668"/>
                  </a:lnTo>
                  <a:lnTo>
                    <a:pt x="608" y="668"/>
                  </a:lnTo>
                  <a:lnTo>
                    <a:pt x="606" y="668"/>
                  </a:lnTo>
                  <a:lnTo>
                    <a:pt x="608" y="668"/>
                  </a:lnTo>
                  <a:lnTo>
                    <a:pt x="608" y="671"/>
                  </a:lnTo>
                  <a:lnTo>
                    <a:pt x="608" y="673"/>
                  </a:lnTo>
                  <a:lnTo>
                    <a:pt x="606" y="673"/>
                  </a:lnTo>
                  <a:lnTo>
                    <a:pt x="606" y="676"/>
                  </a:lnTo>
                  <a:lnTo>
                    <a:pt x="603" y="676"/>
                  </a:lnTo>
                  <a:lnTo>
                    <a:pt x="601" y="676"/>
                  </a:lnTo>
                  <a:lnTo>
                    <a:pt x="601" y="678"/>
                  </a:lnTo>
                  <a:lnTo>
                    <a:pt x="598" y="681"/>
                  </a:lnTo>
                  <a:lnTo>
                    <a:pt x="595" y="681"/>
                  </a:lnTo>
                  <a:lnTo>
                    <a:pt x="595" y="684"/>
                  </a:lnTo>
                  <a:lnTo>
                    <a:pt x="593" y="684"/>
                  </a:lnTo>
                  <a:lnTo>
                    <a:pt x="593" y="681"/>
                  </a:lnTo>
                  <a:lnTo>
                    <a:pt x="590" y="681"/>
                  </a:lnTo>
                  <a:lnTo>
                    <a:pt x="590" y="678"/>
                  </a:lnTo>
                  <a:lnTo>
                    <a:pt x="588" y="681"/>
                  </a:lnTo>
                  <a:lnTo>
                    <a:pt x="588" y="684"/>
                  </a:lnTo>
                  <a:lnTo>
                    <a:pt x="588" y="686"/>
                  </a:lnTo>
                  <a:lnTo>
                    <a:pt x="588" y="689"/>
                  </a:lnTo>
                  <a:lnTo>
                    <a:pt x="585" y="689"/>
                  </a:lnTo>
                  <a:lnTo>
                    <a:pt x="585" y="691"/>
                  </a:lnTo>
                  <a:lnTo>
                    <a:pt x="583" y="694"/>
                  </a:lnTo>
                  <a:lnTo>
                    <a:pt x="580" y="694"/>
                  </a:lnTo>
                  <a:lnTo>
                    <a:pt x="577" y="696"/>
                  </a:lnTo>
                  <a:lnTo>
                    <a:pt x="575" y="696"/>
                  </a:lnTo>
                  <a:lnTo>
                    <a:pt x="572" y="694"/>
                  </a:lnTo>
                  <a:lnTo>
                    <a:pt x="572" y="691"/>
                  </a:lnTo>
                  <a:lnTo>
                    <a:pt x="570" y="689"/>
                  </a:lnTo>
                  <a:lnTo>
                    <a:pt x="567" y="689"/>
                  </a:lnTo>
                  <a:lnTo>
                    <a:pt x="567" y="686"/>
                  </a:lnTo>
                  <a:lnTo>
                    <a:pt x="564" y="686"/>
                  </a:lnTo>
                  <a:lnTo>
                    <a:pt x="562" y="686"/>
                  </a:lnTo>
                  <a:lnTo>
                    <a:pt x="562" y="689"/>
                  </a:lnTo>
                  <a:lnTo>
                    <a:pt x="562" y="691"/>
                  </a:lnTo>
                  <a:lnTo>
                    <a:pt x="562" y="694"/>
                  </a:lnTo>
                  <a:lnTo>
                    <a:pt x="562" y="696"/>
                  </a:lnTo>
                  <a:lnTo>
                    <a:pt x="559" y="696"/>
                  </a:lnTo>
                  <a:lnTo>
                    <a:pt x="559" y="694"/>
                  </a:lnTo>
                  <a:lnTo>
                    <a:pt x="559" y="696"/>
                  </a:lnTo>
                  <a:lnTo>
                    <a:pt x="557" y="696"/>
                  </a:lnTo>
                  <a:lnTo>
                    <a:pt x="557" y="694"/>
                  </a:lnTo>
                  <a:lnTo>
                    <a:pt x="554" y="694"/>
                  </a:lnTo>
                  <a:lnTo>
                    <a:pt x="557" y="694"/>
                  </a:lnTo>
                  <a:lnTo>
                    <a:pt x="557" y="691"/>
                  </a:lnTo>
                  <a:lnTo>
                    <a:pt x="554" y="691"/>
                  </a:lnTo>
                  <a:lnTo>
                    <a:pt x="552" y="691"/>
                  </a:lnTo>
                  <a:lnTo>
                    <a:pt x="552" y="694"/>
                  </a:lnTo>
                  <a:lnTo>
                    <a:pt x="549" y="694"/>
                  </a:lnTo>
                  <a:lnTo>
                    <a:pt x="546" y="694"/>
                  </a:lnTo>
                  <a:lnTo>
                    <a:pt x="546" y="696"/>
                  </a:lnTo>
                  <a:lnTo>
                    <a:pt x="544" y="696"/>
                  </a:lnTo>
                  <a:lnTo>
                    <a:pt x="544" y="699"/>
                  </a:lnTo>
                  <a:lnTo>
                    <a:pt x="541" y="699"/>
                  </a:lnTo>
                  <a:lnTo>
                    <a:pt x="541" y="696"/>
                  </a:lnTo>
                  <a:lnTo>
                    <a:pt x="539" y="696"/>
                  </a:lnTo>
                  <a:lnTo>
                    <a:pt x="539" y="699"/>
                  </a:lnTo>
                  <a:lnTo>
                    <a:pt x="536" y="699"/>
                  </a:lnTo>
                  <a:lnTo>
                    <a:pt x="536" y="702"/>
                  </a:lnTo>
                  <a:lnTo>
                    <a:pt x="534" y="702"/>
                  </a:lnTo>
                  <a:lnTo>
                    <a:pt x="531" y="702"/>
                  </a:lnTo>
                  <a:lnTo>
                    <a:pt x="531" y="704"/>
                  </a:lnTo>
                  <a:lnTo>
                    <a:pt x="528" y="704"/>
                  </a:lnTo>
                  <a:lnTo>
                    <a:pt x="526" y="704"/>
                  </a:lnTo>
                  <a:lnTo>
                    <a:pt x="523" y="704"/>
                  </a:lnTo>
                  <a:lnTo>
                    <a:pt x="521" y="704"/>
                  </a:lnTo>
                  <a:lnTo>
                    <a:pt x="521" y="707"/>
                  </a:lnTo>
                  <a:lnTo>
                    <a:pt x="518" y="707"/>
                  </a:lnTo>
                  <a:lnTo>
                    <a:pt x="518" y="709"/>
                  </a:lnTo>
                  <a:lnTo>
                    <a:pt x="516" y="709"/>
                  </a:lnTo>
                  <a:lnTo>
                    <a:pt x="513" y="709"/>
                  </a:lnTo>
                  <a:lnTo>
                    <a:pt x="513" y="707"/>
                  </a:lnTo>
                  <a:lnTo>
                    <a:pt x="510" y="707"/>
                  </a:lnTo>
                  <a:lnTo>
                    <a:pt x="508" y="707"/>
                  </a:lnTo>
                  <a:lnTo>
                    <a:pt x="505" y="707"/>
                  </a:lnTo>
                  <a:lnTo>
                    <a:pt x="505" y="704"/>
                  </a:lnTo>
                  <a:lnTo>
                    <a:pt x="505" y="702"/>
                  </a:lnTo>
                  <a:lnTo>
                    <a:pt x="503" y="702"/>
                  </a:lnTo>
                  <a:lnTo>
                    <a:pt x="500" y="702"/>
                  </a:lnTo>
                  <a:lnTo>
                    <a:pt x="497" y="702"/>
                  </a:lnTo>
                  <a:lnTo>
                    <a:pt x="495" y="702"/>
                  </a:lnTo>
                  <a:lnTo>
                    <a:pt x="492" y="702"/>
                  </a:lnTo>
                  <a:lnTo>
                    <a:pt x="490" y="699"/>
                  </a:lnTo>
                  <a:lnTo>
                    <a:pt x="487" y="696"/>
                  </a:lnTo>
                  <a:lnTo>
                    <a:pt x="485" y="696"/>
                  </a:lnTo>
                  <a:lnTo>
                    <a:pt x="487" y="699"/>
                  </a:lnTo>
                  <a:lnTo>
                    <a:pt x="487" y="702"/>
                  </a:lnTo>
                  <a:lnTo>
                    <a:pt x="485" y="704"/>
                  </a:lnTo>
                  <a:lnTo>
                    <a:pt x="485" y="707"/>
                  </a:lnTo>
                  <a:lnTo>
                    <a:pt x="485" y="709"/>
                  </a:lnTo>
                  <a:lnTo>
                    <a:pt x="485" y="712"/>
                  </a:lnTo>
                  <a:lnTo>
                    <a:pt x="485" y="714"/>
                  </a:lnTo>
                  <a:lnTo>
                    <a:pt x="482" y="714"/>
                  </a:lnTo>
                  <a:lnTo>
                    <a:pt x="482" y="717"/>
                  </a:lnTo>
                  <a:lnTo>
                    <a:pt x="482" y="720"/>
                  </a:lnTo>
                  <a:lnTo>
                    <a:pt x="482" y="722"/>
                  </a:lnTo>
                  <a:lnTo>
                    <a:pt x="479" y="725"/>
                  </a:lnTo>
                  <a:lnTo>
                    <a:pt x="477" y="727"/>
                  </a:lnTo>
                  <a:lnTo>
                    <a:pt x="479" y="727"/>
                  </a:lnTo>
                  <a:lnTo>
                    <a:pt x="477" y="727"/>
                  </a:lnTo>
                  <a:lnTo>
                    <a:pt x="477" y="730"/>
                  </a:lnTo>
                  <a:lnTo>
                    <a:pt x="474" y="733"/>
                  </a:lnTo>
                  <a:lnTo>
                    <a:pt x="474" y="735"/>
                  </a:lnTo>
                  <a:lnTo>
                    <a:pt x="474" y="738"/>
                  </a:lnTo>
                  <a:lnTo>
                    <a:pt x="474" y="740"/>
                  </a:lnTo>
                  <a:lnTo>
                    <a:pt x="472" y="743"/>
                  </a:lnTo>
                  <a:lnTo>
                    <a:pt x="472" y="745"/>
                  </a:lnTo>
                  <a:lnTo>
                    <a:pt x="469" y="745"/>
                  </a:lnTo>
                  <a:lnTo>
                    <a:pt x="467" y="745"/>
                  </a:lnTo>
                  <a:lnTo>
                    <a:pt x="464" y="745"/>
                  </a:lnTo>
                  <a:lnTo>
                    <a:pt x="461" y="745"/>
                  </a:lnTo>
                  <a:lnTo>
                    <a:pt x="459" y="748"/>
                  </a:lnTo>
                  <a:lnTo>
                    <a:pt x="456" y="748"/>
                  </a:lnTo>
                  <a:lnTo>
                    <a:pt x="456" y="745"/>
                  </a:lnTo>
                  <a:lnTo>
                    <a:pt x="454" y="745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8" y="740"/>
                  </a:lnTo>
                  <a:lnTo>
                    <a:pt x="446" y="740"/>
                  </a:lnTo>
                  <a:lnTo>
                    <a:pt x="446" y="743"/>
                  </a:lnTo>
                  <a:lnTo>
                    <a:pt x="443" y="743"/>
                  </a:lnTo>
                  <a:lnTo>
                    <a:pt x="441" y="743"/>
                  </a:lnTo>
                  <a:lnTo>
                    <a:pt x="441" y="740"/>
                  </a:lnTo>
                  <a:lnTo>
                    <a:pt x="438" y="740"/>
                  </a:lnTo>
                  <a:lnTo>
                    <a:pt x="438" y="738"/>
                  </a:lnTo>
                  <a:lnTo>
                    <a:pt x="436" y="738"/>
                  </a:lnTo>
                  <a:lnTo>
                    <a:pt x="433" y="738"/>
                  </a:lnTo>
                  <a:lnTo>
                    <a:pt x="430" y="738"/>
                  </a:lnTo>
                  <a:lnTo>
                    <a:pt x="428" y="738"/>
                  </a:lnTo>
                  <a:lnTo>
                    <a:pt x="425" y="738"/>
                  </a:lnTo>
                  <a:lnTo>
                    <a:pt x="423" y="738"/>
                  </a:lnTo>
                  <a:lnTo>
                    <a:pt x="420" y="740"/>
                  </a:lnTo>
                  <a:lnTo>
                    <a:pt x="418" y="740"/>
                  </a:lnTo>
                  <a:lnTo>
                    <a:pt x="418" y="743"/>
                  </a:lnTo>
                  <a:lnTo>
                    <a:pt x="415" y="743"/>
                  </a:lnTo>
                  <a:lnTo>
                    <a:pt x="412" y="740"/>
                  </a:lnTo>
                  <a:lnTo>
                    <a:pt x="410" y="738"/>
                  </a:lnTo>
                  <a:lnTo>
                    <a:pt x="407" y="738"/>
                  </a:lnTo>
                  <a:lnTo>
                    <a:pt x="405" y="738"/>
                  </a:lnTo>
                  <a:lnTo>
                    <a:pt x="402" y="740"/>
                  </a:lnTo>
                  <a:lnTo>
                    <a:pt x="399" y="740"/>
                  </a:lnTo>
                  <a:lnTo>
                    <a:pt x="397" y="738"/>
                  </a:lnTo>
                  <a:lnTo>
                    <a:pt x="394" y="738"/>
                  </a:lnTo>
                  <a:lnTo>
                    <a:pt x="392" y="738"/>
                  </a:lnTo>
                  <a:lnTo>
                    <a:pt x="389" y="738"/>
                  </a:lnTo>
                  <a:lnTo>
                    <a:pt x="387" y="738"/>
                  </a:lnTo>
                  <a:close/>
                  <a:moveTo>
                    <a:pt x="371" y="663"/>
                  </a:moveTo>
                  <a:lnTo>
                    <a:pt x="369" y="663"/>
                  </a:lnTo>
                  <a:lnTo>
                    <a:pt x="369" y="660"/>
                  </a:lnTo>
                  <a:lnTo>
                    <a:pt x="371" y="660"/>
                  </a:lnTo>
                  <a:lnTo>
                    <a:pt x="371" y="663"/>
                  </a:lnTo>
                  <a:close/>
                  <a:moveTo>
                    <a:pt x="191" y="209"/>
                  </a:moveTo>
                  <a:lnTo>
                    <a:pt x="191" y="212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22"/>
                  </a:lnTo>
                  <a:lnTo>
                    <a:pt x="191" y="222"/>
                  </a:lnTo>
                  <a:lnTo>
                    <a:pt x="191" y="225"/>
                  </a:lnTo>
                  <a:lnTo>
                    <a:pt x="191" y="227"/>
                  </a:lnTo>
                  <a:lnTo>
                    <a:pt x="188" y="227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8" y="235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5" y="240"/>
                  </a:lnTo>
                  <a:lnTo>
                    <a:pt x="185" y="243"/>
                  </a:lnTo>
                  <a:lnTo>
                    <a:pt x="185" y="245"/>
                  </a:lnTo>
                  <a:lnTo>
                    <a:pt x="183" y="245"/>
                  </a:lnTo>
                  <a:lnTo>
                    <a:pt x="183" y="248"/>
                  </a:lnTo>
                  <a:lnTo>
                    <a:pt x="180" y="250"/>
                  </a:lnTo>
                  <a:lnTo>
                    <a:pt x="180" y="253"/>
                  </a:lnTo>
                  <a:lnTo>
                    <a:pt x="180" y="256"/>
                  </a:lnTo>
                  <a:lnTo>
                    <a:pt x="180" y="258"/>
                  </a:lnTo>
                  <a:lnTo>
                    <a:pt x="178" y="258"/>
                  </a:lnTo>
                  <a:lnTo>
                    <a:pt x="178" y="261"/>
                  </a:lnTo>
                  <a:lnTo>
                    <a:pt x="178" y="263"/>
                  </a:lnTo>
                  <a:lnTo>
                    <a:pt x="178" y="266"/>
                  </a:lnTo>
                  <a:lnTo>
                    <a:pt x="178" y="268"/>
                  </a:lnTo>
                  <a:lnTo>
                    <a:pt x="175" y="268"/>
                  </a:lnTo>
                  <a:lnTo>
                    <a:pt x="175" y="271"/>
                  </a:lnTo>
                  <a:lnTo>
                    <a:pt x="173" y="271"/>
                  </a:lnTo>
                  <a:lnTo>
                    <a:pt x="170" y="271"/>
                  </a:lnTo>
                  <a:lnTo>
                    <a:pt x="170" y="274"/>
                  </a:lnTo>
                  <a:lnTo>
                    <a:pt x="167" y="274"/>
                  </a:lnTo>
                  <a:lnTo>
                    <a:pt x="167" y="276"/>
                  </a:lnTo>
                  <a:lnTo>
                    <a:pt x="167" y="279"/>
                  </a:lnTo>
                  <a:lnTo>
                    <a:pt x="165" y="279"/>
                  </a:lnTo>
                  <a:lnTo>
                    <a:pt x="165" y="281"/>
                  </a:lnTo>
                  <a:lnTo>
                    <a:pt x="165" y="284"/>
                  </a:lnTo>
                  <a:lnTo>
                    <a:pt x="162" y="284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9"/>
                  </a:lnTo>
                  <a:lnTo>
                    <a:pt x="157" y="289"/>
                  </a:lnTo>
                  <a:lnTo>
                    <a:pt x="157" y="292"/>
                  </a:lnTo>
                  <a:lnTo>
                    <a:pt x="157" y="294"/>
                  </a:lnTo>
                  <a:lnTo>
                    <a:pt x="157" y="297"/>
                  </a:lnTo>
                  <a:lnTo>
                    <a:pt x="154" y="297"/>
                  </a:lnTo>
                  <a:lnTo>
                    <a:pt x="154" y="299"/>
                  </a:lnTo>
                  <a:lnTo>
                    <a:pt x="154" y="297"/>
                  </a:lnTo>
                  <a:lnTo>
                    <a:pt x="152" y="297"/>
                  </a:lnTo>
                  <a:lnTo>
                    <a:pt x="149" y="297"/>
                  </a:lnTo>
                  <a:lnTo>
                    <a:pt x="149" y="299"/>
                  </a:lnTo>
                  <a:lnTo>
                    <a:pt x="152" y="299"/>
                  </a:lnTo>
                  <a:lnTo>
                    <a:pt x="149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2" y="305"/>
                  </a:lnTo>
                  <a:lnTo>
                    <a:pt x="142" y="307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6" y="305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1" y="302"/>
                  </a:lnTo>
                  <a:lnTo>
                    <a:pt x="129" y="302"/>
                  </a:lnTo>
                  <a:lnTo>
                    <a:pt x="126" y="302"/>
                  </a:lnTo>
                  <a:lnTo>
                    <a:pt x="126" y="305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8" y="302"/>
                  </a:lnTo>
                  <a:lnTo>
                    <a:pt x="116" y="302"/>
                  </a:lnTo>
                  <a:lnTo>
                    <a:pt x="113" y="302"/>
                  </a:lnTo>
                  <a:lnTo>
                    <a:pt x="111" y="302"/>
                  </a:lnTo>
                  <a:lnTo>
                    <a:pt x="113" y="302"/>
                  </a:lnTo>
                  <a:lnTo>
                    <a:pt x="113" y="299"/>
                  </a:lnTo>
                  <a:lnTo>
                    <a:pt x="113" y="297"/>
                  </a:lnTo>
                  <a:lnTo>
                    <a:pt x="111" y="297"/>
                  </a:lnTo>
                  <a:lnTo>
                    <a:pt x="111" y="294"/>
                  </a:lnTo>
                  <a:lnTo>
                    <a:pt x="108" y="294"/>
                  </a:lnTo>
                  <a:lnTo>
                    <a:pt x="108" y="297"/>
                  </a:lnTo>
                  <a:lnTo>
                    <a:pt x="105" y="297"/>
                  </a:lnTo>
                  <a:lnTo>
                    <a:pt x="103" y="297"/>
                  </a:lnTo>
                  <a:lnTo>
                    <a:pt x="103" y="294"/>
                  </a:lnTo>
                  <a:lnTo>
                    <a:pt x="103" y="292"/>
                  </a:lnTo>
                  <a:lnTo>
                    <a:pt x="103" y="289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95" y="286"/>
                  </a:lnTo>
                  <a:lnTo>
                    <a:pt x="93" y="286"/>
                  </a:lnTo>
                  <a:lnTo>
                    <a:pt x="90" y="286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7" y="286"/>
                  </a:lnTo>
                  <a:lnTo>
                    <a:pt x="85" y="286"/>
                  </a:lnTo>
                  <a:lnTo>
                    <a:pt x="82" y="286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7" y="289"/>
                  </a:lnTo>
                  <a:lnTo>
                    <a:pt x="64" y="286"/>
                  </a:lnTo>
                  <a:lnTo>
                    <a:pt x="62" y="286"/>
                  </a:lnTo>
                  <a:lnTo>
                    <a:pt x="59" y="286"/>
                  </a:lnTo>
                  <a:lnTo>
                    <a:pt x="56" y="284"/>
                  </a:lnTo>
                  <a:lnTo>
                    <a:pt x="54" y="284"/>
                  </a:lnTo>
                  <a:lnTo>
                    <a:pt x="54" y="281"/>
                  </a:lnTo>
                  <a:lnTo>
                    <a:pt x="51" y="281"/>
                  </a:lnTo>
                  <a:lnTo>
                    <a:pt x="51" y="279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6" y="274"/>
                  </a:lnTo>
                  <a:lnTo>
                    <a:pt x="44" y="274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3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1" y="261"/>
                  </a:lnTo>
                  <a:lnTo>
                    <a:pt x="31" y="258"/>
                  </a:lnTo>
                  <a:lnTo>
                    <a:pt x="28" y="258"/>
                  </a:lnTo>
                  <a:lnTo>
                    <a:pt x="28" y="256"/>
                  </a:lnTo>
                  <a:lnTo>
                    <a:pt x="26" y="256"/>
                  </a:lnTo>
                  <a:lnTo>
                    <a:pt x="23" y="253"/>
                  </a:lnTo>
                  <a:lnTo>
                    <a:pt x="20" y="253"/>
                  </a:lnTo>
                  <a:lnTo>
                    <a:pt x="20" y="250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3" y="240"/>
                  </a:lnTo>
                  <a:lnTo>
                    <a:pt x="13" y="237"/>
                  </a:lnTo>
                  <a:lnTo>
                    <a:pt x="13" y="235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10" y="230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3" y="217"/>
                  </a:lnTo>
                  <a:lnTo>
                    <a:pt x="23" y="214"/>
                  </a:lnTo>
                  <a:lnTo>
                    <a:pt x="26" y="214"/>
                  </a:lnTo>
                  <a:lnTo>
                    <a:pt x="28" y="214"/>
                  </a:lnTo>
                  <a:lnTo>
                    <a:pt x="28" y="212"/>
                  </a:lnTo>
                  <a:lnTo>
                    <a:pt x="31" y="212"/>
                  </a:lnTo>
                  <a:lnTo>
                    <a:pt x="33" y="209"/>
                  </a:lnTo>
                  <a:lnTo>
                    <a:pt x="36" y="209"/>
                  </a:lnTo>
                  <a:lnTo>
                    <a:pt x="36" y="207"/>
                  </a:lnTo>
                  <a:lnTo>
                    <a:pt x="38" y="207"/>
                  </a:lnTo>
                  <a:lnTo>
                    <a:pt x="38" y="204"/>
                  </a:lnTo>
                  <a:lnTo>
                    <a:pt x="41" y="204"/>
                  </a:lnTo>
                  <a:lnTo>
                    <a:pt x="41" y="201"/>
                  </a:lnTo>
                  <a:lnTo>
                    <a:pt x="44" y="201"/>
                  </a:lnTo>
                  <a:lnTo>
                    <a:pt x="44" y="199"/>
                  </a:lnTo>
                  <a:lnTo>
                    <a:pt x="44" y="196"/>
                  </a:lnTo>
                  <a:lnTo>
                    <a:pt x="46" y="196"/>
                  </a:lnTo>
                  <a:lnTo>
                    <a:pt x="46" y="194"/>
                  </a:lnTo>
                  <a:lnTo>
                    <a:pt x="46" y="191"/>
                  </a:lnTo>
                  <a:lnTo>
                    <a:pt x="46" y="189"/>
                  </a:lnTo>
                  <a:lnTo>
                    <a:pt x="46" y="186"/>
                  </a:lnTo>
                  <a:lnTo>
                    <a:pt x="46" y="183"/>
                  </a:lnTo>
                  <a:lnTo>
                    <a:pt x="46" y="181"/>
                  </a:lnTo>
                  <a:lnTo>
                    <a:pt x="46" y="178"/>
                  </a:lnTo>
                  <a:lnTo>
                    <a:pt x="49" y="178"/>
                  </a:lnTo>
                  <a:lnTo>
                    <a:pt x="49" y="176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65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9" y="163"/>
                  </a:lnTo>
                  <a:lnTo>
                    <a:pt x="59" y="160"/>
                  </a:lnTo>
                  <a:lnTo>
                    <a:pt x="62" y="160"/>
                  </a:lnTo>
                  <a:lnTo>
                    <a:pt x="64" y="160"/>
                  </a:lnTo>
                  <a:lnTo>
                    <a:pt x="67" y="160"/>
                  </a:lnTo>
                  <a:lnTo>
                    <a:pt x="69" y="158"/>
                  </a:lnTo>
                  <a:lnTo>
                    <a:pt x="72" y="158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2" y="160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3" y="158"/>
                  </a:lnTo>
                  <a:lnTo>
                    <a:pt x="93" y="155"/>
                  </a:lnTo>
                  <a:lnTo>
                    <a:pt x="95" y="155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5"/>
                  </a:lnTo>
                  <a:lnTo>
                    <a:pt x="100" y="142"/>
                  </a:lnTo>
                  <a:lnTo>
                    <a:pt x="103" y="142"/>
                  </a:lnTo>
                  <a:lnTo>
                    <a:pt x="103" y="140"/>
                  </a:lnTo>
                  <a:lnTo>
                    <a:pt x="105" y="140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08" y="134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11" y="129"/>
                  </a:lnTo>
                  <a:lnTo>
                    <a:pt x="111" y="127"/>
                  </a:lnTo>
                  <a:lnTo>
                    <a:pt x="113" y="127"/>
                  </a:lnTo>
                  <a:lnTo>
                    <a:pt x="113" y="124"/>
                  </a:lnTo>
                  <a:lnTo>
                    <a:pt x="113" y="121"/>
                  </a:lnTo>
                  <a:lnTo>
                    <a:pt x="116" y="121"/>
                  </a:lnTo>
                  <a:lnTo>
                    <a:pt x="116" y="119"/>
                  </a:lnTo>
                  <a:lnTo>
                    <a:pt x="118" y="119"/>
                  </a:lnTo>
                  <a:lnTo>
                    <a:pt x="118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6" y="114"/>
                  </a:lnTo>
                  <a:lnTo>
                    <a:pt x="126" y="111"/>
                  </a:lnTo>
                  <a:lnTo>
                    <a:pt x="126" y="109"/>
                  </a:lnTo>
                  <a:lnTo>
                    <a:pt x="129" y="109"/>
                  </a:lnTo>
                  <a:lnTo>
                    <a:pt x="129" y="106"/>
                  </a:lnTo>
                  <a:lnTo>
                    <a:pt x="131" y="106"/>
                  </a:lnTo>
                  <a:lnTo>
                    <a:pt x="131" y="103"/>
                  </a:lnTo>
                  <a:lnTo>
                    <a:pt x="134" y="103"/>
                  </a:lnTo>
                  <a:lnTo>
                    <a:pt x="134" y="101"/>
                  </a:lnTo>
                  <a:lnTo>
                    <a:pt x="136" y="101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96"/>
                  </a:lnTo>
                  <a:lnTo>
                    <a:pt x="142" y="96"/>
                  </a:lnTo>
                  <a:lnTo>
                    <a:pt x="142" y="93"/>
                  </a:lnTo>
                  <a:lnTo>
                    <a:pt x="144" y="91"/>
                  </a:lnTo>
                  <a:lnTo>
                    <a:pt x="147" y="91"/>
                  </a:lnTo>
                  <a:lnTo>
                    <a:pt x="147" y="88"/>
                  </a:lnTo>
                  <a:lnTo>
                    <a:pt x="149" y="88"/>
                  </a:lnTo>
                  <a:lnTo>
                    <a:pt x="149" y="85"/>
                  </a:lnTo>
                  <a:lnTo>
                    <a:pt x="152" y="85"/>
                  </a:lnTo>
                  <a:lnTo>
                    <a:pt x="152" y="83"/>
                  </a:lnTo>
                  <a:lnTo>
                    <a:pt x="154" y="83"/>
                  </a:lnTo>
                  <a:lnTo>
                    <a:pt x="154" y="80"/>
                  </a:lnTo>
                  <a:lnTo>
                    <a:pt x="157" y="80"/>
                  </a:lnTo>
                  <a:lnTo>
                    <a:pt x="157" y="78"/>
                  </a:lnTo>
                  <a:lnTo>
                    <a:pt x="157" y="75"/>
                  </a:lnTo>
                  <a:lnTo>
                    <a:pt x="160" y="75"/>
                  </a:lnTo>
                  <a:lnTo>
                    <a:pt x="160" y="72"/>
                  </a:lnTo>
                  <a:lnTo>
                    <a:pt x="160" y="70"/>
                  </a:lnTo>
                  <a:lnTo>
                    <a:pt x="160" y="67"/>
                  </a:lnTo>
                  <a:lnTo>
                    <a:pt x="160" y="65"/>
                  </a:lnTo>
                  <a:lnTo>
                    <a:pt x="162" y="65"/>
                  </a:lnTo>
                  <a:lnTo>
                    <a:pt x="162" y="62"/>
                  </a:lnTo>
                  <a:lnTo>
                    <a:pt x="162" y="60"/>
                  </a:lnTo>
                  <a:lnTo>
                    <a:pt x="165" y="60"/>
                  </a:lnTo>
                  <a:lnTo>
                    <a:pt x="165" y="57"/>
                  </a:lnTo>
                  <a:lnTo>
                    <a:pt x="167" y="57"/>
                  </a:lnTo>
                  <a:lnTo>
                    <a:pt x="170" y="57"/>
                  </a:lnTo>
                  <a:lnTo>
                    <a:pt x="173" y="57"/>
                  </a:lnTo>
                  <a:lnTo>
                    <a:pt x="173" y="54"/>
                  </a:lnTo>
                  <a:lnTo>
                    <a:pt x="175" y="54"/>
                  </a:lnTo>
                  <a:lnTo>
                    <a:pt x="175" y="52"/>
                  </a:lnTo>
                  <a:lnTo>
                    <a:pt x="178" y="52"/>
                  </a:lnTo>
                  <a:lnTo>
                    <a:pt x="178" y="49"/>
                  </a:lnTo>
                  <a:lnTo>
                    <a:pt x="180" y="49"/>
                  </a:lnTo>
                  <a:lnTo>
                    <a:pt x="180" y="47"/>
                  </a:lnTo>
                  <a:lnTo>
                    <a:pt x="183" y="47"/>
                  </a:lnTo>
                  <a:lnTo>
                    <a:pt x="183" y="44"/>
                  </a:lnTo>
                  <a:lnTo>
                    <a:pt x="185" y="44"/>
                  </a:lnTo>
                  <a:lnTo>
                    <a:pt x="185" y="42"/>
                  </a:lnTo>
                  <a:lnTo>
                    <a:pt x="188" y="42"/>
                  </a:lnTo>
                  <a:lnTo>
                    <a:pt x="188" y="39"/>
                  </a:lnTo>
                  <a:lnTo>
                    <a:pt x="191" y="39"/>
                  </a:lnTo>
                  <a:lnTo>
                    <a:pt x="191" y="36"/>
                  </a:lnTo>
                  <a:lnTo>
                    <a:pt x="193" y="36"/>
                  </a:lnTo>
                  <a:lnTo>
                    <a:pt x="193" y="34"/>
                  </a:lnTo>
                  <a:lnTo>
                    <a:pt x="196" y="31"/>
                  </a:lnTo>
                  <a:lnTo>
                    <a:pt x="196" y="29"/>
                  </a:lnTo>
                  <a:lnTo>
                    <a:pt x="198" y="29"/>
                  </a:lnTo>
                  <a:lnTo>
                    <a:pt x="198" y="26"/>
                  </a:lnTo>
                  <a:lnTo>
                    <a:pt x="201" y="23"/>
                  </a:lnTo>
                  <a:lnTo>
                    <a:pt x="201" y="21"/>
                  </a:lnTo>
                  <a:lnTo>
                    <a:pt x="203" y="21"/>
                  </a:lnTo>
                  <a:lnTo>
                    <a:pt x="203" y="18"/>
                  </a:lnTo>
                  <a:lnTo>
                    <a:pt x="206" y="18"/>
                  </a:lnTo>
                  <a:lnTo>
                    <a:pt x="206" y="16"/>
                  </a:lnTo>
                  <a:lnTo>
                    <a:pt x="209" y="13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1" y="8"/>
                  </a:lnTo>
                  <a:lnTo>
                    <a:pt x="214" y="8"/>
                  </a:lnTo>
                  <a:lnTo>
                    <a:pt x="216" y="8"/>
                  </a:lnTo>
                  <a:lnTo>
                    <a:pt x="219" y="8"/>
                  </a:lnTo>
                  <a:lnTo>
                    <a:pt x="219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3"/>
                  </a:lnTo>
                  <a:lnTo>
                    <a:pt x="227" y="3"/>
                  </a:lnTo>
                  <a:lnTo>
                    <a:pt x="229" y="3"/>
                  </a:lnTo>
                  <a:lnTo>
                    <a:pt x="232" y="3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0" y="3"/>
                  </a:lnTo>
                  <a:lnTo>
                    <a:pt x="240" y="5"/>
                  </a:lnTo>
                  <a:lnTo>
                    <a:pt x="240" y="8"/>
                  </a:lnTo>
                  <a:lnTo>
                    <a:pt x="242" y="8"/>
                  </a:lnTo>
                  <a:lnTo>
                    <a:pt x="242" y="11"/>
                  </a:lnTo>
                  <a:lnTo>
                    <a:pt x="242" y="13"/>
                  </a:lnTo>
                  <a:lnTo>
                    <a:pt x="242" y="16"/>
                  </a:lnTo>
                  <a:lnTo>
                    <a:pt x="242" y="18"/>
                  </a:lnTo>
                  <a:lnTo>
                    <a:pt x="242" y="21"/>
                  </a:lnTo>
                  <a:lnTo>
                    <a:pt x="245" y="21"/>
                  </a:lnTo>
                  <a:lnTo>
                    <a:pt x="245" y="23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47" y="29"/>
                  </a:lnTo>
                  <a:lnTo>
                    <a:pt x="247" y="31"/>
                  </a:lnTo>
                  <a:lnTo>
                    <a:pt x="247" y="34"/>
                  </a:lnTo>
                  <a:lnTo>
                    <a:pt x="245" y="34"/>
                  </a:lnTo>
                  <a:lnTo>
                    <a:pt x="245" y="36"/>
                  </a:lnTo>
                  <a:lnTo>
                    <a:pt x="245" y="39"/>
                  </a:lnTo>
                  <a:lnTo>
                    <a:pt x="245" y="42"/>
                  </a:lnTo>
                  <a:lnTo>
                    <a:pt x="245" y="44"/>
                  </a:lnTo>
                  <a:lnTo>
                    <a:pt x="245" y="47"/>
                  </a:lnTo>
                  <a:lnTo>
                    <a:pt x="247" y="47"/>
                  </a:lnTo>
                  <a:lnTo>
                    <a:pt x="247" y="49"/>
                  </a:lnTo>
                  <a:lnTo>
                    <a:pt x="247" y="52"/>
                  </a:lnTo>
                  <a:lnTo>
                    <a:pt x="247" y="54"/>
                  </a:lnTo>
                  <a:lnTo>
                    <a:pt x="247" y="57"/>
                  </a:lnTo>
                  <a:lnTo>
                    <a:pt x="250" y="57"/>
                  </a:lnTo>
                  <a:lnTo>
                    <a:pt x="250" y="60"/>
                  </a:lnTo>
                  <a:lnTo>
                    <a:pt x="252" y="60"/>
                  </a:lnTo>
                  <a:lnTo>
                    <a:pt x="252" y="62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5"/>
                  </a:lnTo>
                  <a:lnTo>
                    <a:pt x="250" y="65"/>
                  </a:lnTo>
                  <a:lnTo>
                    <a:pt x="250" y="62"/>
                  </a:lnTo>
                  <a:lnTo>
                    <a:pt x="250" y="65"/>
                  </a:lnTo>
                  <a:lnTo>
                    <a:pt x="247" y="65"/>
                  </a:lnTo>
                  <a:lnTo>
                    <a:pt x="247" y="62"/>
                  </a:lnTo>
                  <a:lnTo>
                    <a:pt x="247" y="65"/>
                  </a:lnTo>
                  <a:lnTo>
                    <a:pt x="245" y="65"/>
                  </a:lnTo>
                  <a:lnTo>
                    <a:pt x="247" y="62"/>
                  </a:lnTo>
                  <a:lnTo>
                    <a:pt x="245" y="62"/>
                  </a:lnTo>
                  <a:lnTo>
                    <a:pt x="245" y="65"/>
                  </a:lnTo>
                  <a:lnTo>
                    <a:pt x="247" y="65"/>
                  </a:lnTo>
                  <a:lnTo>
                    <a:pt x="247" y="67"/>
                  </a:lnTo>
                  <a:lnTo>
                    <a:pt x="245" y="67"/>
                  </a:lnTo>
                  <a:lnTo>
                    <a:pt x="245" y="70"/>
                  </a:lnTo>
                  <a:lnTo>
                    <a:pt x="245" y="72"/>
                  </a:lnTo>
                  <a:lnTo>
                    <a:pt x="245" y="75"/>
                  </a:lnTo>
                  <a:lnTo>
                    <a:pt x="245" y="78"/>
                  </a:lnTo>
                  <a:lnTo>
                    <a:pt x="245" y="80"/>
                  </a:lnTo>
                  <a:lnTo>
                    <a:pt x="245" y="83"/>
                  </a:lnTo>
                  <a:lnTo>
                    <a:pt x="242" y="83"/>
                  </a:lnTo>
                  <a:lnTo>
                    <a:pt x="242" y="85"/>
                  </a:lnTo>
                  <a:lnTo>
                    <a:pt x="242" y="88"/>
                  </a:lnTo>
                  <a:lnTo>
                    <a:pt x="240" y="88"/>
                  </a:lnTo>
                  <a:lnTo>
                    <a:pt x="237" y="88"/>
                  </a:lnTo>
                  <a:lnTo>
                    <a:pt x="237" y="91"/>
                  </a:lnTo>
                  <a:lnTo>
                    <a:pt x="237" y="93"/>
                  </a:lnTo>
                  <a:lnTo>
                    <a:pt x="234" y="93"/>
                  </a:lnTo>
                  <a:lnTo>
                    <a:pt x="234" y="96"/>
                  </a:lnTo>
                  <a:lnTo>
                    <a:pt x="234" y="98"/>
                  </a:lnTo>
                  <a:lnTo>
                    <a:pt x="234" y="101"/>
                  </a:lnTo>
                  <a:lnTo>
                    <a:pt x="234" y="103"/>
                  </a:lnTo>
                  <a:lnTo>
                    <a:pt x="234" y="106"/>
                  </a:lnTo>
                  <a:lnTo>
                    <a:pt x="234" y="109"/>
                  </a:lnTo>
                  <a:lnTo>
                    <a:pt x="234" y="111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2" y="116"/>
                  </a:lnTo>
                  <a:lnTo>
                    <a:pt x="232" y="114"/>
                  </a:lnTo>
                  <a:lnTo>
                    <a:pt x="229" y="114"/>
                  </a:lnTo>
                  <a:lnTo>
                    <a:pt x="229" y="116"/>
                  </a:lnTo>
                  <a:lnTo>
                    <a:pt x="227" y="116"/>
                  </a:lnTo>
                  <a:lnTo>
                    <a:pt x="227" y="119"/>
                  </a:lnTo>
                  <a:lnTo>
                    <a:pt x="224" y="119"/>
                  </a:lnTo>
                  <a:lnTo>
                    <a:pt x="224" y="121"/>
                  </a:lnTo>
                  <a:lnTo>
                    <a:pt x="222" y="124"/>
                  </a:lnTo>
                  <a:lnTo>
                    <a:pt x="219" y="124"/>
                  </a:lnTo>
                  <a:lnTo>
                    <a:pt x="219" y="127"/>
                  </a:lnTo>
                  <a:lnTo>
                    <a:pt x="219" y="129"/>
                  </a:lnTo>
                  <a:lnTo>
                    <a:pt x="216" y="129"/>
                  </a:lnTo>
                  <a:lnTo>
                    <a:pt x="216" y="132"/>
                  </a:lnTo>
                  <a:lnTo>
                    <a:pt x="214" y="132"/>
                  </a:lnTo>
                  <a:lnTo>
                    <a:pt x="214" y="134"/>
                  </a:lnTo>
                  <a:lnTo>
                    <a:pt x="211" y="134"/>
                  </a:lnTo>
                  <a:lnTo>
                    <a:pt x="211" y="137"/>
                  </a:lnTo>
                  <a:lnTo>
                    <a:pt x="209" y="137"/>
                  </a:lnTo>
                  <a:lnTo>
                    <a:pt x="209" y="140"/>
                  </a:lnTo>
                  <a:lnTo>
                    <a:pt x="206" y="140"/>
                  </a:lnTo>
                  <a:lnTo>
                    <a:pt x="206" y="142"/>
                  </a:lnTo>
                  <a:lnTo>
                    <a:pt x="203" y="142"/>
                  </a:lnTo>
                  <a:lnTo>
                    <a:pt x="203" y="145"/>
                  </a:lnTo>
                  <a:lnTo>
                    <a:pt x="201" y="147"/>
                  </a:lnTo>
                  <a:lnTo>
                    <a:pt x="201" y="150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5"/>
                  </a:lnTo>
                  <a:lnTo>
                    <a:pt x="196" y="155"/>
                  </a:lnTo>
                  <a:lnTo>
                    <a:pt x="196" y="158"/>
                  </a:lnTo>
                  <a:lnTo>
                    <a:pt x="196" y="160"/>
                  </a:lnTo>
                  <a:lnTo>
                    <a:pt x="193" y="160"/>
                  </a:lnTo>
                  <a:lnTo>
                    <a:pt x="193" y="163"/>
                  </a:lnTo>
                  <a:lnTo>
                    <a:pt x="193" y="165"/>
                  </a:lnTo>
                  <a:lnTo>
                    <a:pt x="193" y="168"/>
                  </a:lnTo>
                  <a:lnTo>
                    <a:pt x="193" y="170"/>
                  </a:lnTo>
                  <a:lnTo>
                    <a:pt x="193" y="173"/>
                  </a:lnTo>
                  <a:lnTo>
                    <a:pt x="191" y="173"/>
                  </a:lnTo>
                  <a:lnTo>
                    <a:pt x="191" y="176"/>
                  </a:lnTo>
                  <a:lnTo>
                    <a:pt x="191" y="178"/>
                  </a:lnTo>
                  <a:lnTo>
                    <a:pt x="191" y="181"/>
                  </a:lnTo>
                  <a:lnTo>
                    <a:pt x="191" y="183"/>
                  </a:lnTo>
                  <a:lnTo>
                    <a:pt x="191" y="186"/>
                  </a:lnTo>
                  <a:lnTo>
                    <a:pt x="191" y="189"/>
                  </a:lnTo>
                  <a:lnTo>
                    <a:pt x="191" y="191"/>
                  </a:lnTo>
                  <a:lnTo>
                    <a:pt x="191" y="194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8" y="207"/>
                  </a:lnTo>
                  <a:lnTo>
                    <a:pt x="191" y="207"/>
                  </a:lnTo>
                  <a:lnTo>
                    <a:pt x="191" y="2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513" name="Freeform 37"/>
            <p:cNvSpPr>
              <a:spLocks/>
            </p:cNvSpPr>
            <p:nvPr/>
          </p:nvSpPr>
          <p:spPr bwMode="auto">
            <a:xfrm>
              <a:off x="2617" y="1675"/>
              <a:ext cx="619" cy="239"/>
            </a:xfrm>
            <a:custGeom>
              <a:avLst/>
              <a:gdLst>
                <a:gd name="T0" fmla="*/ 353 w 619"/>
                <a:gd name="T1" fmla="*/ 129 h 239"/>
                <a:gd name="T2" fmla="*/ 330 w 619"/>
                <a:gd name="T3" fmla="*/ 141 h 239"/>
                <a:gd name="T4" fmla="*/ 327 w 619"/>
                <a:gd name="T5" fmla="*/ 167 h 239"/>
                <a:gd name="T6" fmla="*/ 294 w 619"/>
                <a:gd name="T7" fmla="*/ 165 h 239"/>
                <a:gd name="T8" fmla="*/ 278 w 619"/>
                <a:gd name="T9" fmla="*/ 144 h 239"/>
                <a:gd name="T10" fmla="*/ 265 w 619"/>
                <a:gd name="T11" fmla="*/ 172 h 239"/>
                <a:gd name="T12" fmla="*/ 237 w 619"/>
                <a:gd name="T13" fmla="*/ 178 h 239"/>
                <a:gd name="T14" fmla="*/ 201 w 619"/>
                <a:gd name="T15" fmla="*/ 167 h 239"/>
                <a:gd name="T16" fmla="*/ 191 w 619"/>
                <a:gd name="T17" fmla="*/ 188 h 239"/>
                <a:gd name="T18" fmla="*/ 167 w 619"/>
                <a:gd name="T19" fmla="*/ 201 h 239"/>
                <a:gd name="T20" fmla="*/ 147 w 619"/>
                <a:gd name="T21" fmla="*/ 221 h 239"/>
                <a:gd name="T22" fmla="*/ 124 w 619"/>
                <a:gd name="T23" fmla="*/ 232 h 239"/>
                <a:gd name="T24" fmla="*/ 108 w 619"/>
                <a:gd name="T25" fmla="*/ 237 h 239"/>
                <a:gd name="T26" fmla="*/ 82 w 619"/>
                <a:gd name="T27" fmla="*/ 232 h 239"/>
                <a:gd name="T28" fmla="*/ 62 w 619"/>
                <a:gd name="T29" fmla="*/ 216 h 239"/>
                <a:gd name="T30" fmla="*/ 38 w 619"/>
                <a:gd name="T31" fmla="*/ 208 h 239"/>
                <a:gd name="T32" fmla="*/ 44 w 619"/>
                <a:gd name="T33" fmla="*/ 180 h 239"/>
                <a:gd name="T34" fmla="*/ 23 w 619"/>
                <a:gd name="T35" fmla="*/ 159 h 239"/>
                <a:gd name="T36" fmla="*/ 7 w 619"/>
                <a:gd name="T37" fmla="*/ 136 h 239"/>
                <a:gd name="T38" fmla="*/ 13 w 619"/>
                <a:gd name="T39" fmla="*/ 121 h 239"/>
                <a:gd name="T40" fmla="*/ 36 w 619"/>
                <a:gd name="T41" fmla="*/ 105 h 239"/>
                <a:gd name="T42" fmla="*/ 64 w 619"/>
                <a:gd name="T43" fmla="*/ 92 h 239"/>
                <a:gd name="T44" fmla="*/ 87 w 619"/>
                <a:gd name="T45" fmla="*/ 95 h 239"/>
                <a:gd name="T46" fmla="*/ 116 w 619"/>
                <a:gd name="T47" fmla="*/ 105 h 239"/>
                <a:gd name="T48" fmla="*/ 142 w 619"/>
                <a:gd name="T49" fmla="*/ 113 h 239"/>
                <a:gd name="T50" fmla="*/ 170 w 619"/>
                <a:gd name="T51" fmla="*/ 103 h 239"/>
                <a:gd name="T52" fmla="*/ 193 w 619"/>
                <a:gd name="T53" fmla="*/ 98 h 239"/>
                <a:gd name="T54" fmla="*/ 203 w 619"/>
                <a:gd name="T55" fmla="*/ 77 h 239"/>
                <a:gd name="T56" fmla="*/ 191 w 619"/>
                <a:gd name="T57" fmla="*/ 59 h 239"/>
                <a:gd name="T58" fmla="*/ 214 w 619"/>
                <a:gd name="T59" fmla="*/ 59 h 239"/>
                <a:gd name="T60" fmla="*/ 229 w 619"/>
                <a:gd name="T61" fmla="*/ 67 h 239"/>
                <a:gd name="T62" fmla="*/ 247 w 619"/>
                <a:gd name="T63" fmla="*/ 69 h 239"/>
                <a:gd name="T64" fmla="*/ 271 w 619"/>
                <a:gd name="T65" fmla="*/ 67 h 239"/>
                <a:gd name="T66" fmla="*/ 299 w 619"/>
                <a:gd name="T67" fmla="*/ 72 h 239"/>
                <a:gd name="T68" fmla="*/ 317 w 619"/>
                <a:gd name="T69" fmla="*/ 85 h 239"/>
                <a:gd name="T70" fmla="*/ 338 w 619"/>
                <a:gd name="T71" fmla="*/ 80 h 239"/>
                <a:gd name="T72" fmla="*/ 358 w 619"/>
                <a:gd name="T73" fmla="*/ 74 h 239"/>
                <a:gd name="T74" fmla="*/ 374 w 619"/>
                <a:gd name="T75" fmla="*/ 59 h 239"/>
                <a:gd name="T76" fmla="*/ 394 w 619"/>
                <a:gd name="T77" fmla="*/ 64 h 239"/>
                <a:gd name="T78" fmla="*/ 420 w 619"/>
                <a:gd name="T79" fmla="*/ 64 h 239"/>
                <a:gd name="T80" fmla="*/ 436 w 619"/>
                <a:gd name="T81" fmla="*/ 54 h 239"/>
                <a:gd name="T82" fmla="*/ 454 w 619"/>
                <a:gd name="T83" fmla="*/ 41 h 239"/>
                <a:gd name="T84" fmla="*/ 477 w 619"/>
                <a:gd name="T85" fmla="*/ 38 h 239"/>
                <a:gd name="T86" fmla="*/ 500 w 619"/>
                <a:gd name="T87" fmla="*/ 28 h 239"/>
                <a:gd name="T88" fmla="*/ 518 w 619"/>
                <a:gd name="T89" fmla="*/ 31 h 239"/>
                <a:gd name="T90" fmla="*/ 541 w 619"/>
                <a:gd name="T91" fmla="*/ 18 h 239"/>
                <a:gd name="T92" fmla="*/ 564 w 619"/>
                <a:gd name="T93" fmla="*/ 7 h 239"/>
                <a:gd name="T94" fmla="*/ 585 w 619"/>
                <a:gd name="T95" fmla="*/ 10 h 239"/>
                <a:gd name="T96" fmla="*/ 603 w 619"/>
                <a:gd name="T97" fmla="*/ 31 h 239"/>
                <a:gd name="T98" fmla="*/ 611 w 619"/>
                <a:gd name="T99" fmla="*/ 51 h 239"/>
                <a:gd name="T100" fmla="*/ 608 w 619"/>
                <a:gd name="T101" fmla="*/ 69 h 239"/>
                <a:gd name="T102" fmla="*/ 588 w 619"/>
                <a:gd name="T103" fmla="*/ 80 h 239"/>
                <a:gd name="T104" fmla="*/ 564 w 619"/>
                <a:gd name="T105" fmla="*/ 82 h 239"/>
                <a:gd name="T106" fmla="*/ 554 w 619"/>
                <a:gd name="T107" fmla="*/ 87 h 239"/>
                <a:gd name="T108" fmla="*/ 534 w 619"/>
                <a:gd name="T109" fmla="*/ 98 h 239"/>
                <a:gd name="T110" fmla="*/ 508 w 619"/>
                <a:gd name="T111" fmla="*/ 103 h 239"/>
                <a:gd name="T112" fmla="*/ 485 w 619"/>
                <a:gd name="T113" fmla="*/ 100 h 239"/>
                <a:gd name="T114" fmla="*/ 474 w 619"/>
                <a:gd name="T115" fmla="*/ 129 h 239"/>
                <a:gd name="T116" fmla="*/ 454 w 619"/>
                <a:gd name="T117" fmla="*/ 139 h 239"/>
                <a:gd name="T118" fmla="*/ 425 w 619"/>
                <a:gd name="T119" fmla="*/ 134 h 239"/>
                <a:gd name="T120" fmla="*/ 392 w 619"/>
                <a:gd name="T121" fmla="*/ 134 h 23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19"/>
                <a:gd name="T184" fmla="*/ 0 h 239"/>
                <a:gd name="T185" fmla="*/ 619 w 619"/>
                <a:gd name="T186" fmla="*/ 239 h 23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19" h="239">
                  <a:moveTo>
                    <a:pt x="387" y="134"/>
                  </a:moveTo>
                  <a:lnTo>
                    <a:pt x="384" y="131"/>
                  </a:lnTo>
                  <a:lnTo>
                    <a:pt x="381" y="134"/>
                  </a:lnTo>
                  <a:lnTo>
                    <a:pt x="379" y="134"/>
                  </a:lnTo>
                  <a:lnTo>
                    <a:pt x="376" y="134"/>
                  </a:lnTo>
                  <a:lnTo>
                    <a:pt x="374" y="134"/>
                  </a:lnTo>
                  <a:lnTo>
                    <a:pt x="371" y="134"/>
                  </a:lnTo>
                  <a:lnTo>
                    <a:pt x="369" y="136"/>
                  </a:lnTo>
                  <a:lnTo>
                    <a:pt x="366" y="136"/>
                  </a:lnTo>
                  <a:lnTo>
                    <a:pt x="363" y="134"/>
                  </a:lnTo>
                  <a:lnTo>
                    <a:pt x="361" y="131"/>
                  </a:lnTo>
                  <a:lnTo>
                    <a:pt x="358" y="129"/>
                  </a:lnTo>
                  <a:lnTo>
                    <a:pt x="356" y="129"/>
                  </a:lnTo>
                  <a:lnTo>
                    <a:pt x="353" y="129"/>
                  </a:lnTo>
                  <a:lnTo>
                    <a:pt x="348" y="126"/>
                  </a:lnTo>
                  <a:lnTo>
                    <a:pt x="345" y="126"/>
                  </a:lnTo>
                  <a:lnTo>
                    <a:pt x="343" y="126"/>
                  </a:lnTo>
                  <a:lnTo>
                    <a:pt x="343" y="123"/>
                  </a:lnTo>
                  <a:lnTo>
                    <a:pt x="343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9"/>
                  </a:lnTo>
                  <a:lnTo>
                    <a:pt x="338" y="131"/>
                  </a:lnTo>
                  <a:lnTo>
                    <a:pt x="335" y="131"/>
                  </a:lnTo>
                  <a:lnTo>
                    <a:pt x="335" y="134"/>
                  </a:lnTo>
                  <a:lnTo>
                    <a:pt x="332" y="136"/>
                  </a:lnTo>
                  <a:lnTo>
                    <a:pt x="332" y="139"/>
                  </a:lnTo>
                  <a:lnTo>
                    <a:pt x="330" y="141"/>
                  </a:lnTo>
                  <a:lnTo>
                    <a:pt x="327" y="141"/>
                  </a:lnTo>
                  <a:lnTo>
                    <a:pt x="325" y="141"/>
                  </a:lnTo>
                  <a:lnTo>
                    <a:pt x="325" y="144"/>
                  </a:lnTo>
                  <a:lnTo>
                    <a:pt x="322" y="147"/>
                  </a:lnTo>
                  <a:lnTo>
                    <a:pt x="322" y="149"/>
                  </a:lnTo>
                  <a:lnTo>
                    <a:pt x="322" y="152"/>
                  </a:lnTo>
                  <a:lnTo>
                    <a:pt x="322" y="154"/>
                  </a:lnTo>
                  <a:lnTo>
                    <a:pt x="322" y="157"/>
                  </a:lnTo>
                  <a:lnTo>
                    <a:pt x="325" y="157"/>
                  </a:lnTo>
                  <a:lnTo>
                    <a:pt x="325" y="159"/>
                  </a:lnTo>
                  <a:lnTo>
                    <a:pt x="325" y="162"/>
                  </a:lnTo>
                  <a:lnTo>
                    <a:pt x="327" y="162"/>
                  </a:lnTo>
                  <a:lnTo>
                    <a:pt x="327" y="165"/>
                  </a:lnTo>
                  <a:lnTo>
                    <a:pt x="327" y="167"/>
                  </a:lnTo>
                  <a:lnTo>
                    <a:pt x="325" y="170"/>
                  </a:lnTo>
                  <a:lnTo>
                    <a:pt x="325" y="172"/>
                  </a:lnTo>
                  <a:lnTo>
                    <a:pt x="322" y="172"/>
                  </a:lnTo>
                  <a:lnTo>
                    <a:pt x="320" y="172"/>
                  </a:lnTo>
                  <a:lnTo>
                    <a:pt x="317" y="172"/>
                  </a:lnTo>
                  <a:lnTo>
                    <a:pt x="314" y="172"/>
                  </a:lnTo>
                  <a:lnTo>
                    <a:pt x="312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4" y="172"/>
                  </a:lnTo>
                  <a:lnTo>
                    <a:pt x="304" y="170"/>
                  </a:lnTo>
                  <a:lnTo>
                    <a:pt x="299" y="167"/>
                  </a:lnTo>
                  <a:lnTo>
                    <a:pt x="296" y="165"/>
                  </a:lnTo>
                  <a:lnTo>
                    <a:pt x="294" y="165"/>
                  </a:lnTo>
                  <a:lnTo>
                    <a:pt x="291" y="162"/>
                  </a:lnTo>
                  <a:lnTo>
                    <a:pt x="291" y="159"/>
                  </a:lnTo>
                  <a:lnTo>
                    <a:pt x="289" y="159"/>
                  </a:lnTo>
                  <a:lnTo>
                    <a:pt x="289" y="157"/>
                  </a:lnTo>
                  <a:lnTo>
                    <a:pt x="286" y="157"/>
                  </a:lnTo>
                  <a:lnTo>
                    <a:pt x="286" y="154"/>
                  </a:lnTo>
                  <a:lnTo>
                    <a:pt x="286" y="152"/>
                  </a:lnTo>
                  <a:lnTo>
                    <a:pt x="286" y="149"/>
                  </a:lnTo>
                  <a:lnTo>
                    <a:pt x="286" y="147"/>
                  </a:lnTo>
                  <a:lnTo>
                    <a:pt x="286" y="144"/>
                  </a:lnTo>
                  <a:lnTo>
                    <a:pt x="286" y="141"/>
                  </a:lnTo>
                  <a:lnTo>
                    <a:pt x="283" y="144"/>
                  </a:lnTo>
                  <a:lnTo>
                    <a:pt x="281" y="144"/>
                  </a:lnTo>
                  <a:lnTo>
                    <a:pt x="278" y="144"/>
                  </a:lnTo>
                  <a:lnTo>
                    <a:pt x="278" y="147"/>
                  </a:lnTo>
                  <a:lnTo>
                    <a:pt x="278" y="149"/>
                  </a:lnTo>
                  <a:lnTo>
                    <a:pt x="278" y="152"/>
                  </a:lnTo>
                  <a:lnTo>
                    <a:pt x="276" y="152"/>
                  </a:lnTo>
                  <a:lnTo>
                    <a:pt x="273" y="154"/>
                  </a:lnTo>
                  <a:lnTo>
                    <a:pt x="273" y="157"/>
                  </a:lnTo>
                  <a:lnTo>
                    <a:pt x="271" y="157"/>
                  </a:lnTo>
                  <a:lnTo>
                    <a:pt x="271" y="159"/>
                  </a:lnTo>
                  <a:lnTo>
                    <a:pt x="271" y="162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65" y="167"/>
                  </a:lnTo>
                  <a:lnTo>
                    <a:pt x="265" y="170"/>
                  </a:lnTo>
                  <a:lnTo>
                    <a:pt x="265" y="172"/>
                  </a:lnTo>
                  <a:lnTo>
                    <a:pt x="263" y="172"/>
                  </a:lnTo>
                  <a:lnTo>
                    <a:pt x="263" y="175"/>
                  </a:lnTo>
                  <a:lnTo>
                    <a:pt x="260" y="175"/>
                  </a:lnTo>
                  <a:lnTo>
                    <a:pt x="260" y="178"/>
                  </a:lnTo>
                  <a:lnTo>
                    <a:pt x="258" y="178"/>
                  </a:lnTo>
                  <a:lnTo>
                    <a:pt x="258" y="180"/>
                  </a:lnTo>
                  <a:lnTo>
                    <a:pt x="255" y="180"/>
                  </a:lnTo>
                  <a:lnTo>
                    <a:pt x="252" y="183"/>
                  </a:lnTo>
                  <a:lnTo>
                    <a:pt x="250" y="183"/>
                  </a:lnTo>
                  <a:lnTo>
                    <a:pt x="247" y="183"/>
                  </a:lnTo>
                  <a:lnTo>
                    <a:pt x="245" y="180"/>
                  </a:lnTo>
                  <a:lnTo>
                    <a:pt x="240" y="180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4" y="178"/>
                  </a:lnTo>
                  <a:lnTo>
                    <a:pt x="232" y="175"/>
                  </a:lnTo>
                  <a:lnTo>
                    <a:pt x="232" y="172"/>
                  </a:lnTo>
                  <a:lnTo>
                    <a:pt x="229" y="172"/>
                  </a:lnTo>
                  <a:lnTo>
                    <a:pt x="224" y="170"/>
                  </a:lnTo>
                  <a:lnTo>
                    <a:pt x="222" y="167"/>
                  </a:lnTo>
                  <a:lnTo>
                    <a:pt x="219" y="167"/>
                  </a:lnTo>
                  <a:lnTo>
                    <a:pt x="216" y="167"/>
                  </a:lnTo>
                  <a:lnTo>
                    <a:pt x="214" y="167"/>
                  </a:lnTo>
                  <a:lnTo>
                    <a:pt x="211" y="165"/>
                  </a:lnTo>
                  <a:lnTo>
                    <a:pt x="209" y="165"/>
                  </a:lnTo>
                  <a:lnTo>
                    <a:pt x="206" y="165"/>
                  </a:lnTo>
                  <a:lnTo>
                    <a:pt x="203" y="167"/>
                  </a:lnTo>
                  <a:lnTo>
                    <a:pt x="201" y="167"/>
                  </a:lnTo>
                  <a:lnTo>
                    <a:pt x="198" y="170"/>
                  </a:lnTo>
                  <a:lnTo>
                    <a:pt x="196" y="170"/>
                  </a:lnTo>
                  <a:lnTo>
                    <a:pt x="193" y="170"/>
                  </a:lnTo>
                  <a:lnTo>
                    <a:pt x="191" y="172"/>
                  </a:lnTo>
                  <a:lnTo>
                    <a:pt x="188" y="172"/>
                  </a:lnTo>
                  <a:lnTo>
                    <a:pt x="185" y="175"/>
                  </a:lnTo>
                  <a:lnTo>
                    <a:pt x="183" y="175"/>
                  </a:lnTo>
                  <a:lnTo>
                    <a:pt x="183" y="178"/>
                  </a:lnTo>
                  <a:lnTo>
                    <a:pt x="185" y="178"/>
                  </a:lnTo>
                  <a:lnTo>
                    <a:pt x="185" y="180"/>
                  </a:lnTo>
                  <a:lnTo>
                    <a:pt x="185" y="183"/>
                  </a:lnTo>
                  <a:lnTo>
                    <a:pt x="188" y="185"/>
                  </a:lnTo>
                  <a:lnTo>
                    <a:pt x="188" y="188"/>
                  </a:lnTo>
                  <a:lnTo>
                    <a:pt x="191" y="188"/>
                  </a:lnTo>
                  <a:lnTo>
                    <a:pt x="193" y="190"/>
                  </a:lnTo>
                  <a:lnTo>
                    <a:pt x="191" y="193"/>
                  </a:lnTo>
                  <a:lnTo>
                    <a:pt x="188" y="193"/>
                  </a:lnTo>
                  <a:lnTo>
                    <a:pt x="188" y="196"/>
                  </a:lnTo>
                  <a:lnTo>
                    <a:pt x="185" y="196"/>
                  </a:lnTo>
                  <a:lnTo>
                    <a:pt x="183" y="196"/>
                  </a:lnTo>
                  <a:lnTo>
                    <a:pt x="180" y="196"/>
                  </a:lnTo>
                  <a:lnTo>
                    <a:pt x="178" y="196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8"/>
                  </a:lnTo>
                  <a:lnTo>
                    <a:pt x="170" y="198"/>
                  </a:lnTo>
                  <a:lnTo>
                    <a:pt x="167" y="198"/>
                  </a:lnTo>
                  <a:lnTo>
                    <a:pt x="167" y="201"/>
                  </a:lnTo>
                  <a:lnTo>
                    <a:pt x="165" y="201"/>
                  </a:lnTo>
                  <a:lnTo>
                    <a:pt x="162" y="201"/>
                  </a:lnTo>
                  <a:lnTo>
                    <a:pt x="160" y="203"/>
                  </a:lnTo>
                  <a:lnTo>
                    <a:pt x="160" y="206"/>
                  </a:lnTo>
                  <a:lnTo>
                    <a:pt x="160" y="208"/>
                  </a:lnTo>
                  <a:lnTo>
                    <a:pt x="160" y="211"/>
                  </a:lnTo>
                  <a:lnTo>
                    <a:pt x="157" y="211"/>
                  </a:lnTo>
                  <a:lnTo>
                    <a:pt x="157" y="214"/>
                  </a:lnTo>
                  <a:lnTo>
                    <a:pt x="154" y="214"/>
                  </a:lnTo>
                  <a:lnTo>
                    <a:pt x="152" y="216"/>
                  </a:lnTo>
                  <a:lnTo>
                    <a:pt x="149" y="216"/>
                  </a:lnTo>
                  <a:lnTo>
                    <a:pt x="149" y="219"/>
                  </a:lnTo>
                  <a:lnTo>
                    <a:pt x="147" y="219"/>
                  </a:lnTo>
                  <a:lnTo>
                    <a:pt x="147" y="221"/>
                  </a:lnTo>
                  <a:lnTo>
                    <a:pt x="147" y="224"/>
                  </a:lnTo>
                  <a:lnTo>
                    <a:pt x="144" y="224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39" y="227"/>
                  </a:lnTo>
                  <a:lnTo>
                    <a:pt x="136" y="227"/>
                  </a:lnTo>
                  <a:lnTo>
                    <a:pt x="136" y="229"/>
                  </a:lnTo>
                  <a:lnTo>
                    <a:pt x="136" y="232"/>
                  </a:lnTo>
                  <a:lnTo>
                    <a:pt x="134" y="232"/>
                  </a:lnTo>
                  <a:lnTo>
                    <a:pt x="131" y="234"/>
                  </a:lnTo>
                  <a:lnTo>
                    <a:pt x="129" y="234"/>
                  </a:lnTo>
                  <a:lnTo>
                    <a:pt x="126" y="234"/>
                  </a:lnTo>
                  <a:lnTo>
                    <a:pt x="124" y="234"/>
                  </a:lnTo>
                  <a:lnTo>
                    <a:pt x="124" y="232"/>
                  </a:lnTo>
                  <a:lnTo>
                    <a:pt x="124" y="234"/>
                  </a:lnTo>
                  <a:lnTo>
                    <a:pt x="121" y="234"/>
                  </a:lnTo>
                  <a:lnTo>
                    <a:pt x="118" y="234"/>
                  </a:lnTo>
                  <a:lnTo>
                    <a:pt x="118" y="237"/>
                  </a:lnTo>
                  <a:lnTo>
                    <a:pt x="121" y="237"/>
                  </a:lnTo>
                  <a:lnTo>
                    <a:pt x="121" y="239"/>
                  </a:lnTo>
                  <a:lnTo>
                    <a:pt x="118" y="239"/>
                  </a:lnTo>
                  <a:lnTo>
                    <a:pt x="116" y="239"/>
                  </a:lnTo>
                  <a:lnTo>
                    <a:pt x="113" y="239"/>
                  </a:lnTo>
                  <a:lnTo>
                    <a:pt x="113" y="237"/>
                  </a:lnTo>
                  <a:lnTo>
                    <a:pt x="111" y="237"/>
                  </a:lnTo>
                  <a:lnTo>
                    <a:pt x="111" y="239"/>
                  </a:lnTo>
                  <a:lnTo>
                    <a:pt x="111" y="237"/>
                  </a:lnTo>
                  <a:lnTo>
                    <a:pt x="108" y="237"/>
                  </a:lnTo>
                  <a:lnTo>
                    <a:pt x="105" y="234"/>
                  </a:lnTo>
                  <a:lnTo>
                    <a:pt x="103" y="234"/>
                  </a:lnTo>
                  <a:lnTo>
                    <a:pt x="100" y="234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5" y="234"/>
                  </a:lnTo>
                  <a:lnTo>
                    <a:pt x="93" y="234"/>
                  </a:lnTo>
                  <a:lnTo>
                    <a:pt x="93" y="232"/>
                  </a:lnTo>
                  <a:lnTo>
                    <a:pt x="93" y="229"/>
                  </a:lnTo>
                  <a:lnTo>
                    <a:pt x="90" y="229"/>
                  </a:lnTo>
                  <a:lnTo>
                    <a:pt x="87" y="229"/>
                  </a:lnTo>
                  <a:lnTo>
                    <a:pt x="87" y="232"/>
                  </a:lnTo>
                  <a:lnTo>
                    <a:pt x="85" y="232"/>
                  </a:lnTo>
                  <a:lnTo>
                    <a:pt x="82" y="232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0" y="227"/>
                  </a:lnTo>
                  <a:lnTo>
                    <a:pt x="77" y="227"/>
                  </a:lnTo>
                  <a:lnTo>
                    <a:pt x="77" y="224"/>
                  </a:lnTo>
                  <a:lnTo>
                    <a:pt x="75" y="224"/>
                  </a:lnTo>
                  <a:lnTo>
                    <a:pt x="72" y="224"/>
                  </a:lnTo>
                  <a:lnTo>
                    <a:pt x="72" y="221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7" y="219"/>
                  </a:lnTo>
                  <a:lnTo>
                    <a:pt x="64" y="219"/>
                  </a:lnTo>
                  <a:lnTo>
                    <a:pt x="64" y="216"/>
                  </a:lnTo>
                  <a:lnTo>
                    <a:pt x="62" y="216"/>
                  </a:lnTo>
                  <a:lnTo>
                    <a:pt x="59" y="216"/>
                  </a:lnTo>
                  <a:lnTo>
                    <a:pt x="56" y="216"/>
                  </a:lnTo>
                  <a:lnTo>
                    <a:pt x="54" y="216"/>
                  </a:lnTo>
                  <a:lnTo>
                    <a:pt x="51" y="216"/>
                  </a:lnTo>
                  <a:lnTo>
                    <a:pt x="49" y="216"/>
                  </a:lnTo>
                  <a:lnTo>
                    <a:pt x="46" y="216"/>
                  </a:lnTo>
                  <a:lnTo>
                    <a:pt x="44" y="216"/>
                  </a:lnTo>
                  <a:lnTo>
                    <a:pt x="41" y="216"/>
                  </a:lnTo>
                  <a:lnTo>
                    <a:pt x="38" y="216"/>
                  </a:lnTo>
                  <a:lnTo>
                    <a:pt x="36" y="216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8" y="211"/>
                  </a:lnTo>
                  <a:lnTo>
                    <a:pt x="38" y="208"/>
                  </a:lnTo>
                  <a:lnTo>
                    <a:pt x="38" y="206"/>
                  </a:lnTo>
                  <a:lnTo>
                    <a:pt x="41" y="206"/>
                  </a:lnTo>
                  <a:lnTo>
                    <a:pt x="41" y="203"/>
                  </a:lnTo>
                  <a:lnTo>
                    <a:pt x="41" y="201"/>
                  </a:lnTo>
                  <a:lnTo>
                    <a:pt x="41" y="198"/>
                  </a:lnTo>
                  <a:lnTo>
                    <a:pt x="38" y="198"/>
                  </a:lnTo>
                  <a:lnTo>
                    <a:pt x="38" y="196"/>
                  </a:lnTo>
                  <a:lnTo>
                    <a:pt x="38" y="193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41" y="188"/>
                  </a:lnTo>
                  <a:lnTo>
                    <a:pt x="41" y="185"/>
                  </a:lnTo>
                  <a:lnTo>
                    <a:pt x="44" y="183"/>
                  </a:lnTo>
                  <a:lnTo>
                    <a:pt x="44" y="180"/>
                  </a:lnTo>
                  <a:lnTo>
                    <a:pt x="44" y="178"/>
                  </a:lnTo>
                  <a:lnTo>
                    <a:pt x="41" y="172"/>
                  </a:lnTo>
                  <a:lnTo>
                    <a:pt x="41" y="170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5"/>
                  </a:lnTo>
                  <a:lnTo>
                    <a:pt x="36" y="165"/>
                  </a:lnTo>
                  <a:lnTo>
                    <a:pt x="33" y="165"/>
                  </a:lnTo>
                  <a:lnTo>
                    <a:pt x="31" y="165"/>
                  </a:lnTo>
                  <a:lnTo>
                    <a:pt x="28" y="165"/>
                  </a:lnTo>
                  <a:lnTo>
                    <a:pt x="28" y="162"/>
                  </a:lnTo>
                  <a:lnTo>
                    <a:pt x="26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0" y="157"/>
                  </a:lnTo>
                  <a:lnTo>
                    <a:pt x="23" y="157"/>
                  </a:lnTo>
                  <a:lnTo>
                    <a:pt x="23" y="154"/>
                  </a:lnTo>
                  <a:lnTo>
                    <a:pt x="23" y="152"/>
                  </a:lnTo>
                  <a:lnTo>
                    <a:pt x="20" y="152"/>
                  </a:lnTo>
                  <a:lnTo>
                    <a:pt x="20" y="149"/>
                  </a:lnTo>
                  <a:lnTo>
                    <a:pt x="18" y="149"/>
                  </a:lnTo>
                  <a:lnTo>
                    <a:pt x="15" y="149"/>
                  </a:lnTo>
                  <a:lnTo>
                    <a:pt x="15" y="147"/>
                  </a:lnTo>
                  <a:lnTo>
                    <a:pt x="13" y="147"/>
                  </a:lnTo>
                  <a:lnTo>
                    <a:pt x="13" y="144"/>
                  </a:lnTo>
                  <a:lnTo>
                    <a:pt x="13" y="141"/>
                  </a:lnTo>
                  <a:lnTo>
                    <a:pt x="10" y="139"/>
                  </a:lnTo>
                  <a:lnTo>
                    <a:pt x="7" y="136"/>
                  </a:lnTo>
                  <a:lnTo>
                    <a:pt x="5" y="136"/>
                  </a:lnTo>
                  <a:lnTo>
                    <a:pt x="2" y="134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6"/>
                  </a:lnTo>
                  <a:lnTo>
                    <a:pt x="2" y="126"/>
                  </a:lnTo>
                  <a:lnTo>
                    <a:pt x="2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7" y="118"/>
                  </a:lnTo>
                  <a:lnTo>
                    <a:pt x="7" y="121"/>
                  </a:lnTo>
                  <a:lnTo>
                    <a:pt x="10" y="121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8" y="121"/>
                  </a:lnTo>
                  <a:lnTo>
                    <a:pt x="20" y="121"/>
                  </a:lnTo>
                  <a:lnTo>
                    <a:pt x="23" y="121"/>
                  </a:lnTo>
                  <a:lnTo>
                    <a:pt x="23" y="118"/>
                  </a:lnTo>
                  <a:lnTo>
                    <a:pt x="26" y="118"/>
                  </a:lnTo>
                  <a:lnTo>
                    <a:pt x="26" y="116"/>
                  </a:lnTo>
                  <a:lnTo>
                    <a:pt x="28" y="116"/>
                  </a:lnTo>
                  <a:lnTo>
                    <a:pt x="28" y="113"/>
                  </a:lnTo>
                  <a:lnTo>
                    <a:pt x="31" y="113"/>
                  </a:lnTo>
                  <a:lnTo>
                    <a:pt x="31" y="110"/>
                  </a:lnTo>
                  <a:lnTo>
                    <a:pt x="33" y="110"/>
                  </a:lnTo>
                  <a:lnTo>
                    <a:pt x="33" y="108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38" y="103"/>
                  </a:lnTo>
                  <a:lnTo>
                    <a:pt x="41" y="103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46" y="100"/>
                  </a:lnTo>
                  <a:lnTo>
                    <a:pt x="46" y="98"/>
                  </a:lnTo>
                  <a:lnTo>
                    <a:pt x="49" y="98"/>
                  </a:lnTo>
                  <a:lnTo>
                    <a:pt x="51" y="95"/>
                  </a:lnTo>
                  <a:lnTo>
                    <a:pt x="54" y="95"/>
                  </a:lnTo>
                  <a:lnTo>
                    <a:pt x="56" y="95"/>
                  </a:lnTo>
                  <a:lnTo>
                    <a:pt x="59" y="95"/>
                  </a:lnTo>
                  <a:lnTo>
                    <a:pt x="62" y="92"/>
                  </a:lnTo>
                  <a:lnTo>
                    <a:pt x="64" y="92"/>
                  </a:lnTo>
                  <a:lnTo>
                    <a:pt x="64" y="90"/>
                  </a:lnTo>
                  <a:lnTo>
                    <a:pt x="67" y="90"/>
                  </a:lnTo>
                  <a:lnTo>
                    <a:pt x="67" y="87"/>
                  </a:lnTo>
                  <a:lnTo>
                    <a:pt x="69" y="87"/>
                  </a:lnTo>
                  <a:lnTo>
                    <a:pt x="69" y="90"/>
                  </a:lnTo>
                  <a:lnTo>
                    <a:pt x="72" y="90"/>
                  </a:lnTo>
                  <a:lnTo>
                    <a:pt x="75" y="90"/>
                  </a:lnTo>
                  <a:lnTo>
                    <a:pt x="75" y="92"/>
                  </a:lnTo>
                  <a:lnTo>
                    <a:pt x="77" y="92"/>
                  </a:lnTo>
                  <a:lnTo>
                    <a:pt x="80" y="92"/>
                  </a:lnTo>
                  <a:lnTo>
                    <a:pt x="82" y="92"/>
                  </a:lnTo>
                  <a:lnTo>
                    <a:pt x="82" y="95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7" y="98"/>
                  </a:lnTo>
                  <a:lnTo>
                    <a:pt x="90" y="98"/>
                  </a:lnTo>
                  <a:lnTo>
                    <a:pt x="90" y="100"/>
                  </a:lnTo>
                  <a:lnTo>
                    <a:pt x="93" y="100"/>
                  </a:lnTo>
                  <a:lnTo>
                    <a:pt x="95" y="100"/>
                  </a:lnTo>
                  <a:lnTo>
                    <a:pt x="95" y="103"/>
                  </a:lnTo>
                  <a:lnTo>
                    <a:pt x="98" y="103"/>
                  </a:lnTo>
                  <a:lnTo>
                    <a:pt x="100" y="103"/>
                  </a:lnTo>
                  <a:lnTo>
                    <a:pt x="103" y="103"/>
                  </a:lnTo>
                  <a:lnTo>
                    <a:pt x="105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6" y="105"/>
                  </a:lnTo>
                  <a:lnTo>
                    <a:pt x="118" y="105"/>
                  </a:lnTo>
                  <a:lnTo>
                    <a:pt x="121" y="105"/>
                  </a:lnTo>
                  <a:lnTo>
                    <a:pt x="124" y="105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1" y="113"/>
                  </a:lnTo>
                  <a:lnTo>
                    <a:pt x="134" y="113"/>
                  </a:lnTo>
                  <a:lnTo>
                    <a:pt x="134" y="116"/>
                  </a:lnTo>
                  <a:lnTo>
                    <a:pt x="136" y="116"/>
                  </a:lnTo>
                  <a:lnTo>
                    <a:pt x="139" y="116"/>
                  </a:lnTo>
                  <a:lnTo>
                    <a:pt x="142" y="113"/>
                  </a:lnTo>
                  <a:lnTo>
                    <a:pt x="144" y="113"/>
                  </a:lnTo>
                  <a:lnTo>
                    <a:pt x="147" y="110"/>
                  </a:lnTo>
                  <a:lnTo>
                    <a:pt x="149" y="110"/>
                  </a:lnTo>
                  <a:lnTo>
                    <a:pt x="149" y="108"/>
                  </a:lnTo>
                  <a:lnTo>
                    <a:pt x="152" y="108"/>
                  </a:lnTo>
                  <a:lnTo>
                    <a:pt x="152" y="105"/>
                  </a:lnTo>
                  <a:lnTo>
                    <a:pt x="154" y="105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2" y="105"/>
                  </a:lnTo>
                  <a:lnTo>
                    <a:pt x="165" y="105"/>
                  </a:lnTo>
                  <a:lnTo>
                    <a:pt x="167" y="105"/>
                  </a:lnTo>
                  <a:lnTo>
                    <a:pt x="170" y="105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5" y="103"/>
                  </a:lnTo>
                  <a:lnTo>
                    <a:pt x="178" y="103"/>
                  </a:lnTo>
                  <a:lnTo>
                    <a:pt x="180" y="103"/>
                  </a:lnTo>
                  <a:lnTo>
                    <a:pt x="183" y="100"/>
                  </a:lnTo>
                  <a:lnTo>
                    <a:pt x="185" y="100"/>
                  </a:lnTo>
                  <a:lnTo>
                    <a:pt x="188" y="100"/>
                  </a:lnTo>
                  <a:lnTo>
                    <a:pt x="188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3" y="100"/>
                  </a:lnTo>
                  <a:lnTo>
                    <a:pt x="193" y="98"/>
                  </a:lnTo>
                  <a:lnTo>
                    <a:pt x="196" y="98"/>
                  </a:lnTo>
                  <a:lnTo>
                    <a:pt x="196" y="95"/>
                  </a:lnTo>
                  <a:lnTo>
                    <a:pt x="198" y="95"/>
                  </a:lnTo>
                  <a:lnTo>
                    <a:pt x="198" y="92"/>
                  </a:lnTo>
                  <a:lnTo>
                    <a:pt x="198" y="90"/>
                  </a:lnTo>
                  <a:lnTo>
                    <a:pt x="201" y="90"/>
                  </a:lnTo>
                  <a:lnTo>
                    <a:pt x="201" y="87"/>
                  </a:lnTo>
                  <a:lnTo>
                    <a:pt x="201" y="85"/>
                  </a:lnTo>
                  <a:lnTo>
                    <a:pt x="203" y="85"/>
                  </a:lnTo>
                  <a:lnTo>
                    <a:pt x="201" y="85"/>
                  </a:lnTo>
                  <a:lnTo>
                    <a:pt x="201" y="82"/>
                  </a:lnTo>
                  <a:lnTo>
                    <a:pt x="203" y="82"/>
                  </a:lnTo>
                  <a:lnTo>
                    <a:pt x="203" y="80"/>
                  </a:lnTo>
                  <a:lnTo>
                    <a:pt x="203" y="77"/>
                  </a:lnTo>
                  <a:lnTo>
                    <a:pt x="201" y="77"/>
                  </a:lnTo>
                  <a:lnTo>
                    <a:pt x="201" y="74"/>
                  </a:lnTo>
                  <a:lnTo>
                    <a:pt x="198" y="74"/>
                  </a:lnTo>
                  <a:lnTo>
                    <a:pt x="198" y="77"/>
                  </a:lnTo>
                  <a:lnTo>
                    <a:pt x="198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93" y="72"/>
                  </a:lnTo>
                  <a:lnTo>
                    <a:pt x="193" y="69"/>
                  </a:lnTo>
                  <a:lnTo>
                    <a:pt x="193" y="67"/>
                  </a:lnTo>
                  <a:lnTo>
                    <a:pt x="193" y="64"/>
                  </a:lnTo>
                  <a:lnTo>
                    <a:pt x="193" y="61"/>
                  </a:lnTo>
                  <a:lnTo>
                    <a:pt x="191" y="61"/>
                  </a:lnTo>
                  <a:lnTo>
                    <a:pt x="191" y="59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6" y="59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1" y="61"/>
                  </a:lnTo>
                  <a:lnTo>
                    <a:pt x="203" y="61"/>
                  </a:lnTo>
                  <a:lnTo>
                    <a:pt x="206" y="61"/>
                  </a:lnTo>
                  <a:lnTo>
                    <a:pt x="209" y="61"/>
                  </a:lnTo>
                  <a:lnTo>
                    <a:pt x="209" y="59"/>
                  </a:lnTo>
                  <a:lnTo>
                    <a:pt x="211" y="59"/>
                  </a:lnTo>
                  <a:lnTo>
                    <a:pt x="211" y="56"/>
                  </a:lnTo>
                  <a:lnTo>
                    <a:pt x="214" y="56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6" y="61"/>
                  </a:lnTo>
                  <a:lnTo>
                    <a:pt x="214" y="61"/>
                  </a:lnTo>
                  <a:lnTo>
                    <a:pt x="214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4" y="69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9" y="67"/>
                  </a:lnTo>
                  <a:lnTo>
                    <a:pt x="229" y="69"/>
                  </a:lnTo>
                  <a:lnTo>
                    <a:pt x="229" y="67"/>
                  </a:lnTo>
                  <a:lnTo>
                    <a:pt x="232" y="67"/>
                  </a:lnTo>
                  <a:lnTo>
                    <a:pt x="232" y="69"/>
                  </a:lnTo>
                  <a:lnTo>
                    <a:pt x="229" y="69"/>
                  </a:lnTo>
                  <a:lnTo>
                    <a:pt x="232" y="69"/>
                  </a:lnTo>
                  <a:lnTo>
                    <a:pt x="232" y="72"/>
                  </a:lnTo>
                  <a:lnTo>
                    <a:pt x="234" y="72"/>
                  </a:lnTo>
                  <a:lnTo>
                    <a:pt x="237" y="72"/>
                  </a:lnTo>
                  <a:lnTo>
                    <a:pt x="240" y="72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5" y="69"/>
                  </a:lnTo>
                  <a:lnTo>
                    <a:pt x="247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5" y="69"/>
                  </a:lnTo>
                  <a:lnTo>
                    <a:pt x="255" y="67"/>
                  </a:lnTo>
                  <a:lnTo>
                    <a:pt x="255" y="64"/>
                  </a:lnTo>
                  <a:lnTo>
                    <a:pt x="255" y="67"/>
                  </a:lnTo>
                  <a:lnTo>
                    <a:pt x="258" y="67"/>
                  </a:lnTo>
                  <a:lnTo>
                    <a:pt x="260" y="67"/>
                  </a:lnTo>
                  <a:lnTo>
                    <a:pt x="263" y="67"/>
                  </a:lnTo>
                  <a:lnTo>
                    <a:pt x="265" y="67"/>
                  </a:lnTo>
                  <a:lnTo>
                    <a:pt x="268" y="67"/>
                  </a:lnTo>
                  <a:lnTo>
                    <a:pt x="271" y="67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81" y="69"/>
                  </a:lnTo>
                  <a:lnTo>
                    <a:pt x="283" y="69"/>
                  </a:lnTo>
                  <a:lnTo>
                    <a:pt x="286" y="69"/>
                  </a:lnTo>
                  <a:lnTo>
                    <a:pt x="289" y="67"/>
                  </a:lnTo>
                  <a:lnTo>
                    <a:pt x="291" y="67"/>
                  </a:lnTo>
                  <a:lnTo>
                    <a:pt x="291" y="69"/>
                  </a:lnTo>
                  <a:lnTo>
                    <a:pt x="291" y="72"/>
                  </a:lnTo>
                  <a:lnTo>
                    <a:pt x="294" y="72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301" y="74"/>
                  </a:lnTo>
                  <a:lnTo>
                    <a:pt x="304" y="74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9" y="77"/>
                  </a:lnTo>
                  <a:lnTo>
                    <a:pt x="309" y="80"/>
                  </a:lnTo>
                  <a:lnTo>
                    <a:pt x="312" y="80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7" y="85"/>
                  </a:lnTo>
                  <a:lnTo>
                    <a:pt x="320" y="85"/>
                  </a:lnTo>
                  <a:lnTo>
                    <a:pt x="320" y="87"/>
                  </a:lnTo>
                  <a:lnTo>
                    <a:pt x="322" y="87"/>
                  </a:lnTo>
                  <a:lnTo>
                    <a:pt x="325" y="87"/>
                  </a:lnTo>
                  <a:lnTo>
                    <a:pt x="327" y="87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2" y="85"/>
                  </a:lnTo>
                  <a:lnTo>
                    <a:pt x="335" y="85"/>
                  </a:lnTo>
                  <a:lnTo>
                    <a:pt x="335" y="82"/>
                  </a:lnTo>
                  <a:lnTo>
                    <a:pt x="338" y="82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2"/>
                  </a:lnTo>
                  <a:lnTo>
                    <a:pt x="343" y="85"/>
                  </a:lnTo>
                  <a:lnTo>
                    <a:pt x="343" y="82"/>
                  </a:lnTo>
                  <a:lnTo>
                    <a:pt x="345" y="82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50" y="80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3" y="74"/>
                  </a:lnTo>
                  <a:lnTo>
                    <a:pt x="356" y="74"/>
                  </a:lnTo>
                  <a:lnTo>
                    <a:pt x="358" y="74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69"/>
                  </a:lnTo>
                  <a:lnTo>
                    <a:pt x="363" y="69"/>
                  </a:lnTo>
                  <a:lnTo>
                    <a:pt x="363" y="67"/>
                  </a:lnTo>
                  <a:lnTo>
                    <a:pt x="366" y="67"/>
                  </a:lnTo>
                  <a:lnTo>
                    <a:pt x="366" y="64"/>
                  </a:lnTo>
                  <a:lnTo>
                    <a:pt x="369" y="64"/>
                  </a:lnTo>
                  <a:lnTo>
                    <a:pt x="369" y="61"/>
                  </a:lnTo>
                  <a:lnTo>
                    <a:pt x="371" y="61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4" y="56"/>
                  </a:lnTo>
                  <a:lnTo>
                    <a:pt x="376" y="56"/>
                  </a:lnTo>
                  <a:lnTo>
                    <a:pt x="376" y="59"/>
                  </a:lnTo>
                  <a:lnTo>
                    <a:pt x="379" y="59"/>
                  </a:lnTo>
                  <a:lnTo>
                    <a:pt x="381" y="59"/>
                  </a:lnTo>
                  <a:lnTo>
                    <a:pt x="381" y="61"/>
                  </a:lnTo>
                  <a:lnTo>
                    <a:pt x="381" y="64"/>
                  </a:lnTo>
                  <a:lnTo>
                    <a:pt x="384" y="64"/>
                  </a:lnTo>
                  <a:lnTo>
                    <a:pt x="384" y="67"/>
                  </a:lnTo>
                  <a:lnTo>
                    <a:pt x="387" y="69"/>
                  </a:lnTo>
                  <a:lnTo>
                    <a:pt x="389" y="69"/>
                  </a:lnTo>
                  <a:lnTo>
                    <a:pt x="392" y="69"/>
                  </a:lnTo>
                  <a:lnTo>
                    <a:pt x="392" y="67"/>
                  </a:lnTo>
                  <a:lnTo>
                    <a:pt x="394" y="64"/>
                  </a:lnTo>
                  <a:lnTo>
                    <a:pt x="397" y="64"/>
                  </a:lnTo>
                  <a:lnTo>
                    <a:pt x="397" y="61"/>
                  </a:lnTo>
                  <a:lnTo>
                    <a:pt x="399" y="61"/>
                  </a:lnTo>
                  <a:lnTo>
                    <a:pt x="399" y="59"/>
                  </a:lnTo>
                  <a:lnTo>
                    <a:pt x="402" y="59"/>
                  </a:lnTo>
                  <a:lnTo>
                    <a:pt x="405" y="59"/>
                  </a:lnTo>
                  <a:lnTo>
                    <a:pt x="407" y="59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2" y="61"/>
                  </a:lnTo>
                  <a:lnTo>
                    <a:pt x="415" y="61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20" y="64"/>
                  </a:lnTo>
                  <a:lnTo>
                    <a:pt x="423" y="64"/>
                  </a:lnTo>
                  <a:lnTo>
                    <a:pt x="423" y="61"/>
                  </a:lnTo>
                  <a:lnTo>
                    <a:pt x="425" y="61"/>
                  </a:lnTo>
                  <a:lnTo>
                    <a:pt x="428" y="61"/>
                  </a:lnTo>
                  <a:lnTo>
                    <a:pt x="428" y="59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3" y="61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56"/>
                  </a:lnTo>
                  <a:lnTo>
                    <a:pt x="436" y="54"/>
                  </a:lnTo>
                  <a:lnTo>
                    <a:pt x="438" y="54"/>
                  </a:lnTo>
                  <a:lnTo>
                    <a:pt x="438" y="51"/>
                  </a:lnTo>
                  <a:lnTo>
                    <a:pt x="438" y="49"/>
                  </a:lnTo>
                  <a:lnTo>
                    <a:pt x="441" y="49"/>
                  </a:lnTo>
                  <a:lnTo>
                    <a:pt x="443" y="49"/>
                  </a:lnTo>
                  <a:lnTo>
                    <a:pt x="443" y="46"/>
                  </a:lnTo>
                  <a:lnTo>
                    <a:pt x="446" y="46"/>
                  </a:lnTo>
                  <a:lnTo>
                    <a:pt x="446" y="43"/>
                  </a:lnTo>
                  <a:lnTo>
                    <a:pt x="448" y="43"/>
                  </a:lnTo>
                  <a:lnTo>
                    <a:pt x="448" y="46"/>
                  </a:lnTo>
                  <a:lnTo>
                    <a:pt x="448" y="43"/>
                  </a:lnTo>
                  <a:lnTo>
                    <a:pt x="451" y="43"/>
                  </a:lnTo>
                  <a:lnTo>
                    <a:pt x="454" y="43"/>
                  </a:lnTo>
                  <a:lnTo>
                    <a:pt x="454" y="41"/>
                  </a:lnTo>
                  <a:lnTo>
                    <a:pt x="456" y="41"/>
                  </a:lnTo>
                  <a:lnTo>
                    <a:pt x="456" y="43"/>
                  </a:lnTo>
                  <a:lnTo>
                    <a:pt x="456" y="41"/>
                  </a:lnTo>
                  <a:lnTo>
                    <a:pt x="459" y="41"/>
                  </a:lnTo>
                  <a:lnTo>
                    <a:pt x="461" y="41"/>
                  </a:lnTo>
                  <a:lnTo>
                    <a:pt x="464" y="41"/>
                  </a:lnTo>
                  <a:lnTo>
                    <a:pt x="464" y="38"/>
                  </a:lnTo>
                  <a:lnTo>
                    <a:pt x="467" y="38"/>
                  </a:lnTo>
                  <a:lnTo>
                    <a:pt x="469" y="38"/>
                  </a:lnTo>
                  <a:lnTo>
                    <a:pt x="469" y="36"/>
                  </a:lnTo>
                  <a:lnTo>
                    <a:pt x="472" y="36"/>
                  </a:lnTo>
                  <a:lnTo>
                    <a:pt x="474" y="36"/>
                  </a:lnTo>
                  <a:lnTo>
                    <a:pt x="474" y="38"/>
                  </a:lnTo>
                  <a:lnTo>
                    <a:pt x="477" y="38"/>
                  </a:lnTo>
                  <a:lnTo>
                    <a:pt x="479" y="38"/>
                  </a:lnTo>
                  <a:lnTo>
                    <a:pt x="479" y="36"/>
                  </a:lnTo>
                  <a:lnTo>
                    <a:pt x="482" y="36"/>
                  </a:lnTo>
                  <a:lnTo>
                    <a:pt x="482" y="33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90" y="33"/>
                  </a:lnTo>
                  <a:lnTo>
                    <a:pt x="490" y="31"/>
                  </a:lnTo>
                  <a:lnTo>
                    <a:pt x="492" y="33"/>
                  </a:lnTo>
                  <a:lnTo>
                    <a:pt x="492" y="31"/>
                  </a:lnTo>
                  <a:lnTo>
                    <a:pt x="495" y="31"/>
                  </a:lnTo>
                  <a:lnTo>
                    <a:pt x="495" y="28"/>
                  </a:lnTo>
                  <a:lnTo>
                    <a:pt x="497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31"/>
                  </a:lnTo>
                  <a:lnTo>
                    <a:pt x="508" y="31"/>
                  </a:lnTo>
                  <a:lnTo>
                    <a:pt x="508" y="28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3" y="31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6" y="31"/>
                  </a:lnTo>
                  <a:lnTo>
                    <a:pt x="518" y="31"/>
                  </a:lnTo>
                  <a:lnTo>
                    <a:pt x="521" y="31"/>
                  </a:lnTo>
                  <a:lnTo>
                    <a:pt x="523" y="31"/>
                  </a:lnTo>
                  <a:lnTo>
                    <a:pt x="526" y="31"/>
                  </a:lnTo>
                  <a:lnTo>
                    <a:pt x="528" y="31"/>
                  </a:lnTo>
                  <a:lnTo>
                    <a:pt x="528" y="28"/>
                  </a:lnTo>
                  <a:lnTo>
                    <a:pt x="531" y="28"/>
                  </a:lnTo>
                  <a:lnTo>
                    <a:pt x="534" y="28"/>
                  </a:lnTo>
                  <a:lnTo>
                    <a:pt x="534" y="25"/>
                  </a:lnTo>
                  <a:lnTo>
                    <a:pt x="534" y="23"/>
                  </a:lnTo>
                  <a:lnTo>
                    <a:pt x="536" y="23"/>
                  </a:lnTo>
                  <a:lnTo>
                    <a:pt x="539" y="23"/>
                  </a:lnTo>
                  <a:lnTo>
                    <a:pt x="539" y="20"/>
                  </a:lnTo>
                  <a:lnTo>
                    <a:pt x="541" y="20"/>
                  </a:lnTo>
                  <a:lnTo>
                    <a:pt x="541" y="18"/>
                  </a:lnTo>
                  <a:lnTo>
                    <a:pt x="544" y="18"/>
                  </a:lnTo>
                  <a:lnTo>
                    <a:pt x="544" y="15"/>
                  </a:lnTo>
                  <a:lnTo>
                    <a:pt x="546" y="15"/>
                  </a:lnTo>
                  <a:lnTo>
                    <a:pt x="546" y="13"/>
                  </a:lnTo>
                  <a:lnTo>
                    <a:pt x="546" y="10"/>
                  </a:lnTo>
                  <a:lnTo>
                    <a:pt x="549" y="10"/>
                  </a:lnTo>
                  <a:lnTo>
                    <a:pt x="549" y="7"/>
                  </a:lnTo>
                  <a:lnTo>
                    <a:pt x="552" y="7"/>
                  </a:lnTo>
                  <a:lnTo>
                    <a:pt x="554" y="7"/>
                  </a:lnTo>
                  <a:lnTo>
                    <a:pt x="557" y="7"/>
                  </a:lnTo>
                  <a:lnTo>
                    <a:pt x="559" y="7"/>
                  </a:lnTo>
                  <a:lnTo>
                    <a:pt x="559" y="10"/>
                  </a:lnTo>
                  <a:lnTo>
                    <a:pt x="562" y="10"/>
                  </a:lnTo>
                  <a:lnTo>
                    <a:pt x="564" y="7"/>
                  </a:lnTo>
                  <a:lnTo>
                    <a:pt x="567" y="7"/>
                  </a:lnTo>
                  <a:lnTo>
                    <a:pt x="570" y="5"/>
                  </a:lnTo>
                  <a:lnTo>
                    <a:pt x="570" y="2"/>
                  </a:lnTo>
                  <a:lnTo>
                    <a:pt x="572" y="2"/>
                  </a:lnTo>
                  <a:lnTo>
                    <a:pt x="572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7" y="2"/>
                  </a:lnTo>
                  <a:lnTo>
                    <a:pt x="577" y="5"/>
                  </a:lnTo>
                  <a:lnTo>
                    <a:pt x="580" y="5"/>
                  </a:lnTo>
                  <a:lnTo>
                    <a:pt x="583" y="5"/>
                  </a:lnTo>
                  <a:lnTo>
                    <a:pt x="583" y="7"/>
                  </a:lnTo>
                  <a:lnTo>
                    <a:pt x="585" y="7"/>
                  </a:lnTo>
                  <a:lnTo>
                    <a:pt x="585" y="10"/>
                  </a:lnTo>
                  <a:lnTo>
                    <a:pt x="588" y="10"/>
                  </a:lnTo>
                  <a:lnTo>
                    <a:pt x="588" y="13"/>
                  </a:lnTo>
                  <a:lnTo>
                    <a:pt x="590" y="13"/>
                  </a:lnTo>
                  <a:lnTo>
                    <a:pt x="590" y="15"/>
                  </a:lnTo>
                  <a:lnTo>
                    <a:pt x="593" y="15"/>
                  </a:lnTo>
                  <a:lnTo>
                    <a:pt x="593" y="18"/>
                  </a:lnTo>
                  <a:lnTo>
                    <a:pt x="595" y="18"/>
                  </a:lnTo>
                  <a:lnTo>
                    <a:pt x="595" y="20"/>
                  </a:lnTo>
                  <a:lnTo>
                    <a:pt x="595" y="23"/>
                  </a:lnTo>
                  <a:lnTo>
                    <a:pt x="598" y="23"/>
                  </a:lnTo>
                  <a:lnTo>
                    <a:pt x="601" y="25"/>
                  </a:lnTo>
                  <a:lnTo>
                    <a:pt x="598" y="25"/>
                  </a:lnTo>
                  <a:lnTo>
                    <a:pt x="601" y="28"/>
                  </a:lnTo>
                  <a:lnTo>
                    <a:pt x="603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8" y="36"/>
                  </a:lnTo>
                  <a:lnTo>
                    <a:pt x="611" y="36"/>
                  </a:lnTo>
                  <a:lnTo>
                    <a:pt x="613" y="38"/>
                  </a:lnTo>
                  <a:lnTo>
                    <a:pt x="616" y="38"/>
                  </a:lnTo>
                  <a:lnTo>
                    <a:pt x="619" y="41"/>
                  </a:lnTo>
                  <a:lnTo>
                    <a:pt x="619" y="43"/>
                  </a:lnTo>
                  <a:lnTo>
                    <a:pt x="616" y="43"/>
                  </a:lnTo>
                  <a:lnTo>
                    <a:pt x="613" y="46"/>
                  </a:lnTo>
                  <a:lnTo>
                    <a:pt x="613" y="49"/>
                  </a:lnTo>
                  <a:lnTo>
                    <a:pt x="611" y="49"/>
                  </a:lnTo>
                  <a:lnTo>
                    <a:pt x="611" y="51"/>
                  </a:lnTo>
                  <a:lnTo>
                    <a:pt x="611" y="54"/>
                  </a:lnTo>
                  <a:lnTo>
                    <a:pt x="613" y="54"/>
                  </a:lnTo>
                  <a:lnTo>
                    <a:pt x="611" y="54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1" y="61"/>
                  </a:lnTo>
                  <a:lnTo>
                    <a:pt x="613" y="61"/>
                  </a:lnTo>
                  <a:lnTo>
                    <a:pt x="613" y="64"/>
                  </a:lnTo>
                  <a:lnTo>
                    <a:pt x="611" y="64"/>
                  </a:lnTo>
                  <a:lnTo>
                    <a:pt x="608" y="64"/>
                  </a:lnTo>
                  <a:lnTo>
                    <a:pt x="606" y="64"/>
                  </a:lnTo>
                  <a:lnTo>
                    <a:pt x="608" y="64"/>
                  </a:lnTo>
                  <a:lnTo>
                    <a:pt x="608" y="67"/>
                  </a:lnTo>
                  <a:lnTo>
                    <a:pt x="608" y="69"/>
                  </a:lnTo>
                  <a:lnTo>
                    <a:pt x="606" y="69"/>
                  </a:lnTo>
                  <a:lnTo>
                    <a:pt x="606" y="72"/>
                  </a:lnTo>
                  <a:lnTo>
                    <a:pt x="603" y="72"/>
                  </a:lnTo>
                  <a:lnTo>
                    <a:pt x="601" y="72"/>
                  </a:lnTo>
                  <a:lnTo>
                    <a:pt x="601" y="74"/>
                  </a:lnTo>
                  <a:lnTo>
                    <a:pt x="598" y="77"/>
                  </a:lnTo>
                  <a:lnTo>
                    <a:pt x="595" y="77"/>
                  </a:lnTo>
                  <a:lnTo>
                    <a:pt x="595" y="80"/>
                  </a:lnTo>
                  <a:lnTo>
                    <a:pt x="593" y="80"/>
                  </a:lnTo>
                  <a:lnTo>
                    <a:pt x="593" y="77"/>
                  </a:lnTo>
                  <a:lnTo>
                    <a:pt x="590" y="77"/>
                  </a:lnTo>
                  <a:lnTo>
                    <a:pt x="590" y="74"/>
                  </a:lnTo>
                  <a:lnTo>
                    <a:pt x="588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5" y="85"/>
                  </a:lnTo>
                  <a:lnTo>
                    <a:pt x="585" y="87"/>
                  </a:lnTo>
                  <a:lnTo>
                    <a:pt x="583" y="90"/>
                  </a:lnTo>
                  <a:lnTo>
                    <a:pt x="580" y="90"/>
                  </a:lnTo>
                  <a:lnTo>
                    <a:pt x="577" y="92"/>
                  </a:lnTo>
                  <a:lnTo>
                    <a:pt x="575" y="92"/>
                  </a:lnTo>
                  <a:lnTo>
                    <a:pt x="572" y="90"/>
                  </a:lnTo>
                  <a:lnTo>
                    <a:pt x="572" y="87"/>
                  </a:lnTo>
                  <a:lnTo>
                    <a:pt x="570" y="85"/>
                  </a:lnTo>
                  <a:lnTo>
                    <a:pt x="567" y="85"/>
                  </a:lnTo>
                  <a:lnTo>
                    <a:pt x="567" y="82"/>
                  </a:lnTo>
                  <a:lnTo>
                    <a:pt x="564" y="82"/>
                  </a:lnTo>
                  <a:lnTo>
                    <a:pt x="562" y="82"/>
                  </a:lnTo>
                  <a:lnTo>
                    <a:pt x="562" y="85"/>
                  </a:lnTo>
                  <a:lnTo>
                    <a:pt x="562" y="87"/>
                  </a:lnTo>
                  <a:lnTo>
                    <a:pt x="562" y="90"/>
                  </a:lnTo>
                  <a:lnTo>
                    <a:pt x="562" y="92"/>
                  </a:lnTo>
                  <a:lnTo>
                    <a:pt x="559" y="92"/>
                  </a:lnTo>
                  <a:lnTo>
                    <a:pt x="559" y="90"/>
                  </a:lnTo>
                  <a:lnTo>
                    <a:pt x="559" y="92"/>
                  </a:lnTo>
                  <a:lnTo>
                    <a:pt x="557" y="92"/>
                  </a:lnTo>
                  <a:lnTo>
                    <a:pt x="557" y="90"/>
                  </a:lnTo>
                  <a:lnTo>
                    <a:pt x="554" y="90"/>
                  </a:lnTo>
                  <a:lnTo>
                    <a:pt x="557" y="90"/>
                  </a:lnTo>
                  <a:lnTo>
                    <a:pt x="557" y="87"/>
                  </a:lnTo>
                  <a:lnTo>
                    <a:pt x="554" y="87"/>
                  </a:lnTo>
                  <a:lnTo>
                    <a:pt x="552" y="87"/>
                  </a:lnTo>
                  <a:lnTo>
                    <a:pt x="552" y="90"/>
                  </a:lnTo>
                  <a:lnTo>
                    <a:pt x="549" y="90"/>
                  </a:lnTo>
                  <a:lnTo>
                    <a:pt x="546" y="90"/>
                  </a:lnTo>
                  <a:lnTo>
                    <a:pt x="546" y="92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1" y="95"/>
                  </a:lnTo>
                  <a:lnTo>
                    <a:pt x="541" y="92"/>
                  </a:lnTo>
                  <a:lnTo>
                    <a:pt x="539" y="92"/>
                  </a:lnTo>
                  <a:lnTo>
                    <a:pt x="539" y="95"/>
                  </a:lnTo>
                  <a:lnTo>
                    <a:pt x="536" y="95"/>
                  </a:lnTo>
                  <a:lnTo>
                    <a:pt x="536" y="98"/>
                  </a:lnTo>
                  <a:lnTo>
                    <a:pt x="534" y="98"/>
                  </a:lnTo>
                  <a:lnTo>
                    <a:pt x="531" y="98"/>
                  </a:lnTo>
                  <a:lnTo>
                    <a:pt x="531" y="100"/>
                  </a:lnTo>
                  <a:lnTo>
                    <a:pt x="528" y="100"/>
                  </a:lnTo>
                  <a:lnTo>
                    <a:pt x="526" y="100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103"/>
                  </a:lnTo>
                  <a:lnTo>
                    <a:pt x="518" y="103"/>
                  </a:lnTo>
                  <a:lnTo>
                    <a:pt x="518" y="105"/>
                  </a:lnTo>
                  <a:lnTo>
                    <a:pt x="516" y="105"/>
                  </a:lnTo>
                  <a:lnTo>
                    <a:pt x="513" y="105"/>
                  </a:lnTo>
                  <a:lnTo>
                    <a:pt x="513" y="103"/>
                  </a:lnTo>
                  <a:lnTo>
                    <a:pt x="510" y="103"/>
                  </a:lnTo>
                  <a:lnTo>
                    <a:pt x="508" y="103"/>
                  </a:lnTo>
                  <a:lnTo>
                    <a:pt x="505" y="103"/>
                  </a:lnTo>
                  <a:lnTo>
                    <a:pt x="505" y="100"/>
                  </a:lnTo>
                  <a:lnTo>
                    <a:pt x="505" y="98"/>
                  </a:lnTo>
                  <a:lnTo>
                    <a:pt x="503" y="98"/>
                  </a:lnTo>
                  <a:lnTo>
                    <a:pt x="500" y="98"/>
                  </a:lnTo>
                  <a:lnTo>
                    <a:pt x="497" y="98"/>
                  </a:lnTo>
                  <a:lnTo>
                    <a:pt x="495" y="98"/>
                  </a:lnTo>
                  <a:lnTo>
                    <a:pt x="492" y="98"/>
                  </a:lnTo>
                  <a:lnTo>
                    <a:pt x="490" y="95"/>
                  </a:lnTo>
                  <a:lnTo>
                    <a:pt x="487" y="92"/>
                  </a:lnTo>
                  <a:lnTo>
                    <a:pt x="485" y="92"/>
                  </a:lnTo>
                  <a:lnTo>
                    <a:pt x="487" y="95"/>
                  </a:lnTo>
                  <a:lnTo>
                    <a:pt x="487" y="98"/>
                  </a:lnTo>
                  <a:lnTo>
                    <a:pt x="485" y="100"/>
                  </a:lnTo>
                  <a:lnTo>
                    <a:pt x="485" y="103"/>
                  </a:lnTo>
                  <a:lnTo>
                    <a:pt x="485" y="105"/>
                  </a:lnTo>
                  <a:lnTo>
                    <a:pt x="485" y="108"/>
                  </a:lnTo>
                  <a:lnTo>
                    <a:pt x="485" y="110"/>
                  </a:lnTo>
                  <a:lnTo>
                    <a:pt x="482" y="110"/>
                  </a:lnTo>
                  <a:lnTo>
                    <a:pt x="482" y="113"/>
                  </a:lnTo>
                  <a:lnTo>
                    <a:pt x="482" y="116"/>
                  </a:lnTo>
                  <a:lnTo>
                    <a:pt x="482" y="118"/>
                  </a:lnTo>
                  <a:lnTo>
                    <a:pt x="479" y="121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77" y="123"/>
                  </a:lnTo>
                  <a:lnTo>
                    <a:pt x="477" y="126"/>
                  </a:lnTo>
                  <a:lnTo>
                    <a:pt x="474" y="129"/>
                  </a:lnTo>
                  <a:lnTo>
                    <a:pt x="474" y="131"/>
                  </a:lnTo>
                  <a:lnTo>
                    <a:pt x="474" y="134"/>
                  </a:lnTo>
                  <a:lnTo>
                    <a:pt x="474" y="136"/>
                  </a:lnTo>
                  <a:lnTo>
                    <a:pt x="472" y="139"/>
                  </a:lnTo>
                  <a:lnTo>
                    <a:pt x="472" y="141"/>
                  </a:lnTo>
                  <a:lnTo>
                    <a:pt x="469" y="141"/>
                  </a:lnTo>
                  <a:lnTo>
                    <a:pt x="467" y="141"/>
                  </a:lnTo>
                  <a:lnTo>
                    <a:pt x="464" y="141"/>
                  </a:lnTo>
                  <a:lnTo>
                    <a:pt x="461" y="141"/>
                  </a:lnTo>
                  <a:lnTo>
                    <a:pt x="459" y="144"/>
                  </a:lnTo>
                  <a:lnTo>
                    <a:pt x="456" y="144"/>
                  </a:lnTo>
                  <a:lnTo>
                    <a:pt x="456" y="141"/>
                  </a:lnTo>
                  <a:lnTo>
                    <a:pt x="454" y="141"/>
                  </a:lnTo>
                  <a:lnTo>
                    <a:pt x="454" y="139"/>
                  </a:lnTo>
                  <a:lnTo>
                    <a:pt x="451" y="139"/>
                  </a:lnTo>
                  <a:lnTo>
                    <a:pt x="448" y="136"/>
                  </a:lnTo>
                  <a:lnTo>
                    <a:pt x="446" y="136"/>
                  </a:lnTo>
                  <a:lnTo>
                    <a:pt x="446" y="139"/>
                  </a:lnTo>
                  <a:lnTo>
                    <a:pt x="443" y="139"/>
                  </a:lnTo>
                  <a:lnTo>
                    <a:pt x="441" y="139"/>
                  </a:lnTo>
                  <a:lnTo>
                    <a:pt x="441" y="136"/>
                  </a:lnTo>
                  <a:lnTo>
                    <a:pt x="438" y="136"/>
                  </a:lnTo>
                  <a:lnTo>
                    <a:pt x="438" y="134"/>
                  </a:lnTo>
                  <a:lnTo>
                    <a:pt x="436" y="134"/>
                  </a:lnTo>
                  <a:lnTo>
                    <a:pt x="433" y="134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5" y="134"/>
                  </a:lnTo>
                  <a:lnTo>
                    <a:pt x="423" y="134"/>
                  </a:lnTo>
                  <a:lnTo>
                    <a:pt x="420" y="136"/>
                  </a:lnTo>
                  <a:lnTo>
                    <a:pt x="418" y="136"/>
                  </a:lnTo>
                  <a:lnTo>
                    <a:pt x="418" y="139"/>
                  </a:lnTo>
                  <a:lnTo>
                    <a:pt x="415" y="139"/>
                  </a:lnTo>
                  <a:lnTo>
                    <a:pt x="412" y="136"/>
                  </a:lnTo>
                  <a:lnTo>
                    <a:pt x="410" y="134"/>
                  </a:lnTo>
                  <a:lnTo>
                    <a:pt x="407" y="134"/>
                  </a:lnTo>
                  <a:lnTo>
                    <a:pt x="405" y="134"/>
                  </a:lnTo>
                  <a:lnTo>
                    <a:pt x="402" y="136"/>
                  </a:lnTo>
                  <a:lnTo>
                    <a:pt x="399" y="136"/>
                  </a:lnTo>
                  <a:lnTo>
                    <a:pt x="397" y="134"/>
                  </a:lnTo>
                  <a:lnTo>
                    <a:pt x="394" y="134"/>
                  </a:lnTo>
                  <a:lnTo>
                    <a:pt x="392" y="134"/>
                  </a:lnTo>
                  <a:lnTo>
                    <a:pt x="389" y="134"/>
                  </a:lnTo>
                  <a:lnTo>
                    <a:pt x="387" y="13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4" name="Rectangle 38"/>
            <p:cNvSpPr>
              <a:spLocks noChangeArrowheads="1"/>
            </p:cNvSpPr>
            <p:nvPr/>
          </p:nvSpPr>
          <p:spPr bwMode="auto">
            <a:xfrm>
              <a:off x="2986" y="1731"/>
              <a:ext cx="2" cy="3"/>
            </a:xfrm>
            <a:prstGeom prst="rect">
              <a:avLst/>
            </a:prstGeom>
            <a:noFill/>
            <a:ln w="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9515" name="Freeform 39"/>
            <p:cNvSpPr>
              <a:spLocks/>
            </p:cNvSpPr>
            <p:nvPr/>
          </p:nvSpPr>
          <p:spPr bwMode="auto">
            <a:xfrm>
              <a:off x="2627" y="1071"/>
              <a:ext cx="242" cy="307"/>
            </a:xfrm>
            <a:custGeom>
              <a:avLst/>
              <a:gdLst>
                <a:gd name="T0" fmla="*/ 181 w 242"/>
                <a:gd name="T1" fmla="*/ 222 h 307"/>
                <a:gd name="T2" fmla="*/ 175 w 242"/>
                <a:gd name="T3" fmla="*/ 237 h 307"/>
                <a:gd name="T4" fmla="*/ 170 w 242"/>
                <a:gd name="T5" fmla="*/ 256 h 307"/>
                <a:gd name="T6" fmla="*/ 165 w 242"/>
                <a:gd name="T7" fmla="*/ 271 h 307"/>
                <a:gd name="T8" fmla="*/ 155 w 242"/>
                <a:gd name="T9" fmla="*/ 281 h 307"/>
                <a:gd name="T10" fmla="*/ 147 w 242"/>
                <a:gd name="T11" fmla="*/ 294 h 307"/>
                <a:gd name="T12" fmla="*/ 142 w 242"/>
                <a:gd name="T13" fmla="*/ 299 h 307"/>
                <a:gd name="T14" fmla="*/ 134 w 242"/>
                <a:gd name="T15" fmla="*/ 302 h 307"/>
                <a:gd name="T16" fmla="*/ 126 w 242"/>
                <a:gd name="T17" fmla="*/ 305 h 307"/>
                <a:gd name="T18" fmla="*/ 116 w 242"/>
                <a:gd name="T19" fmla="*/ 305 h 307"/>
                <a:gd name="T20" fmla="*/ 103 w 242"/>
                <a:gd name="T21" fmla="*/ 302 h 307"/>
                <a:gd name="T22" fmla="*/ 98 w 242"/>
                <a:gd name="T23" fmla="*/ 297 h 307"/>
                <a:gd name="T24" fmla="*/ 88 w 242"/>
                <a:gd name="T25" fmla="*/ 286 h 307"/>
                <a:gd name="T26" fmla="*/ 72 w 242"/>
                <a:gd name="T27" fmla="*/ 286 h 307"/>
                <a:gd name="T28" fmla="*/ 52 w 242"/>
                <a:gd name="T29" fmla="*/ 286 h 307"/>
                <a:gd name="T30" fmla="*/ 39 w 242"/>
                <a:gd name="T31" fmla="*/ 276 h 307"/>
                <a:gd name="T32" fmla="*/ 28 w 242"/>
                <a:gd name="T33" fmla="*/ 266 h 307"/>
                <a:gd name="T34" fmla="*/ 18 w 242"/>
                <a:gd name="T35" fmla="*/ 256 h 307"/>
                <a:gd name="T36" fmla="*/ 5 w 242"/>
                <a:gd name="T37" fmla="*/ 245 h 307"/>
                <a:gd name="T38" fmla="*/ 3 w 242"/>
                <a:gd name="T39" fmla="*/ 237 h 307"/>
                <a:gd name="T40" fmla="*/ 5 w 242"/>
                <a:gd name="T41" fmla="*/ 225 h 307"/>
                <a:gd name="T42" fmla="*/ 16 w 242"/>
                <a:gd name="T43" fmla="*/ 214 h 307"/>
                <a:gd name="T44" fmla="*/ 28 w 242"/>
                <a:gd name="T45" fmla="*/ 204 h 307"/>
                <a:gd name="T46" fmla="*/ 36 w 242"/>
                <a:gd name="T47" fmla="*/ 191 h 307"/>
                <a:gd name="T48" fmla="*/ 39 w 242"/>
                <a:gd name="T49" fmla="*/ 173 h 307"/>
                <a:gd name="T50" fmla="*/ 49 w 242"/>
                <a:gd name="T51" fmla="*/ 163 h 307"/>
                <a:gd name="T52" fmla="*/ 65 w 242"/>
                <a:gd name="T53" fmla="*/ 160 h 307"/>
                <a:gd name="T54" fmla="*/ 83 w 242"/>
                <a:gd name="T55" fmla="*/ 158 h 307"/>
                <a:gd name="T56" fmla="*/ 90 w 242"/>
                <a:gd name="T57" fmla="*/ 145 h 307"/>
                <a:gd name="T58" fmla="*/ 101 w 242"/>
                <a:gd name="T59" fmla="*/ 134 h 307"/>
                <a:gd name="T60" fmla="*/ 106 w 242"/>
                <a:gd name="T61" fmla="*/ 119 h 307"/>
                <a:gd name="T62" fmla="*/ 116 w 242"/>
                <a:gd name="T63" fmla="*/ 109 h 307"/>
                <a:gd name="T64" fmla="*/ 126 w 242"/>
                <a:gd name="T65" fmla="*/ 98 h 307"/>
                <a:gd name="T66" fmla="*/ 139 w 242"/>
                <a:gd name="T67" fmla="*/ 88 h 307"/>
                <a:gd name="T68" fmla="*/ 147 w 242"/>
                <a:gd name="T69" fmla="*/ 75 h 307"/>
                <a:gd name="T70" fmla="*/ 152 w 242"/>
                <a:gd name="T71" fmla="*/ 60 h 307"/>
                <a:gd name="T72" fmla="*/ 165 w 242"/>
                <a:gd name="T73" fmla="*/ 52 h 307"/>
                <a:gd name="T74" fmla="*/ 175 w 242"/>
                <a:gd name="T75" fmla="*/ 42 h 307"/>
                <a:gd name="T76" fmla="*/ 186 w 242"/>
                <a:gd name="T77" fmla="*/ 29 h 307"/>
                <a:gd name="T78" fmla="*/ 196 w 242"/>
                <a:gd name="T79" fmla="*/ 16 h 307"/>
                <a:gd name="T80" fmla="*/ 209 w 242"/>
                <a:gd name="T81" fmla="*/ 5 h 307"/>
                <a:gd name="T82" fmla="*/ 224 w 242"/>
                <a:gd name="T83" fmla="*/ 0 h 307"/>
                <a:gd name="T84" fmla="*/ 232 w 242"/>
                <a:gd name="T85" fmla="*/ 13 h 307"/>
                <a:gd name="T86" fmla="*/ 237 w 242"/>
                <a:gd name="T87" fmla="*/ 29 h 307"/>
                <a:gd name="T88" fmla="*/ 235 w 242"/>
                <a:gd name="T89" fmla="*/ 47 h 307"/>
                <a:gd name="T90" fmla="*/ 242 w 242"/>
                <a:gd name="T91" fmla="*/ 60 h 307"/>
                <a:gd name="T92" fmla="*/ 237 w 242"/>
                <a:gd name="T93" fmla="*/ 65 h 307"/>
                <a:gd name="T94" fmla="*/ 237 w 242"/>
                <a:gd name="T95" fmla="*/ 67 h 307"/>
                <a:gd name="T96" fmla="*/ 232 w 242"/>
                <a:gd name="T97" fmla="*/ 83 h 307"/>
                <a:gd name="T98" fmla="*/ 224 w 242"/>
                <a:gd name="T99" fmla="*/ 96 h 307"/>
                <a:gd name="T100" fmla="*/ 222 w 242"/>
                <a:gd name="T101" fmla="*/ 114 h 307"/>
                <a:gd name="T102" fmla="*/ 217 w 242"/>
                <a:gd name="T103" fmla="*/ 119 h 307"/>
                <a:gd name="T104" fmla="*/ 206 w 242"/>
                <a:gd name="T105" fmla="*/ 132 h 307"/>
                <a:gd name="T106" fmla="*/ 196 w 242"/>
                <a:gd name="T107" fmla="*/ 142 h 307"/>
                <a:gd name="T108" fmla="*/ 186 w 242"/>
                <a:gd name="T109" fmla="*/ 155 h 307"/>
                <a:gd name="T110" fmla="*/ 183 w 242"/>
                <a:gd name="T111" fmla="*/ 173 h 307"/>
                <a:gd name="T112" fmla="*/ 181 w 242"/>
                <a:gd name="T113" fmla="*/ 191 h 307"/>
                <a:gd name="T114" fmla="*/ 181 w 242"/>
                <a:gd name="T115" fmla="*/ 209 h 30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42"/>
                <a:gd name="T175" fmla="*/ 0 h 307"/>
                <a:gd name="T176" fmla="*/ 242 w 242"/>
                <a:gd name="T177" fmla="*/ 307 h 30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42" h="307">
                  <a:moveTo>
                    <a:pt x="181" y="209"/>
                  </a:moveTo>
                  <a:lnTo>
                    <a:pt x="181" y="212"/>
                  </a:lnTo>
                  <a:lnTo>
                    <a:pt x="181" y="214"/>
                  </a:lnTo>
                  <a:lnTo>
                    <a:pt x="181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3" y="222"/>
                  </a:lnTo>
                  <a:lnTo>
                    <a:pt x="181" y="222"/>
                  </a:lnTo>
                  <a:lnTo>
                    <a:pt x="181" y="225"/>
                  </a:lnTo>
                  <a:lnTo>
                    <a:pt x="181" y="227"/>
                  </a:lnTo>
                  <a:lnTo>
                    <a:pt x="178" y="227"/>
                  </a:lnTo>
                  <a:lnTo>
                    <a:pt x="178" y="230"/>
                  </a:lnTo>
                  <a:lnTo>
                    <a:pt x="178" y="232"/>
                  </a:lnTo>
                  <a:lnTo>
                    <a:pt x="178" y="235"/>
                  </a:lnTo>
                  <a:lnTo>
                    <a:pt x="175" y="235"/>
                  </a:lnTo>
                  <a:lnTo>
                    <a:pt x="175" y="237"/>
                  </a:lnTo>
                  <a:lnTo>
                    <a:pt x="175" y="240"/>
                  </a:lnTo>
                  <a:lnTo>
                    <a:pt x="175" y="243"/>
                  </a:lnTo>
                  <a:lnTo>
                    <a:pt x="175" y="245"/>
                  </a:lnTo>
                  <a:lnTo>
                    <a:pt x="173" y="245"/>
                  </a:lnTo>
                  <a:lnTo>
                    <a:pt x="173" y="248"/>
                  </a:lnTo>
                  <a:lnTo>
                    <a:pt x="170" y="250"/>
                  </a:lnTo>
                  <a:lnTo>
                    <a:pt x="170" y="253"/>
                  </a:lnTo>
                  <a:lnTo>
                    <a:pt x="170" y="256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68" y="266"/>
                  </a:lnTo>
                  <a:lnTo>
                    <a:pt x="168" y="268"/>
                  </a:lnTo>
                  <a:lnTo>
                    <a:pt x="165" y="268"/>
                  </a:lnTo>
                  <a:lnTo>
                    <a:pt x="165" y="271"/>
                  </a:lnTo>
                  <a:lnTo>
                    <a:pt x="163" y="271"/>
                  </a:lnTo>
                  <a:lnTo>
                    <a:pt x="160" y="271"/>
                  </a:lnTo>
                  <a:lnTo>
                    <a:pt x="160" y="274"/>
                  </a:lnTo>
                  <a:lnTo>
                    <a:pt x="157" y="274"/>
                  </a:lnTo>
                  <a:lnTo>
                    <a:pt x="157" y="276"/>
                  </a:lnTo>
                  <a:lnTo>
                    <a:pt x="157" y="279"/>
                  </a:lnTo>
                  <a:lnTo>
                    <a:pt x="155" y="279"/>
                  </a:lnTo>
                  <a:lnTo>
                    <a:pt x="155" y="281"/>
                  </a:lnTo>
                  <a:lnTo>
                    <a:pt x="155" y="284"/>
                  </a:lnTo>
                  <a:lnTo>
                    <a:pt x="152" y="284"/>
                  </a:lnTo>
                  <a:lnTo>
                    <a:pt x="152" y="286"/>
                  </a:lnTo>
                  <a:lnTo>
                    <a:pt x="150" y="286"/>
                  </a:lnTo>
                  <a:lnTo>
                    <a:pt x="150" y="289"/>
                  </a:lnTo>
                  <a:lnTo>
                    <a:pt x="147" y="289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7"/>
                  </a:lnTo>
                  <a:lnTo>
                    <a:pt x="144" y="297"/>
                  </a:lnTo>
                  <a:lnTo>
                    <a:pt x="144" y="299"/>
                  </a:lnTo>
                  <a:lnTo>
                    <a:pt x="144" y="297"/>
                  </a:lnTo>
                  <a:lnTo>
                    <a:pt x="142" y="297"/>
                  </a:lnTo>
                  <a:lnTo>
                    <a:pt x="139" y="297"/>
                  </a:lnTo>
                  <a:lnTo>
                    <a:pt x="139" y="299"/>
                  </a:lnTo>
                  <a:lnTo>
                    <a:pt x="142" y="299"/>
                  </a:lnTo>
                  <a:lnTo>
                    <a:pt x="139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2" y="305"/>
                  </a:lnTo>
                  <a:lnTo>
                    <a:pt x="132" y="307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6" y="305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9" y="302"/>
                  </a:lnTo>
                  <a:lnTo>
                    <a:pt x="116" y="302"/>
                  </a:lnTo>
                  <a:lnTo>
                    <a:pt x="116" y="305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1" y="302"/>
                  </a:lnTo>
                  <a:lnTo>
                    <a:pt x="108" y="302"/>
                  </a:lnTo>
                  <a:lnTo>
                    <a:pt x="106" y="302"/>
                  </a:lnTo>
                  <a:lnTo>
                    <a:pt x="103" y="302"/>
                  </a:lnTo>
                  <a:lnTo>
                    <a:pt x="101" y="302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3" y="297"/>
                  </a:lnTo>
                  <a:lnTo>
                    <a:pt x="101" y="297"/>
                  </a:lnTo>
                  <a:lnTo>
                    <a:pt x="101" y="294"/>
                  </a:lnTo>
                  <a:lnTo>
                    <a:pt x="98" y="294"/>
                  </a:lnTo>
                  <a:lnTo>
                    <a:pt x="98" y="297"/>
                  </a:lnTo>
                  <a:lnTo>
                    <a:pt x="95" y="297"/>
                  </a:lnTo>
                  <a:lnTo>
                    <a:pt x="93" y="297"/>
                  </a:lnTo>
                  <a:lnTo>
                    <a:pt x="93" y="294"/>
                  </a:lnTo>
                  <a:lnTo>
                    <a:pt x="93" y="292"/>
                  </a:lnTo>
                  <a:lnTo>
                    <a:pt x="93" y="289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8" y="286"/>
                  </a:lnTo>
                  <a:lnTo>
                    <a:pt x="85" y="286"/>
                  </a:lnTo>
                  <a:lnTo>
                    <a:pt x="83" y="286"/>
                  </a:lnTo>
                  <a:lnTo>
                    <a:pt x="80" y="286"/>
                  </a:lnTo>
                  <a:lnTo>
                    <a:pt x="80" y="289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6"/>
                  </a:lnTo>
                  <a:lnTo>
                    <a:pt x="70" y="286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2" y="289"/>
                  </a:lnTo>
                  <a:lnTo>
                    <a:pt x="59" y="289"/>
                  </a:lnTo>
                  <a:lnTo>
                    <a:pt x="57" y="289"/>
                  </a:lnTo>
                  <a:lnTo>
                    <a:pt x="54" y="286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4"/>
                  </a:lnTo>
                  <a:lnTo>
                    <a:pt x="44" y="284"/>
                  </a:lnTo>
                  <a:lnTo>
                    <a:pt x="44" y="281"/>
                  </a:lnTo>
                  <a:lnTo>
                    <a:pt x="41" y="281"/>
                  </a:lnTo>
                  <a:lnTo>
                    <a:pt x="41" y="279"/>
                  </a:lnTo>
                  <a:lnTo>
                    <a:pt x="39" y="279"/>
                  </a:lnTo>
                  <a:lnTo>
                    <a:pt x="39" y="276"/>
                  </a:lnTo>
                  <a:lnTo>
                    <a:pt x="36" y="276"/>
                  </a:lnTo>
                  <a:lnTo>
                    <a:pt x="36" y="274"/>
                  </a:lnTo>
                  <a:lnTo>
                    <a:pt x="34" y="274"/>
                  </a:lnTo>
                  <a:lnTo>
                    <a:pt x="34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6" y="263"/>
                  </a:lnTo>
                  <a:lnTo>
                    <a:pt x="23" y="263"/>
                  </a:lnTo>
                  <a:lnTo>
                    <a:pt x="23" y="261"/>
                  </a:lnTo>
                  <a:lnTo>
                    <a:pt x="21" y="261"/>
                  </a:lnTo>
                  <a:lnTo>
                    <a:pt x="21" y="258"/>
                  </a:lnTo>
                  <a:lnTo>
                    <a:pt x="18" y="258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3" y="253"/>
                  </a:lnTo>
                  <a:lnTo>
                    <a:pt x="10" y="253"/>
                  </a:lnTo>
                  <a:lnTo>
                    <a:pt x="10" y="250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3" y="240"/>
                  </a:lnTo>
                  <a:lnTo>
                    <a:pt x="3" y="237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3" y="230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5" y="225"/>
                  </a:lnTo>
                  <a:lnTo>
                    <a:pt x="5" y="222"/>
                  </a:lnTo>
                  <a:lnTo>
                    <a:pt x="8" y="222"/>
                  </a:lnTo>
                  <a:lnTo>
                    <a:pt x="8" y="219"/>
                  </a:lnTo>
                  <a:lnTo>
                    <a:pt x="10" y="219"/>
                  </a:lnTo>
                  <a:lnTo>
                    <a:pt x="10" y="217"/>
                  </a:lnTo>
                  <a:lnTo>
                    <a:pt x="13" y="217"/>
                  </a:lnTo>
                  <a:lnTo>
                    <a:pt x="13" y="214"/>
                  </a:lnTo>
                  <a:lnTo>
                    <a:pt x="16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21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7"/>
                  </a:lnTo>
                  <a:lnTo>
                    <a:pt x="28" y="207"/>
                  </a:lnTo>
                  <a:lnTo>
                    <a:pt x="28" y="204"/>
                  </a:lnTo>
                  <a:lnTo>
                    <a:pt x="31" y="204"/>
                  </a:lnTo>
                  <a:lnTo>
                    <a:pt x="31" y="201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1"/>
                  </a:lnTo>
                  <a:lnTo>
                    <a:pt x="36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6" y="165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49" y="160"/>
                  </a:lnTo>
                  <a:lnTo>
                    <a:pt x="52" y="160"/>
                  </a:lnTo>
                  <a:lnTo>
                    <a:pt x="54" y="160"/>
                  </a:lnTo>
                  <a:lnTo>
                    <a:pt x="57" y="160"/>
                  </a:lnTo>
                  <a:lnTo>
                    <a:pt x="59" y="158"/>
                  </a:lnTo>
                  <a:lnTo>
                    <a:pt x="62" y="158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0" y="158"/>
                  </a:lnTo>
                  <a:lnTo>
                    <a:pt x="83" y="158"/>
                  </a:lnTo>
                  <a:lnTo>
                    <a:pt x="83" y="155"/>
                  </a:lnTo>
                  <a:lnTo>
                    <a:pt x="85" y="155"/>
                  </a:lnTo>
                  <a:lnTo>
                    <a:pt x="85" y="152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8" y="147"/>
                  </a:lnTo>
                  <a:lnTo>
                    <a:pt x="90" y="147"/>
                  </a:lnTo>
                  <a:lnTo>
                    <a:pt x="90" y="145"/>
                  </a:lnTo>
                  <a:lnTo>
                    <a:pt x="90" y="142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8" y="137"/>
                  </a:lnTo>
                  <a:lnTo>
                    <a:pt x="98" y="134"/>
                  </a:lnTo>
                  <a:lnTo>
                    <a:pt x="101" y="134"/>
                  </a:lnTo>
                  <a:lnTo>
                    <a:pt x="101" y="132"/>
                  </a:lnTo>
                  <a:lnTo>
                    <a:pt x="101" y="129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3" y="121"/>
                  </a:lnTo>
                  <a:lnTo>
                    <a:pt x="106" y="121"/>
                  </a:lnTo>
                  <a:lnTo>
                    <a:pt x="106" y="119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11" y="116"/>
                  </a:lnTo>
                  <a:lnTo>
                    <a:pt x="114" y="116"/>
                  </a:lnTo>
                  <a:lnTo>
                    <a:pt x="114" y="114"/>
                  </a:lnTo>
                  <a:lnTo>
                    <a:pt x="116" y="114"/>
                  </a:lnTo>
                  <a:lnTo>
                    <a:pt x="116" y="111"/>
                  </a:lnTo>
                  <a:lnTo>
                    <a:pt x="116" y="109"/>
                  </a:lnTo>
                  <a:lnTo>
                    <a:pt x="119" y="109"/>
                  </a:lnTo>
                  <a:lnTo>
                    <a:pt x="119" y="106"/>
                  </a:lnTo>
                  <a:lnTo>
                    <a:pt x="121" y="106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4" y="101"/>
                  </a:lnTo>
                  <a:lnTo>
                    <a:pt x="126" y="101"/>
                  </a:lnTo>
                  <a:lnTo>
                    <a:pt x="126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2" y="93"/>
                  </a:lnTo>
                  <a:lnTo>
                    <a:pt x="134" y="91"/>
                  </a:lnTo>
                  <a:lnTo>
                    <a:pt x="137" y="91"/>
                  </a:lnTo>
                  <a:lnTo>
                    <a:pt x="137" y="88"/>
                  </a:lnTo>
                  <a:lnTo>
                    <a:pt x="139" y="88"/>
                  </a:lnTo>
                  <a:lnTo>
                    <a:pt x="139" y="85"/>
                  </a:lnTo>
                  <a:lnTo>
                    <a:pt x="142" y="85"/>
                  </a:lnTo>
                  <a:lnTo>
                    <a:pt x="142" y="83"/>
                  </a:lnTo>
                  <a:lnTo>
                    <a:pt x="144" y="83"/>
                  </a:lnTo>
                  <a:lnTo>
                    <a:pt x="144" y="80"/>
                  </a:lnTo>
                  <a:lnTo>
                    <a:pt x="147" y="80"/>
                  </a:lnTo>
                  <a:lnTo>
                    <a:pt x="147" y="78"/>
                  </a:lnTo>
                  <a:lnTo>
                    <a:pt x="147" y="75"/>
                  </a:lnTo>
                  <a:lnTo>
                    <a:pt x="150" y="75"/>
                  </a:lnTo>
                  <a:lnTo>
                    <a:pt x="150" y="72"/>
                  </a:lnTo>
                  <a:lnTo>
                    <a:pt x="150" y="70"/>
                  </a:lnTo>
                  <a:lnTo>
                    <a:pt x="150" y="67"/>
                  </a:lnTo>
                  <a:lnTo>
                    <a:pt x="150" y="65"/>
                  </a:lnTo>
                  <a:lnTo>
                    <a:pt x="152" y="65"/>
                  </a:lnTo>
                  <a:lnTo>
                    <a:pt x="152" y="62"/>
                  </a:lnTo>
                  <a:lnTo>
                    <a:pt x="152" y="60"/>
                  </a:lnTo>
                  <a:lnTo>
                    <a:pt x="155" y="60"/>
                  </a:lnTo>
                  <a:lnTo>
                    <a:pt x="155" y="57"/>
                  </a:lnTo>
                  <a:lnTo>
                    <a:pt x="157" y="57"/>
                  </a:lnTo>
                  <a:lnTo>
                    <a:pt x="160" y="57"/>
                  </a:lnTo>
                  <a:lnTo>
                    <a:pt x="163" y="57"/>
                  </a:lnTo>
                  <a:lnTo>
                    <a:pt x="163" y="54"/>
                  </a:lnTo>
                  <a:lnTo>
                    <a:pt x="165" y="54"/>
                  </a:lnTo>
                  <a:lnTo>
                    <a:pt x="165" y="52"/>
                  </a:lnTo>
                  <a:lnTo>
                    <a:pt x="168" y="52"/>
                  </a:lnTo>
                  <a:lnTo>
                    <a:pt x="168" y="49"/>
                  </a:lnTo>
                  <a:lnTo>
                    <a:pt x="170" y="49"/>
                  </a:lnTo>
                  <a:lnTo>
                    <a:pt x="170" y="47"/>
                  </a:lnTo>
                  <a:lnTo>
                    <a:pt x="173" y="47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78" y="39"/>
                  </a:lnTo>
                  <a:lnTo>
                    <a:pt x="181" y="39"/>
                  </a:lnTo>
                  <a:lnTo>
                    <a:pt x="181" y="36"/>
                  </a:lnTo>
                  <a:lnTo>
                    <a:pt x="183" y="36"/>
                  </a:lnTo>
                  <a:lnTo>
                    <a:pt x="183" y="34"/>
                  </a:lnTo>
                  <a:lnTo>
                    <a:pt x="186" y="31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8" y="26"/>
                  </a:lnTo>
                  <a:lnTo>
                    <a:pt x="191" y="23"/>
                  </a:lnTo>
                  <a:lnTo>
                    <a:pt x="191" y="21"/>
                  </a:lnTo>
                  <a:lnTo>
                    <a:pt x="193" y="21"/>
                  </a:lnTo>
                  <a:lnTo>
                    <a:pt x="193" y="18"/>
                  </a:lnTo>
                  <a:lnTo>
                    <a:pt x="196" y="18"/>
                  </a:lnTo>
                  <a:lnTo>
                    <a:pt x="196" y="16"/>
                  </a:lnTo>
                  <a:lnTo>
                    <a:pt x="199" y="13"/>
                  </a:lnTo>
                  <a:lnTo>
                    <a:pt x="199" y="11"/>
                  </a:lnTo>
                  <a:lnTo>
                    <a:pt x="201" y="11"/>
                  </a:lnTo>
                  <a:lnTo>
                    <a:pt x="201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9" y="8"/>
                  </a:lnTo>
                  <a:lnTo>
                    <a:pt x="209" y="5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3"/>
                  </a:lnTo>
                  <a:lnTo>
                    <a:pt x="217" y="3"/>
                  </a:lnTo>
                  <a:lnTo>
                    <a:pt x="219" y="3"/>
                  </a:lnTo>
                  <a:lnTo>
                    <a:pt x="222" y="3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0" y="3"/>
                  </a:lnTo>
                  <a:lnTo>
                    <a:pt x="230" y="5"/>
                  </a:lnTo>
                  <a:lnTo>
                    <a:pt x="230" y="8"/>
                  </a:lnTo>
                  <a:lnTo>
                    <a:pt x="232" y="8"/>
                  </a:lnTo>
                  <a:lnTo>
                    <a:pt x="232" y="11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2" y="18"/>
                  </a:lnTo>
                  <a:lnTo>
                    <a:pt x="232" y="21"/>
                  </a:lnTo>
                  <a:lnTo>
                    <a:pt x="235" y="21"/>
                  </a:lnTo>
                  <a:lnTo>
                    <a:pt x="235" y="23"/>
                  </a:lnTo>
                  <a:lnTo>
                    <a:pt x="235" y="26"/>
                  </a:lnTo>
                  <a:lnTo>
                    <a:pt x="237" y="26"/>
                  </a:lnTo>
                  <a:lnTo>
                    <a:pt x="237" y="29"/>
                  </a:lnTo>
                  <a:lnTo>
                    <a:pt x="237" y="31"/>
                  </a:lnTo>
                  <a:lnTo>
                    <a:pt x="237" y="34"/>
                  </a:lnTo>
                  <a:lnTo>
                    <a:pt x="235" y="34"/>
                  </a:lnTo>
                  <a:lnTo>
                    <a:pt x="235" y="36"/>
                  </a:lnTo>
                  <a:lnTo>
                    <a:pt x="235" y="39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5" y="47"/>
                  </a:lnTo>
                  <a:lnTo>
                    <a:pt x="237" y="47"/>
                  </a:lnTo>
                  <a:lnTo>
                    <a:pt x="237" y="49"/>
                  </a:lnTo>
                  <a:lnTo>
                    <a:pt x="237" y="52"/>
                  </a:lnTo>
                  <a:lnTo>
                    <a:pt x="237" y="54"/>
                  </a:lnTo>
                  <a:lnTo>
                    <a:pt x="237" y="57"/>
                  </a:lnTo>
                  <a:lnTo>
                    <a:pt x="240" y="57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2" y="62"/>
                  </a:lnTo>
                  <a:lnTo>
                    <a:pt x="242" y="65"/>
                  </a:lnTo>
                  <a:lnTo>
                    <a:pt x="240" y="65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37" y="65"/>
                  </a:lnTo>
                  <a:lnTo>
                    <a:pt x="237" y="62"/>
                  </a:lnTo>
                  <a:lnTo>
                    <a:pt x="237" y="65"/>
                  </a:lnTo>
                  <a:lnTo>
                    <a:pt x="235" y="65"/>
                  </a:lnTo>
                  <a:lnTo>
                    <a:pt x="237" y="62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7" y="65"/>
                  </a:lnTo>
                  <a:lnTo>
                    <a:pt x="237" y="67"/>
                  </a:lnTo>
                  <a:lnTo>
                    <a:pt x="235" y="67"/>
                  </a:lnTo>
                  <a:lnTo>
                    <a:pt x="235" y="70"/>
                  </a:lnTo>
                  <a:lnTo>
                    <a:pt x="235" y="72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5" y="80"/>
                  </a:lnTo>
                  <a:lnTo>
                    <a:pt x="235" y="83"/>
                  </a:lnTo>
                  <a:lnTo>
                    <a:pt x="232" y="83"/>
                  </a:lnTo>
                  <a:lnTo>
                    <a:pt x="232" y="85"/>
                  </a:lnTo>
                  <a:lnTo>
                    <a:pt x="232" y="88"/>
                  </a:lnTo>
                  <a:lnTo>
                    <a:pt x="230" y="88"/>
                  </a:lnTo>
                  <a:lnTo>
                    <a:pt x="227" y="88"/>
                  </a:lnTo>
                  <a:lnTo>
                    <a:pt x="227" y="91"/>
                  </a:lnTo>
                  <a:lnTo>
                    <a:pt x="227" y="93"/>
                  </a:lnTo>
                  <a:lnTo>
                    <a:pt x="224" y="93"/>
                  </a:lnTo>
                  <a:lnTo>
                    <a:pt x="224" y="96"/>
                  </a:lnTo>
                  <a:lnTo>
                    <a:pt x="224" y="98"/>
                  </a:lnTo>
                  <a:lnTo>
                    <a:pt x="224" y="101"/>
                  </a:lnTo>
                  <a:lnTo>
                    <a:pt x="224" y="103"/>
                  </a:lnTo>
                  <a:lnTo>
                    <a:pt x="224" y="106"/>
                  </a:lnTo>
                  <a:lnTo>
                    <a:pt x="224" y="109"/>
                  </a:lnTo>
                  <a:lnTo>
                    <a:pt x="224" y="111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4"/>
                  </a:lnTo>
                  <a:lnTo>
                    <a:pt x="219" y="114"/>
                  </a:lnTo>
                  <a:lnTo>
                    <a:pt x="219" y="116"/>
                  </a:lnTo>
                  <a:lnTo>
                    <a:pt x="217" y="116"/>
                  </a:lnTo>
                  <a:lnTo>
                    <a:pt x="217" y="119"/>
                  </a:lnTo>
                  <a:lnTo>
                    <a:pt x="214" y="119"/>
                  </a:lnTo>
                  <a:lnTo>
                    <a:pt x="214" y="121"/>
                  </a:lnTo>
                  <a:lnTo>
                    <a:pt x="212" y="124"/>
                  </a:lnTo>
                  <a:lnTo>
                    <a:pt x="209" y="124"/>
                  </a:lnTo>
                  <a:lnTo>
                    <a:pt x="209" y="127"/>
                  </a:lnTo>
                  <a:lnTo>
                    <a:pt x="209" y="129"/>
                  </a:lnTo>
                  <a:lnTo>
                    <a:pt x="206" y="129"/>
                  </a:lnTo>
                  <a:lnTo>
                    <a:pt x="206" y="132"/>
                  </a:lnTo>
                  <a:lnTo>
                    <a:pt x="204" y="132"/>
                  </a:lnTo>
                  <a:lnTo>
                    <a:pt x="204" y="134"/>
                  </a:lnTo>
                  <a:lnTo>
                    <a:pt x="201" y="134"/>
                  </a:lnTo>
                  <a:lnTo>
                    <a:pt x="201" y="137"/>
                  </a:lnTo>
                  <a:lnTo>
                    <a:pt x="199" y="137"/>
                  </a:lnTo>
                  <a:lnTo>
                    <a:pt x="199" y="140"/>
                  </a:lnTo>
                  <a:lnTo>
                    <a:pt x="196" y="140"/>
                  </a:lnTo>
                  <a:lnTo>
                    <a:pt x="196" y="142"/>
                  </a:lnTo>
                  <a:lnTo>
                    <a:pt x="193" y="142"/>
                  </a:lnTo>
                  <a:lnTo>
                    <a:pt x="193" y="145"/>
                  </a:lnTo>
                  <a:lnTo>
                    <a:pt x="191" y="147"/>
                  </a:lnTo>
                  <a:lnTo>
                    <a:pt x="191" y="150"/>
                  </a:lnTo>
                  <a:lnTo>
                    <a:pt x="188" y="150"/>
                  </a:lnTo>
                  <a:lnTo>
                    <a:pt x="188" y="152"/>
                  </a:lnTo>
                  <a:lnTo>
                    <a:pt x="188" y="155"/>
                  </a:lnTo>
                  <a:lnTo>
                    <a:pt x="186" y="155"/>
                  </a:lnTo>
                  <a:lnTo>
                    <a:pt x="186" y="158"/>
                  </a:lnTo>
                  <a:lnTo>
                    <a:pt x="186" y="160"/>
                  </a:lnTo>
                  <a:lnTo>
                    <a:pt x="183" y="160"/>
                  </a:lnTo>
                  <a:lnTo>
                    <a:pt x="183" y="163"/>
                  </a:lnTo>
                  <a:lnTo>
                    <a:pt x="183" y="165"/>
                  </a:lnTo>
                  <a:lnTo>
                    <a:pt x="183" y="168"/>
                  </a:lnTo>
                  <a:lnTo>
                    <a:pt x="183" y="170"/>
                  </a:lnTo>
                  <a:lnTo>
                    <a:pt x="183" y="173"/>
                  </a:lnTo>
                  <a:lnTo>
                    <a:pt x="181" y="173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1" y="186"/>
                  </a:lnTo>
                  <a:lnTo>
                    <a:pt x="181" y="189"/>
                  </a:lnTo>
                  <a:lnTo>
                    <a:pt x="181" y="191"/>
                  </a:lnTo>
                  <a:lnTo>
                    <a:pt x="181" y="194"/>
                  </a:lnTo>
                  <a:lnTo>
                    <a:pt x="181" y="196"/>
                  </a:lnTo>
                  <a:lnTo>
                    <a:pt x="181" y="199"/>
                  </a:lnTo>
                  <a:lnTo>
                    <a:pt x="181" y="201"/>
                  </a:lnTo>
                  <a:lnTo>
                    <a:pt x="181" y="204"/>
                  </a:lnTo>
                  <a:lnTo>
                    <a:pt x="178" y="207"/>
                  </a:lnTo>
                  <a:lnTo>
                    <a:pt x="181" y="207"/>
                  </a:lnTo>
                  <a:lnTo>
                    <a:pt x="181" y="20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4639" y="1399"/>
              <a:ext cx="1090" cy="740"/>
            </a:xfrm>
            <a:custGeom>
              <a:avLst/>
              <a:gdLst/>
              <a:ahLst/>
              <a:cxnLst>
                <a:cxn ang="0">
                  <a:pos x="1049" y="201"/>
                </a:cxn>
                <a:cxn ang="0">
                  <a:pos x="1047" y="152"/>
                </a:cxn>
                <a:cxn ang="0">
                  <a:pos x="1090" y="191"/>
                </a:cxn>
                <a:cxn ang="0">
                  <a:pos x="23" y="165"/>
                </a:cxn>
                <a:cxn ang="0">
                  <a:pos x="69" y="139"/>
                </a:cxn>
                <a:cxn ang="0">
                  <a:pos x="118" y="167"/>
                </a:cxn>
                <a:cxn ang="0">
                  <a:pos x="165" y="152"/>
                </a:cxn>
                <a:cxn ang="0">
                  <a:pos x="219" y="134"/>
                </a:cxn>
                <a:cxn ang="0">
                  <a:pos x="268" y="108"/>
                </a:cxn>
                <a:cxn ang="0">
                  <a:pos x="319" y="85"/>
                </a:cxn>
                <a:cxn ang="0">
                  <a:pos x="368" y="56"/>
                </a:cxn>
                <a:cxn ang="0">
                  <a:pos x="412" y="23"/>
                </a:cxn>
                <a:cxn ang="0">
                  <a:pos x="469" y="7"/>
                </a:cxn>
                <a:cxn ang="0">
                  <a:pos x="520" y="5"/>
                </a:cxn>
                <a:cxn ang="0">
                  <a:pos x="569" y="33"/>
                </a:cxn>
                <a:cxn ang="0">
                  <a:pos x="603" y="51"/>
                </a:cxn>
                <a:cxn ang="0">
                  <a:pos x="652" y="72"/>
                </a:cxn>
                <a:cxn ang="0">
                  <a:pos x="709" y="77"/>
                </a:cxn>
                <a:cxn ang="0">
                  <a:pos x="763" y="64"/>
                </a:cxn>
                <a:cxn ang="0">
                  <a:pos x="802" y="33"/>
                </a:cxn>
                <a:cxn ang="0">
                  <a:pos x="840" y="23"/>
                </a:cxn>
                <a:cxn ang="0">
                  <a:pos x="874" y="62"/>
                </a:cxn>
                <a:cxn ang="0">
                  <a:pos x="907" y="95"/>
                </a:cxn>
                <a:cxn ang="0">
                  <a:pos x="943" y="105"/>
                </a:cxn>
                <a:cxn ang="0">
                  <a:pos x="974" y="111"/>
                </a:cxn>
                <a:cxn ang="0">
                  <a:pos x="1018" y="126"/>
                </a:cxn>
                <a:cxn ang="0">
                  <a:pos x="1021" y="185"/>
                </a:cxn>
                <a:cxn ang="0">
                  <a:pos x="977" y="201"/>
                </a:cxn>
                <a:cxn ang="0">
                  <a:pos x="954" y="237"/>
                </a:cxn>
                <a:cxn ang="0">
                  <a:pos x="905" y="263"/>
                </a:cxn>
                <a:cxn ang="0">
                  <a:pos x="869" y="304"/>
                </a:cxn>
                <a:cxn ang="0">
                  <a:pos x="827" y="345"/>
                </a:cxn>
                <a:cxn ang="0">
                  <a:pos x="783" y="374"/>
                </a:cxn>
                <a:cxn ang="0">
                  <a:pos x="742" y="397"/>
                </a:cxn>
                <a:cxn ang="0">
                  <a:pos x="693" y="433"/>
                </a:cxn>
                <a:cxn ang="0">
                  <a:pos x="655" y="474"/>
                </a:cxn>
                <a:cxn ang="0">
                  <a:pos x="613" y="523"/>
                </a:cxn>
                <a:cxn ang="0">
                  <a:pos x="559" y="577"/>
                </a:cxn>
                <a:cxn ang="0">
                  <a:pos x="520" y="608"/>
                </a:cxn>
                <a:cxn ang="0">
                  <a:pos x="459" y="603"/>
                </a:cxn>
                <a:cxn ang="0">
                  <a:pos x="407" y="624"/>
                </a:cxn>
                <a:cxn ang="0">
                  <a:pos x="361" y="655"/>
                </a:cxn>
                <a:cxn ang="0">
                  <a:pos x="314" y="686"/>
                </a:cxn>
                <a:cxn ang="0">
                  <a:pos x="270" y="719"/>
                </a:cxn>
                <a:cxn ang="0">
                  <a:pos x="214" y="737"/>
                </a:cxn>
                <a:cxn ang="0">
                  <a:pos x="162" y="729"/>
                </a:cxn>
                <a:cxn ang="0">
                  <a:pos x="110" y="717"/>
                </a:cxn>
                <a:cxn ang="0">
                  <a:pos x="69" y="717"/>
                </a:cxn>
                <a:cxn ang="0">
                  <a:pos x="67" y="673"/>
                </a:cxn>
                <a:cxn ang="0">
                  <a:pos x="56" y="624"/>
                </a:cxn>
                <a:cxn ang="0">
                  <a:pos x="90" y="582"/>
                </a:cxn>
                <a:cxn ang="0">
                  <a:pos x="121" y="546"/>
                </a:cxn>
                <a:cxn ang="0">
                  <a:pos x="162" y="510"/>
                </a:cxn>
                <a:cxn ang="0">
                  <a:pos x="196" y="487"/>
                </a:cxn>
                <a:cxn ang="0">
                  <a:pos x="167" y="448"/>
                </a:cxn>
                <a:cxn ang="0">
                  <a:pos x="136" y="410"/>
                </a:cxn>
                <a:cxn ang="0">
                  <a:pos x="100" y="371"/>
                </a:cxn>
                <a:cxn ang="0">
                  <a:pos x="56" y="340"/>
                </a:cxn>
                <a:cxn ang="0">
                  <a:pos x="61" y="299"/>
                </a:cxn>
                <a:cxn ang="0">
                  <a:pos x="59" y="281"/>
                </a:cxn>
                <a:cxn ang="0">
                  <a:pos x="28" y="240"/>
                </a:cxn>
                <a:cxn ang="0">
                  <a:pos x="5" y="191"/>
                </a:cxn>
              </a:cxnLst>
              <a:rect l="0" t="0" r="r" b="b"/>
              <a:pathLst>
                <a:path w="1090" h="740">
                  <a:moveTo>
                    <a:pt x="72" y="737"/>
                  </a:moveTo>
                  <a:lnTo>
                    <a:pt x="69" y="737"/>
                  </a:lnTo>
                  <a:lnTo>
                    <a:pt x="69" y="735"/>
                  </a:lnTo>
                  <a:lnTo>
                    <a:pt x="67" y="735"/>
                  </a:lnTo>
                  <a:lnTo>
                    <a:pt x="64" y="735"/>
                  </a:lnTo>
                  <a:lnTo>
                    <a:pt x="67" y="735"/>
                  </a:lnTo>
                  <a:lnTo>
                    <a:pt x="67" y="732"/>
                  </a:lnTo>
                  <a:lnTo>
                    <a:pt x="69" y="732"/>
                  </a:lnTo>
                  <a:lnTo>
                    <a:pt x="72" y="735"/>
                  </a:lnTo>
                  <a:lnTo>
                    <a:pt x="69" y="735"/>
                  </a:lnTo>
                  <a:lnTo>
                    <a:pt x="72" y="735"/>
                  </a:lnTo>
                  <a:lnTo>
                    <a:pt x="72" y="737"/>
                  </a:lnTo>
                  <a:close/>
                  <a:moveTo>
                    <a:pt x="1067" y="214"/>
                  </a:moveTo>
                  <a:lnTo>
                    <a:pt x="1067" y="211"/>
                  </a:lnTo>
                  <a:lnTo>
                    <a:pt x="1065" y="211"/>
                  </a:lnTo>
                  <a:lnTo>
                    <a:pt x="1062" y="211"/>
                  </a:lnTo>
                  <a:lnTo>
                    <a:pt x="1059" y="211"/>
                  </a:lnTo>
                  <a:lnTo>
                    <a:pt x="1059" y="209"/>
                  </a:lnTo>
                  <a:lnTo>
                    <a:pt x="1057" y="209"/>
                  </a:lnTo>
                  <a:lnTo>
                    <a:pt x="1054" y="209"/>
                  </a:lnTo>
                  <a:lnTo>
                    <a:pt x="1052" y="209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49" y="203"/>
                  </a:lnTo>
                  <a:lnTo>
                    <a:pt x="1049" y="201"/>
                  </a:lnTo>
                  <a:lnTo>
                    <a:pt x="1047" y="201"/>
                  </a:lnTo>
                  <a:lnTo>
                    <a:pt x="1044" y="198"/>
                  </a:lnTo>
                  <a:lnTo>
                    <a:pt x="1041" y="198"/>
                  </a:lnTo>
                  <a:lnTo>
                    <a:pt x="1041" y="196"/>
                  </a:lnTo>
                  <a:lnTo>
                    <a:pt x="1039" y="196"/>
                  </a:lnTo>
                  <a:lnTo>
                    <a:pt x="1036" y="193"/>
                  </a:lnTo>
                  <a:lnTo>
                    <a:pt x="1036" y="191"/>
                  </a:lnTo>
                  <a:lnTo>
                    <a:pt x="1036" y="188"/>
                  </a:lnTo>
                  <a:lnTo>
                    <a:pt x="1036" y="185"/>
                  </a:lnTo>
                  <a:lnTo>
                    <a:pt x="1034" y="183"/>
                  </a:lnTo>
                  <a:lnTo>
                    <a:pt x="1034" y="180"/>
                  </a:lnTo>
                  <a:lnTo>
                    <a:pt x="1034" y="178"/>
                  </a:lnTo>
                  <a:lnTo>
                    <a:pt x="1034" y="175"/>
                  </a:lnTo>
                  <a:lnTo>
                    <a:pt x="1034" y="172"/>
                  </a:lnTo>
                  <a:lnTo>
                    <a:pt x="1034" y="170"/>
                  </a:lnTo>
                  <a:lnTo>
                    <a:pt x="1034" y="167"/>
                  </a:lnTo>
                  <a:lnTo>
                    <a:pt x="1034" y="165"/>
                  </a:lnTo>
                  <a:lnTo>
                    <a:pt x="1036" y="165"/>
                  </a:lnTo>
                  <a:lnTo>
                    <a:pt x="1036" y="162"/>
                  </a:lnTo>
                  <a:lnTo>
                    <a:pt x="1036" y="160"/>
                  </a:lnTo>
                  <a:lnTo>
                    <a:pt x="1039" y="160"/>
                  </a:lnTo>
                  <a:lnTo>
                    <a:pt x="1039" y="157"/>
                  </a:lnTo>
                  <a:lnTo>
                    <a:pt x="1041" y="157"/>
                  </a:lnTo>
                  <a:lnTo>
                    <a:pt x="1041" y="154"/>
                  </a:lnTo>
                  <a:lnTo>
                    <a:pt x="1044" y="154"/>
                  </a:lnTo>
                  <a:lnTo>
                    <a:pt x="1047" y="154"/>
                  </a:lnTo>
                  <a:lnTo>
                    <a:pt x="1047" y="152"/>
                  </a:lnTo>
                  <a:lnTo>
                    <a:pt x="1049" y="152"/>
                  </a:lnTo>
                  <a:lnTo>
                    <a:pt x="1052" y="152"/>
                  </a:lnTo>
                  <a:lnTo>
                    <a:pt x="1054" y="152"/>
                  </a:lnTo>
                  <a:lnTo>
                    <a:pt x="1057" y="152"/>
                  </a:lnTo>
                  <a:lnTo>
                    <a:pt x="1059" y="152"/>
                  </a:lnTo>
                  <a:lnTo>
                    <a:pt x="1062" y="152"/>
                  </a:lnTo>
                  <a:lnTo>
                    <a:pt x="1065" y="154"/>
                  </a:lnTo>
                  <a:lnTo>
                    <a:pt x="1067" y="154"/>
                  </a:lnTo>
                  <a:lnTo>
                    <a:pt x="1067" y="157"/>
                  </a:lnTo>
                  <a:lnTo>
                    <a:pt x="1070" y="157"/>
                  </a:lnTo>
                  <a:lnTo>
                    <a:pt x="1072" y="157"/>
                  </a:lnTo>
                  <a:lnTo>
                    <a:pt x="1075" y="160"/>
                  </a:lnTo>
                  <a:lnTo>
                    <a:pt x="1077" y="160"/>
                  </a:lnTo>
                  <a:lnTo>
                    <a:pt x="1077" y="162"/>
                  </a:lnTo>
                  <a:lnTo>
                    <a:pt x="1080" y="165"/>
                  </a:lnTo>
                  <a:lnTo>
                    <a:pt x="1083" y="167"/>
                  </a:lnTo>
                  <a:lnTo>
                    <a:pt x="1083" y="170"/>
                  </a:lnTo>
                  <a:lnTo>
                    <a:pt x="1085" y="170"/>
                  </a:lnTo>
                  <a:lnTo>
                    <a:pt x="1085" y="172"/>
                  </a:lnTo>
                  <a:lnTo>
                    <a:pt x="1085" y="175"/>
                  </a:lnTo>
                  <a:lnTo>
                    <a:pt x="1088" y="175"/>
                  </a:lnTo>
                  <a:lnTo>
                    <a:pt x="1088" y="178"/>
                  </a:lnTo>
                  <a:lnTo>
                    <a:pt x="1088" y="180"/>
                  </a:lnTo>
                  <a:lnTo>
                    <a:pt x="1090" y="183"/>
                  </a:lnTo>
                  <a:lnTo>
                    <a:pt x="1090" y="185"/>
                  </a:lnTo>
                  <a:lnTo>
                    <a:pt x="1090" y="188"/>
                  </a:lnTo>
                  <a:lnTo>
                    <a:pt x="1090" y="191"/>
                  </a:lnTo>
                  <a:lnTo>
                    <a:pt x="1090" y="193"/>
                  </a:lnTo>
                  <a:lnTo>
                    <a:pt x="1090" y="196"/>
                  </a:lnTo>
                  <a:lnTo>
                    <a:pt x="1090" y="198"/>
                  </a:lnTo>
                  <a:lnTo>
                    <a:pt x="1090" y="201"/>
                  </a:lnTo>
                  <a:lnTo>
                    <a:pt x="1088" y="201"/>
                  </a:lnTo>
                  <a:lnTo>
                    <a:pt x="1088" y="203"/>
                  </a:lnTo>
                  <a:lnTo>
                    <a:pt x="1085" y="203"/>
                  </a:lnTo>
                  <a:lnTo>
                    <a:pt x="1083" y="206"/>
                  </a:lnTo>
                  <a:lnTo>
                    <a:pt x="1080" y="206"/>
                  </a:lnTo>
                  <a:lnTo>
                    <a:pt x="1077" y="206"/>
                  </a:lnTo>
                  <a:lnTo>
                    <a:pt x="1075" y="206"/>
                  </a:lnTo>
                  <a:lnTo>
                    <a:pt x="1072" y="206"/>
                  </a:lnTo>
                  <a:lnTo>
                    <a:pt x="1072" y="209"/>
                  </a:lnTo>
                  <a:lnTo>
                    <a:pt x="1072" y="211"/>
                  </a:lnTo>
                  <a:lnTo>
                    <a:pt x="1070" y="211"/>
                  </a:lnTo>
                  <a:lnTo>
                    <a:pt x="1070" y="214"/>
                  </a:lnTo>
                  <a:lnTo>
                    <a:pt x="1067" y="214"/>
                  </a:lnTo>
                  <a:close/>
                  <a:moveTo>
                    <a:pt x="2" y="175"/>
                  </a:moveTo>
                  <a:lnTo>
                    <a:pt x="5" y="172"/>
                  </a:lnTo>
                  <a:lnTo>
                    <a:pt x="7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2" y="170"/>
                  </a:lnTo>
                  <a:lnTo>
                    <a:pt x="15" y="167"/>
                  </a:lnTo>
                  <a:lnTo>
                    <a:pt x="18" y="167"/>
                  </a:lnTo>
                  <a:lnTo>
                    <a:pt x="20" y="165"/>
                  </a:lnTo>
                  <a:lnTo>
                    <a:pt x="23" y="165"/>
                  </a:lnTo>
                  <a:lnTo>
                    <a:pt x="25" y="162"/>
                  </a:lnTo>
                  <a:lnTo>
                    <a:pt x="28" y="162"/>
                  </a:lnTo>
                  <a:lnTo>
                    <a:pt x="28" y="160"/>
                  </a:lnTo>
                  <a:lnTo>
                    <a:pt x="30" y="157"/>
                  </a:lnTo>
                  <a:lnTo>
                    <a:pt x="33" y="157"/>
                  </a:lnTo>
                  <a:lnTo>
                    <a:pt x="33" y="154"/>
                  </a:lnTo>
                  <a:lnTo>
                    <a:pt x="36" y="152"/>
                  </a:lnTo>
                  <a:lnTo>
                    <a:pt x="38" y="152"/>
                  </a:lnTo>
                  <a:lnTo>
                    <a:pt x="41" y="152"/>
                  </a:lnTo>
                  <a:lnTo>
                    <a:pt x="41" y="149"/>
                  </a:lnTo>
                  <a:lnTo>
                    <a:pt x="43" y="149"/>
                  </a:lnTo>
                  <a:lnTo>
                    <a:pt x="46" y="147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51" y="144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2"/>
                  </a:lnTo>
                  <a:lnTo>
                    <a:pt x="56" y="139"/>
                  </a:lnTo>
                  <a:lnTo>
                    <a:pt x="59" y="139"/>
                  </a:lnTo>
                  <a:lnTo>
                    <a:pt x="59" y="136"/>
                  </a:lnTo>
                  <a:lnTo>
                    <a:pt x="61" y="136"/>
                  </a:lnTo>
                  <a:lnTo>
                    <a:pt x="64" y="136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9" y="136"/>
                  </a:lnTo>
                  <a:lnTo>
                    <a:pt x="69" y="139"/>
                  </a:lnTo>
                  <a:lnTo>
                    <a:pt x="72" y="139"/>
                  </a:lnTo>
                  <a:lnTo>
                    <a:pt x="74" y="142"/>
                  </a:lnTo>
                  <a:lnTo>
                    <a:pt x="77" y="144"/>
                  </a:lnTo>
                  <a:lnTo>
                    <a:pt x="77" y="147"/>
                  </a:lnTo>
                  <a:lnTo>
                    <a:pt x="79" y="147"/>
                  </a:lnTo>
                  <a:lnTo>
                    <a:pt x="79" y="149"/>
                  </a:lnTo>
                  <a:lnTo>
                    <a:pt x="82" y="152"/>
                  </a:lnTo>
                  <a:lnTo>
                    <a:pt x="85" y="154"/>
                  </a:lnTo>
                  <a:lnTo>
                    <a:pt x="87" y="157"/>
                  </a:lnTo>
                  <a:lnTo>
                    <a:pt x="90" y="157"/>
                  </a:lnTo>
                  <a:lnTo>
                    <a:pt x="90" y="160"/>
                  </a:lnTo>
                  <a:lnTo>
                    <a:pt x="92" y="160"/>
                  </a:lnTo>
                  <a:lnTo>
                    <a:pt x="92" y="162"/>
                  </a:lnTo>
                  <a:lnTo>
                    <a:pt x="95" y="162"/>
                  </a:lnTo>
                  <a:lnTo>
                    <a:pt x="98" y="162"/>
                  </a:lnTo>
                  <a:lnTo>
                    <a:pt x="98" y="165"/>
                  </a:lnTo>
                  <a:lnTo>
                    <a:pt x="100" y="165"/>
                  </a:lnTo>
                  <a:lnTo>
                    <a:pt x="103" y="165"/>
                  </a:lnTo>
                  <a:lnTo>
                    <a:pt x="103" y="167"/>
                  </a:lnTo>
                  <a:lnTo>
                    <a:pt x="105" y="167"/>
                  </a:lnTo>
                  <a:lnTo>
                    <a:pt x="108" y="167"/>
                  </a:lnTo>
                  <a:lnTo>
                    <a:pt x="110" y="167"/>
                  </a:lnTo>
                  <a:lnTo>
                    <a:pt x="113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6" y="167"/>
                  </a:lnTo>
                  <a:lnTo>
                    <a:pt x="118" y="167"/>
                  </a:lnTo>
                  <a:lnTo>
                    <a:pt x="118" y="170"/>
                  </a:lnTo>
                  <a:lnTo>
                    <a:pt x="121" y="170"/>
                  </a:lnTo>
                  <a:lnTo>
                    <a:pt x="123" y="170"/>
                  </a:lnTo>
                  <a:lnTo>
                    <a:pt x="126" y="170"/>
                  </a:lnTo>
                  <a:lnTo>
                    <a:pt x="126" y="167"/>
                  </a:lnTo>
                  <a:lnTo>
                    <a:pt x="128" y="167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1" y="162"/>
                  </a:lnTo>
                  <a:lnTo>
                    <a:pt x="144" y="162"/>
                  </a:lnTo>
                  <a:lnTo>
                    <a:pt x="147" y="162"/>
                  </a:lnTo>
                  <a:lnTo>
                    <a:pt x="147" y="165"/>
                  </a:lnTo>
                  <a:lnTo>
                    <a:pt x="149" y="165"/>
                  </a:lnTo>
                  <a:lnTo>
                    <a:pt x="149" y="162"/>
                  </a:lnTo>
                  <a:lnTo>
                    <a:pt x="152" y="162"/>
                  </a:lnTo>
                  <a:lnTo>
                    <a:pt x="154" y="162"/>
                  </a:lnTo>
                  <a:lnTo>
                    <a:pt x="157" y="162"/>
                  </a:lnTo>
                  <a:lnTo>
                    <a:pt x="157" y="160"/>
                  </a:lnTo>
                  <a:lnTo>
                    <a:pt x="159" y="160"/>
                  </a:lnTo>
                  <a:lnTo>
                    <a:pt x="162" y="157"/>
                  </a:lnTo>
                  <a:lnTo>
                    <a:pt x="162" y="154"/>
                  </a:lnTo>
                  <a:lnTo>
                    <a:pt x="165" y="154"/>
                  </a:lnTo>
                  <a:lnTo>
                    <a:pt x="165" y="152"/>
                  </a:lnTo>
                  <a:lnTo>
                    <a:pt x="167" y="152"/>
                  </a:lnTo>
                  <a:lnTo>
                    <a:pt x="167" y="149"/>
                  </a:lnTo>
                  <a:lnTo>
                    <a:pt x="170" y="149"/>
                  </a:lnTo>
                  <a:lnTo>
                    <a:pt x="170" y="147"/>
                  </a:lnTo>
                  <a:lnTo>
                    <a:pt x="172" y="147"/>
                  </a:lnTo>
                  <a:lnTo>
                    <a:pt x="172" y="144"/>
                  </a:lnTo>
                  <a:lnTo>
                    <a:pt x="175" y="144"/>
                  </a:lnTo>
                  <a:lnTo>
                    <a:pt x="177" y="144"/>
                  </a:lnTo>
                  <a:lnTo>
                    <a:pt x="177" y="142"/>
                  </a:lnTo>
                  <a:lnTo>
                    <a:pt x="180" y="142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2"/>
                  </a:lnTo>
                  <a:lnTo>
                    <a:pt x="190" y="142"/>
                  </a:lnTo>
                  <a:lnTo>
                    <a:pt x="193" y="142"/>
                  </a:lnTo>
                  <a:lnTo>
                    <a:pt x="196" y="142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3" y="139"/>
                  </a:lnTo>
                  <a:lnTo>
                    <a:pt x="206" y="139"/>
                  </a:lnTo>
                  <a:lnTo>
                    <a:pt x="208" y="139"/>
                  </a:lnTo>
                  <a:lnTo>
                    <a:pt x="208" y="136"/>
                  </a:lnTo>
                  <a:lnTo>
                    <a:pt x="211" y="136"/>
                  </a:lnTo>
                  <a:lnTo>
                    <a:pt x="214" y="134"/>
                  </a:lnTo>
                  <a:lnTo>
                    <a:pt x="216" y="134"/>
                  </a:lnTo>
                  <a:lnTo>
                    <a:pt x="219" y="134"/>
                  </a:lnTo>
                  <a:lnTo>
                    <a:pt x="221" y="134"/>
                  </a:lnTo>
                  <a:lnTo>
                    <a:pt x="224" y="134"/>
                  </a:lnTo>
                  <a:lnTo>
                    <a:pt x="224" y="131"/>
                  </a:lnTo>
                  <a:lnTo>
                    <a:pt x="226" y="131"/>
                  </a:lnTo>
                  <a:lnTo>
                    <a:pt x="226" y="129"/>
                  </a:lnTo>
                  <a:lnTo>
                    <a:pt x="229" y="129"/>
                  </a:lnTo>
                  <a:lnTo>
                    <a:pt x="229" y="126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3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42" y="123"/>
                  </a:lnTo>
                  <a:lnTo>
                    <a:pt x="245" y="123"/>
                  </a:lnTo>
                  <a:lnTo>
                    <a:pt x="245" y="121"/>
                  </a:lnTo>
                  <a:lnTo>
                    <a:pt x="247" y="121"/>
                  </a:lnTo>
                  <a:lnTo>
                    <a:pt x="250" y="118"/>
                  </a:lnTo>
                  <a:lnTo>
                    <a:pt x="252" y="118"/>
                  </a:lnTo>
                  <a:lnTo>
                    <a:pt x="255" y="118"/>
                  </a:lnTo>
                  <a:lnTo>
                    <a:pt x="255" y="116"/>
                  </a:lnTo>
                  <a:lnTo>
                    <a:pt x="257" y="116"/>
                  </a:lnTo>
                  <a:lnTo>
                    <a:pt x="260" y="113"/>
                  </a:lnTo>
                  <a:lnTo>
                    <a:pt x="263" y="113"/>
                  </a:lnTo>
                  <a:lnTo>
                    <a:pt x="263" y="111"/>
                  </a:lnTo>
                  <a:lnTo>
                    <a:pt x="265" y="111"/>
                  </a:lnTo>
                  <a:lnTo>
                    <a:pt x="265" y="108"/>
                  </a:lnTo>
                  <a:lnTo>
                    <a:pt x="268" y="108"/>
                  </a:lnTo>
                  <a:lnTo>
                    <a:pt x="268" y="105"/>
                  </a:lnTo>
                  <a:lnTo>
                    <a:pt x="270" y="105"/>
                  </a:lnTo>
                  <a:lnTo>
                    <a:pt x="273" y="103"/>
                  </a:lnTo>
                  <a:lnTo>
                    <a:pt x="275" y="103"/>
                  </a:lnTo>
                  <a:lnTo>
                    <a:pt x="275" y="100"/>
                  </a:lnTo>
                  <a:lnTo>
                    <a:pt x="278" y="100"/>
                  </a:lnTo>
                  <a:lnTo>
                    <a:pt x="281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1" y="95"/>
                  </a:lnTo>
                  <a:lnTo>
                    <a:pt x="291" y="93"/>
                  </a:lnTo>
                  <a:lnTo>
                    <a:pt x="294" y="93"/>
                  </a:lnTo>
                  <a:lnTo>
                    <a:pt x="296" y="90"/>
                  </a:lnTo>
                  <a:lnTo>
                    <a:pt x="299" y="90"/>
                  </a:lnTo>
                  <a:lnTo>
                    <a:pt x="299" y="87"/>
                  </a:lnTo>
                  <a:lnTo>
                    <a:pt x="301" y="87"/>
                  </a:lnTo>
                  <a:lnTo>
                    <a:pt x="304" y="87"/>
                  </a:lnTo>
                  <a:lnTo>
                    <a:pt x="306" y="85"/>
                  </a:lnTo>
                  <a:lnTo>
                    <a:pt x="309" y="85"/>
                  </a:lnTo>
                  <a:lnTo>
                    <a:pt x="312" y="85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7" y="82"/>
                  </a:lnTo>
                  <a:lnTo>
                    <a:pt x="317" y="85"/>
                  </a:lnTo>
                  <a:lnTo>
                    <a:pt x="319" y="85"/>
                  </a:lnTo>
                  <a:lnTo>
                    <a:pt x="319" y="82"/>
                  </a:lnTo>
                  <a:lnTo>
                    <a:pt x="322" y="82"/>
                  </a:lnTo>
                  <a:lnTo>
                    <a:pt x="324" y="82"/>
                  </a:lnTo>
                  <a:lnTo>
                    <a:pt x="327" y="82"/>
                  </a:lnTo>
                  <a:lnTo>
                    <a:pt x="330" y="82"/>
                  </a:lnTo>
                  <a:lnTo>
                    <a:pt x="330" y="80"/>
                  </a:lnTo>
                  <a:lnTo>
                    <a:pt x="332" y="80"/>
                  </a:lnTo>
                  <a:lnTo>
                    <a:pt x="332" y="77"/>
                  </a:lnTo>
                  <a:lnTo>
                    <a:pt x="335" y="77"/>
                  </a:lnTo>
                  <a:lnTo>
                    <a:pt x="335" y="75"/>
                  </a:lnTo>
                  <a:lnTo>
                    <a:pt x="337" y="75"/>
                  </a:lnTo>
                  <a:lnTo>
                    <a:pt x="340" y="75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3" y="67"/>
                  </a:lnTo>
                  <a:lnTo>
                    <a:pt x="355" y="67"/>
                  </a:lnTo>
                  <a:lnTo>
                    <a:pt x="355" y="64"/>
                  </a:lnTo>
                  <a:lnTo>
                    <a:pt x="358" y="64"/>
                  </a:lnTo>
                  <a:lnTo>
                    <a:pt x="358" y="62"/>
                  </a:lnTo>
                  <a:lnTo>
                    <a:pt x="361" y="62"/>
                  </a:lnTo>
                  <a:lnTo>
                    <a:pt x="361" y="59"/>
                  </a:lnTo>
                  <a:lnTo>
                    <a:pt x="363" y="59"/>
                  </a:lnTo>
                  <a:lnTo>
                    <a:pt x="366" y="56"/>
                  </a:lnTo>
                  <a:lnTo>
                    <a:pt x="368" y="56"/>
                  </a:lnTo>
                  <a:lnTo>
                    <a:pt x="368" y="54"/>
                  </a:lnTo>
                  <a:lnTo>
                    <a:pt x="371" y="54"/>
                  </a:lnTo>
                  <a:lnTo>
                    <a:pt x="373" y="54"/>
                  </a:lnTo>
                  <a:lnTo>
                    <a:pt x="373" y="51"/>
                  </a:lnTo>
                  <a:lnTo>
                    <a:pt x="376" y="51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6"/>
                  </a:lnTo>
                  <a:lnTo>
                    <a:pt x="384" y="44"/>
                  </a:lnTo>
                  <a:lnTo>
                    <a:pt x="386" y="44"/>
                  </a:lnTo>
                  <a:lnTo>
                    <a:pt x="386" y="41"/>
                  </a:lnTo>
                  <a:lnTo>
                    <a:pt x="389" y="41"/>
                  </a:lnTo>
                  <a:lnTo>
                    <a:pt x="389" y="38"/>
                  </a:lnTo>
                  <a:lnTo>
                    <a:pt x="392" y="38"/>
                  </a:lnTo>
                  <a:lnTo>
                    <a:pt x="392" y="36"/>
                  </a:lnTo>
                  <a:lnTo>
                    <a:pt x="394" y="36"/>
                  </a:lnTo>
                  <a:lnTo>
                    <a:pt x="394" y="33"/>
                  </a:lnTo>
                  <a:lnTo>
                    <a:pt x="397" y="33"/>
                  </a:lnTo>
                  <a:lnTo>
                    <a:pt x="397" y="31"/>
                  </a:lnTo>
                  <a:lnTo>
                    <a:pt x="399" y="31"/>
                  </a:lnTo>
                  <a:lnTo>
                    <a:pt x="402" y="28"/>
                  </a:lnTo>
                  <a:lnTo>
                    <a:pt x="404" y="28"/>
                  </a:lnTo>
                  <a:lnTo>
                    <a:pt x="404" y="26"/>
                  </a:lnTo>
                  <a:lnTo>
                    <a:pt x="407" y="26"/>
                  </a:lnTo>
                  <a:lnTo>
                    <a:pt x="410" y="26"/>
                  </a:lnTo>
                  <a:lnTo>
                    <a:pt x="412" y="26"/>
                  </a:lnTo>
                  <a:lnTo>
                    <a:pt x="412" y="23"/>
                  </a:lnTo>
                  <a:lnTo>
                    <a:pt x="415" y="23"/>
                  </a:lnTo>
                  <a:lnTo>
                    <a:pt x="417" y="23"/>
                  </a:lnTo>
                  <a:lnTo>
                    <a:pt x="420" y="23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5" y="20"/>
                  </a:lnTo>
                  <a:lnTo>
                    <a:pt x="428" y="20"/>
                  </a:lnTo>
                  <a:lnTo>
                    <a:pt x="430" y="20"/>
                  </a:lnTo>
                  <a:lnTo>
                    <a:pt x="430" y="18"/>
                  </a:lnTo>
                  <a:lnTo>
                    <a:pt x="433" y="18"/>
                  </a:lnTo>
                  <a:lnTo>
                    <a:pt x="435" y="15"/>
                  </a:lnTo>
                  <a:lnTo>
                    <a:pt x="438" y="15"/>
                  </a:lnTo>
                  <a:lnTo>
                    <a:pt x="438" y="13"/>
                  </a:lnTo>
                  <a:lnTo>
                    <a:pt x="441" y="13"/>
                  </a:lnTo>
                  <a:lnTo>
                    <a:pt x="443" y="13"/>
                  </a:lnTo>
                  <a:lnTo>
                    <a:pt x="443" y="10"/>
                  </a:lnTo>
                  <a:lnTo>
                    <a:pt x="446" y="10"/>
                  </a:lnTo>
                  <a:lnTo>
                    <a:pt x="448" y="10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3" y="7"/>
                  </a:lnTo>
                  <a:lnTo>
                    <a:pt x="456" y="7"/>
                  </a:lnTo>
                  <a:lnTo>
                    <a:pt x="459" y="7"/>
                  </a:lnTo>
                  <a:lnTo>
                    <a:pt x="461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1" y="5"/>
                  </a:lnTo>
                  <a:lnTo>
                    <a:pt x="474" y="5"/>
                  </a:lnTo>
                  <a:lnTo>
                    <a:pt x="477" y="7"/>
                  </a:lnTo>
                  <a:lnTo>
                    <a:pt x="479" y="7"/>
                  </a:lnTo>
                  <a:lnTo>
                    <a:pt x="479" y="5"/>
                  </a:lnTo>
                  <a:lnTo>
                    <a:pt x="482" y="5"/>
                  </a:lnTo>
                  <a:lnTo>
                    <a:pt x="484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2" y="5"/>
                  </a:lnTo>
                  <a:lnTo>
                    <a:pt x="495" y="5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5" y="2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5" y="0"/>
                  </a:lnTo>
                  <a:lnTo>
                    <a:pt x="515" y="2"/>
                  </a:lnTo>
                  <a:lnTo>
                    <a:pt x="515" y="0"/>
                  </a:lnTo>
                  <a:lnTo>
                    <a:pt x="518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5"/>
                  </a:lnTo>
                  <a:lnTo>
                    <a:pt x="523" y="5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28" y="10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8" y="15"/>
                  </a:lnTo>
                  <a:lnTo>
                    <a:pt x="538" y="18"/>
                  </a:lnTo>
                  <a:lnTo>
                    <a:pt x="541" y="18"/>
                  </a:lnTo>
                  <a:lnTo>
                    <a:pt x="541" y="20"/>
                  </a:lnTo>
                  <a:lnTo>
                    <a:pt x="544" y="20"/>
                  </a:lnTo>
                  <a:lnTo>
                    <a:pt x="546" y="23"/>
                  </a:lnTo>
                  <a:lnTo>
                    <a:pt x="549" y="23"/>
                  </a:lnTo>
                  <a:lnTo>
                    <a:pt x="549" y="26"/>
                  </a:lnTo>
                  <a:lnTo>
                    <a:pt x="551" y="26"/>
                  </a:lnTo>
                  <a:lnTo>
                    <a:pt x="554" y="26"/>
                  </a:lnTo>
                  <a:lnTo>
                    <a:pt x="554" y="28"/>
                  </a:lnTo>
                  <a:lnTo>
                    <a:pt x="557" y="28"/>
                  </a:lnTo>
                  <a:lnTo>
                    <a:pt x="557" y="31"/>
                  </a:lnTo>
                  <a:lnTo>
                    <a:pt x="559" y="31"/>
                  </a:lnTo>
                  <a:lnTo>
                    <a:pt x="562" y="31"/>
                  </a:lnTo>
                  <a:lnTo>
                    <a:pt x="564" y="31"/>
                  </a:lnTo>
                  <a:lnTo>
                    <a:pt x="564" y="33"/>
                  </a:lnTo>
                  <a:lnTo>
                    <a:pt x="567" y="33"/>
                  </a:lnTo>
                  <a:lnTo>
                    <a:pt x="569" y="33"/>
                  </a:lnTo>
                  <a:lnTo>
                    <a:pt x="569" y="31"/>
                  </a:lnTo>
                  <a:lnTo>
                    <a:pt x="572" y="31"/>
                  </a:lnTo>
                  <a:lnTo>
                    <a:pt x="575" y="31"/>
                  </a:lnTo>
                  <a:lnTo>
                    <a:pt x="575" y="28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7" y="33"/>
                  </a:lnTo>
                  <a:lnTo>
                    <a:pt x="580" y="33"/>
                  </a:lnTo>
                  <a:lnTo>
                    <a:pt x="582" y="33"/>
                  </a:lnTo>
                  <a:lnTo>
                    <a:pt x="585" y="33"/>
                  </a:lnTo>
                  <a:lnTo>
                    <a:pt x="585" y="36"/>
                  </a:lnTo>
                  <a:lnTo>
                    <a:pt x="587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5" y="36"/>
                  </a:lnTo>
                  <a:lnTo>
                    <a:pt x="595" y="38"/>
                  </a:lnTo>
                  <a:lnTo>
                    <a:pt x="598" y="38"/>
                  </a:lnTo>
                  <a:lnTo>
                    <a:pt x="598" y="41"/>
                  </a:lnTo>
                  <a:lnTo>
                    <a:pt x="598" y="44"/>
                  </a:lnTo>
                  <a:lnTo>
                    <a:pt x="600" y="44"/>
                  </a:lnTo>
                  <a:lnTo>
                    <a:pt x="600" y="46"/>
                  </a:lnTo>
                  <a:lnTo>
                    <a:pt x="603" y="46"/>
                  </a:lnTo>
                  <a:lnTo>
                    <a:pt x="603" y="49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6" y="54"/>
                  </a:lnTo>
                  <a:lnTo>
                    <a:pt x="608" y="54"/>
                  </a:lnTo>
                  <a:lnTo>
                    <a:pt x="608" y="56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3" y="59"/>
                  </a:lnTo>
                  <a:lnTo>
                    <a:pt x="613" y="62"/>
                  </a:lnTo>
                  <a:lnTo>
                    <a:pt x="616" y="62"/>
                  </a:lnTo>
                  <a:lnTo>
                    <a:pt x="616" y="64"/>
                  </a:lnTo>
                  <a:lnTo>
                    <a:pt x="618" y="64"/>
                  </a:lnTo>
                  <a:lnTo>
                    <a:pt x="618" y="67"/>
                  </a:lnTo>
                  <a:lnTo>
                    <a:pt x="621" y="67"/>
                  </a:lnTo>
                  <a:lnTo>
                    <a:pt x="621" y="69"/>
                  </a:lnTo>
                  <a:lnTo>
                    <a:pt x="621" y="72"/>
                  </a:lnTo>
                  <a:lnTo>
                    <a:pt x="624" y="72"/>
                  </a:lnTo>
                  <a:lnTo>
                    <a:pt x="626" y="72"/>
                  </a:lnTo>
                  <a:lnTo>
                    <a:pt x="629" y="72"/>
                  </a:lnTo>
                  <a:lnTo>
                    <a:pt x="631" y="72"/>
                  </a:lnTo>
                  <a:lnTo>
                    <a:pt x="634" y="72"/>
                  </a:lnTo>
                  <a:lnTo>
                    <a:pt x="636" y="72"/>
                  </a:lnTo>
                  <a:lnTo>
                    <a:pt x="639" y="72"/>
                  </a:lnTo>
                  <a:lnTo>
                    <a:pt x="642" y="72"/>
                  </a:lnTo>
                  <a:lnTo>
                    <a:pt x="644" y="72"/>
                  </a:lnTo>
                  <a:lnTo>
                    <a:pt x="647" y="72"/>
                  </a:lnTo>
                  <a:lnTo>
                    <a:pt x="649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7" y="72"/>
                  </a:lnTo>
                  <a:lnTo>
                    <a:pt x="660" y="75"/>
                  </a:lnTo>
                  <a:lnTo>
                    <a:pt x="662" y="75"/>
                  </a:lnTo>
                  <a:lnTo>
                    <a:pt x="665" y="75"/>
                  </a:lnTo>
                  <a:lnTo>
                    <a:pt x="667" y="75"/>
                  </a:lnTo>
                  <a:lnTo>
                    <a:pt x="670" y="75"/>
                  </a:lnTo>
                  <a:lnTo>
                    <a:pt x="673" y="75"/>
                  </a:lnTo>
                  <a:lnTo>
                    <a:pt x="675" y="75"/>
                  </a:lnTo>
                  <a:lnTo>
                    <a:pt x="675" y="77"/>
                  </a:lnTo>
                  <a:lnTo>
                    <a:pt x="678" y="77"/>
                  </a:lnTo>
                  <a:lnTo>
                    <a:pt x="680" y="77"/>
                  </a:lnTo>
                  <a:lnTo>
                    <a:pt x="680" y="75"/>
                  </a:lnTo>
                  <a:lnTo>
                    <a:pt x="683" y="75"/>
                  </a:lnTo>
                  <a:lnTo>
                    <a:pt x="685" y="75"/>
                  </a:lnTo>
                  <a:lnTo>
                    <a:pt x="685" y="77"/>
                  </a:lnTo>
                  <a:lnTo>
                    <a:pt x="688" y="77"/>
                  </a:lnTo>
                  <a:lnTo>
                    <a:pt x="691" y="77"/>
                  </a:lnTo>
                  <a:lnTo>
                    <a:pt x="693" y="77"/>
                  </a:lnTo>
                  <a:lnTo>
                    <a:pt x="696" y="77"/>
                  </a:lnTo>
                  <a:lnTo>
                    <a:pt x="698" y="77"/>
                  </a:lnTo>
                  <a:lnTo>
                    <a:pt x="701" y="77"/>
                  </a:lnTo>
                  <a:lnTo>
                    <a:pt x="704" y="77"/>
                  </a:lnTo>
                  <a:lnTo>
                    <a:pt x="706" y="77"/>
                  </a:lnTo>
                  <a:lnTo>
                    <a:pt x="709" y="77"/>
                  </a:lnTo>
                  <a:lnTo>
                    <a:pt x="709" y="80"/>
                  </a:lnTo>
                  <a:lnTo>
                    <a:pt x="711" y="80"/>
                  </a:lnTo>
                  <a:lnTo>
                    <a:pt x="711" y="77"/>
                  </a:lnTo>
                  <a:lnTo>
                    <a:pt x="714" y="77"/>
                  </a:lnTo>
                  <a:lnTo>
                    <a:pt x="716" y="77"/>
                  </a:lnTo>
                  <a:lnTo>
                    <a:pt x="719" y="77"/>
                  </a:lnTo>
                  <a:lnTo>
                    <a:pt x="722" y="77"/>
                  </a:lnTo>
                  <a:lnTo>
                    <a:pt x="724" y="77"/>
                  </a:lnTo>
                  <a:lnTo>
                    <a:pt x="724" y="75"/>
                  </a:lnTo>
                  <a:lnTo>
                    <a:pt x="727" y="75"/>
                  </a:lnTo>
                  <a:lnTo>
                    <a:pt x="729" y="75"/>
                  </a:lnTo>
                  <a:lnTo>
                    <a:pt x="732" y="75"/>
                  </a:lnTo>
                  <a:lnTo>
                    <a:pt x="734" y="75"/>
                  </a:lnTo>
                  <a:lnTo>
                    <a:pt x="737" y="75"/>
                  </a:lnTo>
                  <a:lnTo>
                    <a:pt x="740" y="75"/>
                  </a:lnTo>
                  <a:lnTo>
                    <a:pt x="742" y="75"/>
                  </a:lnTo>
                  <a:lnTo>
                    <a:pt x="745" y="75"/>
                  </a:lnTo>
                  <a:lnTo>
                    <a:pt x="745" y="72"/>
                  </a:lnTo>
                  <a:lnTo>
                    <a:pt x="747" y="72"/>
                  </a:lnTo>
                  <a:lnTo>
                    <a:pt x="750" y="72"/>
                  </a:lnTo>
                  <a:lnTo>
                    <a:pt x="753" y="69"/>
                  </a:lnTo>
                  <a:lnTo>
                    <a:pt x="755" y="69"/>
                  </a:lnTo>
                  <a:lnTo>
                    <a:pt x="758" y="69"/>
                  </a:lnTo>
                  <a:lnTo>
                    <a:pt x="760" y="69"/>
                  </a:lnTo>
                  <a:lnTo>
                    <a:pt x="760" y="67"/>
                  </a:lnTo>
                  <a:lnTo>
                    <a:pt x="763" y="67"/>
                  </a:lnTo>
                  <a:lnTo>
                    <a:pt x="763" y="64"/>
                  </a:lnTo>
                  <a:lnTo>
                    <a:pt x="765" y="64"/>
                  </a:lnTo>
                  <a:lnTo>
                    <a:pt x="765" y="62"/>
                  </a:lnTo>
                  <a:lnTo>
                    <a:pt x="768" y="62"/>
                  </a:lnTo>
                  <a:lnTo>
                    <a:pt x="771" y="62"/>
                  </a:lnTo>
                  <a:lnTo>
                    <a:pt x="771" y="59"/>
                  </a:lnTo>
                  <a:lnTo>
                    <a:pt x="773" y="59"/>
                  </a:lnTo>
                  <a:lnTo>
                    <a:pt x="773" y="56"/>
                  </a:lnTo>
                  <a:lnTo>
                    <a:pt x="776" y="56"/>
                  </a:lnTo>
                  <a:lnTo>
                    <a:pt x="776" y="54"/>
                  </a:lnTo>
                  <a:lnTo>
                    <a:pt x="778" y="54"/>
                  </a:lnTo>
                  <a:lnTo>
                    <a:pt x="778" y="51"/>
                  </a:lnTo>
                  <a:lnTo>
                    <a:pt x="781" y="51"/>
                  </a:lnTo>
                  <a:lnTo>
                    <a:pt x="781" y="49"/>
                  </a:lnTo>
                  <a:lnTo>
                    <a:pt x="783" y="49"/>
                  </a:lnTo>
                  <a:lnTo>
                    <a:pt x="783" y="46"/>
                  </a:lnTo>
                  <a:lnTo>
                    <a:pt x="786" y="46"/>
                  </a:lnTo>
                  <a:lnTo>
                    <a:pt x="786" y="44"/>
                  </a:lnTo>
                  <a:lnTo>
                    <a:pt x="789" y="44"/>
                  </a:lnTo>
                  <a:lnTo>
                    <a:pt x="789" y="41"/>
                  </a:lnTo>
                  <a:lnTo>
                    <a:pt x="791" y="41"/>
                  </a:lnTo>
                  <a:lnTo>
                    <a:pt x="791" y="38"/>
                  </a:lnTo>
                  <a:lnTo>
                    <a:pt x="794" y="38"/>
                  </a:lnTo>
                  <a:lnTo>
                    <a:pt x="794" y="36"/>
                  </a:lnTo>
                  <a:lnTo>
                    <a:pt x="796" y="36"/>
                  </a:lnTo>
                  <a:lnTo>
                    <a:pt x="799" y="36"/>
                  </a:lnTo>
                  <a:lnTo>
                    <a:pt x="799" y="33"/>
                  </a:lnTo>
                  <a:lnTo>
                    <a:pt x="802" y="33"/>
                  </a:lnTo>
                  <a:lnTo>
                    <a:pt x="804" y="33"/>
                  </a:lnTo>
                  <a:lnTo>
                    <a:pt x="804" y="31"/>
                  </a:lnTo>
                  <a:lnTo>
                    <a:pt x="807" y="31"/>
                  </a:lnTo>
                  <a:lnTo>
                    <a:pt x="807" y="28"/>
                  </a:lnTo>
                  <a:lnTo>
                    <a:pt x="809" y="28"/>
                  </a:lnTo>
                  <a:lnTo>
                    <a:pt x="812" y="28"/>
                  </a:lnTo>
                  <a:lnTo>
                    <a:pt x="812" y="26"/>
                  </a:lnTo>
                  <a:lnTo>
                    <a:pt x="812" y="23"/>
                  </a:lnTo>
                  <a:lnTo>
                    <a:pt x="814" y="23"/>
                  </a:lnTo>
                  <a:lnTo>
                    <a:pt x="817" y="23"/>
                  </a:lnTo>
                  <a:lnTo>
                    <a:pt x="817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2" y="20"/>
                  </a:lnTo>
                  <a:lnTo>
                    <a:pt x="822" y="23"/>
                  </a:lnTo>
                  <a:lnTo>
                    <a:pt x="825" y="23"/>
                  </a:lnTo>
                  <a:lnTo>
                    <a:pt x="825" y="26"/>
                  </a:lnTo>
                  <a:lnTo>
                    <a:pt x="827" y="26"/>
                  </a:lnTo>
                  <a:lnTo>
                    <a:pt x="830" y="26"/>
                  </a:lnTo>
                  <a:lnTo>
                    <a:pt x="832" y="26"/>
                  </a:lnTo>
                  <a:lnTo>
                    <a:pt x="835" y="26"/>
                  </a:lnTo>
                  <a:lnTo>
                    <a:pt x="835" y="23"/>
                  </a:lnTo>
                  <a:lnTo>
                    <a:pt x="838" y="23"/>
                  </a:lnTo>
                  <a:lnTo>
                    <a:pt x="840" y="23"/>
                  </a:lnTo>
                  <a:lnTo>
                    <a:pt x="843" y="23"/>
                  </a:lnTo>
                  <a:lnTo>
                    <a:pt x="845" y="23"/>
                  </a:lnTo>
                  <a:lnTo>
                    <a:pt x="845" y="26"/>
                  </a:lnTo>
                  <a:lnTo>
                    <a:pt x="848" y="26"/>
                  </a:lnTo>
                  <a:lnTo>
                    <a:pt x="848" y="28"/>
                  </a:lnTo>
                  <a:lnTo>
                    <a:pt x="851" y="28"/>
                  </a:lnTo>
                  <a:lnTo>
                    <a:pt x="851" y="31"/>
                  </a:lnTo>
                  <a:lnTo>
                    <a:pt x="853" y="31"/>
                  </a:lnTo>
                  <a:lnTo>
                    <a:pt x="853" y="33"/>
                  </a:lnTo>
                  <a:lnTo>
                    <a:pt x="856" y="33"/>
                  </a:lnTo>
                  <a:lnTo>
                    <a:pt x="856" y="36"/>
                  </a:lnTo>
                  <a:lnTo>
                    <a:pt x="856" y="38"/>
                  </a:lnTo>
                  <a:lnTo>
                    <a:pt x="858" y="38"/>
                  </a:lnTo>
                  <a:lnTo>
                    <a:pt x="858" y="41"/>
                  </a:lnTo>
                  <a:lnTo>
                    <a:pt x="858" y="44"/>
                  </a:lnTo>
                  <a:lnTo>
                    <a:pt x="858" y="46"/>
                  </a:lnTo>
                  <a:lnTo>
                    <a:pt x="861" y="46"/>
                  </a:lnTo>
                  <a:lnTo>
                    <a:pt x="861" y="49"/>
                  </a:lnTo>
                  <a:lnTo>
                    <a:pt x="863" y="49"/>
                  </a:lnTo>
                  <a:lnTo>
                    <a:pt x="863" y="51"/>
                  </a:lnTo>
                  <a:lnTo>
                    <a:pt x="866" y="54"/>
                  </a:lnTo>
                  <a:lnTo>
                    <a:pt x="866" y="56"/>
                  </a:lnTo>
                  <a:lnTo>
                    <a:pt x="869" y="56"/>
                  </a:lnTo>
                  <a:lnTo>
                    <a:pt x="871" y="56"/>
                  </a:lnTo>
                  <a:lnTo>
                    <a:pt x="871" y="59"/>
                  </a:lnTo>
                  <a:lnTo>
                    <a:pt x="874" y="59"/>
                  </a:lnTo>
                  <a:lnTo>
                    <a:pt x="874" y="62"/>
                  </a:lnTo>
                  <a:lnTo>
                    <a:pt x="876" y="62"/>
                  </a:lnTo>
                  <a:lnTo>
                    <a:pt x="876" y="64"/>
                  </a:lnTo>
                  <a:lnTo>
                    <a:pt x="879" y="67"/>
                  </a:lnTo>
                  <a:lnTo>
                    <a:pt x="879" y="69"/>
                  </a:lnTo>
                  <a:lnTo>
                    <a:pt x="881" y="69"/>
                  </a:lnTo>
                  <a:lnTo>
                    <a:pt x="881" y="72"/>
                  </a:lnTo>
                  <a:lnTo>
                    <a:pt x="884" y="72"/>
                  </a:lnTo>
                  <a:lnTo>
                    <a:pt x="884" y="75"/>
                  </a:lnTo>
                  <a:lnTo>
                    <a:pt x="884" y="77"/>
                  </a:lnTo>
                  <a:lnTo>
                    <a:pt x="887" y="77"/>
                  </a:lnTo>
                  <a:lnTo>
                    <a:pt x="887" y="80"/>
                  </a:lnTo>
                  <a:lnTo>
                    <a:pt x="889" y="80"/>
                  </a:lnTo>
                  <a:lnTo>
                    <a:pt x="889" y="82"/>
                  </a:lnTo>
                  <a:lnTo>
                    <a:pt x="892" y="82"/>
                  </a:lnTo>
                  <a:lnTo>
                    <a:pt x="894" y="82"/>
                  </a:lnTo>
                  <a:lnTo>
                    <a:pt x="894" y="85"/>
                  </a:lnTo>
                  <a:lnTo>
                    <a:pt x="897" y="85"/>
                  </a:lnTo>
                  <a:lnTo>
                    <a:pt x="897" y="87"/>
                  </a:lnTo>
                  <a:lnTo>
                    <a:pt x="900" y="87"/>
                  </a:lnTo>
                  <a:lnTo>
                    <a:pt x="900" y="90"/>
                  </a:lnTo>
                  <a:lnTo>
                    <a:pt x="902" y="90"/>
                  </a:lnTo>
                  <a:lnTo>
                    <a:pt x="902" y="93"/>
                  </a:lnTo>
                  <a:lnTo>
                    <a:pt x="905" y="93"/>
                  </a:lnTo>
                  <a:lnTo>
                    <a:pt x="907" y="93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10" y="95"/>
                  </a:lnTo>
                  <a:lnTo>
                    <a:pt x="910" y="98"/>
                  </a:lnTo>
                  <a:lnTo>
                    <a:pt x="910" y="95"/>
                  </a:lnTo>
                  <a:lnTo>
                    <a:pt x="912" y="95"/>
                  </a:lnTo>
                  <a:lnTo>
                    <a:pt x="915" y="95"/>
                  </a:lnTo>
                  <a:lnTo>
                    <a:pt x="915" y="98"/>
                  </a:lnTo>
                  <a:lnTo>
                    <a:pt x="918" y="98"/>
                  </a:lnTo>
                  <a:lnTo>
                    <a:pt x="920" y="98"/>
                  </a:lnTo>
                  <a:lnTo>
                    <a:pt x="920" y="95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5" y="98"/>
                  </a:lnTo>
                  <a:lnTo>
                    <a:pt x="928" y="100"/>
                  </a:lnTo>
                  <a:lnTo>
                    <a:pt x="925" y="100"/>
                  </a:lnTo>
                  <a:lnTo>
                    <a:pt x="928" y="100"/>
                  </a:lnTo>
                  <a:lnTo>
                    <a:pt x="930" y="100"/>
                  </a:lnTo>
                  <a:lnTo>
                    <a:pt x="930" y="103"/>
                  </a:lnTo>
                  <a:lnTo>
                    <a:pt x="933" y="103"/>
                  </a:lnTo>
                  <a:lnTo>
                    <a:pt x="936" y="103"/>
                  </a:lnTo>
                  <a:lnTo>
                    <a:pt x="938" y="103"/>
                  </a:lnTo>
                  <a:lnTo>
                    <a:pt x="938" y="105"/>
                  </a:lnTo>
                  <a:lnTo>
                    <a:pt x="941" y="105"/>
                  </a:lnTo>
                  <a:lnTo>
                    <a:pt x="943" y="105"/>
                  </a:lnTo>
                  <a:lnTo>
                    <a:pt x="943" y="108"/>
                  </a:lnTo>
                  <a:lnTo>
                    <a:pt x="946" y="108"/>
                  </a:lnTo>
                  <a:lnTo>
                    <a:pt x="946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4" y="108"/>
                  </a:lnTo>
                  <a:lnTo>
                    <a:pt x="956" y="108"/>
                  </a:lnTo>
                  <a:lnTo>
                    <a:pt x="956" y="105"/>
                  </a:lnTo>
                  <a:lnTo>
                    <a:pt x="959" y="105"/>
                  </a:lnTo>
                  <a:lnTo>
                    <a:pt x="961" y="105"/>
                  </a:lnTo>
                  <a:lnTo>
                    <a:pt x="961" y="108"/>
                  </a:lnTo>
                  <a:lnTo>
                    <a:pt x="964" y="108"/>
                  </a:lnTo>
                  <a:lnTo>
                    <a:pt x="964" y="105"/>
                  </a:lnTo>
                  <a:lnTo>
                    <a:pt x="967" y="105"/>
                  </a:lnTo>
                  <a:lnTo>
                    <a:pt x="967" y="108"/>
                  </a:lnTo>
                  <a:lnTo>
                    <a:pt x="969" y="108"/>
                  </a:lnTo>
                  <a:lnTo>
                    <a:pt x="969" y="111"/>
                  </a:lnTo>
                  <a:lnTo>
                    <a:pt x="972" y="111"/>
                  </a:lnTo>
                  <a:lnTo>
                    <a:pt x="974" y="111"/>
                  </a:lnTo>
                  <a:lnTo>
                    <a:pt x="977" y="111"/>
                  </a:lnTo>
                  <a:lnTo>
                    <a:pt x="979" y="111"/>
                  </a:lnTo>
                  <a:lnTo>
                    <a:pt x="979" y="113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5" y="111"/>
                  </a:lnTo>
                  <a:lnTo>
                    <a:pt x="987" y="111"/>
                  </a:lnTo>
                  <a:lnTo>
                    <a:pt x="990" y="111"/>
                  </a:lnTo>
                  <a:lnTo>
                    <a:pt x="992" y="111"/>
                  </a:lnTo>
                  <a:lnTo>
                    <a:pt x="995" y="111"/>
                  </a:lnTo>
                  <a:lnTo>
                    <a:pt x="995" y="113"/>
                  </a:lnTo>
                  <a:lnTo>
                    <a:pt x="998" y="113"/>
                  </a:lnTo>
                  <a:lnTo>
                    <a:pt x="1000" y="113"/>
                  </a:lnTo>
                  <a:lnTo>
                    <a:pt x="1003" y="113"/>
                  </a:lnTo>
                  <a:lnTo>
                    <a:pt x="1005" y="113"/>
                  </a:lnTo>
                  <a:lnTo>
                    <a:pt x="1008" y="113"/>
                  </a:lnTo>
                  <a:lnTo>
                    <a:pt x="1008" y="116"/>
                  </a:lnTo>
                  <a:lnTo>
                    <a:pt x="1010" y="116"/>
                  </a:lnTo>
                  <a:lnTo>
                    <a:pt x="1013" y="116"/>
                  </a:lnTo>
                  <a:lnTo>
                    <a:pt x="1013" y="118"/>
                  </a:lnTo>
                  <a:lnTo>
                    <a:pt x="1016" y="118"/>
                  </a:lnTo>
                  <a:lnTo>
                    <a:pt x="1016" y="121"/>
                  </a:lnTo>
                  <a:lnTo>
                    <a:pt x="1016" y="123"/>
                  </a:lnTo>
                  <a:lnTo>
                    <a:pt x="1018" y="123"/>
                  </a:lnTo>
                  <a:lnTo>
                    <a:pt x="1018" y="126"/>
                  </a:lnTo>
                  <a:lnTo>
                    <a:pt x="1018" y="129"/>
                  </a:lnTo>
                  <a:lnTo>
                    <a:pt x="1018" y="131"/>
                  </a:lnTo>
                  <a:lnTo>
                    <a:pt x="1018" y="134"/>
                  </a:lnTo>
                  <a:lnTo>
                    <a:pt x="1018" y="136"/>
                  </a:lnTo>
                  <a:lnTo>
                    <a:pt x="1018" y="139"/>
                  </a:lnTo>
                  <a:lnTo>
                    <a:pt x="1018" y="142"/>
                  </a:lnTo>
                  <a:lnTo>
                    <a:pt x="1018" y="144"/>
                  </a:lnTo>
                  <a:lnTo>
                    <a:pt x="1018" y="147"/>
                  </a:lnTo>
                  <a:lnTo>
                    <a:pt x="1018" y="149"/>
                  </a:lnTo>
                  <a:lnTo>
                    <a:pt x="1021" y="149"/>
                  </a:lnTo>
                  <a:lnTo>
                    <a:pt x="1021" y="152"/>
                  </a:lnTo>
                  <a:lnTo>
                    <a:pt x="1021" y="154"/>
                  </a:lnTo>
                  <a:lnTo>
                    <a:pt x="1021" y="157"/>
                  </a:lnTo>
                  <a:lnTo>
                    <a:pt x="1023" y="160"/>
                  </a:lnTo>
                  <a:lnTo>
                    <a:pt x="1023" y="162"/>
                  </a:lnTo>
                  <a:lnTo>
                    <a:pt x="1023" y="165"/>
                  </a:lnTo>
                  <a:lnTo>
                    <a:pt x="1023" y="167"/>
                  </a:lnTo>
                  <a:lnTo>
                    <a:pt x="1023" y="170"/>
                  </a:lnTo>
                  <a:lnTo>
                    <a:pt x="1023" y="172"/>
                  </a:lnTo>
                  <a:lnTo>
                    <a:pt x="1023" y="175"/>
                  </a:lnTo>
                  <a:lnTo>
                    <a:pt x="1023" y="178"/>
                  </a:lnTo>
                  <a:lnTo>
                    <a:pt x="1021" y="178"/>
                  </a:lnTo>
                  <a:lnTo>
                    <a:pt x="1021" y="180"/>
                  </a:lnTo>
                  <a:lnTo>
                    <a:pt x="1023" y="180"/>
                  </a:lnTo>
                  <a:lnTo>
                    <a:pt x="1021" y="180"/>
                  </a:lnTo>
                  <a:lnTo>
                    <a:pt x="1021" y="183"/>
                  </a:lnTo>
                  <a:lnTo>
                    <a:pt x="1021" y="185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6" y="188"/>
                  </a:lnTo>
                  <a:lnTo>
                    <a:pt x="1016" y="191"/>
                  </a:lnTo>
                  <a:lnTo>
                    <a:pt x="1013" y="191"/>
                  </a:lnTo>
                  <a:lnTo>
                    <a:pt x="1010" y="191"/>
                  </a:lnTo>
                  <a:lnTo>
                    <a:pt x="1010" y="193"/>
                  </a:lnTo>
                  <a:lnTo>
                    <a:pt x="1008" y="193"/>
                  </a:lnTo>
                  <a:lnTo>
                    <a:pt x="1005" y="193"/>
                  </a:lnTo>
                  <a:lnTo>
                    <a:pt x="1003" y="193"/>
                  </a:lnTo>
                  <a:lnTo>
                    <a:pt x="1000" y="193"/>
                  </a:lnTo>
                  <a:lnTo>
                    <a:pt x="1000" y="196"/>
                  </a:lnTo>
                  <a:lnTo>
                    <a:pt x="998" y="196"/>
                  </a:lnTo>
                  <a:lnTo>
                    <a:pt x="995" y="196"/>
                  </a:lnTo>
                  <a:lnTo>
                    <a:pt x="992" y="196"/>
                  </a:lnTo>
                  <a:lnTo>
                    <a:pt x="990" y="196"/>
                  </a:lnTo>
                  <a:lnTo>
                    <a:pt x="987" y="196"/>
                  </a:lnTo>
                  <a:lnTo>
                    <a:pt x="985" y="196"/>
                  </a:lnTo>
                  <a:lnTo>
                    <a:pt x="985" y="198"/>
                  </a:lnTo>
                  <a:lnTo>
                    <a:pt x="982" y="198"/>
                  </a:lnTo>
                  <a:lnTo>
                    <a:pt x="982" y="201"/>
                  </a:lnTo>
                  <a:lnTo>
                    <a:pt x="982" y="198"/>
                  </a:lnTo>
                  <a:lnTo>
                    <a:pt x="979" y="198"/>
                  </a:lnTo>
                  <a:lnTo>
                    <a:pt x="979" y="201"/>
                  </a:lnTo>
                  <a:lnTo>
                    <a:pt x="977" y="201"/>
                  </a:lnTo>
                  <a:lnTo>
                    <a:pt x="977" y="203"/>
                  </a:lnTo>
                  <a:lnTo>
                    <a:pt x="974" y="203"/>
                  </a:lnTo>
                  <a:lnTo>
                    <a:pt x="974" y="206"/>
                  </a:lnTo>
                  <a:lnTo>
                    <a:pt x="972" y="206"/>
                  </a:lnTo>
                  <a:lnTo>
                    <a:pt x="972" y="209"/>
                  </a:lnTo>
                  <a:lnTo>
                    <a:pt x="972" y="211"/>
                  </a:lnTo>
                  <a:lnTo>
                    <a:pt x="969" y="211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67" y="216"/>
                  </a:lnTo>
                  <a:lnTo>
                    <a:pt x="967" y="219"/>
                  </a:lnTo>
                  <a:lnTo>
                    <a:pt x="967" y="221"/>
                  </a:lnTo>
                  <a:lnTo>
                    <a:pt x="967" y="224"/>
                  </a:lnTo>
                  <a:lnTo>
                    <a:pt x="964" y="224"/>
                  </a:lnTo>
                  <a:lnTo>
                    <a:pt x="967" y="224"/>
                  </a:lnTo>
                  <a:lnTo>
                    <a:pt x="967" y="227"/>
                  </a:lnTo>
                  <a:lnTo>
                    <a:pt x="964" y="227"/>
                  </a:lnTo>
                  <a:lnTo>
                    <a:pt x="964" y="229"/>
                  </a:lnTo>
                  <a:lnTo>
                    <a:pt x="961" y="229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59" y="234"/>
                  </a:lnTo>
                  <a:lnTo>
                    <a:pt x="956" y="234"/>
                  </a:lnTo>
                  <a:lnTo>
                    <a:pt x="954" y="234"/>
                  </a:lnTo>
                  <a:lnTo>
                    <a:pt x="954" y="237"/>
                  </a:lnTo>
                  <a:lnTo>
                    <a:pt x="951" y="237"/>
                  </a:lnTo>
                  <a:lnTo>
                    <a:pt x="951" y="240"/>
                  </a:lnTo>
                  <a:lnTo>
                    <a:pt x="951" y="242"/>
                  </a:lnTo>
                  <a:lnTo>
                    <a:pt x="949" y="242"/>
                  </a:lnTo>
                  <a:lnTo>
                    <a:pt x="949" y="245"/>
                  </a:lnTo>
                  <a:lnTo>
                    <a:pt x="946" y="245"/>
                  </a:lnTo>
                  <a:lnTo>
                    <a:pt x="943" y="245"/>
                  </a:lnTo>
                  <a:lnTo>
                    <a:pt x="943" y="247"/>
                  </a:lnTo>
                  <a:lnTo>
                    <a:pt x="941" y="247"/>
                  </a:lnTo>
                  <a:lnTo>
                    <a:pt x="941" y="250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6" y="252"/>
                  </a:lnTo>
                  <a:lnTo>
                    <a:pt x="933" y="255"/>
                  </a:lnTo>
                  <a:lnTo>
                    <a:pt x="930" y="255"/>
                  </a:lnTo>
                  <a:lnTo>
                    <a:pt x="928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0" y="258"/>
                  </a:lnTo>
                  <a:lnTo>
                    <a:pt x="920" y="260"/>
                  </a:lnTo>
                  <a:lnTo>
                    <a:pt x="918" y="260"/>
                  </a:lnTo>
                  <a:lnTo>
                    <a:pt x="915" y="260"/>
                  </a:lnTo>
                  <a:lnTo>
                    <a:pt x="912" y="260"/>
                  </a:lnTo>
                  <a:lnTo>
                    <a:pt x="912" y="263"/>
                  </a:lnTo>
                  <a:lnTo>
                    <a:pt x="910" y="263"/>
                  </a:lnTo>
                  <a:lnTo>
                    <a:pt x="907" y="263"/>
                  </a:lnTo>
                  <a:lnTo>
                    <a:pt x="905" y="263"/>
                  </a:lnTo>
                  <a:lnTo>
                    <a:pt x="905" y="265"/>
                  </a:lnTo>
                  <a:lnTo>
                    <a:pt x="902" y="265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897" y="273"/>
                  </a:lnTo>
                  <a:lnTo>
                    <a:pt x="897" y="276"/>
                  </a:lnTo>
                  <a:lnTo>
                    <a:pt x="894" y="278"/>
                  </a:lnTo>
                  <a:lnTo>
                    <a:pt x="894" y="281"/>
                  </a:lnTo>
                  <a:lnTo>
                    <a:pt x="892" y="281"/>
                  </a:lnTo>
                  <a:lnTo>
                    <a:pt x="892" y="283"/>
                  </a:lnTo>
                  <a:lnTo>
                    <a:pt x="889" y="283"/>
                  </a:lnTo>
                  <a:lnTo>
                    <a:pt x="889" y="286"/>
                  </a:lnTo>
                  <a:lnTo>
                    <a:pt x="887" y="286"/>
                  </a:lnTo>
                  <a:lnTo>
                    <a:pt x="884" y="286"/>
                  </a:lnTo>
                  <a:lnTo>
                    <a:pt x="884" y="289"/>
                  </a:lnTo>
                  <a:lnTo>
                    <a:pt x="881" y="289"/>
                  </a:lnTo>
                  <a:lnTo>
                    <a:pt x="879" y="289"/>
                  </a:lnTo>
                  <a:lnTo>
                    <a:pt x="879" y="291"/>
                  </a:lnTo>
                  <a:lnTo>
                    <a:pt x="876" y="291"/>
                  </a:lnTo>
                  <a:lnTo>
                    <a:pt x="876" y="294"/>
                  </a:lnTo>
                  <a:lnTo>
                    <a:pt x="874" y="294"/>
                  </a:lnTo>
                  <a:lnTo>
                    <a:pt x="874" y="296"/>
                  </a:lnTo>
                  <a:lnTo>
                    <a:pt x="871" y="296"/>
                  </a:lnTo>
                  <a:lnTo>
                    <a:pt x="871" y="299"/>
                  </a:lnTo>
                  <a:lnTo>
                    <a:pt x="869" y="299"/>
                  </a:lnTo>
                  <a:lnTo>
                    <a:pt x="869" y="301"/>
                  </a:lnTo>
                  <a:lnTo>
                    <a:pt x="869" y="304"/>
                  </a:lnTo>
                  <a:lnTo>
                    <a:pt x="866" y="304"/>
                  </a:lnTo>
                  <a:lnTo>
                    <a:pt x="866" y="307"/>
                  </a:lnTo>
                  <a:lnTo>
                    <a:pt x="866" y="309"/>
                  </a:lnTo>
                  <a:lnTo>
                    <a:pt x="866" y="312"/>
                  </a:lnTo>
                  <a:lnTo>
                    <a:pt x="866" y="314"/>
                  </a:lnTo>
                  <a:lnTo>
                    <a:pt x="863" y="314"/>
                  </a:lnTo>
                  <a:lnTo>
                    <a:pt x="863" y="317"/>
                  </a:lnTo>
                  <a:lnTo>
                    <a:pt x="861" y="317"/>
                  </a:lnTo>
                  <a:lnTo>
                    <a:pt x="861" y="319"/>
                  </a:lnTo>
                  <a:lnTo>
                    <a:pt x="858" y="319"/>
                  </a:lnTo>
                  <a:lnTo>
                    <a:pt x="858" y="322"/>
                  </a:lnTo>
                  <a:lnTo>
                    <a:pt x="856" y="322"/>
                  </a:lnTo>
                  <a:lnTo>
                    <a:pt x="853" y="325"/>
                  </a:lnTo>
                  <a:lnTo>
                    <a:pt x="851" y="325"/>
                  </a:lnTo>
                  <a:lnTo>
                    <a:pt x="851" y="327"/>
                  </a:lnTo>
                  <a:lnTo>
                    <a:pt x="848" y="330"/>
                  </a:lnTo>
                  <a:lnTo>
                    <a:pt x="845" y="332"/>
                  </a:lnTo>
                  <a:lnTo>
                    <a:pt x="843" y="332"/>
                  </a:lnTo>
                  <a:lnTo>
                    <a:pt x="843" y="335"/>
                  </a:lnTo>
                  <a:lnTo>
                    <a:pt x="840" y="335"/>
                  </a:lnTo>
                  <a:lnTo>
                    <a:pt x="840" y="337"/>
                  </a:lnTo>
                  <a:lnTo>
                    <a:pt x="838" y="337"/>
                  </a:lnTo>
                  <a:lnTo>
                    <a:pt x="835" y="340"/>
                  </a:lnTo>
                  <a:lnTo>
                    <a:pt x="832" y="340"/>
                  </a:lnTo>
                  <a:lnTo>
                    <a:pt x="832" y="343"/>
                  </a:lnTo>
                  <a:lnTo>
                    <a:pt x="830" y="343"/>
                  </a:lnTo>
                  <a:lnTo>
                    <a:pt x="827" y="345"/>
                  </a:lnTo>
                  <a:lnTo>
                    <a:pt x="825" y="345"/>
                  </a:lnTo>
                  <a:lnTo>
                    <a:pt x="825" y="348"/>
                  </a:lnTo>
                  <a:lnTo>
                    <a:pt x="822" y="348"/>
                  </a:lnTo>
                  <a:lnTo>
                    <a:pt x="822" y="350"/>
                  </a:lnTo>
                  <a:lnTo>
                    <a:pt x="820" y="350"/>
                  </a:lnTo>
                  <a:lnTo>
                    <a:pt x="817" y="350"/>
                  </a:lnTo>
                  <a:lnTo>
                    <a:pt x="817" y="353"/>
                  </a:lnTo>
                  <a:lnTo>
                    <a:pt x="814" y="353"/>
                  </a:lnTo>
                  <a:lnTo>
                    <a:pt x="812" y="353"/>
                  </a:lnTo>
                  <a:lnTo>
                    <a:pt x="809" y="353"/>
                  </a:lnTo>
                  <a:lnTo>
                    <a:pt x="809" y="356"/>
                  </a:lnTo>
                  <a:lnTo>
                    <a:pt x="807" y="356"/>
                  </a:lnTo>
                  <a:lnTo>
                    <a:pt x="804" y="356"/>
                  </a:lnTo>
                  <a:lnTo>
                    <a:pt x="804" y="358"/>
                  </a:lnTo>
                  <a:lnTo>
                    <a:pt x="802" y="358"/>
                  </a:lnTo>
                  <a:lnTo>
                    <a:pt x="802" y="361"/>
                  </a:lnTo>
                  <a:lnTo>
                    <a:pt x="799" y="361"/>
                  </a:lnTo>
                  <a:lnTo>
                    <a:pt x="799" y="363"/>
                  </a:lnTo>
                  <a:lnTo>
                    <a:pt x="796" y="366"/>
                  </a:lnTo>
                  <a:lnTo>
                    <a:pt x="796" y="368"/>
                  </a:lnTo>
                  <a:lnTo>
                    <a:pt x="794" y="368"/>
                  </a:lnTo>
                  <a:lnTo>
                    <a:pt x="791" y="368"/>
                  </a:lnTo>
                  <a:lnTo>
                    <a:pt x="789" y="368"/>
                  </a:lnTo>
                  <a:lnTo>
                    <a:pt x="789" y="371"/>
                  </a:lnTo>
                  <a:lnTo>
                    <a:pt x="786" y="371"/>
                  </a:lnTo>
                  <a:lnTo>
                    <a:pt x="786" y="374"/>
                  </a:lnTo>
                  <a:lnTo>
                    <a:pt x="783" y="374"/>
                  </a:lnTo>
                  <a:lnTo>
                    <a:pt x="783" y="371"/>
                  </a:lnTo>
                  <a:lnTo>
                    <a:pt x="783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78" y="371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76" y="376"/>
                  </a:lnTo>
                  <a:lnTo>
                    <a:pt x="776" y="379"/>
                  </a:lnTo>
                  <a:lnTo>
                    <a:pt x="773" y="379"/>
                  </a:lnTo>
                  <a:lnTo>
                    <a:pt x="771" y="381"/>
                  </a:lnTo>
                  <a:lnTo>
                    <a:pt x="768" y="381"/>
                  </a:lnTo>
                  <a:lnTo>
                    <a:pt x="765" y="384"/>
                  </a:lnTo>
                  <a:lnTo>
                    <a:pt x="763" y="384"/>
                  </a:lnTo>
                  <a:lnTo>
                    <a:pt x="760" y="384"/>
                  </a:lnTo>
                  <a:lnTo>
                    <a:pt x="760" y="386"/>
                  </a:lnTo>
                  <a:lnTo>
                    <a:pt x="758" y="386"/>
                  </a:lnTo>
                  <a:lnTo>
                    <a:pt x="758" y="389"/>
                  </a:lnTo>
                  <a:lnTo>
                    <a:pt x="755" y="389"/>
                  </a:lnTo>
                  <a:lnTo>
                    <a:pt x="755" y="392"/>
                  </a:lnTo>
                  <a:lnTo>
                    <a:pt x="753" y="392"/>
                  </a:lnTo>
                  <a:lnTo>
                    <a:pt x="750" y="394"/>
                  </a:lnTo>
                  <a:lnTo>
                    <a:pt x="747" y="397"/>
                  </a:lnTo>
                  <a:lnTo>
                    <a:pt x="745" y="397"/>
                  </a:lnTo>
                  <a:lnTo>
                    <a:pt x="742" y="397"/>
                  </a:lnTo>
                  <a:lnTo>
                    <a:pt x="740" y="397"/>
                  </a:lnTo>
                  <a:lnTo>
                    <a:pt x="740" y="399"/>
                  </a:lnTo>
                  <a:lnTo>
                    <a:pt x="737" y="399"/>
                  </a:lnTo>
                  <a:lnTo>
                    <a:pt x="734" y="402"/>
                  </a:lnTo>
                  <a:lnTo>
                    <a:pt x="734" y="405"/>
                  </a:lnTo>
                  <a:lnTo>
                    <a:pt x="732" y="405"/>
                  </a:lnTo>
                  <a:lnTo>
                    <a:pt x="732" y="407"/>
                  </a:lnTo>
                  <a:lnTo>
                    <a:pt x="732" y="410"/>
                  </a:lnTo>
                  <a:lnTo>
                    <a:pt x="729" y="410"/>
                  </a:lnTo>
                  <a:lnTo>
                    <a:pt x="727" y="412"/>
                  </a:lnTo>
                  <a:lnTo>
                    <a:pt x="724" y="412"/>
                  </a:lnTo>
                  <a:lnTo>
                    <a:pt x="722" y="415"/>
                  </a:lnTo>
                  <a:lnTo>
                    <a:pt x="719" y="415"/>
                  </a:lnTo>
                  <a:lnTo>
                    <a:pt x="716" y="417"/>
                  </a:lnTo>
                  <a:lnTo>
                    <a:pt x="714" y="417"/>
                  </a:lnTo>
                  <a:lnTo>
                    <a:pt x="714" y="420"/>
                  </a:lnTo>
                  <a:lnTo>
                    <a:pt x="711" y="420"/>
                  </a:lnTo>
                  <a:lnTo>
                    <a:pt x="709" y="423"/>
                  </a:lnTo>
                  <a:lnTo>
                    <a:pt x="706" y="423"/>
                  </a:lnTo>
                  <a:lnTo>
                    <a:pt x="706" y="425"/>
                  </a:lnTo>
                  <a:lnTo>
                    <a:pt x="704" y="425"/>
                  </a:lnTo>
                  <a:lnTo>
                    <a:pt x="704" y="428"/>
                  </a:lnTo>
                  <a:lnTo>
                    <a:pt x="701" y="428"/>
                  </a:lnTo>
                  <a:lnTo>
                    <a:pt x="698" y="428"/>
                  </a:lnTo>
                  <a:lnTo>
                    <a:pt x="698" y="430"/>
                  </a:lnTo>
                  <a:lnTo>
                    <a:pt x="696" y="433"/>
                  </a:lnTo>
                  <a:lnTo>
                    <a:pt x="693" y="433"/>
                  </a:lnTo>
                  <a:lnTo>
                    <a:pt x="693" y="435"/>
                  </a:lnTo>
                  <a:lnTo>
                    <a:pt x="693" y="438"/>
                  </a:lnTo>
                  <a:lnTo>
                    <a:pt x="691" y="438"/>
                  </a:lnTo>
                  <a:lnTo>
                    <a:pt x="691" y="441"/>
                  </a:lnTo>
                  <a:lnTo>
                    <a:pt x="688" y="441"/>
                  </a:lnTo>
                  <a:lnTo>
                    <a:pt x="688" y="443"/>
                  </a:lnTo>
                  <a:lnTo>
                    <a:pt x="685" y="446"/>
                  </a:lnTo>
                  <a:lnTo>
                    <a:pt x="685" y="448"/>
                  </a:lnTo>
                  <a:lnTo>
                    <a:pt x="683" y="448"/>
                  </a:lnTo>
                  <a:lnTo>
                    <a:pt x="683" y="451"/>
                  </a:lnTo>
                  <a:lnTo>
                    <a:pt x="680" y="451"/>
                  </a:lnTo>
                  <a:lnTo>
                    <a:pt x="678" y="454"/>
                  </a:lnTo>
                  <a:lnTo>
                    <a:pt x="675" y="454"/>
                  </a:lnTo>
                  <a:lnTo>
                    <a:pt x="675" y="456"/>
                  </a:lnTo>
                  <a:lnTo>
                    <a:pt x="673" y="456"/>
                  </a:lnTo>
                  <a:lnTo>
                    <a:pt x="673" y="459"/>
                  </a:lnTo>
                  <a:lnTo>
                    <a:pt x="670" y="459"/>
                  </a:lnTo>
                  <a:lnTo>
                    <a:pt x="670" y="461"/>
                  </a:lnTo>
                  <a:lnTo>
                    <a:pt x="667" y="461"/>
                  </a:lnTo>
                  <a:lnTo>
                    <a:pt x="667" y="464"/>
                  </a:lnTo>
                  <a:lnTo>
                    <a:pt x="665" y="464"/>
                  </a:lnTo>
                  <a:lnTo>
                    <a:pt x="662" y="464"/>
                  </a:lnTo>
                  <a:lnTo>
                    <a:pt x="660" y="466"/>
                  </a:lnTo>
                  <a:lnTo>
                    <a:pt x="660" y="469"/>
                  </a:lnTo>
                  <a:lnTo>
                    <a:pt x="657" y="472"/>
                  </a:lnTo>
                  <a:lnTo>
                    <a:pt x="657" y="474"/>
                  </a:lnTo>
                  <a:lnTo>
                    <a:pt x="655" y="474"/>
                  </a:lnTo>
                  <a:lnTo>
                    <a:pt x="655" y="477"/>
                  </a:lnTo>
                  <a:lnTo>
                    <a:pt x="652" y="479"/>
                  </a:lnTo>
                  <a:lnTo>
                    <a:pt x="649" y="482"/>
                  </a:lnTo>
                  <a:lnTo>
                    <a:pt x="647" y="484"/>
                  </a:lnTo>
                  <a:lnTo>
                    <a:pt x="644" y="487"/>
                  </a:lnTo>
                  <a:lnTo>
                    <a:pt x="642" y="487"/>
                  </a:lnTo>
                  <a:lnTo>
                    <a:pt x="642" y="490"/>
                  </a:lnTo>
                  <a:lnTo>
                    <a:pt x="639" y="492"/>
                  </a:lnTo>
                  <a:lnTo>
                    <a:pt x="636" y="492"/>
                  </a:lnTo>
                  <a:lnTo>
                    <a:pt x="636" y="495"/>
                  </a:lnTo>
                  <a:lnTo>
                    <a:pt x="634" y="497"/>
                  </a:lnTo>
                  <a:lnTo>
                    <a:pt x="631" y="497"/>
                  </a:lnTo>
                  <a:lnTo>
                    <a:pt x="631" y="500"/>
                  </a:lnTo>
                  <a:lnTo>
                    <a:pt x="629" y="503"/>
                  </a:lnTo>
                  <a:lnTo>
                    <a:pt x="629" y="505"/>
                  </a:lnTo>
                  <a:lnTo>
                    <a:pt x="626" y="505"/>
                  </a:lnTo>
                  <a:lnTo>
                    <a:pt x="626" y="508"/>
                  </a:lnTo>
                  <a:lnTo>
                    <a:pt x="626" y="510"/>
                  </a:lnTo>
                  <a:lnTo>
                    <a:pt x="624" y="510"/>
                  </a:lnTo>
                  <a:lnTo>
                    <a:pt x="624" y="513"/>
                  </a:lnTo>
                  <a:lnTo>
                    <a:pt x="621" y="513"/>
                  </a:lnTo>
                  <a:lnTo>
                    <a:pt x="618" y="513"/>
                  </a:lnTo>
                  <a:lnTo>
                    <a:pt x="618" y="515"/>
                  </a:lnTo>
                  <a:lnTo>
                    <a:pt x="618" y="518"/>
                  </a:lnTo>
                  <a:lnTo>
                    <a:pt x="616" y="518"/>
                  </a:lnTo>
                  <a:lnTo>
                    <a:pt x="616" y="521"/>
                  </a:lnTo>
                  <a:lnTo>
                    <a:pt x="613" y="523"/>
                  </a:lnTo>
                  <a:lnTo>
                    <a:pt x="611" y="526"/>
                  </a:lnTo>
                  <a:lnTo>
                    <a:pt x="611" y="528"/>
                  </a:lnTo>
                  <a:lnTo>
                    <a:pt x="608" y="531"/>
                  </a:lnTo>
                  <a:lnTo>
                    <a:pt x="606" y="533"/>
                  </a:lnTo>
                  <a:lnTo>
                    <a:pt x="606" y="536"/>
                  </a:lnTo>
                  <a:lnTo>
                    <a:pt x="603" y="539"/>
                  </a:lnTo>
                  <a:lnTo>
                    <a:pt x="600" y="541"/>
                  </a:lnTo>
                  <a:lnTo>
                    <a:pt x="600" y="544"/>
                  </a:lnTo>
                  <a:lnTo>
                    <a:pt x="598" y="544"/>
                  </a:lnTo>
                  <a:lnTo>
                    <a:pt x="598" y="546"/>
                  </a:lnTo>
                  <a:lnTo>
                    <a:pt x="595" y="546"/>
                  </a:lnTo>
                  <a:lnTo>
                    <a:pt x="595" y="549"/>
                  </a:lnTo>
                  <a:lnTo>
                    <a:pt x="593" y="549"/>
                  </a:lnTo>
                  <a:lnTo>
                    <a:pt x="590" y="551"/>
                  </a:lnTo>
                  <a:lnTo>
                    <a:pt x="587" y="551"/>
                  </a:lnTo>
                  <a:lnTo>
                    <a:pt x="585" y="554"/>
                  </a:lnTo>
                  <a:lnTo>
                    <a:pt x="582" y="557"/>
                  </a:lnTo>
                  <a:lnTo>
                    <a:pt x="580" y="559"/>
                  </a:lnTo>
                  <a:lnTo>
                    <a:pt x="577" y="562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2" y="564"/>
                  </a:lnTo>
                  <a:lnTo>
                    <a:pt x="569" y="567"/>
                  </a:lnTo>
                  <a:lnTo>
                    <a:pt x="567" y="570"/>
                  </a:lnTo>
                  <a:lnTo>
                    <a:pt x="564" y="572"/>
                  </a:lnTo>
                  <a:lnTo>
                    <a:pt x="562" y="575"/>
                  </a:lnTo>
                  <a:lnTo>
                    <a:pt x="559" y="577"/>
                  </a:lnTo>
                  <a:lnTo>
                    <a:pt x="557" y="580"/>
                  </a:lnTo>
                  <a:lnTo>
                    <a:pt x="557" y="582"/>
                  </a:lnTo>
                  <a:lnTo>
                    <a:pt x="554" y="582"/>
                  </a:lnTo>
                  <a:lnTo>
                    <a:pt x="554" y="585"/>
                  </a:lnTo>
                  <a:lnTo>
                    <a:pt x="554" y="588"/>
                  </a:lnTo>
                  <a:lnTo>
                    <a:pt x="551" y="590"/>
                  </a:lnTo>
                  <a:lnTo>
                    <a:pt x="551" y="593"/>
                  </a:lnTo>
                  <a:lnTo>
                    <a:pt x="549" y="593"/>
                  </a:lnTo>
                  <a:lnTo>
                    <a:pt x="549" y="595"/>
                  </a:lnTo>
                  <a:lnTo>
                    <a:pt x="549" y="598"/>
                  </a:lnTo>
                  <a:lnTo>
                    <a:pt x="546" y="598"/>
                  </a:lnTo>
                  <a:lnTo>
                    <a:pt x="546" y="600"/>
                  </a:lnTo>
                  <a:lnTo>
                    <a:pt x="546" y="603"/>
                  </a:lnTo>
                  <a:lnTo>
                    <a:pt x="544" y="603"/>
                  </a:lnTo>
                  <a:lnTo>
                    <a:pt x="544" y="606"/>
                  </a:lnTo>
                  <a:lnTo>
                    <a:pt x="541" y="606"/>
                  </a:lnTo>
                  <a:lnTo>
                    <a:pt x="541" y="608"/>
                  </a:lnTo>
                  <a:lnTo>
                    <a:pt x="538" y="608"/>
                  </a:lnTo>
                  <a:lnTo>
                    <a:pt x="538" y="611"/>
                  </a:lnTo>
                  <a:lnTo>
                    <a:pt x="536" y="611"/>
                  </a:lnTo>
                  <a:lnTo>
                    <a:pt x="533" y="611"/>
                  </a:lnTo>
                  <a:lnTo>
                    <a:pt x="531" y="611"/>
                  </a:lnTo>
                  <a:lnTo>
                    <a:pt x="528" y="611"/>
                  </a:lnTo>
                  <a:lnTo>
                    <a:pt x="526" y="611"/>
                  </a:lnTo>
                  <a:lnTo>
                    <a:pt x="526" y="608"/>
                  </a:lnTo>
                  <a:lnTo>
                    <a:pt x="523" y="608"/>
                  </a:lnTo>
                  <a:lnTo>
                    <a:pt x="520" y="608"/>
                  </a:lnTo>
                  <a:lnTo>
                    <a:pt x="520" y="606"/>
                  </a:lnTo>
                  <a:lnTo>
                    <a:pt x="518" y="606"/>
                  </a:lnTo>
                  <a:lnTo>
                    <a:pt x="515" y="606"/>
                  </a:lnTo>
                  <a:lnTo>
                    <a:pt x="515" y="608"/>
                  </a:lnTo>
                  <a:lnTo>
                    <a:pt x="513" y="608"/>
                  </a:lnTo>
                  <a:lnTo>
                    <a:pt x="510" y="608"/>
                  </a:lnTo>
                  <a:lnTo>
                    <a:pt x="508" y="608"/>
                  </a:lnTo>
                  <a:lnTo>
                    <a:pt x="505" y="606"/>
                  </a:lnTo>
                  <a:lnTo>
                    <a:pt x="502" y="606"/>
                  </a:lnTo>
                  <a:lnTo>
                    <a:pt x="500" y="606"/>
                  </a:lnTo>
                  <a:lnTo>
                    <a:pt x="500" y="603"/>
                  </a:lnTo>
                  <a:lnTo>
                    <a:pt x="497" y="603"/>
                  </a:lnTo>
                  <a:lnTo>
                    <a:pt x="495" y="603"/>
                  </a:lnTo>
                  <a:lnTo>
                    <a:pt x="492" y="603"/>
                  </a:lnTo>
                  <a:lnTo>
                    <a:pt x="490" y="606"/>
                  </a:lnTo>
                  <a:lnTo>
                    <a:pt x="487" y="606"/>
                  </a:lnTo>
                  <a:lnTo>
                    <a:pt x="484" y="606"/>
                  </a:lnTo>
                  <a:lnTo>
                    <a:pt x="482" y="606"/>
                  </a:lnTo>
                  <a:lnTo>
                    <a:pt x="479" y="603"/>
                  </a:lnTo>
                  <a:lnTo>
                    <a:pt x="477" y="603"/>
                  </a:lnTo>
                  <a:lnTo>
                    <a:pt x="474" y="603"/>
                  </a:lnTo>
                  <a:lnTo>
                    <a:pt x="471" y="603"/>
                  </a:lnTo>
                  <a:lnTo>
                    <a:pt x="469" y="603"/>
                  </a:lnTo>
                  <a:lnTo>
                    <a:pt x="466" y="603"/>
                  </a:lnTo>
                  <a:lnTo>
                    <a:pt x="464" y="603"/>
                  </a:lnTo>
                  <a:lnTo>
                    <a:pt x="461" y="603"/>
                  </a:lnTo>
                  <a:lnTo>
                    <a:pt x="459" y="603"/>
                  </a:lnTo>
                  <a:lnTo>
                    <a:pt x="456" y="603"/>
                  </a:lnTo>
                  <a:lnTo>
                    <a:pt x="456" y="606"/>
                  </a:lnTo>
                  <a:lnTo>
                    <a:pt x="456" y="603"/>
                  </a:lnTo>
                  <a:lnTo>
                    <a:pt x="453" y="603"/>
                  </a:lnTo>
                  <a:lnTo>
                    <a:pt x="451" y="606"/>
                  </a:lnTo>
                  <a:lnTo>
                    <a:pt x="448" y="608"/>
                  </a:lnTo>
                  <a:lnTo>
                    <a:pt x="446" y="608"/>
                  </a:lnTo>
                  <a:lnTo>
                    <a:pt x="443" y="608"/>
                  </a:lnTo>
                  <a:lnTo>
                    <a:pt x="441" y="608"/>
                  </a:lnTo>
                  <a:lnTo>
                    <a:pt x="438" y="608"/>
                  </a:lnTo>
                  <a:lnTo>
                    <a:pt x="438" y="611"/>
                  </a:lnTo>
                  <a:lnTo>
                    <a:pt x="435" y="613"/>
                  </a:lnTo>
                  <a:lnTo>
                    <a:pt x="433" y="613"/>
                  </a:lnTo>
                  <a:lnTo>
                    <a:pt x="433" y="616"/>
                  </a:lnTo>
                  <a:lnTo>
                    <a:pt x="430" y="616"/>
                  </a:lnTo>
                  <a:lnTo>
                    <a:pt x="428" y="616"/>
                  </a:lnTo>
                  <a:lnTo>
                    <a:pt x="425" y="616"/>
                  </a:lnTo>
                  <a:lnTo>
                    <a:pt x="422" y="616"/>
                  </a:lnTo>
                  <a:lnTo>
                    <a:pt x="420" y="616"/>
                  </a:lnTo>
                  <a:lnTo>
                    <a:pt x="420" y="619"/>
                  </a:lnTo>
                  <a:lnTo>
                    <a:pt x="417" y="619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2" y="621"/>
                  </a:lnTo>
                  <a:lnTo>
                    <a:pt x="410" y="621"/>
                  </a:lnTo>
                  <a:lnTo>
                    <a:pt x="410" y="624"/>
                  </a:lnTo>
                  <a:lnTo>
                    <a:pt x="407" y="624"/>
                  </a:lnTo>
                  <a:lnTo>
                    <a:pt x="404" y="626"/>
                  </a:lnTo>
                  <a:lnTo>
                    <a:pt x="402" y="626"/>
                  </a:lnTo>
                  <a:lnTo>
                    <a:pt x="402" y="629"/>
                  </a:lnTo>
                  <a:lnTo>
                    <a:pt x="399" y="629"/>
                  </a:lnTo>
                  <a:lnTo>
                    <a:pt x="397" y="631"/>
                  </a:lnTo>
                  <a:lnTo>
                    <a:pt x="394" y="634"/>
                  </a:lnTo>
                  <a:lnTo>
                    <a:pt x="392" y="634"/>
                  </a:lnTo>
                  <a:lnTo>
                    <a:pt x="392" y="637"/>
                  </a:lnTo>
                  <a:lnTo>
                    <a:pt x="389" y="637"/>
                  </a:lnTo>
                  <a:lnTo>
                    <a:pt x="389" y="639"/>
                  </a:lnTo>
                  <a:lnTo>
                    <a:pt x="386" y="639"/>
                  </a:lnTo>
                  <a:lnTo>
                    <a:pt x="386" y="642"/>
                  </a:lnTo>
                  <a:lnTo>
                    <a:pt x="384" y="642"/>
                  </a:lnTo>
                  <a:lnTo>
                    <a:pt x="384" y="644"/>
                  </a:lnTo>
                  <a:lnTo>
                    <a:pt x="381" y="644"/>
                  </a:lnTo>
                  <a:lnTo>
                    <a:pt x="381" y="647"/>
                  </a:lnTo>
                  <a:lnTo>
                    <a:pt x="379" y="649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6" y="657"/>
                  </a:lnTo>
                  <a:lnTo>
                    <a:pt x="366" y="655"/>
                  </a:lnTo>
                  <a:lnTo>
                    <a:pt x="363" y="655"/>
                  </a:lnTo>
                  <a:lnTo>
                    <a:pt x="361" y="655"/>
                  </a:lnTo>
                  <a:lnTo>
                    <a:pt x="358" y="655"/>
                  </a:lnTo>
                  <a:lnTo>
                    <a:pt x="355" y="655"/>
                  </a:lnTo>
                  <a:lnTo>
                    <a:pt x="355" y="657"/>
                  </a:lnTo>
                  <a:lnTo>
                    <a:pt x="353" y="657"/>
                  </a:lnTo>
                  <a:lnTo>
                    <a:pt x="350" y="660"/>
                  </a:lnTo>
                  <a:lnTo>
                    <a:pt x="348" y="660"/>
                  </a:lnTo>
                  <a:lnTo>
                    <a:pt x="345" y="662"/>
                  </a:lnTo>
                  <a:lnTo>
                    <a:pt x="343" y="665"/>
                  </a:lnTo>
                  <a:lnTo>
                    <a:pt x="340" y="665"/>
                  </a:lnTo>
                  <a:lnTo>
                    <a:pt x="337" y="665"/>
                  </a:lnTo>
                  <a:lnTo>
                    <a:pt x="337" y="668"/>
                  </a:lnTo>
                  <a:lnTo>
                    <a:pt x="335" y="668"/>
                  </a:lnTo>
                  <a:lnTo>
                    <a:pt x="332" y="668"/>
                  </a:lnTo>
                  <a:lnTo>
                    <a:pt x="332" y="670"/>
                  </a:lnTo>
                  <a:lnTo>
                    <a:pt x="330" y="670"/>
                  </a:lnTo>
                  <a:lnTo>
                    <a:pt x="330" y="673"/>
                  </a:lnTo>
                  <a:lnTo>
                    <a:pt x="327" y="673"/>
                  </a:lnTo>
                  <a:lnTo>
                    <a:pt x="327" y="675"/>
                  </a:lnTo>
                  <a:lnTo>
                    <a:pt x="324" y="675"/>
                  </a:lnTo>
                  <a:lnTo>
                    <a:pt x="322" y="675"/>
                  </a:lnTo>
                  <a:lnTo>
                    <a:pt x="322" y="678"/>
                  </a:lnTo>
                  <a:lnTo>
                    <a:pt x="319" y="678"/>
                  </a:lnTo>
                  <a:lnTo>
                    <a:pt x="319" y="680"/>
                  </a:lnTo>
                  <a:lnTo>
                    <a:pt x="317" y="680"/>
                  </a:lnTo>
                  <a:lnTo>
                    <a:pt x="317" y="683"/>
                  </a:lnTo>
                  <a:lnTo>
                    <a:pt x="314" y="683"/>
                  </a:lnTo>
                  <a:lnTo>
                    <a:pt x="314" y="686"/>
                  </a:lnTo>
                  <a:lnTo>
                    <a:pt x="312" y="686"/>
                  </a:lnTo>
                  <a:lnTo>
                    <a:pt x="312" y="688"/>
                  </a:lnTo>
                  <a:lnTo>
                    <a:pt x="309" y="688"/>
                  </a:lnTo>
                  <a:lnTo>
                    <a:pt x="309" y="691"/>
                  </a:lnTo>
                  <a:lnTo>
                    <a:pt x="306" y="691"/>
                  </a:lnTo>
                  <a:lnTo>
                    <a:pt x="306" y="693"/>
                  </a:lnTo>
                  <a:lnTo>
                    <a:pt x="304" y="693"/>
                  </a:lnTo>
                  <a:lnTo>
                    <a:pt x="301" y="693"/>
                  </a:lnTo>
                  <a:lnTo>
                    <a:pt x="301" y="696"/>
                  </a:lnTo>
                  <a:lnTo>
                    <a:pt x="299" y="696"/>
                  </a:lnTo>
                  <a:lnTo>
                    <a:pt x="299" y="698"/>
                  </a:lnTo>
                  <a:lnTo>
                    <a:pt x="296" y="698"/>
                  </a:lnTo>
                  <a:lnTo>
                    <a:pt x="296" y="701"/>
                  </a:lnTo>
                  <a:lnTo>
                    <a:pt x="294" y="704"/>
                  </a:lnTo>
                  <a:lnTo>
                    <a:pt x="294" y="706"/>
                  </a:lnTo>
                  <a:lnTo>
                    <a:pt x="291" y="706"/>
                  </a:lnTo>
                  <a:lnTo>
                    <a:pt x="291" y="709"/>
                  </a:lnTo>
                  <a:lnTo>
                    <a:pt x="288" y="709"/>
                  </a:lnTo>
                  <a:lnTo>
                    <a:pt x="288" y="711"/>
                  </a:lnTo>
                  <a:lnTo>
                    <a:pt x="286" y="711"/>
                  </a:lnTo>
                  <a:lnTo>
                    <a:pt x="283" y="711"/>
                  </a:lnTo>
                  <a:lnTo>
                    <a:pt x="283" y="714"/>
                  </a:lnTo>
                  <a:lnTo>
                    <a:pt x="281" y="714"/>
                  </a:lnTo>
                  <a:lnTo>
                    <a:pt x="278" y="717"/>
                  </a:lnTo>
                  <a:lnTo>
                    <a:pt x="275" y="717"/>
                  </a:lnTo>
                  <a:lnTo>
                    <a:pt x="273" y="719"/>
                  </a:lnTo>
                  <a:lnTo>
                    <a:pt x="270" y="719"/>
                  </a:lnTo>
                  <a:lnTo>
                    <a:pt x="268" y="722"/>
                  </a:lnTo>
                  <a:lnTo>
                    <a:pt x="265" y="722"/>
                  </a:lnTo>
                  <a:lnTo>
                    <a:pt x="265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7"/>
                  </a:lnTo>
                  <a:lnTo>
                    <a:pt x="257" y="727"/>
                  </a:lnTo>
                  <a:lnTo>
                    <a:pt x="255" y="727"/>
                  </a:lnTo>
                  <a:lnTo>
                    <a:pt x="252" y="727"/>
                  </a:lnTo>
                  <a:lnTo>
                    <a:pt x="250" y="727"/>
                  </a:lnTo>
                  <a:lnTo>
                    <a:pt x="247" y="727"/>
                  </a:lnTo>
                  <a:lnTo>
                    <a:pt x="245" y="727"/>
                  </a:lnTo>
                  <a:lnTo>
                    <a:pt x="242" y="727"/>
                  </a:lnTo>
                  <a:lnTo>
                    <a:pt x="242" y="729"/>
                  </a:lnTo>
                  <a:lnTo>
                    <a:pt x="239" y="729"/>
                  </a:lnTo>
                  <a:lnTo>
                    <a:pt x="237" y="729"/>
                  </a:lnTo>
                  <a:lnTo>
                    <a:pt x="237" y="732"/>
                  </a:lnTo>
                  <a:lnTo>
                    <a:pt x="234" y="732"/>
                  </a:lnTo>
                  <a:lnTo>
                    <a:pt x="232" y="732"/>
                  </a:lnTo>
                  <a:lnTo>
                    <a:pt x="229" y="732"/>
                  </a:lnTo>
                  <a:lnTo>
                    <a:pt x="226" y="732"/>
                  </a:lnTo>
                  <a:lnTo>
                    <a:pt x="224" y="732"/>
                  </a:lnTo>
                  <a:lnTo>
                    <a:pt x="221" y="732"/>
                  </a:lnTo>
                  <a:lnTo>
                    <a:pt x="221" y="735"/>
                  </a:lnTo>
                  <a:lnTo>
                    <a:pt x="219" y="735"/>
                  </a:lnTo>
                  <a:lnTo>
                    <a:pt x="216" y="737"/>
                  </a:lnTo>
                  <a:lnTo>
                    <a:pt x="214" y="737"/>
                  </a:lnTo>
                  <a:lnTo>
                    <a:pt x="214" y="740"/>
                  </a:lnTo>
                  <a:lnTo>
                    <a:pt x="211" y="740"/>
                  </a:lnTo>
                  <a:lnTo>
                    <a:pt x="208" y="740"/>
                  </a:lnTo>
                  <a:lnTo>
                    <a:pt x="208" y="737"/>
                  </a:lnTo>
                  <a:lnTo>
                    <a:pt x="206" y="737"/>
                  </a:lnTo>
                  <a:lnTo>
                    <a:pt x="203" y="737"/>
                  </a:lnTo>
                  <a:lnTo>
                    <a:pt x="201" y="737"/>
                  </a:lnTo>
                  <a:lnTo>
                    <a:pt x="201" y="735"/>
                  </a:lnTo>
                  <a:lnTo>
                    <a:pt x="198" y="735"/>
                  </a:lnTo>
                  <a:lnTo>
                    <a:pt x="198" y="732"/>
                  </a:lnTo>
                  <a:lnTo>
                    <a:pt x="196" y="732"/>
                  </a:lnTo>
                  <a:lnTo>
                    <a:pt x="193" y="732"/>
                  </a:lnTo>
                  <a:lnTo>
                    <a:pt x="190" y="732"/>
                  </a:lnTo>
                  <a:lnTo>
                    <a:pt x="188" y="732"/>
                  </a:lnTo>
                  <a:lnTo>
                    <a:pt x="185" y="732"/>
                  </a:lnTo>
                  <a:lnTo>
                    <a:pt x="185" y="729"/>
                  </a:lnTo>
                  <a:lnTo>
                    <a:pt x="183" y="729"/>
                  </a:lnTo>
                  <a:lnTo>
                    <a:pt x="180" y="729"/>
                  </a:lnTo>
                  <a:lnTo>
                    <a:pt x="177" y="729"/>
                  </a:lnTo>
                  <a:lnTo>
                    <a:pt x="175" y="729"/>
                  </a:lnTo>
                  <a:lnTo>
                    <a:pt x="172" y="729"/>
                  </a:lnTo>
                  <a:lnTo>
                    <a:pt x="172" y="732"/>
                  </a:lnTo>
                  <a:lnTo>
                    <a:pt x="170" y="732"/>
                  </a:lnTo>
                  <a:lnTo>
                    <a:pt x="167" y="732"/>
                  </a:lnTo>
                  <a:lnTo>
                    <a:pt x="165" y="732"/>
                  </a:lnTo>
                  <a:lnTo>
                    <a:pt x="165" y="729"/>
                  </a:lnTo>
                  <a:lnTo>
                    <a:pt x="162" y="729"/>
                  </a:lnTo>
                  <a:lnTo>
                    <a:pt x="159" y="729"/>
                  </a:lnTo>
                  <a:lnTo>
                    <a:pt x="159" y="727"/>
                  </a:lnTo>
                  <a:lnTo>
                    <a:pt x="157" y="727"/>
                  </a:lnTo>
                  <a:lnTo>
                    <a:pt x="154" y="727"/>
                  </a:lnTo>
                  <a:lnTo>
                    <a:pt x="152" y="727"/>
                  </a:lnTo>
                  <a:lnTo>
                    <a:pt x="149" y="727"/>
                  </a:lnTo>
                  <a:lnTo>
                    <a:pt x="147" y="727"/>
                  </a:lnTo>
                  <a:lnTo>
                    <a:pt x="147" y="724"/>
                  </a:lnTo>
                  <a:lnTo>
                    <a:pt x="144" y="724"/>
                  </a:lnTo>
                  <a:lnTo>
                    <a:pt x="144" y="722"/>
                  </a:lnTo>
                  <a:lnTo>
                    <a:pt x="141" y="722"/>
                  </a:lnTo>
                  <a:lnTo>
                    <a:pt x="141" y="719"/>
                  </a:lnTo>
                  <a:lnTo>
                    <a:pt x="139" y="719"/>
                  </a:lnTo>
                  <a:lnTo>
                    <a:pt x="139" y="717"/>
                  </a:lnTo>
                  <a:lnTo>
                    <a:pt x="136" y="717"/>
                  </a:lnTo>
                  <a:lnTo>
                    <a:pt x="134" y="717"/>
                  </a:lnTo>
                  <a:lnTo>
                    <a:pt x="131" y="717"/>
                  </a:lnTo>
                  <a:lnTo>
                    <a:pt x="128" y="717"/>
                  </a:lnTo>
                  <a:lnTo>
                    <a:pt x="126" y="717"/>
                  </a:lnTo>
                  <a:lnTo>
                    <a:pt x="123" y="717"/>
                  </a:lnTo>
                  <a:lnTo>
                    <a:pt x="123" y="719"/>
                  </a:lnTo>
                  <a:lnTo>
                    <a:pt x="121" y="719"/>
                  </a:lnTo>
                  <a:lnTo>
                    <a:pt x="121" y="717"/>
                  </a:lnTo>
                  <a:lnTo>
                    <a:pt x="118" y="717"/>
                  </a:lnTo>
                  <a:lnTo>
                    <a:pt x="116" y="717"/>
                  </a:lnTo>
                  <a:lnTo>
                    <a:pt x="113" y="717"/>
                  </a:lnTo>
                  <a:lnTo>
                    <a:pt x="110" y="717"/>
                  </a:lnTo>
                  <a:lnTo>
                    <a:pt x="108" y="719"/>
                  </a:lnTo>
                  <a:lnTo>
                    <a:pt x="105" y="719"/>
                  </a:lnTo>
                  <a:lnTo>
                    <a:pt x="103" y="719"/>
                  </a:lnTo>
                  <a:lnTo>
                    <a:pt x="100" y="722"/>
                  </a:lnTo>
                  <a:lnTo>
                    <a:pt x="98" y="722"/>
                  </a:lnTo>
                  <a:lnTo>
                    <a:pt x="92" y="724"/>
                  </a:lnTo>
                  <a:lnTo>
                    <a:pt x="90" y="724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2" y="729"/>
                  </a:lnTo>
                  <a:lnTo>
                    <a:pt x="79" y="729"/>
                  </a:lnTo>
                  <a:lnTo>
                    <a:pt x="79" y="732"/>
                  </a:lnTo>
                  <a:lnTo>
                    <a:pt x="77" y="732"/>
                  </a:lnTo>
                  <a:lnTo>
                    <a:pt x="77" y="735"/>
                  </a:lnTo>
                  <a:lnTo>
                    <a:pt x="74" y="735"/>
                  </a:lnTo>
                  <a:lnTo>
                    <a:pt x="72" y="735"/>
                  </a:lnTo>
                  <a:lnTo>
                    <a:pt x="72" y="732"/>
                  </a:lnTo>
                  <a:lnTo>
                    <a:pt x="69" y="729"/>
                  </a:lnTo>
                  <a:lnTo>
                    <a:pt x="67" y="729"/>
                  </a:lnTo>
                  <a:lnTo>
                    <a:pt x="67" y="732"/>
                  </a:lnTo>
                  <a:lnTo>
                    <a:pt x="64" y="729"/>
                  </a:lnTo>
                  <a:lnTo>
                    <a:pt x="64" y="732"/>
                  </a:lnTo>
                  <a:lnTo>
                    <a:pt x="67" y="724"/>
                  </a:lnTo>
                  <a:lnTo>
                    <a:pt x="67" y="722"/>
                  </a:lnTo>
                  <a:lnTo>
                    <a:pt x="67" y="719"/>
                  </a:lnTo>
                  <a:lnTo>
                    <a:pt x="69" y="719"/>
                  </a:lnTo>
                  <a:lnTo>
                    <a:pt x="69" y="717"/>
                  </a:lnTo>
                  <a:lnTo>
                    <a:pt x="69" y="714"/>
                  </a:lnTo>
                  <a:lnTo>
                    <a:pt x="67" y="714"/>
                  </a:lnTo>
                  <a:lnTo>
                    <a:pt x="67" y="711"/>
                  </a:lnTo>
                  <a:lnTo>
                    <a:pt x="67" y="709"/>
                  </a:lnTo>
                  <a:lnTo>
                    <a:pt x="67" y="706"/>
                  </a:lnTo>
                  <a:lnTo>
                    <a:pt x="69" y="706"/>
                  </a:lnTo>
                  <a:lnTo>
                    <a:pt x="72" y="704"/>
                  </a:lnTo>
                  <a:lnTo>
                    <a:pt x="72" y="701"/>
                  </a:lnTo>
                  <a:lnTo>
                    <a:pt x="72" y="698"/>
                  </a:lnTo>
                  <a:lnTo>
                    <a:pt x="72" y="696"/>
                  </a:lnTo>
                  <a:lnTo>
                    <a:pt x="72" y="693"/>
                  </a:lnTo>
                  <a:lnTo>
                    <a:pt x="72" y="691"/>
                  </a:lnTo>
                  <a:lnTo>
                    <a:pt x="72" y="688"/>
                  </a:lnTo>
                  <a:lnTo>
                    <a:pt x="69" y="688"/>
                  </a:lnTo>
                  <a:lnTo>
                    <a:pt x="67" y="688"/>
                  </a:lnTo>
                  <a:lnTo>
                    <a:pt x="64" y="691"/>
                  </a:lnTo>
                  <a:lnTo>
                    <a:pt x="64" y="688"/>
                  </a:lnTo>
                  <a:lnTo>
                    <a:pt x="61" y="688"/>
                  </a:lnTo>
                  <a:lnTo>
                    <a:pt x="61" y="686"/>
                  </a:lnTo>
                  <a:lnTo>
                    <a:pt x="64" y="686"/>
                  </a:lnTo>
                  <a:lnTo>
                    <a:pt x="64" y="683"/>
                  </a:lnTo>
                  <a:lnTo>
                    <a:pt x="67" y="680"/>
                  </a:lnTo>
                  <a:lnTo>
                    <a:pt x="64" y="680"/>
                  </a:lnTo>
                  <a:lnTo>
                    <a:pt x="67" y="680"/>
                  </a:lnTo>
                  <a:lnTo>
                    <a:pt x="67" y="678"/>
                  </a:lnTo>
                  <a:lnTo>
                    <a:pt x="67" y="675"/>
                  </a:lnTo>
                  <a:lnTo>
                    <a:pt x="67" y="673"/>
                  </a:lnTo>
                  <a:lnTo>
                    <a:pt x="64" y="670"/>
                  </a:lnTo>
                  <a:lnTo>
                    <a:pt x="61" y="670"/>
                  </a:lnTo>
                  <a:lnTo>
                    <a:pt x="61" y="668"/>
                  </a:lnTo>
                  <a:lnTo>
                    <a:pt x="59" y="668"/>
                  </a:lnTo>
                  <a:lnTo>
                    <a:pt x="59" y="665"/>
                  </a:lnTo>
                  <a:lnTo>
                    <a:pt x="56" y="665"/>
                  </a:lnTo>
                  <a:lnTo>
                    <a:pt x="56" y="662"/>
                  </a:lnTo>
                  <a:lnTo>
                    <a:pt x="56" y="660"/>
                  </a:lnTo>
                  <a:lnTo>
                    <a:pt x="59" y="660"/>
                  </a:lnTo>
                  <a:lnTo>
                    <a:pt x="59" y="657"/>
                  </a:lnTo>
                  <a:lnTo>
                    <a:pt x="59" y="655"/>
                  </a:lnTo>
                  <a:lnTo>
                    <a:pt x="59" y="652"/>
                  </a:lnTo>
                  <a:lnTo>
                    <a:pt x="56" y="652"/>
                  </a:lnTo>
                  <a:lnTo>
                    <a:pt x="56" y="649"/>
                  </a:lnTo>
                  <a:lnTo>
                    <a:pt x="56" y="647"/>
                  </a:lnTo>
                  <a:lnTo>
                    <a:pt x="59" y="647"/>
                  </a:lnTo>
                  <a:lnTo>
                    <a:pt x="59" y="644"/>
                  </a:lnTo>
                  <a:lnTo>
                    <a:pt x="59" y="642"/>
                  </a:lnTo>
                  <a:lnTo>
                    <a:pt x="56" y="642"/>
                  </a:lnTo>
                  <a:lnTo>
                    <a:pt x="56" y="639"/>
                  </a:lnTo>
                  <a:lnTo>
                    <a:pt x="54" y="639"/>
                  </a:lnTo>
                  <a:lnTo>
                    <a:pt x="56" y="637"/>
                  </a:lnTo>
                  <a:lnTo>
                    <a:pt x="59" y="634"/>
                  </a:lnTo>
                  <a:lnTo>
                    <a:pt x="59" y="631"/>
                  </a:lnTo>
                  <a:lnTo>
                    <a:pt x="56" y="629"/>
                  </a:lnTo>
                  <a:lnTo>
                    <a:pt x="56" y="626"/>
                  </a:lnTo>
                  <a:lnTo>
                    <a:pt x="56" y="624"/>
                  </a:lnTo>
                  <a:lnTo>
                    <a:pt x="56" y="621"/>
                  </a:lnTo>
                  <a:lnTo>
                    <a:pt x="59" y="621"/>
                  </a:lnTo>
                  <a:lnTo>
                    <a:pt x="59" y="619"/>
                  </a:lnTo>
                  <a:lnTo>
                    <a:pt x="61" y="619"/>
                  </a:lnTo>
                  <a:lnTo>
                    <a:pt x="61" y="616"/>
                  </a:lnTo>
                  <a:lnTo>
                    <a:pt x="64" y="616"/>
                  </a:lnTo>
                  <a:lnTo>
                    <a:pt x="67" y="616"/>
                  </a:lnTo>
                  <a:lnTo>
                    <a:pt x="69" y="619"/>
                  </a:lnTo>
                  <a:lnTo>
                    <a:pt x="69" y="616"/>
                  </a:lnTo>
                  <a:lnTo>
                    <a:pt x="69" y="613"/>
                  </a:lnTo>
                  <a:lnTo>
                    <a:pt x="72" y="613"/>
                  </a:lnTo>
                  <a:lnTo>
                    <a:pt x="72" y="611"/>
                  </a:lnTo>
                  <a:lnTo>
                    <a:pt x="74" y="608"/>
                  </a:lnTo>
                  <a:lnTo>
                    <a:pt x="77" y="608"/>
                  </a:lnTo>
                  <a:lnTo>
                    <a:pt x="77" y="606"/>
                  </a:lnTo>
                  <a:lnTo>
                    <a:pt x="77" y="603"/>
                  </a:lnTo>
                  <a:lnTo>
                    <a:pt x="77" y="600"/>
                  </a:lnTo>
                  <a:lnTo>
                    <a:pt x="79" y="600"/>
                  </a:lnTo>
                  <a:lnTo>
                    <a:pt x="82" y="598"/>
                  </a:lnTo>
                  <a:lnTo>
                    <a:pt x="85" y="598"/>
                  </a:lnTo>
                  <a:lnTo>
                    <a:pt x="85" y="595"/>
                  </a:lnTo>
                  <a:lnTo>
                    <a:pt x="85" y="593"/>
                  </a:lnTo>
                  <a:lnTo>
                    <a:pt x="85" y="590"/>
                  </a:lnTo>
                  <a:lnTo>
                    <a:pt x="87" y="588"/>
                  </a:lnTo>
                  <a:lnTo>
                    <a:pt x="87" y="585"/>
                  </a:lnTo>
                  <a:lnTo>
                    <a:pt x="87" y="582"/>
                  </a:lnTo>
                  <a:lnTo>
                    <a:pt x="90" y="582"/>
                  </a:lnTo>
                  <a:lnTo>
                    <a:pt x="90" y="580"/>
                  </a:lnTo>
                  <a:lnTo>
                    <a:pt x="92" y="580"/>
                  </a:lnTo>
                  <a:lnTo>
                    <a:pt x="92" y="577"/>
                  </a:lnTo>
                  <a:lnTo>
                    <a:pt x="95" y="577"/>
                  </a:lnTo>
                  <a:lnTo>
                    <a:pt x="98" y="575"/>
                  </a:lnTo>
                  <a:lnTo>
                    <a:pt x="98" y="572"/>
                  </a:lnTo>
                  <a:lnTo>
                    <a:pt x="100" y="570"/>
                  </a:lnTo>
                  <a:lnTo>
                    <a:pt x="100" y="567"/>
                  </a:lnTo>
                  <a:lnTo>
                    <a:pt x="103" y="567"/>
                  </a:lnTo>
                  <a:lnTo>
                    <a:pt x="105" y="567"/>
                  </a:lnTo>
                  <a:lnTo>
                    <a:pt x="105" y="570"/>
                  </a:lnTo>
                  <a:lnTo>
                    <a:pt x="108" y="570"/>
                  </a:lnTo>
                  <a:lnTo>
                    <a:pt x="110" y="570"/>
                  </a:lnTo>
                  <a:lnTo>
                    <a:pt x="113" y="567"/>
                  </a:lnTo>
                  <a:lnTo>
                    <a:pt x="116" y="567"/>
                  </a:lnTo>
                  <a:lnTo>
                    <a:pt x="118" y="567"/>
                  </a:lnTo>
                  <a:lnTo>
                    <a:pt x="118" y="564"/>
                  </a:lnTo>
                  <a:lnTo>
                    <a:pt x="116" y="564"/>
                  </a:lnTo>
                  <a:lnTo>
                    <a:pt x="116" y="562"/>
                  </a:lnTo>
                  <a:lnTo>
                    <a:pt x="118" y="559"/>
                  </a:lnTo>
                  <a:lnTo>
                    <a:pt x="118" y="557"/>
                  </a:lnTo>
                  <a:lnTo>
                    <a:pt x="121" y="557"/>
                  </a:lnTo>
                  <a:lnTo>
                    <a:pt x="118" y="557"/>
                  </a:lnTo>
                  <a:lnTo>
                    <a:pt x="118" y="554"/>
                  </a:lnTo>
                  <a:lnTo>
                    <a:pt x="118" y="551"/>
                  </a:lnTo>
                  <a:lnTo>
                    <a:pt x="121" y="549"/>
                  </a:lnTo>
                  <a:lnTo>
                    <a:pt x="121" y="546"/>
                  </a:lnTo>
                  <a:lnTo>
                    <a:pt x="123" y="546"/>
                  </a:lnTo>
                  <a:lnTo>
                    <a:pt x="126" y="546"/>
                  </a:lnTo>
                  <a:lnTo>
                    <a:pt x="128" y="544"/>
                  </a:lnTo>
                  <a:lnTo>
                    <a:pt x="131" y="544"/>
                  </a:lnTo>
                  <a:lnTo>
                    <a:pt x="131" y="541"/>
                  </a:lnTo>
                  <a:lnTo>
                    <a:pt x="131" y="539"/>
                  </a:lnTo>
                  <a:lnTo>
                    <a:pt x="134" y="539"/>
                  </a:lnTo>
                  <a:lnTo>
                    <a:pt x="134" y="536"/>
                  </a:lnTo>
                  <a:lnTo>
                    <a:pt x="136" y="536"/>
                  </a:lnTo>
                  <a:lnTo>
                    <a:pt x="136" y="533"/>
                  </a:lnTo>
                  <a:lnTo>
                    <a:pt x="139" y="531"/>
                  </a:lnTo>
                  <a:lnTo>
                    <a:pt x="139" y="528"/>
                  </a:lnTo>
                  <a:lnTo>
                    <a:pt x="141" y="528"/>
                  </a:lnTo>
                  <a:lnTo>
                    <a:pt x="141" y="526"/>
                  </a:lnTo>
                  <a:lnTo>
                    <a:pt x="144" y="526"/>
                  </a:lnTo>
                  <a:lnTo>
                    <a:pt x="144" y="523"/>
                  </a:lnTo>
                  <a:lnTo>
                    <a:pt x="144" y="521"/>
                  </a:lnTo>
                  <a:lnTo>
                    <a:pt x="144" y="518"/>
                  </a:lnTo>
                  <a:lnTo>
                    <a:pt x="147" y="518"/>
                  </a:lnTo>
                  <a:lnTo>
                    <a:pt x="147" y="515"/>
                  </a:lnTo>
                  <a:lnTo>
                    <a:pt x="149" y="515"/>
                  </a:lnTo>
                  <a:lnTo>
                    <a:pt x="152" y="513"/>
                  </a:lnTo>
                  <a:lnTo>
                    <a:pt x="154" y="513"/>
                  </a:lnTo>
                  <a:lnTo>
                    <a:pt x="154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2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70" y="510"/>
                  </a:lnTo>
                  <a:lnTo>
                    <a:pt x="172" y="510"/>
                  </a:lnTo>
                  <a:lnTo>
                    <a:pt x="175" y="510"/>
                  </a:lnTo>
                  <a:lnTo>
                    <a:pt x="175" y="508"/>
                  </a:lnTo>
                  <a:lnTo>
                    <a:pt x="177" y="508"/>
                  </a:lnTo>
                  <a:lnTo>
                    <a:pt x="180" y="508"/>
                  </a:lnTo>
                  <a:lnTo>
                    <a:pt x="183" y="505"/>
                  </a:lnTo>
                  <a:lnTo>
                    <a:pt x="185" y="505"/>
                  </a:lnTo>
                  <a:lnTo>
                    <a:pt x="188" y="505"/>
                  </a:lnTo>
                  <a:lnTo>
                    <a:pt x="188" y="508"/>
                  </a:lnTo>
                  <a:lnTo>
                    <a:pt x="190" y="508"/>
                  </a:lnTo>
                  <a:lnTo>
                    <a:pt x="193" y="508"/>
                  </a:lnTo>
                  <a:lnTo>
                    <a:pt x="196" y="508"/>
                  </a:lnTo>
                  <a:lnTo>
                    <a:pt x="196" y="505"/>
                  </a:lnTo>
                  <a:lnTo>
                    <a:pt x="196" y="503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0" y="500"/>
                  </a:lnTo>
                  <a:lnTo>
                    <a:pt x="193" y="497"/>
                  </a:lnTo>
                  <a:lnTo>
                    <a:pt x="196" y="495"/>
                  </a:lnTo>
                  <a:lnTo>
                    <a:pt x="198" y="495"/>
                  </a:lnTo>
                  <a:lnTo>
                    <a:pt x="198" y="492"/>
                  </a:lnTo>
                  <a:lnTo>
                    <a:pt x="196" y="492"/>
                  </a:lnTo>
                  <a:lnTo>
                    <a:pt x="196" y="490"/>
                  </a:lnTo>
                  <a:lnTo>
                    <a:pt x="196" y="487"/>
                  </a:lnTo>
                  <a:lnTo>
                    <a:pt x="196" y="484"/>
                  </a:lnTo>
                  <a:lnTo>
                    <a:pt x="193" y="484"/>
                  </a:lnTo>
                  <a:lnTo>
                    <a:pt x="193" y="482"/>
                  </a:lnTo>
                  <a:lnTo>
                    <a:pt x="196" y="479"/>
                  </a:lnTo>
                  <a:lnTo>
                    <a:pt x="193" y="479"/>
                  </a:lnTo>
                  <a:lnTo>
                    <a:pt x="193" y="477"/>
                  </a:lnTo>
                  <a:lnTo>
                    <a:pt x="193" y="474"/>
                  </a:lnTo>
                  <a:lnTo>
                    <a:pt x="193" y="472"/>
                  </a:lnTo>
                  <a:lnTo>
                    <a:pt x="190" y="469"/>
                  </a:lnTo>
                  <a:lnTo>
                    <a:pt x="188" y="469"/>
                  </a:lnTo>
                  <a:lnTo>
                    <a:pt x="185" y="472"/>
                  </a:lnTo>
                  <a:lnTo>
                    <a:pt x="185" y="469"/>
                  </a:lnTo>
                  <a:lnTo>
                    <a:pt x="183" y="469"/>
                  </a:lnTo>
                  <a:lnTo>
                    <a:pt x="183" y="466"/>
                  </a:lnTo>
                  <a:lnTo>
                    <a:pt x="180" y="466"/>
                  </a:lnTo>
                  <a:lnTo>
                    <a:pt x="180" y="464"/>
                  </a:lnTo>
                  <a:lnTo>
                    <a:pt x="180" y="461"/>
                  </a:lnTo>
                  <a:lnTo>
                    <a:pt x="180" y="459"/>
                  </a:lnTo>
                  <a:lnTo>
                    <a:pt x="177" y="459"/>
                  </a:lnTo>
                  <a:lnTo>
                    <a:pt x="177" y="456"/>
                  </a:lnTo>
                  <a:lnTo>
                    <a:pt x="175" y="456"/>
                  </a:lnTo>
                  <a:lnTo>
                    <a:pt x="172" y="456"/>
                  </a:lnTo>
                  <a:lnTo>
                    <a:pt x="172" y="454"/>
                  </a:lnTo>
                  <a:lnTo>
                    <a:pt x="172" y="451"/>
                  </a:lnTo>
                  <a:lnTo>
                    <a:pt x="170" y="451"/>
                  </a:lnTo>
                  <a:lnTo>
                    <a:pt x="167" y="451"/>
                  </a:lnTo>
                  <a:lnTo>
                    <a:pt x="167" y="448"/>
                  </a:lnTo>
                  <a:lnTo>
                    <a:pt x="165" y="448"/>
                  </a:lnTo>
                  <a:lnTo>
                    <a:pt x="165" y="446"/>
                  </a:lnTo>
                  <a:lnTo>
                    <a:pt x="162" y="446"/>
                  </a:lnTo>
                  <a:lnTo>
                    <a:pt x="162" y="443"/>
                  </a:lnTo>
                  <a:lnTo>
                    <a:pt x="159" y="443"/>
                  </a:lnTo>
                  <a:lnTo>
                    <a:pt x="157" y="443"/>
                  </a:lnTo>
                  <a:lnTo>
                    <a:pt x="154" y="443"/>
                  </a:lnTo>
                  <a:lnTo>
                    <a:pt x="152" y="443"/>
                  </a:lnTo>
                  <a:lnTo>
                    <a:pt x="152" y="441"/>
                  </a:lnTo>
                  <a:lnTo>
                    <a:pt x="152" y="438"/>
                  </a:lnTo>
                  <a:lnTo>
                    <a:pt x="154" y="438"/>
                  </a:lnTo>
                  <a:lnTo>
                    <a:pt x="154" y="435"/>
                  </a:lnTo>
                  <a:lnTo>
                    <a:pt x="154" y="433"/>
                  </a:lnTo>
                  <a:lnTo>
                    <a:pt x="152" y="433"/>
                  </a:lnTo>
                  <a:lnTo>
                    <a:pt x="152" y="430"/>
                  </a:lnTo>
                  <a:lnTo>
                    <a:pt x="152" y="428"/>
                  </a:lnTo>
                  <a:lnTo>
                    <a:pt x="152" y="425"/>
                  </a:lnTo>
                  <a:lnTo>
                    <a:pt x="149" y="423"/>
                  </a:lnTo>
                  <a:lnTo>
                    <a:pt x="149" y="420"/>
                  </a:lnTo>
                  <a:lnTo>
                    <a:pt x="149" y="417"/>
                  </a:lnTo>
                  <a:lnTo>
                    <a:pt x="149" y="415"/>
                  </a:lnTo>
                  <a:lnTo>
                    <a:pt x="147" y="415"/>
                  </a:lnTo>
                  <a:lnTo>
                    <a:pt x="147" y="412"/>
                  </a:lnTo>
                  <a:lnTo>
                    <a:pt x="144" y="412"/>
                  </a:lnTo>
                  <a:lnTo>
                    <a:pt x="141" y="412"/>
                  </a:lnTo>
                  <a:lnTo>
                    <a:pt x="139" y="410"/>
                  </a:lnTo>
                  <a:lnTo>
                    <a:pt x="136" y="410"/>
                  </a:lnTo>
                  <a:lnTo>
                    <a:pt x="134" y="410"/>
                  </a:lnTo>
                  <a:lnTo>
                    <a:pt x="134" y="407"/>
                  </a:lnTo>
                  <a:lnTo>
                    <a:pt x="131" y="407"/>
                  </a:lnTo>
                  <a:lnTo>
                    <a:pt x="128" y="405"/>
                  </a:lnTo>
                  <a:lnTo>
                    <a:pt x="126" y="402"/>
                  </a:lnTo>
                  <a:lnTo>
                    <a:pt x="123" y="402"/>
                  </a:lnTo>
                  <a:lnTo>
                    <a:pt x="123" y="399"/>
                  </a:lnTo>
                  <a:lnTo>
                    <a:pt x="121" y="399"/>
                  </a:lnTo>
                  <a:lnTo>
                    <a:pt x="118" y="399"/>
                  </a:lnTo>
                  <a:lnTo>
                    <a:pt x="118" y="397"/>
                  </a:lnTo>
                  <a:lnTo>
                    <a:pt x="116" y="397"/>
                  </a:lnTo>
                  <a:lnTo>
                    <a:pt x="113" y="397"/>
                  </a:lnTo>
                  <a:lnTo>
                    <a:pt x="110" y="397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5" y="394"/>
                  </a:lnTo>
                  <a:lnTo>
                    <a:pt x="105" y="392"/>
                  </a:lnTo>
                  <a:lnTo>
                    <a:pt x="105" y="389"/>
                  </a:lnTo>
                  <a:lnTo>
                    <a:pt x="103" y="389"/>
                  </a:lnTo>
                  <a:lnTo>
                    <a:pt x="103" y="386"/>
                  </a:lnTo>
                  <a:lnTo>
                    <a:pt x="103" y="384"/>
                  </a:lnTo>
                  <a:lnTo>
                    <a:pt x="103" y="381"/>
                  </a:lnTo>
                  <a:lnTo>
                    <a:pt x="103" y="379"/>
                  </a:lnTo>
                  <a:lnTo>
                    <a:pt x="103" y="376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0" y="371"/>
                  </a:lnTo>
                  <a:lnTo>
                    <a:pt x="98" y="371"/>
                  </a:lnTo>
                  <a:lnTo>
                    <a:pt x="98" y="368"/>
                  </a:lnTo>
                  <a:lnTo>
                    <a:pt x="95" y="366"/>
                  </a:lnTo>
                  <a:lnTo>
                    <a:pt x="92" y="363"/>
                  </a:lnTo>
                  <a:lnTo>
                    <a:pt x="92" y="361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2" y="356"/>
                  </a:lnTo>
                  <a:lnTo>
                    <a:pt x="82" y="353"/>
                  </a:lnTo>
                  <a:lnTo>
                    <a:pt x="79" y="353"/>
                  </a:lnTo>
                  <a:lnTo>
                    <a:pt x="77" y="353"/>
                  </a:lnTo>
                  <a:lnTo>
                    <a:pt x="74" y="353"/>
                  </a:lnTo>
                  <a:lnTo>
                    <a:pt x="72" y="353"/>
                  </a:lnTo>
                  <a:lnTo>
                    <a:pt x="72" y="350"/>
                  </a:lnTo>
                  <a:lnTo>
                    <a:pt x="69" y="350"/>
                  </a:lnTo>
                  <a:lnTo>
                    <a:pt x="69" y="348"/>
                  </a:lnTo>
                  <a:lnTo>
                    <a:pt x="67" y="348"/>
                  </a:lnTo>
                  <a:lnTo>
                    <a:pt x="67" y="345"/>
                  </a:lnTo>
                  <a:lnTo>
                    <a:pt x="64" y="345"/>
                  </a:lnTo>
                  <a:lnTo>
                    <a:pt x="61" y="345"/>
                  </a:lnTo>
                  <a:lnTo>
                    <a:pt x="61" y="343"/>
                  </a:lnTo>
                  <a:lnTo>
                    <a:pt x="61" y="340"/>
                  </a:lnTo>
                  <a:lnTo>
                    <a:pt x="59" y="340"/>
                  </a:lnTo>
                  <a:lnTo>
                    <a:pt x="56" y="340"/>
                  </a:lnTo>
                  <a:lnTo>
                    <a:pt x="54" y="337"/>
                  </a:lnTo>
                  <a:lnTo>
                    <a:pt x="51" y="335"/>
                  </a:lnTo>
                  <a:lnTo>
                    <a:pt x="49" y="335"/>
                  </a:lnTo>
                  <a:lnTo>
                    <a:pt x="49" y="337"/>
                  </a:lnTo>
                  <a:lnTo>
                    <a:pt x="46" y="337"/>
                  </a:lnTo>
                  <a:lnTo>
                    <a:pt x="46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49" y="327"/>
                  </a:lnTo>
                  <a:lnTo>
                    <a:pt x="49" y="325"/>
                  </a:lnTo>
                  <a:lnTo>
                    <a:pt x="46" y="325"/>
                  </a:lnTo>
                  <a:lnTo>
                    <a:pt x="46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6" y="314"/>
                  </a:lnTo>
                  <a:lnTo>
                    <a:pt x="46" y="312"/>
                  </a:lnTo>
                  <a:lnTo>
                    <a:pt x="49" y="309"/>
                  </a:lnTo>
                  <a:lnTo>
                    <a:pt x="51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6" y="307"/>
                  </a:lnTo>
                  <a:lnTo>
                    <a:pt x="59" y="307"/>
                  </a:lnTo>
                  <a:lnTo>
                    <a:pt x="61" y="307"/>
                  </a:lnTo>
                  <a:lnTo>
                    <a:pt x="61" y="304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64" y="299"/>
                  </a:lnTo>
                  <a:lnTo>
                    <a:pt x="64" y="296"/>
                  </a:lnTo>
                  <a:lnTo>
                    <a:pt x="64" y="294"/>
                  </a:lnTo>
                  <a:lnTo>
                    <a:pt x="67" y="294"/>
                  </a:lnTo>
                  <a:lnTo>
                    <a:pt x="69" y="294"/>
                  </a:lnTo>
                  <a:lnTo>
                    <a:pt x="72" y="294"/>
                  </a:lnTo>
                  <a:lnTo>
                    <a:pt x="74" y="294"/>
                  </a:lnTo>
                  <a:lnTo>
                    <a:pt x="77" y="296"/>
                  </a:lnTo>
                  <a:lnTo>
                    <a:pt x="79" y="296"/>
                  </a:lnTo>
                  <a:lnTo>
                    <a:pt x="82" y="294"/>
                  </a:lnTo>
                  <a:lnTo>
                    <a:pt x="82" y="291"/>
                  </a:lnTo>
                  <a:lnTo>
                    <a:pt x="85" y="291"/>
                  </a:lnTo>
                  <a:lnTo>
                    <a:pt x="87" y="289"/>
                  </a:lnTo>
                  <a:lnTo>
                    <a:pt x="85" y="289"/>
                  </a:lnTo>
                  <a:lnTo>
                    <a:pt x="82" y="289"/>
                  </a:lnTo>
                  <a:lnTo>
                    <a:pt x="79" y="289"/>
                  </a:lnTo>
                  <a:lnTo>
                    <a:pt x="77" y="291"/>
                  </a:lnTo>
                  <a:lnTo>
                    <a:pt x="77" y="289"/>
                  </a:lnTo>
                  <a:lnTo>
                    <a:pt x="74" y="289"/>
                  </a:lnTo>
                  <a:lnTo>
                    <a:pt x="74" y="286"/>
                  </a:lnTo>
                  <a:lnTo>
                    <a:pt x="72" y="286"/>
                  </a:lnTo>
                  <a:lnTo>
                    <a:pt x="72" y="283"/>
                  </a:lnTo>
                  <a:lnTo>
                    <a:pt x="69" y="283"/>
                  </a:lnTo>
                  <a:lnTo>
                    <a:pt x="67" y="281"/>
                  </a:lnTo>
                  <a:lnTo>
                    <a:pt x="64" y="281"/>
                  </a:lnTo>
                  <a:lnTo>
                    <a:pt x="61" y="281"/>
                  </a:lnTo>
                  <a:lnTo>
                    <a:pt x="59" y="281"/>
                  </a:lnTo>
                  <a:lnTo>
                    <a:pt x="56" y="281"/>
                  </a:lnTo>
                  <a:lnTo>
                    <a:pt x="54" y="281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3" y="276"/>
                  </a:lnTo>
                  <a:lnTo>
                    <a:pt x="43" y="273"/>
                  </a:lnTo>
                  <a:lnTo>
                    <a:pt x="41" y="273"/>
                  </a:lnTo>
                  <a:lnTo>
                    <a:pt x="38" y="270"/>
                  </a:lnTo>
                  <a:lnTo>
                    <a:pt x="36" y="270"/>
                  </a:lnTo>
                  <a:lnTo>
                    <a:pt x="36" y="268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3" y="260"/>
                  </a:lnTo>
                  <a:lnTo>
                    <a:pt x="33" y="258"/>
                  </a:lnTo>
                  <a:lnTo>
                    <a:pt x="30" y="258"/>
                  </a:lnTo>
                  <a:lnTo>
                    <a:pt x="30" y="255"/>
                  </a:lnTo>
                  <a:lnTo>
                    <a:pt x="30" y="252"/>
                  </a:lnTo>
                  <a:lnTo>
                    <a:pt x="28" y="252"/>
                  </a:lnTo>
                  <a:lnTo>
                    <a:pt x="28" y="250"/>
                  </a:lnTo>
                  <a:lnTo>
                    <a:pt x="30" y="247"/>
                  </a:lnTo>
                  <a:lnTo>
                    <a:pt x="30" y="245"/>
                  </a:lnTo>
                  <a:lnTo>
                    <a:pt x="28" y="245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5" y="240"/>
                  </a:lnTo>
                  <a:lnTo>
                    <a:pt x="25" y="237"/>
                  </a:lnTo>
                  <a:lnTo>
                    <a:pt x="23" y="237"/>
                  </a:lnTo>
                  <a:lnTo>
                    <a:pt x="23" y="234"/>
                  </a:lnTo>
                  <a:lnTo>
                    <a:pt x="23" y="232"/>
                  </a:lnTo>
                  <a:lnTo>
                    <a:pt x="23" y="229"/>
                  </a:lnTo>
                  <a:lnTo>
                    <a:pt x="23" y="227"/>
                  </a:lnTo>
                  <a:lnTo>
                    <a:pt x="23" y="224"/>
                  </a:lnTo>
                  <a:lnTo>
                    <a:pt x="20" y="224"/>
                  </a:lnTo>
                  <a:lnTo>
                    <a:pt x="20" y="221"/>
                  </a:lnTo>
                  <a:lnTo>
                    <a:pt x="18" y="219"/>
                  </a:lnTo>
                  <a:lnTo>
                    <a:pt x="18" y="216"/>
                  </a:lnTo>
                  <a:lnTo>
                    <a:pt x="20" y="216"/>
                  </a:lnTo>
                  <a:lnTo>
                    <a:pt x="20" y="214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20" y="206"/>
                  </a:lnTo>
                  <a:lnTo>
                    <a:pt x="18" y="206"/>
                  </a:lnTo>
                  <a:lnTo>
                    <a:pt x="18" y="203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2" y="196"/>
                  </a:lnTo>
                  <a:lnTo>
                    <a:pt x="10" y="196"/>
                  </a:lnTo>
                  <a:lnTo>
                    <a:pt x="7" y="193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2" y="188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2" y="180"/>
                  </a:lnTo>
                  <a:lnTo>
                    <a:pt x="2" y="178"/>
                  </a:lnTo>
                  <a:lnTo>
                    <a:pt x="2" y="17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517" name="Freeform 41"/>
            <p:cNvSpPr>
              <a:spLocks/>
            </p:cNvSpPr>
            <p:nvPr/>
          </p:nvSpPr>
          <p:spPr bwMode="auto">
            <a:xfrm>
              <a:off x="4703" y="2131"/>
              <a:ext cx="8" cy="5"/>
            </a:xfrm>
            <a:custGeom>
              <a:avLst/>
              <a:gdLst>
                <a:gd name="T0" fmla="*/ 8 w 8"/>
                <a:gd name="T1" fmla="*/ 5 h 5"/>
                <a:gd name="T2" fmla="*/ 5 w 8"/>
                <a:gd name="T3" fmla="*/ 5 h 5"/>
                <a:gd name="T4" fmla="*/ 5 w 8"/>
                <a:gd name="T5" fmla="*/ 3 h 5"/>
                <a:gd name="T6" fmla="*/ 3 w 8"/>
                <a:gd name="T7" fmla="*/ 3 h 5"/>
                <a:gd name="T8" fmla="*/ 0 w 8"/>
                <a:gd name="T9" fmla="*/ 3 h 5"/>
                <a:gd name="T10" fmla="*/ 3 w 8"/>
                <a:gd name="T11" fmla="*/ 3 h 5"/>
                <a:gd name="T12" fmla="*/ 3 w 8"/>
                <a:gd name="T13" fmla="*/ 0 h 5"/>
                <a:gd name="T14" fmla="*/ 5 w 8"/>
                <a:gd name="T15" fmla="*/ 0 h 5"/>
                <a:gd name="T16" fmla="*/ 8 w 8"/>
                <a:gd name="T17" fmla="*/ 3 h 5"/>
                <a:gd name="T18" fmla="*/ 5 w 8"/>
                <a:gd name="T19" fmla="*/ 3 h 5"/>
                <a:gd name="T20" fmla="*/ 8 w 8"/>
                <a:gd name="T21" fmla="*/ 3 h 5"/>
                <a:gd name="T22" fmla="*/ 8 w 8"/>
                <a:gd name="T23" fmla="*/ 5 h 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5"/>
                <a:gd name="T38" fmla="*/ 8 w 8"/>
                <a:gd name="T39" fmla="*/ 5 h 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5" y="3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8" name="Freeform 42"/>
            <p:cNvSpPr>
              <a:spLocks/>
            </p:cNvSpPr>
            <p:nvPr/>
          </p:nvSpPr>
          <p:spPr bwMode="auto">
            <a:xfrm>
              <a:off x="5673" y="1551"/>
              <a:ext cx="56" cy="62"/>
            </a:xfrm>
            <a:custGeom>
              <a:avLst/>
              <a:gdLst>
                <a:gd name="T0" fmla="*/ 33 w 56"/>
                <a:gd name="T1" fmla="*/ 59 h 62"/>
                <a:gd name="T2" fmla="*/ 28 w 56"/>
                <a:gd name="T3" fmla="*/ 59 h 62"/>
                <a:gd name="T4" fmla="*/ 25 w 56"/>
                <a:gd name="T5" fmla="*/ 57 h 62"/>
                <a:gd name="T6" fmla="*/ 20 w 56"/>
                <a:gd name="T7" fmla="*/ 57 h 62"/>
                <a:gd name="T8" fmla="*/ 18 w 56"/>
                <a:gd name="T9" fmla="*/ 54 h 62"/>
                <a:gd name="T10" fmla="*/ 18 w 56"/>
                <a:gd name="T11" fmla="*/ 54 h 62"/>
                <a:gd name="T12" fmla="*/ 15 w 56"/>
                <a:gd name="T13" fmla="*/ 51 h 62"/>
                <a:gd name="T14" fmla="*/ 13 w 56"/>
                <a:gd name="T15" fmla="*/ 49 h 62"/>
                <a:gd name="T16" fmla="*/ 7 w 56"/>
                <a:gd name="T17" fmla="*/ 46 h 62"/>
                <a:gd name="T18" fmla="*/ 5 w 56"/>
                <a:gd name="T19" fmla="*/ 44 h 62"/>
                <a:gd name="T20" fmla="*/ 2 w 56"/>
                <a:gd name="T21" fmla="*/ 39 h 62"/>
                <a:gd name="T22" fmla="*/ 2 w 56"/>
                <a:gd name="T23" fmla="*/ 33 h 62"/>
                <a:gd name="T24" fmla="*/ 0 w 56"/>
                <a:gd name="T25" fmla="*/ 28 h 62"/>
                <a:gd name="T26" fmla="*/ 0 w 56"/>
                <a:gd name="T27" fmla="*/ 23 h 62"/>
                <a:gd name="T28" fmla="*/ 0 w 56"/>
                <a:gd name="T29" fmla="*/ 18 h 62"/>
                <a:gd name="T30" fmla="*/ 0 w 56"/>
                <a:gd name="T31" fmla="*/ 13 h 62"/>
                <a:gd name="T32" fmla="*/ 2 w 56"/>
                <a:gd name="T33" fmla="*/ 10 h 62"/>
                <a:gd name="T34" fmla="*/ 5 w 56"/>
                <a:gd name="T35" fmla="*/ 8 h 62"/>
                <a:gd name="T36" fmla="*/ 7 w 56"/>
                <a:gd name="T37" fmla="*/ 5 h 62"/>
                <a:gd name="T38" fmla="*/ 10 w 56"/>
                <a:gd name="T39" fmla="*/ 2 h 62"/>
                <a:gd name="T40" fmla="*/ 13 w 56"/>
                <a:gd name="T41" fmla="*/ 0 h 62"/>
                <a:gd name="T42" fmla="*/ 18 w 56"/>
                <a:gd name="T43" fmla="*/ 0 h 62"/>
                <a:gd name="T44" fmla="*/ 23 w 56"/>
                <a:gd name="T45" fmla="*/ 0 h 62"/>
                <a:gd name="T46" fmla="*/ 28 w 56"/>
                <a:gd name="T47" fmla="*/ 0 h 62"/>
                <a:gd name="T48" fmla="*/ 33 w 56"/>
                <a:gd name="T49" fmla="*/ 2 h 62"/>
                <a:gd name="T50" fmla="*/ 36 w 56"/>
                <a:gd name="T51" fmla="*/ 5 h 62"/>
                <a:gd name="T52" fmla="*/ 41 w 56"/>
                <a:gd name="T53" fmla="*/ 8 h 62"/>
                <a:gd name="T54" fmla="*/ 43 w 56"/>
                <a:gd name="T55" fmla="*/ 10 h 62"/>
                <a:gd name="T56" fmla="*/ 49 w 56"/>
                <a:gd name="T57" fmla="*/ 15 h 62"/>
                <a:gd name="T58" fmla="*/ 51 w 56"/>
                <a:gd name="T59" fmla="*/ 18 h 62"/>
                <a:gd name="T60" fmla="*/ 51 w 56"/>
                <a:gd name="T61" fmla="*/ 23 h 62"/>
                <a:gd name="T62" fmla="*/ 54 w 56"/>
                <a:gd name="T63" fmla="*/ 26 h 62"/>
                <a:gd name="T64" fmla="*/ 56 w 56"/>
                <a:gd name="T65" fmla="*/ 31 h 62"/>
                <a:gd name="T66" fmla="*/ 56 w 56"/>
                <a:gd name="T67" fmla="*/ 36 h 62"/>
                <a:gd name="T68" fmla="*/ 56 w 56"/>
                <a:gd name="T69" fmla="*/ 41 h 62"/>
                <a:gd name="T70" fmla="*/ 56 w 56"/>
                <a:gd name="T71" fmla="*/ 46 h 62"/>
                <a:gd name="T72" fmla="*/ 54 w 56"/>
                <a:gd name="T73" fmla="*/ 49 h 62"/>
                <a:gd name="T74" fmla="*/ 51 w 56"/>
                <a:gd name="T75" fmla="*/ 51 h 62"/>
                <a:gd name="T76" fmla="*/ 46 w 56"/>
                <a:gd name="T77" fmla="*/ 54 h 62"/>
                <a:gd name="T78" fmla="*/ 41 w 56"/>
                <a:gd name="T79" fmla="*/ 54 h 62"/>
                <a:gd name="T80" fmla="*/ 38 w 56"/>
                <a:gd name="T81" fmla="*/ 57 h 62"/>
                <a:gd name="T82" fmla="*/ 36 w 56"/>
                <a:gd name="T83" fmla="*/ 59 h 62"/>
                <a:gd name="T84" fmla="*/ 33 w 56"/>
                <a:gd name="T85" fmla="*/ 62 h 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6"/>
                <a:gd name="T130" fmla="*/ 0 h 62"/>
                <a:gd name="T131" fmla="*/ 56 w 56"/>
                <a:gd name="T132" fmla="*/ 62 h 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6" h="62">
                  <a:moveTo>
                    <a:pt x="33" y="62"/>
                  </a:moveTo>
                  <a:lnTo>
                    <a:pt x="33" y="59"/>
                  </a:lnTo>
                  <a:lnTo>
                    <a:pt x="31" y="59"/>
                  </a:lnTo>
                  <a:lnTo>
                    <a:pt x="28" y="59"/>
                  </a:lnTo>
                  <a:lnTo>
                    <a:pt x="25" y="59"/>
                  </a:lnTo>
                  <a:lnTo>
                    <a:pt x="25" y="57"/>
                  </a:lnTo>
                  <a:lnTo>
                    <a:pt x="23" y="57"/>
                  </a:lnTo>
                  <a:lnTo>
                    <a:pt x="20" y="57"/>
                  </a:lnTo>
                  <a:lnTo>
                    <a:pt x="18" y="57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5" y="51"/>
                  </a:lnTo>
                  <a:lnTo>
                    <a:pt x="15" y="49"/>
                  </a:lnTo>
                  <a:lnTo>
                    <a:pt x="13" y="49"/>
                  </a:lnTo>
                  <a:lnTo>
                    <a:pt x="10" y="46"/>
                  </a:lnTo>
                  <a:lnTo>
                    <a:pt x="7" y="46"/>
                  </a:lnTo>
                  <a:lnTo>
                    <a:pt x="7" y="44"/>
                  </a:lnTo>
                  <a:lnTo>
                    <a:pt x="5" y="44"/>
                  </a:lnTo>
                  <a:lnTo>
                    <a:pt x="2" y="41"/>
                  </a:lnTo>
                  <a:lnTo>
                    <a:pt x="2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5" y="8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5"/>
                  </a:lnTo>
                  <a:lnTo>
                    <a:pt x="36" y="5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8"/>
                  </a:lnTo>
                  <a:lnTo>
                    <a:pt x="43" y="10"/>
                  </a:lnTo>
                  <a:lnTo>
                    <a:pt x="46" y="13"/>
                  </a:lnTo>
                  <a:lnTo>
                    <a:pt x="49" y="15"/>
                  </a:lnTo>
                  <a:lnTo>
                    <a:pt x="49" y="18"/>
                  </a:lnTo>
                  <a:lnTo>
                    <a:pt x="51" y="18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4" y="23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6" y="31"/>
                  </a:lnTo>
                  <a:lnTo>
                    <a:pt x="56" y="33"/>
                  </a:lnTo>
                  <a:lnTo>
                    <a:pt x="56" y="36"/>
                  </a:lnTo>
                  <a:lnTo>
                    <a:pt x="56" y="39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6"/>
                  </a:lnTo>
                  <a:lnTo>
                    <a:pt x="56" y="49"/>
                  </a:lnTo>
                  <a:lnTo>
                    <a:pt x="54" y="49"/>
                  </a:lnTo>
                  <a:lnTo>
                    <a:pt x="54" y="51"/>
                  </a:lnTo>
                  <a:lnTo>
                    <a:pt x="51" y="51"/>
                  </a:lnTo>
                  <a:lnTo>
                    <a:pt x="49" y="54"/>
                  </a:lnTo>
                  <a:lnTo>
                    <a:pt x="46" y="54"/>
                  </a:lnTo>
                  <a:lnTo>
                    <a:pt x="43" y="54"/>
                  </a:lnTo>
                  <a:lnTo>
                    <a:pt x="41" y="54"/>
                  </a:lnTo>
                  <a:lnTo>
                    <a:pt x="38" y="54"/>
                  </a:lnTo>
                  <a:lnTo>
                    <a:pt x="38" y="57"/>
                  </a:lnTo>
                  <a:lnTo>
                    <a:pt x="38" y="59"/>
                  </a:lnTo>
                  <a:lnTo>
                    <a:pt x="36" y="59"/>
                  </a:lnTo>
                  <a:lnTo>
                    <a:pt x="36" y="62"/>
                  </a:lnTo>
                  <a:lnTo>
                    <a:pt x="33" y="62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9" name="Freeform 43"/>
            <p:cNvSpPr>
              <a:spLocks/>
            </p:cNvSpPr>
            <p:nvPr/>
          </p:nvSpPr>
          <p:spPr bwMode="auto">
            <a:xfrm>
              <a:off x="4641" y="1399"/>
              <a:ext cx="1021" cy="644"/>
            </a:xfrm>
            <a:custGeom>
              <a:avLst/>
              <a:gdLst>
                <a:gd name="T0" fmla="*/ 34 w 1021"/>
                <a:gd name="T1" fmla="*/ 152 h 644"/>
                <a:gd name="T2" fmla="*/ 62 w 1021"/>
                <a:gd name="T3" fmla="*/ 139 h 644"/>
                <a:gd name="T4" fmla="*/ 93 w 1021"/>
                <a:gd name="T5" fmla="*/ 162 h 644"/>
                <a:gd name="T6" fmla="*/ 124 w 1021"/>
                <a:gd name="T7" fmla="*/ 170 h 644"/>
                <a:gd name="T8" fmla="*/ 155 w 1021"/>
                <a:gd name="T9" fmla="*/ 162 h 644"/>
                <a:gd name="T10" fmla="*/ 181 w 1021"/>
                <a:gd name="T11" fmla="*/ 142 h 644"/>
                <a:gd name="T12" fmla="*/ 219 w 1021"/>
                <a:gd name="T13" fmla="*/ 134 h 644"/>
                <a:gd name="T14" fmla="*/ 250 w 1021"/>
                <a:gd name="T15" fmla="*/ 118 h 644"/>
                <a:gd name="T16" fmla="*/ 281 w 1021"/>
                <a:gd name="T17" fmla="*/ 98 h 644"/>
                <a:gd name="T18" fmla="*/ 315 w 1021"/>
                <a:gd name="T19" fmla="*/ 82 h 644"/>
                <a:gd name="T20" fmla="*/ 343 w 1021"/>
                <a:gd name="T21" fmla="*/ 69 h 644"/>
                <a:gd name="T22" fmla="*/ 374 w 1021"/>
                <a:gd name="T23" fmla="*/ 51 h 644"/>
                <a:gd name="T24" fmla="*/ 402 w 1021"/>
                <a:gd name="T25" fmla="*/ 28 h 644"/>
                <a:gd name="T26" fmla="*/ 436 w 1021"/>
                <a:gd name="T27" fmla="*/ 15 h 644"/>
                <a:gd name="T28" fmla="*/ 469 w 1021"/>
                <a:gd name="T29" fmla="*/ 5 h 644"/>
                <a:gd name="T30" fmla="*/ 511 w 1021"/>
                <a:gd name="T31" fmla="*/ 2 h 644"/>
                <a:gd name="T32" fmla="*/ 536 w 1021"/>
                <a:gd name="T33" fmla="*/ 15 h 644"/>
                <a:gd name="T34" fmla="*/ 565 w 1021"/>
                <a:gd name="T35" fmla="*/ 33 h 644"/>
                <a:gd name="T36" fmla="*/ 591 w 1021"/>
                <a:gd name="T37" fmla="*/ 36 h 644"/>
                <a:gd name="T38" fmla="*/ 609 w 1021"/>
                <a:gd name="T39" fmla="*/ 59 h 644"/>
                <a:gd name="T40" fmla="*/ 640 w 1021"/>
                <a:gd name="T41" fmla="*/ 72 h 644"/>
                <a:gd name="T42" fmla="*/ 676 w 1021"/>
                <a:gd name="T43" fmla="*/ 77 h 644"/>
                <a:gd name="T44" fmla="*/ 709 w 1021"/>
                <a:gd name="T45" fmla="*/ 77 h 644"/>
                <a:gd name="T46" fmla="*/ 748 w 1021"/>
                <a:gd name="T47" fmla="*/ 72 h 644"/>
                <a:gd name="T48" fmla="*/ 776 w 1021"/>
                <a:gd name="T49" fmla="*/ 54 h 644"/>
                <a:gd name="T50" fmla="*/ 800 w 1021"/>
                <a:gd name="T51" fmla="*/ 33 h 644"/>
                <a:gd name="T52" fmla="*/ 820 w 1021"/>
                <a:gd name="T53" fmla="*/ 20 h 644"/>
                <a:gd name="T54" fmla="*/ 849 w 1021"/>
                <a:gd name="T55" fmla="*/ 31 h 644"/>
                <a:gd name="T56" fmla="*/ 869 w 1021"/>
                <a:gd name="T57" fmla="*/ 56 h 644"/>
                <a:gd name="T58" fmla="*/ 890 w 1021"/>
                <a:gd name="T59" fmla="*/ 82 h 644"/>
                <a:gd name="T60" fmla="*/ 908 w 1021"/>
                <a:gd name="T61" fmla="*/ 98 h 644"/>
                <a:gd name="T62" fmla="*/ 928 w 1021"/>
                <a:gd name="T63" fmla="*/ 103 h 644"/>
                <a:gd name="T64" fmla="*/ 949 w 1021"/>
                <a:gd name="T65" fmla="*/ 108 h 644"/>
                <a:gd name="T66" fmla="*/ 975 w 1021"/>
                <a:gd name="T67" fmla="*/ 111 h 644"/>
                <a:gd name="T68" fmla="*/ 1006 w 1021"/>
                <a:gd name="T69" fmla="*/ 113 h 644"/>
                <a:gd name="T70" fmla="*/ 1016 w 1021"/>
                <a:gd name="T71" fmla="*/ 147 h 644"/>
                <a:gd name="T72" fmla="*/ 1019 w 1021"/>
                <a:gd name="T73" fmla="*/ 180 h 644"/>
                <a:gd name="T74" fmla="*/ 996 w 1021"/>
                <a:gd name="T75" fmla="*/ 196 h 644"/>
                <a:gd name="T76" fmla="*/ 970 w 1021"/>
                <a:gd name="T77" fmla="*/ 209 h 644"/>
                <a:gd name="T78" fmla="*/ 959 w 1021"/>
                <a:gd name="T79" fmla="*/ 232 h 644"/>
                <a:gd name="T80" fmla="*/ 936 w 1021"/>
                <a:gd name="T81" fmla="*/ 252 h 644"/>
                <a:gd name="T82" fmla="*/ 900 w 1021"/>
                <a:gd name="T83" fmla="*/ 265 h 644"/>
                <a:gd name="T84" fmla="*/ 874 w 1021"/>
                <a:gd name="T85" fmla="*/ 291 h 644"/>
                <a:gd name="T86" fmla="*/ 859 w 1021"/>
                <a:gd name="T87" fmla="*/ 319 h 644"/>
                <a:gd name="T88" fmla="*/ 828 w 1021"/>
                <a:gd name="T89" fmla="*/ 343 h 644"/>
                <a:gd name="T90" fmla="*/ 800 w 1021"/>
                <a:gd name="T91" fmla="*/ 361 h 644"/>
                <a:gd name="T92" fmla="*/ 779 w 1021"/>
                <a:gd name="T93" fmla="*/ 371 h 644"/>
                <a:gd name="T94" fmla="*/ 751 w 1021"/>
                <a:gd name="T95" fmla="*/ 392 h 644"/>
                <a:gd name="T96" fmla="*/ 717 w 1021"/>
                <a:gd name="T97" fmla="*/ 415 h 644"/>
                <a:gd name="T98" fmla="*/ 689 w 1021"/>
                <a:gd name="T99" fmla="*/ 438 h 644"/>
                <a:gd name="T100" fmla="*/ 665 w 1021"/>
                <a:gd name="T101" fmla="*/ 464 h 644"/>
                <a:gd name="T102" fmla="*/ 634 w 1021"/>
                <a:gd name="T103" fmla="*/ 495 h 644"/>
                <a:gd name="T104" fmla="*/ 611 w 1021"/>
                <a:gd name="T105" fmla="*/ 523 h 644"/>
                <a:gd name="T106" fmla="*/ 580 w 1021"/>
                <a:gd name="T107" fmla="*/ 557 h 644"/>
                <a:gd name="T108" fmla="*/ 549 w 1021"/>
                <a:gd name="T109" fmla="*/ 593 h 644"/>
                <a:gd name="T110" fmla="*/ 524 w 1021"/>
                <a:gd name="T111" fmla="*/ 611 h 644"/>
                <a:gd name="T112" fmla="*/ 490 w 1021"/>
                <a:gd name="T113" fmla="*/ 603 h 644"/>
                <a:gd name="T114" fmla="*/ 451 w 1021"/>
                <a:gd name="T115" fmla="*/ 603 h 644"/>
                <a:gd name="T116" fmla="*/ 415 w 1021"/>
                <a:gd name="T117" fmla="*/ 619 h 644"/>
                <a:gd name="T118" fmla="*/ 384 w 1021"/>
                <a:gd name="T119" fmla="*/ 639 h 64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21"/>
                <a:gd name="T181" fmla="*/ 0 h 644"/>
                <a:gd name="T182" fmla="*/ 1021 w 1021"/>
                <a:gd name="T183" fmla="*/ 644 h 64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21" h="644">
                  <a:moveTo>
                    <a:pt x="0" y="175"/>
                  </a:moveTo>
                  <a:lnTo>
                    <a:pt x="3" y="172"/>
                  </a:lnTo>
                  <a:lnTo>
                    <a:pt x="5" y="172"/>
                  </a:lnTo>
                  <a:lnTo>
                    <a:pt x="8" y="172"/>
                  </a:lnTo>
                  <a:lnTo>
                    <a:pt x="8" y="170"/>
                  </a:lnTo>
                  <a:lnTo>
                    <a:pt x="10" y="170"/>
                  </a:lnTo>
                  <a:lnTo>
                    <a:pt x="13" y="167"/>
                  </a:lnTo>
                  <a:lnTo>
                    <a:pt x="16" y="167"/>
                  </a:lnTo>
                  <a:lnTo>
                    <a:pt x="18" y="165"/>
                  </a:lnTo>
                  <a:lnTo>
                    <a:pt x="21" y="165"/>
                  </a:lnTo>
                  <a:lnTo>
                    <a:pt x="23" y="162"/>
                  </a:lnTo>
                  <a:lnTo>
                    <a:pt x="26" y="162"/>
                  </a:lnTo>
                  <a:lnTo>
                    <a:pt x="26" y="160"/>
                  </a:lnTo>
                  <a:lnTo>
                    <a:pt x="28" y="157"/>
                  </a:lnTo>
                  <a:lnTo>
                    <a:pt x="31" y="157"/>
                  </a:lnTo>
                  <a:lnTo>
                    <a:pt x="31" y="154"/>
                  </a:lnTo>
                  <a:lnTo>
                    <a:pt x="34" y="152"/>
                  </a:lnTo>
                  <a:lnTo>
                    <a:pt x="36" y="152"/>
                  </a:lnTo>
                  <a:lnTo>
                    <a:pt x="39" y="152"/>
                  </a:lnTo>
                  <a:lnTo>
                    <a:pt x="39" y="149"/>
                  </a:lnTo>
                  <a:lnTo>
                    <a:pt x="41" y="149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39"/>
                  </a:lnTo>
                  <a:lnTo>
                    <a:pt x="57" y="139"/>
                  </a:lnTo>
                  <a:lnTo>
                    <a:pt x="57" y="136"/>
                  </a:lnTo>
                  <a:lnTo>
                    <a:pt x="59" y="136"/>
                  </a:lnTo>
                  <a:lnTo>
                    <a:pt x="62" y="136"/>
                  </a:lnTo>
                  <a:lnTo>
                    <a:pt x="62" y="139"/>
                  </a:lnTo>
                  <a:lnTo>
                    <a:pt x="65" y="139"/>
                  </a:lnTo>
                  <a:lnTo>
                    <a:pt x="67" y="136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2" y="142"/>
                  </a:lnTo>
                  <a:lnTo>
                    <a:pt x="75" y="144"/>
                  </a:lnTo>
                  <a:lnTo>
                    <a:pt x="75" y="147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80" y="152"/>
                  </a:lnTo>
                  <a:lnTo>
                    <a:pt x="83" y="154"/>
                  </a:lnTo>
                  <a:lnTo>
                    <a:pt x="85" y="157"/>
                  </a:lnTo>
                  <a:lnTo>
                    <a:pt x="88" y="157"/>
                  </a:lnTo>
                  <a:lnTo>
                    <a:pt x="88" y="160"/>
                  </a:lnTo>
                  <a:lnTo>
                    <a:pt x="90" y="160"/>
                  </a:lnTo>
                  <a:lnTo>
                    <a:pt x="90" y="162"/>
                  </a:lnTo>
                  <a:lnTo>
                    <a:pt x="93" y="162"/>
                  </a:lnTo>
                  <a:lnTo>
                    <a:pt x="96" y="162"/>
                  </a:lnTo>
                  <a:lnTo>
                    <a:pt x="96" y="165"/>
                  </a:lnTo>
                  <a:lnTo>
                    <a:pt x="98" y="165"/>
                  </a:lnTo>
                  <a:lnTo>
                    <a:pt x="101" y="165"/>
                  </a:lnTo>
                  <a:lnTo>
                    <a:pt x="101" y="167"/>
                  </a:lnTo>
                  <a:lnTo>
                    <a:pt x="103" y="167"/>
                  </a:lnTo>
                  <a:lnTo>
                    <a:pt x="106" y="167"/>
                  </a:lnTo>
                  <a:lnTo>
                    <a:pt x="108" y="167"/>
                  </a:lnTo>
                  <a:lnTo>
                    <a:pt x="111" y="167"/>
                  </a:lnTo>
                  <a:lnTo>
                    <a:pt x="114" y="167"/>
                  </a:lnTo>
                  <a:lnTo>
                    <a:pt x="114" y="170"/>
                  </a:lnTo>
                  <a:lnTo>
                    <a:pt x="114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9" y="170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4" y="167"/>
                  </a:lnTo>
                  <a:lnTo>
                    <a:pt x="126" y="167"/>
                  </a:lnTo>
                  <a:lnTo>
                    <a:pt x="129" y="167"/>
                  </a:lnTo>
                  <a:lnTo>
                    <a:pt x="129" y="165"/>
                  </a:lnTo>
                  <a:lnTo>
                    <a:pt x="132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2" y="162"/>
                  </a:lnTo>
                  <a:lnTo>
                    <a:pt x="145" y="162"/>
                  </a:lnTo>
                  <a:lnTo>
                    <a:pt x="145" y="165"/>
                  </a:lnTo>
                  <a:lnTo>
                    <a:pt x="147" y="165"/>
                  </a:lnTo>
                  <a:lnTo>
                    <a:pt x="147" y="162"/>
                  </a:lnTo>
                  <a:lnTo>
                    <a:pt x="150" y="162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57"/>
                  </a:lnTo>
                  <a:lnTo>
                    <a:pt x="160" y="154"/>
                  </a:lnTo>
                  <a:lnTo>
                    <a:pt x="163" y="154"/>
                  </a:lnTo>
                  <a:lnTo>
                    <a:pt x="163" y="152"/>
                  </a:lnTo>
                  <a:lnTo>
                    <a:pt x="165" y="152"/>
                  </a:lnTo>
                  <a:lnTo>
                    <a:pt x="165" y="149"/>
                  </a:lnTo>
                  <a:lnTo>
                    <a:pt x="168" y="149"/>
                  </a:lnTo>
                  <a:lnTo>
                    <a:pt x="168" y="147"/>
                  </a:lnTo>
                  <a:lnTo>
                    <a:pt x="170" y="147"/>
                  </a:lnTo>
                  <a:lnTo>
                    <a:pt x="170" y="144"/>
                  </a:lnTo>
                  <a:lnTo>
                    <a:pt x="173" y="144"/>
                  </a:lnTo>
                  <a:lnTo>
                    <a:pt x="175" y="144"/>
                  </a:lnTo>
                  <a:lnTo>
                    <a:pt x="175" y="142"/>
                  </a:lnTo>
                  <a:lnTo>
                    <a:pt x="178" y="142"/>
                  </a:lnTo>
                  <a:lnTo>
                    <a:pt x="181" y="142"/>
                  </a:lnTo>
                  <a:lnTo>
                    <a:pt x="183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91" y="142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4" y="139"/>
                  </a:lnTo>
                  <a:lnTo>
                    <a:pt x="206" y="139"/>
                  </a:lnTo>
                  <a:lnTo>
                    <a:pt x="206" y="136"/>
                  </a:lnTo>
                  <a:lnTo>
                    <a:pt x="209" y="136"/>
                  </a:lnTo>
                  <a:lnTo>
                    <a:pt x="212" y="134"/>
                  </a:lnTo>
                  <a:lnTo>
                    <a:pt x="214" y="134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2" y="134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7" y="129"/>
                  </a:lnTo>
                  <a:lnTo>
                    <a:pt x="227" y="126"/>
                  </a:lnTo>
                  <a:lnTo>
                    <a:pt x="230" y="126"/>
                  </a:lnTo>
                  <a:lnTo>
                    <a:pt x="232" y="126"/>
                  </a:lnTo>
                  <a:lnTo>
                    <a:pt x="232" y="123"/>
                  </a:lnTo>
                  <a:lnTo>
                    <a:pt x="235" y="123"/>
                  </a:lnTo>
                  <a:lnTo>
                    <a:pt x="237" y="123"/>
                  </a:lnTo>
                  <a:lnTo>
                    <a:pt x="240" y="123"/>
                  </a:lnTo>
                  <a:lnTo>
                    <a:pt x="243" y="123"/>
                  </a:lnTo>
                  <a:lnTo>
                    <a:pt x="243" y="121"/>
                  </a:lnTo>
                  <a:lnTo>
                    <a:pt x="245" y="121"/>
                  </a:lnTo>
                  <a:lnTo>
                    <a:pt x="248" y="118"/>
                  </a:lnTo>
                  <a:lnTo>
                    <a:pt x="250" y="118"/>
                  </a:lnTo>
                  <a:lnTo>
                    <a:pt x="253" y="118"/>
                  </a:lnTo>
                  <a:lnTo>
                    <a:pt x="253" y="116"/>
                  </a:lnTo>
                  <a:lnTo>
                    <a:pt x="255" y="116"/>
                  </a:lnTo>
                  <a:lnTo>
                    <a:pt x="258" y="113"/>
                  </a:lnTo>
                  <a:lnTo>
                    <a:pt x="261" y="113"/>
                  </a:lnTo>
                  <a:lnTo>
                    <a:pt x="261" y="111"/>
                  </a:lnTo>
                  <a:lnTo>
                    <a:pt x="263" y="111"/>
                  </a:lnTo>
                  <a:lnTo>
                    <a:pt x="263" y="108"/>
                  </a:lnTo>
                  <a:lnTo>
                    <a:pt x="266" y="108"/>
                  </a:lnTo>
                  <a:lnTo>
                    <a:pt x="266" y="105"/>
                  </a:lnTo>
                  <a:lnTo>
                    <a:pt x="268" y="105"/>
                  </a:lnTo>
                  <a:lnTo>
                    <a:pt x="271" y="103"/>
                  </a:lnTo>
                  <a:lnTo>
                    <a:pt x="273" y="103"/>
                  </a:lnTo>
                  <a:lnTo>
                    <a:pt x="273" y="100"/>
                  </a:lnTo>
                  <a:lnTo>
                    <a:pt x="276" y="100"/>
                  </a:lnTo>
                  <a:lnTo>
                    <a:pt x="279" y="98"/>
                  </a:lnTo>
                  <a:lnTo>
                    <a:pt x="281" y="98"/>
                  </a:lnTo>
                  <a:lnTo>
                    <a:pt x="284" y="98"/>
                  </a:lnTo>
                  <a:lnTo>
                    <a:pt x="284" y="95"/>
                  </a:lnTo>
                  <a:lnTo>
                    <a:pt x="286" y="95"/>
                  </a:lnTo>
                  <a:lnTo>
                    <a:pt x="289" y="95"/>
                  </a:lnTo>
                  <a:lnTo>
                    <a:pt x="289" y="93"/>
                  </a:lnTo>
                  <a:lnTo>
                    <a:pt x="292" y="93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87"/>
                  </a:lnTo>
                  <a:lnTo>
                    <a:pt x="299" y="87"/>
                  </a:lnTo>
                  <a:lnTo>
                    <a:pt x="302" y="87"/>
                  </a:lnTo>
                  <a:lnTo>
                    <a:pt x="304" y="85"/>
                  </a:lnTo>
                  <a:lnTo>
                    <a:pt x="307" y="85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2" y="82"/>
                  </a:lnTo>
                  <a:lnTo>
                    <a:pt x="315" y="82"/>
                  </a:lnTo>
                  <a:lnTo>
                    <a:pt x="315" y="85"/>
                  </a:lnTo>
                  <a:lnTo>
                    <a:pt x="317" y="85"/>
                  </a:lnTo>
                  <a:lnTo>
                    <a:pt x="317" y="82"/>
                  </a:lnTo>
                  <a:lnTo>
                    <a:pt x="320" y="82"/>
                  </a:lnTo>
                  <a:lnTo>
                    <a:pt x="322" y="82"/>
                  </a:lnTo>
                  <a:lnTo>
                    <a:pt x="325" y="82"/>
                  </a:lnTo>
                  <a:lnTo>
                    <a:pt x="328" y="82"/>
                  </a:lnTo>
                  <a:lnTo>
                    <a:pt x="328" y="80"/>
                  </a:lnTo>
                  <a:lnTo>
                    <a:pt x="330" y="80"/>
                  </a:lnTo>
                  <a:lnTo>
                    <a:pt x="330" y="77"/>
                  </a:lnTo>
                  <a:lnTo>
                    <a:pt x="333" y="77"/>
                  </a:lnTo>
                  <a:lnTo>
                    <a:pt x="333" y="75"/>
                  </a:lnTo>
                  <a:lnTo>
                    <a:pt x="335" y="75"/>
                  </a:lnTo>
                  <a:lnTo>
                    <a:pt x="338" y="75"/>
                  </a:lnTo>
                  <a:lnTo>
                    <a:pt x="341" y="72"/>
                  </a:lnTo>
                  <a:lnTo>
                    <a:pt x="343" y="72"/>
                  </a:lnTo>
                  <a:lnTo>
                    <a:pt x="343" y="69"/>
                  </a:lnTo>
                  <a:lnTo>
                    <a:pt x="346" y="69"/>
                  </a:lnTo>
                  <a:lnTo>
                    <a:pt x="348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9" y="62"/>
                  </a:lnTo>
                  <a:lnTo>
                    <a:pt x="359" y="59"/>
                  </a:lnTo>
                  <a:lnTo>
                    <a:pt x="361" y="59"/>
                  </a:lnTo>
                  <a:lnTo>
                    <a:pt x="364" y="56"/>
                  </a:lnTo>
                  <a:lnTo>
                    <a:pt x="366" y="56"/>
                  </a:lnTo>
                  <a:lnTo>
                    <a:pt x="366" y="54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1"/>
                  </a:lnTo>
                  <a:lnTo>
                    <a:pt x="374" y="51"/>
                  </a:lnTo>
                  <a:lnTo>
                    <a:pt x="374" y="49"/>
                  </a:lnTo>
                  <a:lnTo>
                    <a:pt x="377" y="49"/>
                  </a:lnTo>
                  <a:lnTo>
                    <a:pt x="379" y="46"/>
                  </a:lnTo>
                  <a:lnTo>
                    <a:pt x="382" y="44"/>
                  </a:lnTo>
                  <a:lnTo>
                    <a:pt x="384" y="44"/>
                  </a:lnTo>
                  <a:lnTo>
                    <a:pt x="384" y="41"/>
                  </a:lnTo>
                  <a:lnTo>
                    <a:pt x="387" y="41"/>
                  </a:lnTo>
                  <a:lnTo>
                    <a:pt x="387" y="38"/>
                  </a:lnTo>
                  <a:lnTo>
                    <a:pt x="390" y="38"/>
                  </a:lnTo>
                  <a:lnTo>
                    <a:pt x="390" y="36"/>
                  </a:lnTo>
                  <a:lnTo>
                    <a:pt x="392" y="36"/>
                  </a:lnTo>
                  <a:lnTo>
                    <a:pt x="392" y="33"/>
                  </a:lnTo>
                  <a:lnTo>
                    <a:pt x="395" y="33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2" y="26"/>
                  </a:lnTo>
                  <a:lnTo>
                    <a:pt x="405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3"/>
                  </a:lnTo>
                  <a:lnTo>
                    <a:pt x="413" y="23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3" y="20"/>
                  </a:lnTo>
                  <a:lnTo>
                    <a:pt x="426" y="20"/>
                  </a:lnTo>
                  <a:lnTo>
                    <a:pt x="428" y="20"/>
                  </a:lnTo>
                  <a:lnTo>
                    <a:pt x="428" y="18"/>
                  </a:lnTo>
                  <a:lnTo>
                    <a:pt x="431" y="18"/>
                  </a:lnTo>
                  <a:lnTo>
                    <a:pt x="433" y="15"/>
                  </a:lnTo>
                  <a:lnTo>
                    <a:pt x="436" y="15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0"/>
                  </a:lnTo>
                  <a:lnTo>
                    <a:pt x="444" y="10"/>
                  </a:lnTo>
                  <a:lnTo>
                    <a:pt x="446" y="10"/>
                  </a:lnTo>
                  <a:lnTo>
                    <a:pt x="446" y="7"/>
                  </a:lnTo>
                  <a:lnTo>
                    <a:pt x="449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7" y="7"/>
                  </a:lnTo>
                  <a:lnTo>
                    <a:pt x="459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7" y="7"/>
                  </a:lnTo>
                  <a:lnTo>
                    <a:pt x="469" y="7"/>
                  </a:lnTo>
                  <a:lnTo>
                    <a:pt x="469" y="5"/>
                  </a:lnTo>
                  <a:lnTo>
                    <a:pt x="472" y="5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7" y="5"/>
                  </a:lnTo>
                  <a:lnTo>
                    <a:pt x="480" y="5"/>
                  </a:lnTo>
                  <a:lnTo>
                    <a:pt x="482" y="5"/>
                  </a:lnTo>
                  <a:lnTo>
                    <a:pt x="485" y="5"/>
                  </a:lnTo>
                  <a:lnTo>
                    <a:pt x="488" y="5"/>
                  </a:lnTo>
                  <a:lnTo>
                    <a:pt x="490" y="5"/>
                  </a:lnTo>
                  <a:lnTo>
                    <a:pt x="493" y="5"/>
                  </a:lnTo>
                  <a:lnTo>
                    <a:pt x="495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3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11" y="2"/>
                  </a:lnTo>
                  <a:lnTo>
                    <a:pt x="511" y="0"/>
                  </a:lnTo>
                  <a:lnTo>
                    <a:pt x="513" y="0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5"/>
                  </a:lnTo>
                  <a:lnTo>
                    <a:pt x="521" y="5"/>
                  </a:lnTo>
                  <a:lnTo>
                    <a:pt x="524" y="7"/>
                  </a:lnTo>
                  <a:lnTo>
                    <a:pt x="526" y="7"/>
                  </a:lnTo>
                  <a:lnTo>
                    <a:pt x="526" y="10"/>
                  </a:lnTo>
                  <a:lnTo>
                    <a:pt x="529" y="10"/>
                  </a:lnTo>
                  <a:lnTo>
                    <a:pt x="531" y="10"/>
                  </a:lnTo>
                  <a:lnTo>
                    <a:pt x="534" y="13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8"/>
                  </a:lnTo>
                  <a:lnTo>
                    <a:pt x="539" y="18"/>
                  </a:lnTo>
                  <a:lnTo>
                    <a:pt x="539" y="20"/>
                  </a:lnTo>
                  <a:lnTo>
                    <a:pt x="542" y="20"/>
                  </a:lnTo>
                  <a:lnTo>
                    <a:pt x="544" y="23"/>
                  </a:lnTo>
                  <a:lnTo>
                    <a:pt x="547" y="23"/>
                  </a:lnTo>
                  <a:lnTo>
                    <a:pt x="547" y="26"/>
                  </a:lnTo>
                  <a:lnTo>
                    <a:pt x="549" y="26"/>
                  </a:lnTo>
                  <a:lnTo>
                    <a:pt x="552" y="26"/>
                  </a:lnTo>
                  <a:lnTo>
                    <a:pt x="552" y="28"/>
                  </a:lnTo>
                  <a:lnTo>
                    <a:pt x="555" y="28"/>
                  </a:lnTo>
                  <a:lnTo>
                    <a:pt x="555" y="31"/>
                  </a:lnTo>
                  <a:lnTo>
                    <a:pt x="557" y="31"/>
                  </a:lnTo>
                  <a:lnTo>
                    <a:pt x="560" y="31"/>
                  </a:lnTo>
                  <a:lnTo>
                    <a:pt x="562" y="31"/>
                  </a:lnTo>
                  <a:lnTo>
                    <a:pt x="562" y="33"/>
                  </a:lnTo>
                  <a:lnTo>
                    <a:pt x="565" y="33"/>
                  </a:lnTo>
                  <a:lnTo>
                    <a:pt x="567" y="33"/>
                  </a:lnTo>
                  <a:lnTo>
                    <a:pt x="567" y="31"/>
                  </a:lnTo>
                  <a:lnTo>
                    <a:pt x="570" y="31"/>
                  </a:lnTo>
                  <a:lnTo>
                    <a:pt x="573" y="31"/>
                  </a:lnTo>
                  <a:lnTo>
                    <a:pt x="573" y="28"/>
                  </a:lnTo>
                  <a:lnTo>
                    <a:pt x="573" y="31"/>
                  </a:lnTo>
                  <a:lnTo>
                    <a:pt x="575" y="31"/>
                  </a:lnTo>
                  <a:lnTo>
                    <a:pt x="575" y="33"/>
                  </a:lnTo>
                  <a:lnTo>
                    <a:pt x="578" y="33"/>
                  </a:lnTo>
                  <a:lnTo>
                    <a:pt x="580" y="33"/>
                  </a:lnTo>
                  <a:lnTo>
                    <a:pt x="583" y="33"/>
                  </a:lnTo>
                  <a:lnTo>
                    <a:pt x="583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6" y="38"/>
                  </a:lnTo>
                  <a:lnTo>
                    <a:pt x="596" y="41"/>
                  </a:lnTo>
                  <a:lnTo>
                    <a:pt x="596" y="44"/>
                  </a:lnTo>
                  <a:lnTo>
                    <a:pt x="598" y="44"/>
                  </a:lnTo>
                  <a:lnTo>
                    <a:pt x="598" y="46"/>
                  </a:lnTo>
                  <a:lnTo>
                    <a:pt x="601" y="46"/>
                  </a:lnTo>
                  <a:lnTo>
                    <a:pt x="601" y="49"/>
                  </a:lnTo>
                  <a:lnTo>
                    <a:pt x="601" y="51"/>
                  </a:lnTo>
                  <a:lnTo>
                    <a:pt x="604" y="51"/>
                  </a:lnTo>
                  <a:lnTo>
                    <a:pt x="604" y="54"/>
                  </a:lnTo>
                  <a:lnTo>
                    <a:pt x="606" y="54"/>
                  </a:lnTo>
                  <a:lnTo>
                    <a:pt x="606" y="56"/>
                  </a:lnTo>
                  <a:lnTo>
                    <a:pt x="609" y="56"/>
                  </a:lnTo>
                  <a:lnTo>
                    <a:pt x="609" y="59"/>
                  </a:lnTo>
                  <a:lnTo>
                    <a:pt x="611" y="59"/>
                  </a:lnTo>
                  <a:lnTo>
                    <a:pt x="611" y="62"/>
                  </a:lnTo>
                  <a:lnTo>
                    <a:pt x="614" y="62"/>
                  </a:lnTo>
                  <a:lnTo>
                    <a:pt x="614" y="64"/>
                  </a:lnTo>
                  <a:lnTo>
                    <a:pt x="616" y="64"/>
                  </a:lnTo>
                  <a:lnTo>
                    <a:pt x="616" y="67"/>
                  </a:lnTo>
                  <a:lnTo>
                    <a:pt x="619" y="67"/>
                  </a:lnTo>
                  <a:lnTo>
                    <a:pt x="619" y="69"/>
                  </a:lnTo>
                  <a:lnTo>
                    <a:pt x="619" y="72"/>
                  </a:lnTo>
                  <a:lnTo>
                    <a:pt x="622" y="72"/>
                  </a:lnTo>
                  <a:lnTo>
                    <a:pt x="624" y="72"/>
                  </a:lnTo>
                  <a:lnTo>
                    <a:pt x="627" y="72"/>
                  </a:lnTo>
                  <a:lnTo>
                    <a:pt x="629" y="72"/>
                  </a:lnTo>
                  <a:lnTo>
                    <a:pt x="632" y="72"/>
                  </a:lnTo>
                  <a:lnTo>
                    <a:pt x="634" y="72"/>
                  </a:lnTo>
                  <a:lnTo>
                    <a:pt x="637" y="72"/>
                  </a:lnTo>
                  <a:lnTo>
                    <a:pt x="640" y="72"/>
                  </a:lnTo>
                  <a:lnTo>
                    <a:pt x="642" y="72"/>
                  </a:lnTo>
                  <a:lnTo>
                    <a:pt x="645" y="72"/>
                  </a:lnTo>
                  <a:lnTo>
                    <a:pt x="647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5" y="72"/>
                  </a:lnTo>
                  <a:lnTo>
                    <a:pt x="658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5" y="75"/>
                  </a:lnTo>
                  <a:lnTo>
                    <a:pt x="668" y="75"/>
                  </a:lnTo>
                  <a:lnTo>
                    <a:pt x="671" y="75"/>
                  </a:lnTo>
                  <a:lnTo>
                    <a:pt x="673" y="75"/>
                  </a:lnTo>
                  <a:lnTo>
                    <a:pt x="673" y="77"/>
                  </a:lnTo>
                  <a:lnTo>
                    <a:pt x="676" y="77"/>
                  </a:lnTo>
                  <a:lnTo>
                    <a:pt x="678" y="77"/>
                  </a:lnTo>
                  <a:lnTo>
                    <a:pt x="678" y="75"/>
                  </a:lnTo>
                  <a:lnTo>
                    <a:pt x="681" y="75"/>
                  </a:lnTo>
                  <a:lnTo>
                    <a:pt x="683" y="75"/>
                  </a:lnTo>
                  <a:lnTo>
                    <a:pt x="683" y="77"/>
                  </a:lnTo>
                  <a:lnTo>
                    <a:pt x="686" y="77"/>
                  </a:lnTo>
                  <a:lnTo>
                    <a:pt x="689" y="77"/>
                  </a:lnTo>
                  <a:lnTo>
                    <a:pt x="691" y="77"/>
                  </a:lnTo>
                  <a:lnTo>
                    <a:pt x="694" y="77"/>
                  </a:lnTo>
                  <a:lnTo>
                    <a:pt x="696" y="77"/>
                  </a:lnTo>
                  <a:lnTo>
                    <a:pt x="699" y="77"/>
                  </a:lnTo>
                  <a:lnTo>
                    <a:pt x="702" y="77"/>
                  </a:lnTo>
                  <a:lnTo>
                    <a:pt x="704" y="77"/>
                  </a:lnTo>
                  <a:lnTo>
                    <a:pt x="707" y="77"/>
                  </a:lnTo>
                  <a:lnTo>
                    <a:pt x="707" y="80"/>
                  </a:lnTo>
                  <a:lnTo>
                    <a:pt x="709" y="80"/>
                  </a:lnTo>
                  <a:lnTo>
                    <a:pt x="709" y="77"/>
                  </a:lnTo>
                  <a:lnTo>
                    <a:pt x="712" y="77"/>
                  </a:lnTo>
                  <a:lnTo>
                    <a:pt x="714" y="77"/>
                  </a:lnTo>
                  <a:lnTo>
                    <a:pt x="717" y="77"/>
                  </a:lnTo>
                  <a:lnTo>
                    <a:pt x="720" y="77"/>
                  </a:lnTo>
                  <a:lnTo>
                    <a:pt x="722" y="77"/>
                  </a:lnTo>
                  <a:lnTo>
                    <a:pt x="722" y="75"/>
                  </a:lnTo>
                  <a:lnTo>
                    <a:pt x="725" y="75"/>
                  </a:lnTo>
                  <a:lnTo>
                    <a:pt x="727" y="75"/>
                  </a:lnTo>
                  <a:lnTo>
                    <a:pt x="730" y="75"/>
                  </a:lnTo>
                  <a:lnTo>
                    <a:pt x="732" y="75"/>
                  </a:lnTo>
                  <a:lnTo>
                    <a:pt x="735" y="75"/>
                  </a:lnTo>
                  <a:lnTo>
                    <a:pt x="738" y="75"/>
                  </a:lnTo>
                  <a:lnTo>
                    <a:pt x="740" y="75"/>
                  </a:lnTo>
                  <a:lnTo>
                    <a:pt x="743" y="75"/>
                  </a:lnTo>
                  <a:lnTo>
                    <a:pt x="743" y="72"/>
                  </a:lnTo>
                  <a:lnTo>
                    <a:pt x="745" y="72"/>
                  </a:lnTo>
                  <a:lnTo>
                    <a:pt x="748" y="72"/>
                  </a:lnTo>
                  <a:lnTo>
                    <a:pt x="751" y="69"/>
                  </a:lnTo>
                  <a:lnTo>
                    <a:pt x="753" y="69"/>
                  </a:lnTo>
                  <a:lnTo>
                    <a:pt x="756" y="69"/>
                  </a:lnTo>
                  <a:lnTo>
                    <a:pt x="758" y="69"/>
                  </a:lnTo>
                  <a:lnTo>
                    <a:pt x="758" y="67"/>
                  </a:lnTo>
                  <a:lnTo>
                    <a:pt x="761" y="67"/>
                  </a:lnTo>
                  <a:lnTo>
                    <a:pt x="761" y="64"/>
                  </a:lnTo>
                  <a:lnTo>
                    <a:pt x="763" y="64"/>
                  </a:lnTo>
                  <a:lnTo>
                    <a:pt x="763" y="62"/>
                  </a:lnTo>
                  <a:lnTo>
                    <a:pt x="766" y="62"/>
                  </a:lnTo>
                  <a:lnTo>
                    <a:pt x="769" y="62"/>
                  </a:lnTo>
                  <a:lnTo>
                    <a:pt x="769" y="59"/>
                  </a:lnTo>
                  <a:lnTo>
                    <a:pt x="771" y="59"/>
                  </a:lnTo>
                  <a:lnTo>
                    <a:pt x="771" y="56"/>
                  </a:lnTo>
                  <a:lnTo>
                    <a:pt x="774" y="56"/>
                  </a:lnTo>
                  <a:lnTo>
                    <a:pt x="774" y="54"/>
                  </a:lnTo>
                  <a:lnTo>
                    <a:pt x="776" y="54"/>
                  </a:lnTo>
                  <a:lnTo>
                    <a:pt x="776" y="51"/>
                  </a:lnTo>
                  <a:lnTo>
                    <a:pt x="779" y="51"/>
                  </a:lnTo>
                  <a:lnTo>
                    <a:pt x="779" y="49"/>
                  </a:lnTo>
                  <a:lnTo>
                    <a:pt x="781" y="49"/>
                  </a:lnTo>
                  <a:lnTo>
                    <a:pt x="781" y="46"/>
                  </a:lnTo>
                  <a:lnTo>
                    <a:pt x="784" y="46"/>
                  </a:lnTo>
                  <a:lnTo>
                    <a:pt x="784" y="44"/>
                  </a:lnTo>
                  <a:lnTo>
                    <a:pt x="787" y="44"/>
                  </a:lnTo>
                  <a:lnTo>
                    <a:pt x="787" y="41"/>
                  </a:lnTo>
                  <a:lnTo>
                    <a:pt x="789" y="41"/>
                  </a:lnTo>
                  <a:lnTo>
                    <a:pt x="789" y="38"/>
                  </a:lnTo>
                  <a:lnTo>
                    <a:pt x="792" y="38"/>
                  </a:lnTo>
                  <a:lnTo>
                    <a:pt x="792" y="36"/>
                  </a:lnTo>
                  <a:lnTo>
                    <a:pt x="794" y="36"/>
                  </a:lnTo>
                  <a:lnTo>
                    <a:pt x="797" y="36"/>
                  </a:lnTo>
                  <a:lnTo>
                    <a:pt x="797" y="33"/>
                  </a:lnTo>
                  <a:lnTo>
                    <a:pt x="800" y="33"/>
                  </a:lnTo>
                  <a:lnTo>
                    <a:pt x="802" y="33"/>
                  </a:lnTo>
                  <a:lnTo>
                    <a:pt x="802" y="31"/>
                  </a:lnTo>
                  <a:lnTo>
                    <a:pt x="805" y="31"/>
                  </a:lnTo>
                  <a:lnTo>
                    <a:pt x="805" y="28"/>
                  </a:lnTo>
                  <a:lnTo>
                    <a:pt x="807" y="28"/>
                  </a:lnTo>
                  <a:lnTo>
                    <a:pt x="810" y="28"/>
                  </a:lnTo>
                  <a:lnTo>
                    <a:pt x="810" y="26"/>
                  </a:lnTo>
                  <a:lnTo>
                    <a:pt x="810" y="23"/>
                  </a:lnTo>
                  <a:lnTo>
                    <a:pt x="812" y="23"/>
                  </a:lnTo>
                  <a:lnTo>
                    <a:pt x="815" y="23"/>
                  </a:lnTo>
                  <a:lnTo>
                    <a:pt x="815" y="20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3" y="23"/>
                  </a:lnTo>
                  <a:lnTo>
                    <a:pt x="823" y="26"/>
                  </a:lnTo>
                  <a:lnTo>
                    <a:pt x="825" y="26"/>
                  </a:lnTo>
                  <a:lnTo>
                    <a:pt x="828" y="26"/>
                  </a:lnTo>
                  <a:lnTo>
                    <a:pt x="830" y="26"/>
                  </a:lnTo>
                  <a:lnTo>
                    <a:pt x="833" y="26"/>
                  </a:lnTo>
                  <a:lnTo>
                    <a:pt x="833" y="23"/>
                  </a:lnTo>
                  <a:lnTo>
                    <a:pt x="836" y="23"/>
                  </a:lnTo>
                  <a:lnTo>
                    <a:pt x="838" y="23"/>
                  </a:lnTo>
                  <a:lnTo>
                    <a:pt x="841" y="23"/>
                  </a:lnTo>
                  <a:lnTo>
                    <a:pt x="843" y="23"/>
                  </a:lnTo>
                  <a:lnTo>
                    <a:pt x="843" y="26"/>
                  </a:lnTo>
                  <a:lnTo>
                    <a:pt x="846" y="26"/>
                  </a:lnTo>
                  <a:lnTo>
                    <a:pt x="846" y="28"/>
                  </a:lnTo>
                  <a:lnTo>
                    <a:pt x="849" y="28"/>
                  </a:lnTo>
                  <a:lnTo>
                    <a:pt x="849" y="31"/>
                  </a:lnTo>
                  <a:lnTo>
                    <a:pt x="851" y="31"/>
                  </a:lnTo>
                  <a:lnTo>
                    <a:pt x="851" y="33"/>
                  </a:lnTo>
                  <a:lnTo>
                    <a:pt x="854" y="33"/>
                  </a:lnTo>
                  <a:lnTo>
                    <a:pt x="854" y="36"/>
                  </a:lnTo>
                  <a:lnTo>
                    <a:pt x="854" y="38"/>
                  </a:lnTo>
                  <a:lnTo>
                    <a:pt x="856" y="38"/>
                  </a:lnTo>
                  <a:lnTo>
                    <a:pt x="856" y="41"/>
                  </a:lnTo>
                  <a:lnTo>
                    <a:pt x="856" y="44"/>
                  </a:lnTo>
                  <a:lnTo>
                    <a:pt x="856" y="46"/>
                  </a:lnTo>
                  <a:lnTo>
                    <a:pt x="859" y="46"/>
                  </a:lnTo>
                  <a:lnTo>
                    <a:pt x="859" y="49"/>
                  </a:lnTo>
                  <a:lnTo>
                    <a:pt x="861" y="49"/>
                  </a:lnTo>
                  <a:lnTo>
                    <a:pt x="861" y="51"/>
                  </a:lnTo>
                  <a:lnTo>
                    <a:pt x="864" y="54"/>
                  </a:lnTo>
                  <a:lnTo>
                    <a:pt x="864" y="56"/>
                  </a:lnTo>
                  <a:lnTo>
                    <a:pt x="867" y="56"/>
                  </a:lnTo>
                  <a:lnTo>
                    <a:pt x="869" y="56"/>
                  </a:lnTo>
                  <a:lnTo>
                    <a:pt x="869" y="59"/>
                  </a:lnTo>
                  <a:lnTo>
                    <a:pt x="872" y="59"/>
                  </a:lnTo>
                  <a:lnTo>
                    <a:pt x="872" y="62"/>
                  </a:lnTo>
                  <a:lnTo>
                    <a:pt x="874" y="62"/>
                  </a:lnTo>
                  <a:lnTo>
                    <a:pt x="874" y="64"/>
                  </a:lnTo>
                  <a:lnTo>
                    <a:pt x="877" y="67"/>
                  </a:lnTo>
                  <a:lnTo>
                    <a:pt x="877" y="69"/>
                  </a:lnTo>
                  <a:lnTo>
                    <a:pt x="879" y="69"/>
                  </a:lnTo>
                  <a:lnTo>
                    <a:pt x="879" y="72"/>
                  </a:lnTo>
                  <a:lnTo>
                    <a:pt x="882" y="72"/>
                  </a:lnTo>
                  <a:lnTo>
                    <a:pt x="882" y="75"/>
                  </a:lnTo>
                  <a:lnTo>
                    <a:pt x="882" y="77"/>
                  </a:lnTo>
                  <a:lnTo>
                    <a:pt x="885" y="77"/>
                  </a:lnTo>
                  <a:lnTo>
                    <a:pt x="885" y="80"/>
                  </a:lnTo>
                  <a:lnTo>
                    <a:pt x="887" y="80"/>
                  </a:lnTo>
                  <a:lnTo>
                    <a:pt x="887" y="82"/>
                  </a:lnTo>
                  <a:lnTo>
                    <a:pt x="890" y="82"/>
                  </a:lnTo>
                  <a:lnTo>
                    <a:pt x="892" y="82"/>
                  </a:lnTo>
                  <a:lnTo>
                    <a:pt x="892" y="85"/>
                  </a:lnTo>
                  <a:lnTo>
                    <a:pt x="895" y="85"/>
                  </a:lnTo>
                  <a:lnTo>
                    <a:pt x="895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900" y="90"/>
                  </a:lnTo>
                  <a:lnTo>
                    <a:pt x="900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8" y="95"/>
                  </a:lnTo>
                  <a:lnTo>
                    <a:pt x="908" y="98"/>
                  </a:lnTo>
                  <a:lnTo>
                    <a:pt x="908" y="95"/>
                  </a:lnTo>
                  <a:lnTo>
                    <a:pt x="910" y="95"/>
                  </a:lnTo>
                  <a:lnTo>
                    <a:pt x="913" y="95"/>
                  </a:lnTo>
                  <a:lnTo>
                    <a:pt x="913" y="98"/>
                  </a:lnTo>
                  <a:lnTo>
                    <a:pt x="916" y="98"/>
                  </a:lnTo>
                  <a:lnTo>
                    <a:pt x="918" y="98"/>
                  </a:lnTo>
                  <a:lnTo>
                    <a:pt x="918" y="95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3" y="98"/>
                  </a:lnTo>
                  <a:lnTo>
                    <a:pt x="926" y="100"/>
                  </a:lnTo>
                  <a:lnTo>
                    <a:pt x="923" y="100"/>
                  </a:lnTo>
                  <a:lnTo>
                    <a:pt x="926" y="100"/>
                  </a:lnTo>
                  <a:lnTo>
                    <a:pt x="928" y="100"/>
                  </a:lnTo>
                  <a:lnTo>
                    <a:pt x="928" y="103"/>
                  </a:lnTo>
                  <a:lnTo>
                    <a:pt x="931" y="103"/>
                  </a:lnTo>
                  <a:lnTo>
                    <a:pt x="934" y="103"/>
                  </a:lnTo>
                  <a:lnTo>
                    <a:pt x="936" y="103"/>
                  </a:lnTo>
                  <a:lnTo>
                    <a:pt x="936" y="105"/>
                  </a:lnTo>
                  <a:lnTo>
                    <a:pt x="939" y="105"/>
                  </a:lnTo>
                  <a:lnTo>
                    <a:pt x="941" y="105"/>
                  </a:lnTo>
                  <a:lnTo>
                    <a:pt x="941" y="108"/>
                  </a:lnTo>
                  <a:lnTo>
                    <a:pt x="944" y="108"/>
                  </a:lnTo>
                  <a:lnTo>
                    <a:pt x="944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2" y="108"/>
                  </a:lnTo>
                  <a:lnTo>
                    <a:pt x="954" y="108"/>
                  </a:lnTo>
                  <a:lnTo>
                    <a:pt x="954" y="105"/>
                  </a:lnTo>
                  <a:lnTo>
                    <a:pt x="957" y="105"/>
                  </a:lnTo>
                  <a:lnTo>
                    <a:pt x="959" y="105"/>
                  </a:lnTo>
                  <a:lnTo>
                    <a:pt x="959" y="108"/>
                  </a:lnTo>
                  <a:lnTo>
                    <a:pt x="962" y="108"/>
                  </a:lnTo>
                  <a:lnTo>
                    <a:pt x="962" y="105"/>
                  </a:lnTo>
                  <a:lnTo>
                    <a:pt x="965" y="105"/>
                  </a:lnTo>
                  <a:lnTo>
                    <a:pt x="965" y="108"/>
                  </a:lnTo>
                  <a:lnTo>
                    <a:pt x="967" y="108"/>
                  </a:lnTo>
                  <a:lnTo>
                    <a:pt x="967" y="111"/>
                  </a:lnTo>
                  <a:lnTo>
                    <a:pt x="970" y="111"/>
                  </a:lnTo>
                  <a:lnTo>
                    <a:pt x="972" y="111"/>
                  </a:lnTo>
                  <a:lnTo>
                    <a:pt x="975" y="111"/>
                  </a:lnTo>
                  <a:lnTo>
                    <a:pt x="977" y="111"/>
                  </a:lnTo>
                  <a:lnTo>
                    <a:pt x="977" y="113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3" y="111"/>
                  </a:lnTo>
                  <a:lnTo>
                    <a:pt x="985" y="111"/>
                  </a:lnTo>
                  <a:lnTo>
                    <a:pt x="988" y="111"/>
                  </a:lnTo>
                  <a:lnTo>
                    <a:pt x="990" y="111"/>
                  </a:lnTo>
                  <a:lnTo>
                    <a:pt x="993" y="111"/>
                  </a:lnTo>
                  <a:lnTo>
                    <a:pt x="993" y="113"/>
                  </a:lnTo>
                  <a:lnTo>
                    <a:pt x="996" y="113"/>
                  </a:lnTo>
                  <a:lnTo>
                    <a:pt x="998" y="113"/>
                  </a:lnTo>
                  <a:lnTo>
                    <a:pt x="1001" y="113"/>
                  </a:lnTo>
                  <a:lnTo>
                    <a:pt x="1003" y="113"/>
                  </a:lnTo>
                  <a:lnTo>
                    <a:pt x="1006" y="113"/>
                  </a:lnTo>
                  <a:lnTo>
                    <a:pt x="1006" y="116"/>
                  </a:lnTo>
                  <a:lnTo>
                    <a:pt x="1008" y="116"/>
                  </a:lnTo>
                  <a:lnTo>
                    <a:pt x="1011" y="116"/>
                  </a:lnTo>
                  <a:lnTo>
                    <a:pt x="1011" y="118"/>
                  </a:lnTo>
                  <a:lnTo>
                    <a:pt x="1014" y="118"/>
                  </a:lnTo>
                  <a:lnTo>
                    <a:pt x="1014" y="121"/>
                  </a:lnTo>
                  <a:lnTo>
                    <a:pt x="1014" y="123"/>
                  </a:lnTo>
                  <a:lnTo>
                    <a:pt x="1016" y="123"/>
                  </a:lnTo>
                  <a:lnTo>
                    <a:pt x="1016" y="126"/>
                  </a:lnTo>
                  <a:lnTo>
                    <a:pt x="1016" y="129"/>
                  </a:lnTo>
                  <a:lnTo>
                    <a:pt x="1016" y="131"/>
                  </a:lnTo>
                  <a:lnTo>
                    <a:pt x="1016" y="134"/>
                  </a:lnTo>
                  <a:lnTo>
                    <a:pt x="1016" y="136"/>
                  </a:lnTo>
                  <a:lnTo>
                    <a:pt x="1016" y="139"/>
                  </a:lnTo>
                  <a:lnTo>
                    <a:pt x="1016" y="142"/>
                  </a:lnTo>
                  <a:lnTo>
                    <a:pt x="1016" y="144"/>
                  </a:lnTo>
                  <a:lnTo>
                    <a:pt x="1016" y="147"/>
                  </a:lnTo>
                  <a:lnTo>
                    <a:pt x="1016" y="149"/>
                  </a:lnTo>
                  <a:lnTo>
                    <a:pt x="1019" y="149"/>
                  </a:lnTo>
                  <a:lnTo>
                    <a:pt x="1019" y="152"/>
                  </a:lnTo>
                  <a:lnTo>
                    <a:pt x="1019" y="154"/>
                  </a:lnTo>
                  <a:lnTo>
                    <a:pt x="1019" y="157"/>
                  </a:lnTo>
                  <a:lnTo>
                    <a:pt x="1021" y="160"/>
                  </a:lnTo>
                  <a:lnTo>
                    <a:pt x="1021" y="162"/>
                  </a:lnTo>
                  <a:lnTo>
                    <a:pt x="1021" y="165"/>
                  </a:lnTo>
                  <a:lnTo>
                    <a:pt x="1021" y="167"/>
                  </a:lnTo>
                  <a:lnTo>
                    <a:pt x="1021" y="170"/>
                  </a:lnTo>
                  <a:lnTo>
                    <a:pt x="1021" y="172"/>
                  </a:lnTo>
                  <a:lnTo>
                    <a:pt x="1021" y="175"/>
                  </a:lnTo>
                  <a:lnTo>
                    <a:pt x="1021" y="178"/>
                  </a:lnTo>
                  <a:lnTo>
                    <a:pt x="1019" y="178"/>
                  </a:lnTo>
                  <a:lnTo>
                    <a:pt x="1019" y="180"/>
                  </a:lnTo>
                  <a:lnTo>
                    <a:pt x="1021" y="180"/>
                  </a:lnTo>
                  <a:lnTo>
                    <a:pt x="1019" y="180"/>
                  </a:lnTo>
                  <a:lnTo>
                    <a:pt x="1019" y="183"/>
                  </a:lnTo>
                  <a:lnTo>
                    <a:pt x="1019" y="185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4" y="188"/>
                  </a:lnTo>
                  <a:lnTo>
                    <a:pt x="1014" y="191"/>
                  </a:lnTo>
                  <a:lnTo>
                    <a:pt x="1011" y="191"/>
                  </a:lnTo>
                  <a:lnTo>
                    <a:pt x="1008" y="191"/>
                  </a:lnTo>
                  <a:lnTo>
                    <a:pt x="1008" y="193"/>
                  </a:lnTo>
                  <a:lnTo>
                    <a:pt x="1006" y="193"/>
                  </a:lnTo>
                  <a:lnTo>
                    <a:pt x="1003" y="193"/>
                  </a:lnTo>
                  <a:lnTo>
                    <a:pt x="1001" y="193"/>
                  </a:lnTo>
                  <a:lnTo>
                    <a:pt x="998" y="193"/>
                  </a:lnTo>
                  <a:lnTo>
                    <a:pt x="998" y="196"/>
                  </a:lnTo>
                  <a:lnTo>
                    <a:pt x="996" y="196"/>
                  </a:lnTo>
                  <a:lnTo>
                    <a:pt x="993" y="196"/>
                  </a:lnTo>
                  <a:lnTo>
                    <a:pt x="990" y="196"/>
                  </a:lnTo>
                  <a:lnTo>
                    <a:pt x="988" y="196"/>
                  </a:lnTo>
                  <a:lnTo>
                    <a:pt x="985" y="196"/>
                  </a:lnTo>
                  <a:lnTo>
                    <a:pt x="983" y="196"/>
                  </a:lnTo>
                  <a:lnTo>
                    <a:pt x="983" y="198"/>
                  </a:lnTo>
                  <a:lnTo>
                    <a:pt x="980" y="198"/>
                  </a:lnTo>
                  <a:lnTo>
                    <a:pt x="980" y="201"/>
                  </a:lnTo>
                  <a:lnTo>
                    <a:pt x="980" y="198"/>
                  </a:lnTo>
                  <a:lnTo>
                    <a:pt x="977" y="198"/>
                  </a:lnTo>
                  <a:lnTo>
                    <a:pt x="977" y="201"/>
                  </a:lnTo>
                  <a:lnTo>
                    <a:pt x="975" y="201"/>
                  </a:lnTo>
                  <a:lnTo>
                    <a:pt x="975" y="203"/>
                  </a:lnTo>
                  <a:lnTo>
                    <a:pt x="972" y="203"/>
                  </a:lnTo>
                  <a:lnTo>
                    <a:pt x="972" y="206"/>
                  </a:lnTo>
                  <a:lnTo>
                    <a:pt x="970" y="206"/>
                  </a:lnTo>
                  <a:lnTo>
                    <a:pt x="970" y="209"/>
                  </a:lnTo>
                  <a:lnTo>
                    <a:pt x="970" y="211"/>
                  </a:lnTo>
                  <a:lnTo>
                    <a:pt x="967" y="211"/>
                  </a:lnTo>
                  <a:lnTo>
                    <a:pt x="967" y="214"/>
                  </a:lnTo>
                  <a:lnTo>
                    <a:pt x="967" y="216"/>
                  </a:lnTo>
                  <a:lnTo>
                    <a:pt x="965" y="216"/>
                  </a:lnTo>
                  <a:lnTo>
                    <a:pt x="965" y="219"/>
                  </a:lnTo>
                  <a:lnTo>
                    <a:pt x="965" y="221"/>
                  </a:lnTo>
                  <a:lnTo>
                    <a:pt x="965" y="224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5" y="227"/>
                  </a:lnTo>
                  <a:lnTo>
                    <a:pt x="962" y="227"/>
                  </a:lnTo>
                  <a:lnTo>
                    <a:pt x="962" y="229"/>
                  </a:lnTo>
                  <a:lnTo>
                    <a:pt x="959" y="229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7" y="234"/>
                  </a:lnTo>
                  <a:lnTo>
                    <a:pt x="954" y="234"/>
                  </a:lnTo>
                  <a:lnTo>
                    <a:pt x="952" y="234"/>
                  </a:lnTo>
                  <a:lnTo>
                    <a:pt x="952" y="237"/>
                  </a:lnTo>
                  <a:lnTo>
                    <a:pt x="949" y="237"/>
                  </a:lnTo>
                  <a:lnTo>
                    <a:pt x="949" y="240"/>
                  </a:lnTo>
                  <a:lnTo>
                    <a:pt x="949" y="242"/>
                  </a:lnTo>
                  <a:lnTo>
                    <a:pt x="947" y="242"/>
                  </a:lnTo>
                  <a:lnTo>
                    <a:pt x="947" y="245"/>
                  </a:lnTo>
                  <a:lnTo>
                    <a:pt x="944" y="245"/>
                  </a:lnTo>
                  <a:lnTo>
                    <a:pt x="941" y="245"/>
                  </a:lnTo>
                  <a:lnTo>
                    <a:pt x="941" y="247"/>
                  </a:lnTo>
                  <a:lnTo>
                    <a:pt x="939" y="247"/>
                  </a:lnTo>
                  <a:lnTo>
                    <a:pt x="939" y="250"/>
                  </a:lnTo>
                  <a:lnTo>
                    <a:pt x="936" y="250"/>
                  </a:lnTo>
                  <a:lnTo>
                    <a:pt x="936" y="252"/>
                  </a:lnTo>
                  <a:lnTo>
                    <a:pt x="934" y="252"/>
                  </a:lnTo>
                  <a:lnTo>
                    <a:pt x="931" y="255"/>
                  </a:lnTo>
                  <a:lnTo>
                    <a:pt x="928" y="255"/>
                  </a:lnTo>
                  <a:lnTo>
                    <a:pt x="926" y="258"/>
                  </a:lnTo>
                  <a:lnTo>
                    <a:pt x="923" y="258"/>
                  </a:lnTo>
                  <a:lnTo>
                    <a:pt x="921" y="258"/>
                  </a:lnTo>
                  <a:lnTo>
                    <a:pt x="918" y="258"/>
                  </a:lnTo>
                  <a:lnTo>
                    <a:pt x="918" y="260"/>
                  </a:lnTo>
                  <a:lnTo>
                    <a:pt x="916" y="260"/>
                  </a:lnTo>
                  <a:lnTo>
                    <a:pt x="913" y="260"/>
                  </a:lnTo>
                  <a:lnTo>
                    <a:pt x="910" y="260"/>
                  </a:lnTo>
                  <a:lnTo>
                    <a:pt x="910" y="263"/>
                  </a:lnTo>
                  <a:lnTo>
                    <a:pt x="908" y="263"/>
                  </a:lnTo>
                  <a:lnTo>
                    <a:pt x="905" y="263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0" y="265"/>
                  </a:lnTo>
                  <a:lnTo>
                    <a:pt x="898" y="268"/>
                  </a:lnTo>
                  <a:lnTo>
                    <a:pt x="898" y="270"/>
                  </a:lnTo>
                  <a:lnTo>
                    <a:pt x="895" y="273"/>
                  </a:lnTo>
                  <a:lnTo>
                    <a:pt x="895" y="276"/>
                  </a:lnTo>
                  <a:lnTo>
                    <a:pt x="892" y="278"/>
                  </a:lnTo>
                  <a:lnTo>
                    <a:pt x="892" y="281"/>
                  </a:lnTo>
                  <a:lnTo>
                    <a:pt x="890" y="281"/>
                  </a:lnTo>
                  <a:lnTo>
                    <a:pt x="890" y="283"/>
                  </a:lnTo>
                  <a:lnTo>
                    <a:pt x="887" y="283"/>
                  </a:lnTo>
                  <a:lnTo>
                    <a:pt x="887" y="286"/>
                  </a:lnTo>
                  <a:lnTo>
                    <a:pt x="885" y="286"/>
                  </a:lnTo>
                  <a:lnTo>
                    <a:pt x="882" y="286"/>
                  </a:lnTo>
                  <a:lnTo>
                    <a:pt x="882" y="289"/>
                  </a:lnTo>
                  <a:lnTo>
                    <a:pt x="879" y="289"/>
                  </a:lnTo>
                  <a:lnTo>
                    <a:pt x="877" y="289"/>
                  </a:lnTo>
                  <a:lnTo>
                    <a:pt x="877" y="291"/>
                  </a:lnTo>
                  <a:lnTo>
                    <a:pt x="874" y="291"/>
                  </a:lnTo>
                  <a:lnTo>
                    <a:pt x="874" y="294"/>
                  </a:lnTo>
                  <a:lnTo>
                    <a:pt x="872" y="294"/>
                  </a:lnTo>
                  <a:lnTo>
                    <a:pt x="872" y="296"/>
                  </a:lnTo>
                  <a:lnTo>
                    <a:pt x="869" y="296"/>
                  </a:lnTo>
                  <a:lnTo>
                    <a:pt x="869" y="299"/>
                  </a:lnTo>
                  <a:lnTo>
                    <a:pt x="867" y="299"/>
                  </a:lnTo>
                  <a:lnTo>
                    <a:pt x="867" y="301"/>
                  </a:lnTo>
                  <a:lnTo>
                    <a:pt x="867" y="304"/>
                  </a:lnTo>
                  <a:lnTo>
                    <a:pt x="864" y="304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4" y="312"/>
                  </a:lnTo>
                  <a:lnTo>
                    <a:pt x="864" y="314"/>
                  </a:lnTo>
                  <a:lnTo>
                    <a:pt x="861" y="314"/>
                  </a:lnTo>
                  <a:lnTo>
                    <a:pt x="861" y="317"/>
                  </a:lnTo>
                  <a:lnTo>
                    <a:pt x="859" y="317"/>
                  </a:lnTo>
                  <a:lnTo>
                    <a:pt x="859" y="319"/>
                  </a:lnTo>
                  <a:lnTo>
                    <a:pt x="856" y="319"/>
                  </a:lnTo>
                  <a:lnTo>
                    <a:pt x="856" y="322"/>
                  </a:lnTo>
                  <a:lnTo>
                    <a:pt x="854" y="322"/>
                  </a:lnTo>
                  <a:lnTo>
                    <a:pt x="851" y="325"/>
                  </a:lnTo>
                  <a:lnTo>
                    <a:pt x="849" y="325"/>
                  </a:lnTo>
                  <a:lnTo>
                    <a:pt x="849" y="327"/>
                  </a:lnTo>
                  <a:lnTo>
                    <a:pt x="846" y="330"/>
                  </a:lnTo>
                  <a:lnTo>
                    <a:pt x="843" y="332"/>
                  </a:lnTo>
                  <a:lnTo>
                    <a:pt x="841" y="332"/>
                  </a:lnTo>
                  <a:lnTo>
                    <a:pt x="841" y="335"/>
                  </a:lnTo>
                  <a:lnTo>
                    <a:pt x="838" y="335"/>
                  </a:lnTo>
                  <a:lnTo>
                    <a:pt x="838" y="337"/>
                  </a:lnTo>
                  <a:lnTo>
                    <a:pt x="836" y="337"/>
                  </a:lnTo>
                  <a:lnTo>
                    <a:pt x="833" y="340"/>
                  </a:lnTo>
                  <a:lnTo>
                    <a:pt x="830" y="340"/>
                  </a:lnTo>
                  <a:lnTo>
                    <a:pt x="830" y="343"/>
                  </a:lnTo>
                  <a:lnTo>
                    <a:pt x="828" y="343"/>
                  </a:lnTo>
                  <a:lnTo>
                    <a:pt x="825" y="345"/>
                  </a:lnTo>
                  <a:lnTo>
                    <a:pt x="823" y="345"/>
                  </a:lnTo>
                  <a:lnTo>
                    <a:pt x="823" y="348"/>
                  </a:lnTo>
                  <a:lnTo>
                    <a:pt x="820" y="348"/>
                  </a:lnTo>
                  <a:lnTo>
                    <a:pt x="820" y="350"/>
                  </a:lnTo>
                  <a:lnTo>
                    <a:pt x="818" y="350"/>
                  </a:lnTo>
                  <a:lnTo>
                    <a:pt x="815" y="350"/>
                  </a:lnTo>
                  <a:lnTo>
                    <a:pt x="815" y="353"/>
                  </a:lnTo>
                  <a:lnTo>
                    <a:pt x="812" y="353"/>
                  </a:lnTo>
                  <a:lnTo>
                    <a:pt x="810" y="353"/>
                  </a:lnTo>
                  <a:lnTo>
                    <a:pt x="807" y="353"/>
                  </a:lnTo>
                  <a:lnTo>
                    <a:pt x="807" y="356"/>
                  </a:lnTo>
                  <a:lnTo>
                    <a:pt x="805" y="356"/>
                  </a:lnTo>
                  <a:lnTo>
                    <a:pt x="802" y="356"/>
                  </a:lnTo>
                  <a:lnTo>
                    <a:pt x="802" y="358"/>
                  </a:lnTo>
                  <a:lnTo>
                    <a:pt x="800" y="358"/>
                  </a:lnTo>
                  <a:lnTo>
                    <a:pt x="800" y="361"/>
                  </a:lnTo>
                  <a:lnTo>
                    <a:pt x="797" y="361"/>
                  </a:lnTo>
                  <a:lnTo>
                    <a:pt x="797" y="363"/>
                  </a:lnTo>
                  <a:lnTo>
                    <a:pt x="794" y="366"/>
                  </a:lnTo>
                  <a:lnTo>
                    <a:pt x="794" y="368"/>
                  </a:lnTo>
                  <a:lnTo>
                    <a:pt x="792" y="368"/>
                  </a:lnTo>
                  <a:lnTo>
                    <a:pt x="789" y="368"/>
                  </a:lnTo>
                  <a:lnTo>
                    <a:pt x="787" y="368"/>
                  </a:lnTo>
                  <a:lnTo>
                    <a:pt x="787" y="371"/>
                  </a:lnTo>
                  <a:lnTo>
                    <a:pt x="784" y="371"/>
                  </a:lnTo>
                  <a:lnTo>
                    <a:pt x="784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6" y="371"/>
                  </a:lnTo>
                  <a:lnTo>
                    <a:pt x="776" y="374"/>
                  </a:lnTo>
                  <a:lnTo>
                    <a:pt x="776" y="376"/>
                  </a:lnTo>
                  <a:lnTo>
                    <a:pt x="774" y="376"/>
                  </a:lnTo>
                  <a:lnTo>
                    <a:pt x="774" y="379"/>
                  </a:lnTo>
                  <a:lnTo>
                    <a:pt x="771" y="379"/>
                  </a:lnTo>
                  <a:lnTo>
                    <a:pt x="769" y="381"/>
                  </a:lnTo>
                  <a:lnTo>
                    <a:pt x="766" y="381"/>
                  </a:lnTo>
                  <a:lnTo>
                    <a:pt x="763" y="384"/>
                  </a:lnTo>
                  <a:lnTo>
                    <a:pt x="761" y="384"/>
                  </a:lnTo>
                  <a:lnTo>
                    <a:pt x="758" y="384"/>
                  </a:lnTo>
                  <a:lnTo>
                    <a:pt x="758" y="386"/>
                  </a:lnTo>
                  <a:lnTo>
                    <a:pt x="756" y="386"/>
                  </a:lnTo>
                  <a:lnTo>
                    <a:pt x="756" y="389"/>
                  </a:lnTo>
                  <a:lnTo>
                    <a:pt x="753" y="389"/>
                  </a:lnTo>
                  <a:lnTo>
                    <a:pt x="753" y="392"/>
                  </a:lnTo>
                  <a:lnTo>
                    <a:pt x="751" y="392"/>
                  </a:lnTo>
                  <a:lnTo>
                    <a:pt x="748" y="394"/>
                  </a:lnTo>
                  <a:lnTo>
                    <a:pt x="745" y="397"/>
                  </a:lnTo>
                  <a:lnTo>
                    <a:pt x="743" y="397"/>
                  </a:lnTo>
                  <a:lnTo>
                    <a:pt x="740" y="397"/>
                  </a:lnTo>
                  <a:lnTo>
                    <a:pt x="738" y="397"/>
                  </a:lnTo>
                  <a:lnTo>
                    <a:pt x="738" y="399"/>
                  </a:lnTo>
                  <a:lnTo>
                    <a:pt x="735" y="399"/>
                  </a:lnTo>
                  <a:lnTo>
                    <a:pt x="732" y="402"/>
                  </a:lnTo>
                  <a:lnTo>
                    <a:pt x="732" y="405"/>
                  </a:lnTo>
                  <a:lnTo>
                    <a:pt x="730" y="405"/>
                  </a:lnTo>
                  <a:lnTo>
                    <a:pt x="730" y="407"/>
                  </a:lnTo>
                  <a:lnTo>
                    <a:pt x="730" y="410"/>
                  </a:lnTo>
                  <a:lnTo>
                    <a:pt x="727" y="410"/>
                  </a:lnTo>
                  <a:lnTo>
                    <a:pt x="725" y="412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17" y="415"/>
                  </a:lnTo>
                  <a:lnTo>
                    <a:pt x="714" y="417"/>
                  </a:lnTo>
                  <a:lnTo>
                    <a:pt x="712" y="417"/>
                  </a:lnTo>
                  <a:lnTo>
                    <a:pt x="712" y="420"/>
                  </a:lnTo>
                  <a:lnTo>
                    <a:pt x="709" y="420"/>
                  </a:lnTo>
                  <a:lnTo>
                    <a:pt x="707" y="423"/>
                  </a:lnTo>
                  <a:lnTo>
                    <a:pt x="704" y="423"/>
                  </a:lnTo>
                  <a:lnTo>
                    <a:pt x="704" y="425"/>
                  </a:lnTo>
                  <a:lnTo>
                    <a:pt x="702" y="425"/>
                  </a:lnTo>
                  <a:lnTo>
                    <a:pt x="702" y="428"/>
                  </a:lnTo>
                  <a:lnTo>
                    <a:pt x="699" y="428"/>
                  </a:lnTo>
                  <a:lnTo>
                    <a:pt x="696" y="428"/>
                  </a:lnTo>
                  <a:lnTo>
                    <a:pt x="696" y="430"/>
                  </a:lnTo>
                  <a:lnTo>
                    <a:pt x="694" y="433"/>
                  </a:lnTo>
                  <a:lnTo>
                    <a:pt x="691" y="433"/>
                  </a:lnTo>
                  <a:lnTo>
                    <a:pt x="691" y="435"/>
                  </a:lnTo>
                  <a:lnTo>
                    <a:pt x="691" y="438"/>
                  </a:lnTo>
                  <a:lnTo>
                    <a:pt x="689" y="438"/>
                  </a:lnTo>
                  <a:lnTo>
                    <a:pt x="689" y="441"/>
                  </a:lnTo>
                  <a:lnTo>
                    <a:pt x="686" y="441"/>
                  </a:lnTo>
                  <a:lnTo>
                    <a:pt x="686" y="443"/>
                  </a:lnTo>
                  <a:lnTo>
                    <a:pt x="683" y="446"/>
                  </a:lnTo>
                  <a:lnTo>
                    <a:pt x="683" y="448"/>
                  </a:lnTo>
                  <a:lnTo>
                    <a:pt x="681" y="448"/>
                  </a:lnTo>
                  <a:lnTo>
                    <a:pt x="681" y="451"/>
                  </a:lnTo>
                  <a:lnTo>
                    <a:pt x="678" y="451"/>
                  </a:lnTo>
                  <a:lnTo>
                    <a:pt x="676" y="454"/>
                  </a:lnTo>
                  <a:lnTo>
                    <a:pt x="673" y="454"/>
                  </a:lnTo>
                  <a:lnTo>
                    <a:pt x="673" y="456"/>
                  </a:lnTo>
                  <a:lnTo>
                    <a:pt x="671" y="456"/>
                  </a:lnTo>
                  <a:lnTo>
                    <a:pt x="671" y="459"/>
                  </a:lnTo>
                  <a:lnTo>
                    <a:pt x="668" y="459"/>
                  </a:lnTo>
                  <a:lnTo>
                    <a:pt x="668" y="461"/>
                  </a:lnTo>
                  <a:lnTo>
                    <a:pt x="665" y="461"/>
                  </a:lnTo>
                  <a:lnTo>
                    <a:pt x="665" y="464"/>
                  </a:lnTo>
                  <a:lnTo>
                    <a:pt x="663" y="464"/>
                  </a:lnTo>
                  <a:lnTo>
                    <a:pt x="660" y="464"/>
                  </a:lnTo>
                  <a:lnTo>
                    <a:pt x="658" y="466"/>
                  </a:lnTo>
                  <a:lnTo>
                    <a:pt x="658" y="469"/>
                  </a:lnTo>
                  <a:lnTo>
                    <a:pt x="655" y="472"/>
                  </a:lnTo>
                  <a:lnTo>
                    <a:pt x="655" y="474"/>
                  </a:lnTo>
                  <a:lnTo>
                    <a:pt x="653" y="474"/>
                  </a:lnTo>
                  <a:lnTo>
                    <a:pt x="653" y="477"/>
                  </a:lnTo>
                  <a:lnTo>
                    <a:pt x="650" y="479"/>
                  </a:lnTo>
                  <a:lnTo>
                    <a:pt x="647" y="482"/>
                  </a:lnTo>
                  <a:lnTo>
                    <a:pt x="645" y="484"/>
                  </a:lnTo>
                  <a:lnTo>
                    <a:pt x="642" y="487"/>
                  </a:lnTo>
                  <a:lnTo>
                    <a:pt x="640" y="487"/>
                  </a:lnTo>
                  <a:lnTo>
                    <a:pt x="640" y="490"/>
                  </a:lnTo>
                  <a:lnTo>
                    <a:pt x="637" y="492"/>
                  </a:lnTo>
                  <a:lnTo>
                    <a:pt x="634" y="492"/>
                  </a:lnTo>
                  <a:lnTo>
                    <a:pt x="634" y="495"/>
                  </a:lnTo>
                  <a:lnTo>
                    <a:pt x="632" y="497"/>
                  </a:lnTo>
                  <a:lnTo>
                    <a:pt x="629" y="497"/>
                  </a:lnTo>
                  <a:lnTo>
                    <a:pt x="629" y="500"/>
                  </a:lnTo>
                  <a:lnTo>
                    <a:pt x="627" y="503"/>
                  </a:lnTo>
                  <a:lnTo>
                    <a:pt x="627" y="505"/>
                  </a:lnTo>
                  <a:lnTo>
                    <a:pt x="624" y="505"/>
                  </a:lnTo>
                  <a:lnTo>
                    <a:pt x="624" y="508"/>
                  </a:lnTo>
                  <a:lnTo>
                    <a:pt x="624" y="510"/>
                  </a:lnTo>
                  <a:lnTo>
                    <a:pt x="622" y="510"/>
                  </a:lnTo>
                  <a:lnTo>
                    <a:pt x="622" y="513"/>
                  </a:lnTo>
                  <a:lnTo>
                    <a:pt x="619" y="513"/>
                  </a:lnTo>
                  <a:lnTo>
                    <a:pt x="616" y="513"/>
                  </a:lnTo>
                  <a:lnTo>
                    <a:pt x="616" y="515"/>
                  </a:lnTo>
                  <a:lnTo>
                    <a:pt x="616" y="518"/>
                  </a:lnTo>
                  <a:lnTo>
                    <a:pt x="614" y="518"/>
                  </a:lnTo>
                  <a:lnTo>
                    <a:pt x="614" y="521"/>
                  </a:lnTo>
                  <a:lnTo>
                    <a:pt x="611" y="523"/>
                  </a:lnTo>
                  <a:lnTo>
                    <a:pt x="609" y="526"/>
                  </a:lnTo>
                  <a:lnTo>
                    <a:pt x="609" y="528"/>
                  </a:lnTo>
                  <a:lnTo>
                    <a:pt x="606" y="531"/>
                  </a:lnTo>
                  <a:lnTo>
                    <a:pt x="604" y="533"/>
                  </a:lnTo>
                  <a:lnTo>
                    <a:pt x="604" y="536"/>
                  </a:lnTo>
                  <a:lnTo>
                    <a:pt x="601" y="539"/>
                  </a:lnTo>
                  <a:lnTo>
                    <a:pt x="598" y="541"/>
                  </a:lnTo>
                  <a:lnTo>
                    <a:pt x="598" y="544"/>
                  </a:lnTo>
                  <a:lnTo>
                    <a:pt x="596" y="544"/>
                  </a:lnTo>
                  <a:lnTo>
                    <a:pt x="596" y="546"/>
                  </a:lnTo>
                  <a:lnTo>
                    <a:pt x="593" y="546"/>
                  </a:lnTo>
                  <a:lnTo>
                    <a:pt x="593" y="549"/>
                  </a:lnTo>
                  <a:lnTo>
                    <a:pt x="591" y="549"/>
                  </a:lnTo>
                  <a:lnTo>
                    <a:pt x="588" y="551"/>
                  </a:lnTo>
                  <a:lnTo>
                    <a:pt x="585" y="551"/>
                  </a:lnTo>
                  <a:lnTo>
                    <a:pt x="583" y="554"/>
                  </a:lnTo>
                  <a:lnTo>
                    <a:pt x="580" y="557"/>
                  </a:lnTo>
                  <a:lnTo>
                    <a:pt x="578" y="559"/>
                  </a:lnTo>
                  <a:lnTo>
                    <a:pt x="575" y="562"/>
                  </a:lnTo>
                  <a:lnTo>
                    <a:pt x="573" y="562"/>
                  </a:lnTo>
                  <a:lnTo>
                    <a:pt x="573" y="564"/>
                  </a:lnTo>
                  <a:lnTo>
                    <a:pt x="570" y="564"/>
                  </a:lnTo>
                  <a:lnTo>
                    <a:pt x="567" y="567"/>
                  </a:lnTo>
                  <a:lnTo>
                    <a:pt x="565" y="570"/>
                  </a:lnTo>
                  <a:lnTo>
                    <a:pt x="562" y="572"/>
                  </a:lnTo>
                  <a:lnTo>
                    <a:pt x="560" y="575"/>
                  </a:lnTo>
                  <a:lnTo>
                    <a:pt x="557" y="577"/>
                  </a:lnTo>
                  <a:lnTo>
                    <a:pt x="555" y="580"/>
                  </a:lnTo>
                  <a:lnTo>
                    <a:pt x="555" y="582"/>
                  </a:lnTo>
                  <a:lnTo>
                    <a:pt x="552" y="582"/>
                  </a:lnTo>
                  <a:lnTo>
                    <a:pt x="552" y="585"/>
                  </a:lnTo>
                  <a:lnTo>
                    <a:pt x="552" y="588"/>
                  </a:lnTo>
                  <a:lnTo>
                    <a:pt x="549" y="590"/>
                  </a:lnTo>
                  <a:lnTo>
                    <a:pt x="549" y="593"/>
                  </a:lnTo>
                  <a:lnTo>
                    <a:pt x="547" y="593"/>
                  </a:lnTo>
                  <a:lnTo>
                    <a:pt x="547" y="595"/>
                  </a:lnTo>
                  <a:lnTo>
                    <a:pt x="547" y="598"/>
                  </a:lnTo>
                  <a:lnTo>
                    <a:pt x="544" y="598"/>
                  </a:lnTo>
                  <a:lnTo>
                    <a:pt x="544" y="600"/>
                  </a:lnTo>
                  <a:lnTo>
                    <a:pt x="544" y="603"/>
                  </a:lnTo>
                  <a:lnTo>
                    <a:pt x="542" y="603"/>
                  </a:lnTo>
                  <a:lnTo>
                    <a:pt x="542" y="606"/>
                  </a:lnTo>
                  <a:lnTo>
                    <a:pt x="539" y="606"/>
                  </a:lnTo>
                  <a:lnTo>
                    <a:pt x="539" y="608"/>
                  </a:lnTo>
                  <a:lnTo>
                    <a:pt x="536" y="608"/>
                  </a:lnTo>
                  <a:lnTo>
                    <a:pt x="536" y="611"/>
                  </a:lnTo>
                  <a:lnTo>
                    <a:pt x="534" y="611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6" y="611"/>
                  </a:lnTo>
                  <a:lnTo>
                    <a:pt x="524" y="611"/>
                  </a:lnTo>
                  <a:lnTo>
                    <a:pt x="524" y="608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8" y="606"/>
                  </a:lnTo>
                  <a:lnTo>
                    <a:pt x="516" y="606"/>
                  </a:lnTo>
                  <a:lnTo>
                    <a:pt x="513" y="606"/>
                  </a:lnTo>
                  <a:lnTo>
                    <a:pt x="513" y="608"/>
                  </a:lnTo>
                  <a:lnTo>
                    <a:pt x="511" y="608"/>
                  </a:lnTo>
                  <a:lnTo>
                    <a:pt x="508" y="608"/>
                  </a:lnTo>
                  <a:lnTo>
                    <a:pt x="506" y="608"/>
                  </a:lnTo>
                  <a:lnTo>
                    <a:pt x="503" y="606"/>
                  </a:lnTo>
                  <a:lnTo>
                    <a:pt x="500" y="606"/>
                  </a:lnTo>
                  <a:lnTo>
                    <a:pt x="498" y="606"/>
                  </a:lnTo>
                  <a:lnTo>
                    <a:pt x="498" y="603"/>
                  </a:lnTo>
                  <a:lnTo>
                    <a:pt x="495" y="603"/>
                  </a:lnTo>
                  <a:lnTo>
                    <a:pt x="493" y="603"/>
                  </a:lnTo>
                  <a:lnTo>
                    <a:pt x="490" y="603"/>
                  </a:lnTo>
                  <a:lnTo>
                    <a:pt x="488" y="606"/>
                  </a:lnTo>
                  <a:lnTo>
                    <a:pt x="485" y="606"/>
                  </a:lnTo>
                  <a:lnTo>
                    <a:pt x="482" y="606"/>
                  </a:lnTo>
                  <a:lnTo>
                    <a:pt x="480" y="606"/>
                  </a:lnTo>
                  <a:lnTo>
                    <a:pt x="477" y="603"/>
                  </a:lnTo>
                  <a:lnTo>
                    <a:pt x="475" y="603"/>
                  </a:lnTo>
                  <a:lnTo>
                    <a:pt x="472" y="603"/>
                  </a:lnTo>
                  <a:lnTo>
                    <a:pt x="469" y="603"/>
                  </a:lnTo>
                  <a:lnTo>
                    <a:pt x="467" y="603"/>
                  </a:lnTo>
                  <a:lnTo>
                    <a:pt x="464" y="603"/>
                  </a:lnTo>
                  <a:lnTo>
                    <a:pt x="462" y="603"/>
                  </a:lnTo>
                  <a:lnTo>
                    <a:pt x="459" y="603"/>
                  </a:lnTo>
                  <a:lnTo>
                    <a:pt x="457" y="603"/>
                  </a:lnTo>
                  <a:lnTo>
                    <a:pt x="454" y="603"/>
                  </a:lnTo>
                  <a:lnTo>
                    <a:pt x="454" y="606"/>
                  </a:lnTo>
                  <a:lnTo>
                    <a:pt x="454" y="603"/>
                  </a:lnTo>
                  <a:lnTo>
                    <a:pt x="451" y="603"/>
                  </a:lnTo>
                  <a:lnTo>
                    <a:pt x="449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1" y="608"/>
                  </a:lnTo>
                  <a:lnTo>
                    <a:pt x="439" y="608"/>
                  </a:lnTo>
                  <a:lnTo>
                    <a:pt x="436" y="608"/>
                  </a:lnTo>
                  <a:lnTo>
                    <a:pt x="436" y="611"/>
                  </a:lnTo>
                  <a:lnTo>
                    <a:pt x="433" y="613"/>
                  </a:lnTo>
                  <a:lnTo>
                    <a:pt x="431" y="613"/>
                  </a:lnTo>
                  <a:lnTo>
                    <a:pt x="431" y="616"/>
                  </a:lnTo>
                  <a:lnTo>
                    <a:pt x="428" y="616"/>
                  </a:lnTo>
                  <a:lnTo>
                    <a:pt x="426" y="616"/>
                  </a:lnTo>
                  <a:lnTo>
                    <a:pt x="423" y="616"/>
                  </a:lnTo>
                  <a:lnTo>
                    <a:pt x="420" y="616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5" y="619"/>
                  </a:lnTo>
                  <a:lnTo>
                    <a:pt x="413" y="619"/>
                  </a:lnTo>
                  <a:lnTo>
                    <a:pt x="413" y="621"/>
                  </a:lnTo>
                  <a:lnTo>
                    <a:pt x="410" y="621"/>
                  </a:lnTo>
                  <a:lnTo>
                    <a:pt x="408" y="621"/>
                  </a:lnTo>
                  <a:lnTo>
                    <a:pt x="408" y="624"/>
                  </a:lnTo>
                  <a:lnTo>
                    <a:pt x="405" y="624"/>
                  </a:lnTo>
                  <a:lnTo>
                    <a:pt x="402" y="626"/>
                  </a:lnTo>
                  <a:lnTo>
                    <a:pt x="400" y="626"/>
                  </a:lnTo>
                  <a:lnTo>
                    <a:pt x="400" y="629"/>
                  </a:lnTo>
                  <a:lnTo>
                    <a:pt x="397" y="629"/>
                  </a:lnTo>
                  <a:lnTo>
                    <a:pt x="395" y="631"/>
                  </a:lnTo>
                  <a:lnTo>
                    <a:pt x="392" y="634"/>
                  </a:lnTo>
                  <a:lnTo>
                    <a:pt x="390" y="634"/>
                  </a:lnTo>
                  <a:lnTo>
                    <a:pt x="390" y="637"/>
                  </a:lnTo>
                  <a:lnTo>
                    <a:pt x="387" y="637"/>
                  </a:lnTo>
                  <a:lnTo>
                    <a:pt x="387" y="639"/>
                  </a:lnTo>
                  <a:lnTo>
                    <a:pt x="384" y="639"/>
                  </a:lnTo>
                  <a:lnTo>
                    <a:pt x="384" y="642"/>
                  </a:lnTo>
                  <a:lnTo>
                    <a:pt x="382" y="642"/>
                  </a:lnTo>
                  <a:lnTo>
                    <a:pt x="382" y="644"/>
                  </a:lnTo>
                  <a:lnTo>
                    <a:pt x="379" y="64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0" name="Freeform 44"/>
            <p:cNvSpPr>
              <a:spLocks/>
            </p:cNvSpPr>
            <p:nvPr/>
          </p:nvSpPr>
          <p:spPr bwMode="auto">
            <a:xfrm>
              <a:off x="4639" y="1574"/>
              <a:ext cx="381" cy="565"/>
            </a:xfrm>
            <a:custGeom>
              <a:avLst/>
              <a:gdLst>
                <a:gd name="T0" fmla="*/ 368 w 381"/>
                <a:gd name="T1" fmla="*/ 482 h 565"/>
                <a:gd name="T2" fmla="*/ 350 w 381"/>
                <a:gd name="T3" fmla="*/ 485 h 565"/>
                <a:gd name="T4" fmla="*/ 332 w 381"/>
                <a:gd name="T5" fmla="*/ 495 h 565"/>
                <a:gd name="T6" fmla="*/ 319 w 381"/>
                <a:gd name="T7" fmla="*/ 505 h 565"/>
                <a:gd name="T8" fmla="*/ 306 w 381"/>
                <a:gd name="T9" fmla="*/ 516 h 565"/>
                <a:gd name="T10" fmla="*/ 294 w 381"/>
                <a:gd name="T11" fmla="*/ 529 h 565"/>
                <a:gd name="T12" fmla="*/ 281 w 381"/>
                <a:gd name="T13" fmla="*/ 539 h 565"/>
                <a:gd name="T14" fmla="*/ 260 w 381"/>
                <a:gd name="T15" fmla="*/ 549 h 565"/>
                <a:gd name="T16" fmla="*/ 242 w 381"/>
                <a:gd name="T17" fmla="*/ 554 h 565"/>
                <a:gd name="T18" fmla="*/ 221 w 381"/>
                <a:gd name="T19" fmla="*/ 557 h 565"/>
                <a:gd name="T20" fmla="*/ 206 w 381"/>
                <a:gd name="T21" fmla="*/ 562 h 565"/>
                <a:gd name="T22" fmla="*/ 188 w 381"/>
                <a:gd name="T23" fmla="*/ 557 h 565"/>
                <a:gd name="T24" fmla="*/ 170 w 381"/>
                <a:gd name="T25" fmla="*/ 557 h 565"/>
                <a:gd name="T26" fmla="*/ 152 w 381"/>
                <a:gd name="T27" fmla="*/ 552 h 565"/>
                <a:gd name="T28" fmla="*/ 139 w 381"/>
                <a:gd name="T29" fmla="*/ 542 h 565"/>
                <a:gd name="T30" fmla="*/ 121 w 381"/>
                <a:gd name="T31" fmla="*/ 542 h 565"/>
                <a:gd name="T32" fmla="*/ 98 w 381"/>
                <a:gd name="T33" fmla="*/ 547 h 565"/>
                <a:gd name="T34" fmla="*/ 77 w 381"/>
                <a:gd name="T35" fmla="*/ 560 h 565"/>
                <a:gd name="T36" fmla="*/ 67 w 381"/>
                <a:gd name="T37" fmla="*/ 549 h 565"/>
                <a:gd name="T38" fmla="*/ 67 w 381"/>
                <a:gd name="T39" fmla="*/ 531 h 565"/>
                <a:gd name="T40" fmla="*/ 69 w 381"/>
                <a:gd name="T41" fmla="*/ 513 h 565"/>
                <a:gd name="T42" fmla="*/ 64 w 381"/>
                <a:gd name="T43" fmla="*/ 505 h 565"/>
                <a:gd name="T44" fmla="*/ 59 w 381"/>
                <a:gd name="T45" fmla="*/ 490 h 565"/>
                <a:gd name="T46" fmla="*/ 56 w 381"/>
                <a:gd name="T47" fmla="*/ 474 h 565"/>
                <a:gd name="T48" fmla="*/ 59 w 381"/>
                <a:gd name="T49" fmla="*/ 459 h 565"/>
                <a:gd name="T50" fmla="*/ 61 w 381"/>
                <a:gd name="T51" fmla="*/ 441 h 565"/>
                <a:gd name="T52" fmla="*/ 77 w 381"/>
                <a:gd name="T53" fmla="*/ 433 h 565"/>
                <a:gd name="T54" fmla="*/ 85 w 381"/>
                <a:gd name="T55" fmla="*/ 415 h 565"/>
                <a:gd name="T56" fmla="*/ 98 w 381"/>
                <a:gd name="T57" fmla="*/ 400 h 565"/>
                <a:gd name="T58" fmla="*/ 113 w 381"/>
                <a:gd name="T59" fmla="*/ 392 h 565"/>
                <a:gd name="T60" fmla="*/ 118 w 381"/>
                <a:gd name="T61" fmla="*/ 382 h 565"/>
                <a:gd name="T62" fmla="*/ 131 w 381"/>
                <a:gd name="T63" fmla="*/ 366 h 565"/>
                <a:gd name="T64" fmla="*/ 141 w 381"/>
                <a:gd name="T65" fmla="*/ 351 h 565"/>
                <a:gd name="T66" fmla="*/ 154 w 381"/>
                <a:gd name="T67" fmla="*/ 338 h 565"/>
                <a:gd name="T68" fmla="*/ 175 w 381"/>
                <a:gd name="T69" fmla="*/ 335 h 565"/>
                <a:gd name="T70" fmla="*/ 193 w 381"/>
                <a:gd name="T71" fmla="*/ 333 h 565"/>
                <a:gd name="T72" fmla="*/ 198 w 381"/>
                <a:gd name="T73" fmla="*/ 320 h 565"/>
                <a:gd name="T74" fmla="*/ 193 w 381"/>
                <a:gd name="T75" fmla="*/ 304 h 565"/>
                <a:gd name="T76" fmla="*/ 183 w 381"/>
                <a:gd name="T77" fmla="*/ 291 h 565"/>
                <a:gd name="T78" fmla="*/ 172 w 381"/>
                <a:gd name="T79" fmla="*/ 279 h 565"/>
                <a:gd name="T80" fmla="*/ 159 w 381"/>
                <a:gd name="T81" fmla="*/ 268 h 565"/>
                <a:gd name="T82" fmla="*/ 152 w 381"/>
                <a:gd name="T83" fmla="*/ 258 h 565"/>
                <a:gd name="T84" fmla="*/ 147 w 381"/>
                <a:gd name="T85" fmla="*/ 237 h 565"/>
                <a:gd name="T86" fmla="*/ 126 w 381"/>
                <a:gd name="T87" fmla="*/ 227 h 565"/>
                <a:gd name="T88" fmla="*/ 110 w 381"/>
                <a:gd name="T89" fmla="*/ 219 h 565"/>
                <a:gd name="T90" fmla="*/ 103 w 381"/>
                <a:gd name="T91" fmla="*/ 204 h 565"/>
                <a:gd name="T92" fmla="*/ 92 w 381"/>
                <a:gd name="T93" fmla="*/ 186 h 565"/>
                <a:gd name="T94" fmla="*/ 77 w 381"/>
                <a:gd name="T95" fmla="*/ 178 h 565"/>
                <a:gd name="T96" fmla="*/ 61 w 381"/>
                <a:gd name="T97" fmla="*/ 170 h 565"/>
                <a:gd name="T98" fmla="*/ 46 w 381"/>
                <a:gd name="T99" fmla="*/ 162 h 565"/>
                <a:gd name="T100" fmla="*/ 49 w 381"/>
                <a:gd name="T101" fmla="*/ 144 h 565"/>
                <a:gd name="T102" fmla="*/ 59 w 381"/>
                <a:gd name="T103" fmla="*/ 132 h 565"/>
                <a:gd name="T104" fmla="*/ 69 w 381"/>
                <a:gd name="T105" fmla="*/ 119 h 565"/>
                <a:gd name="T106" fmla="*/ 85 w 381"/>
                <a:gd name="T107" fmla="*/ 114 h 565"/>
                <a:gd name="T108" fmla="*/ 69 w 381"/>
                <a:gd name="T109" fmla="*/ 108 h 565"/>
                <a:gd name="T110" fmla="*/ 51 w 381"/>
                <a:gd name="T111" fmla="*/ 101 h 565"/>
                <a:gd name="T112" fmla="*/ 36 w 381"/>
                <a:gd name="T113" fmla="*/ 90 h 565"/>
                <a:gd name="T114" fmla="*/ 30 w 381"/>
                <a:gd name="T115" fmla="*/ 72 h 565"/>
                <a:gd name="T116" fmla="*/ 23 w 381"/>
                <a:gd name="T117" fmla="*/ 57 h 565"/>
                <a:gd name="T118" fmla="*/ 20 w 381"/>
                <a:gd name="T119" fmla="*/ 39 h 565"/>
                <a:gd name="T120" fmla="*/ 12 w 381"/>
                <a:gd name="T121" fmla="*/ 21 h 565"/>
                <a:gd name="T122" fmla="*/ 0 w 381"/>
                <a:gd name="T123" fmla="*/ 5 h 5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81"/>
                <a:gd name="T187" fmla="*/ 0 h 565"/>
                <a:gd name="T188" fmla="*/ 381 w 381"/>
                <a:gd name="T189" fmla="*/ 565 h 5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81" h="565">
                  <a:moveTo>
                    <a:pt x="381" y="469"/>
                  </a:moveTo>
                  <a:lnTo>
                    <a:pt x="381" y="472"/>
                  </a:lnTo>
                  <a:lnTo>
                    <a:pt x="379" y="474"/>
                  </a:lnTo>
                  <a:lnTo>
                    <a:pt x="379" y="477"/>
                  </a:lnTo>
                  <a:lnTo>
                    <a:pt x="376" y="477"/>
                  </a:lnTo>
                  <a:lnTo>
                    <a:pt x="373" y="480"/>
                  </a:lnTo>
                  <a:lnTo>
                    <a:pt x="371" y="480"/>
                  </a:lnTo>
                  <a:lnTo>
                    <a:pt x="368" y="480"/>
                  </a:lnTo>
                  <a:lnTo>
                    <a:pt x="368" y="482"/>
                  </a:lnTo>
                  <a:lnTo>
                    <a:pt x="366" y="482"/>
                  </a:lnTo>
                  <a:lnTo>
                    <a:pt x="366" y="480"/>
                  </a:lnTo>
                  <a:lnTo>
                    <a:pt x="363" y="480"/>
                  </a:lnTo>
                  <a:lnTo>
                    <a:pt x="361" y="480"/>
                  </a:lnTo>
                  <a:lnTo>
                    <a:pt x="358" y="480"/>
                  </a:lnTo>
                  <a:lnTo>
                    <a:pt x="355" y="480"/>
                  </a:lnTo>
                  <a:lnTo>
                    <a:pt x="355" y="482"/>
                  </a:lnTo>
                  <a:lnTo>
                    <a:pt x="353" y="482"/>
                  </a:lnTo>
                  <a:lnTo>
                    <a:pt x="350" y="485"/>
                  </a:lnTo>
                  <a:lnTo>
                    <a:pt x="348" y="485"/>
                  </a:lnTo>
                  <a:lnTo>
                    <a:pt x="345" y="487"/>
                  </a:lnTo>
                  <a:lnTo>
                    <a:pt x="343" y="490"/>
                  </a:lnTo>
                  <a:lnTo>
                    <a:pt x="340" y="490"/>
                  </a:lnTo>
                  <a:lnTo>
                    <a:pt x="337" y="490"/>
                  </a:lnTo>
                  <a:lnTo>
                    <a:pt x="337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32" y="495"/>
                  </a:lnTo>
                  <a:lnTo>
                    <a:pt x="330" y="495"/>
                  </a:lnTo>
                  <a:lnTo>
                    <a:pt x="330" y="498"/>
                  </a:lnTo>
                  <a:lnTo>
                    <a:pt x="327" y="498"/>
                  </a:lnTo>
                  <a:lnTo>
                    <a:pt x="327" y="500"/>
                  </a:lnTo>
                  <a:lnTo>
                    <a:pt x="324" y="500"/>
                  </a:lnTo>
                  <a:lnTo>
                    <a:pt x="322" y="500"/>
                  </a:lnTo>
                  <a:lnTo>
                    <a:pt x="322" y="503"/>
                  </a:lnTo>
                  <a:lnTo>
                    <a:pt x="319" y="503"/>
                  </a:lnTo>
                  <a:lnTo>
                    <a:pt x="319" y="505"/>
                  </a:lnTo>
                  <a:lnTo>
                    <a:pt x="317" y="505"/>
                  </a:lnTo>
                  <a:lnTo>
                    <a:pt x="317" y="508"/>
                  </a:lnTo>
                  <a:lnTo>
                    <a:pt x="314" y="508"/>
                  </a:lnTo>
                  <a:lnTo>
                    <a:pt x="314" y="511"/>
                  </a:lnTo>
                  <a:lnTo>
                    <a:pt x="312" y="511"/>
                  </a:lnTo>
                  <a:lnTo>
                    <a:pt x="312" y="513"/>
                  </a:lnTo>
                  <a:lnTo>
                    <a:pt x="309" y="513"/>
                  </a:lnTo>
                  <a:lnTo>
                    <a:pt x="309" y="516"/>
                  </a:lnTo>
                  <a:lnTo>
                    <a:pt x="306" y="516"/>
                  </a:lnTo>
                  <a:lnTo>
                    <a:pt x="306" y="518"/>
                  </a:lnTo>
                  <a:lnTo>
                    <a:pt x="304" y="518"/>
                  </a:lnTo>
                  <a:lnTo>
                    <a:pt x="301" y="518"/>
                  </a:lnTo>
                  <a:lnTo>
                    <a:pt x="301" y="521"/>
                  </a:lnTo>
                  <a:lnTo>
                    <a:pt x="299" y="521"/>
                  </a:lnTo>
                  <a:lnTo>
                    <a:pt x="299" y="523"/>
                  </a:lnTo>
                  <a:lnTo>
                    <a:pt x="296" y="523"/>
                  </a:lnTo>
                  <a:lnTo>
                    <a:pt x="296" y="526"/>
                  </a:lnTo>
                  <a:lnTo>
                    <a:pt x="294" y="529"/>
                  </a:lnTo>
                  <a:lnTo>
                    <a:pt x="294" y="531"/>
                  </a:lnTo>
                  <a:lnTo>
                    <a:pt x="291" y="531"/>
                  </a:lnTo>
                  <a:lnTo>
                    <a:pt x="291" y="534"/>
                  </a:lnTo>
                  <a:lnTo>
                    <a:pt x="288" y="534"/>
                  </a:lnTo>
                  <a:lnTo>
                    <a:pt x="288" y="536"/>
                  </a:lnTo>
                  <a:lnTo>
                    <a:pt x="286" y="536"/>
                  </a:lnTo>
                  <a:lnTo>
                    <a:pt x="283" y="536"/>
                  </a:lnTo>
                  <a:lnTo>
                    <a:pt x="283" y="539"/>
                  </a:lnTo>
                  <a:lnTo>
                    <a:pt x="281" y="539"/>
                  </a:lnTo>
                  <a:lnTo>
                    <a:pt x="278" y="542"/>
                  </a:lnTo>
                  <a:lnTo>
                    <a:pt x="275" y="542"/>
                  </a:lnTo>
                  <a:lnTo>
                    <a:pt x="273" y="544"/>
                  </a:lnTo>
                  <a:lnTo>
                    <a:pt x="270" y="544"/>
                  </a:lnTo>
                  <a:lnTo>
                    <a:pt x="268" y="547"/>
                  </a:lnTo>
                  <a:lnTo>
                    <a:pt x="265" y="547"/>
                  </a:lnTo>
                  <a:lnTo>
                    <a:pt x="265" y="549"/>
                  </a:lnTo>
                  <a:lnTo>
                    <a:pt x="263" y="549"/>
                  </a:lnTo>
                  <a:lnTo>
                    <a:pt x="260" y="549"/>
                  </a:lnTo>
                  <a:lnTo>
                    <a:pt x="260" y="552"/>
                  </a:lnTo>
                  <a:lnTo>
                    <a:pt x="257" y="552"/>
                  </a:lnTo>
                  <a:lnTo>
                    <a:pt x="255" y="552"/>
                  </a:lnTo>
                  <a:lnTo>
                    <a:pt x="252" y="552"/>
                  </a:lnTo>
                  <a:lnTo>
                    <a:pt x="250" y="552"/>
                  </a:lnTo>
                  <a:lnTo>
                    <a:pt x="247" y="552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2" y="554"/>
                  </a:lnTo>
                  <a:lnTo>
                    <a:pt x="239" y="554"/>
                  </a:lnTo>
                  <a:lnTo>
                    <a:pt x="237" y="554"/>
                  </a:lnTo>
                  <a:lnTo>
                    <a:pt x="237" y="557"/>
                  </a:lnTo>
                  <a:lnTo>
                    <a:pt x="234" y="557"/>
                  </a:lnTo>
                  <a:lnTo>
                    <a:pt x="232" y="557"/>
                  </a:lnTo>
                  <a:lnTo>
                    <a:pt x="229" y="557"/>
                  </a:lnTo>
                  <a:lnTo>
                    <a:pt x="226" y="557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21" y="560"/>
                  </a:lnTo>
                  <a:lnTo>
                    <a:pt x="219" y="560"/>
                  </a:lnTo>
                  <a:lnTo>
                    <a:pt x="216" y="562"/>
                  </a:lnTo>
                  <a:lnTo>
                    <a:pt x="214" y="562"/>
                  </a:lnTo>
                  <a:lnTo>
                    <a:pt x="214" y="565"/>
                  </a:lnTo>
                  <a:lnTo>
                    <a:pt x="211" y="565"/>
                  </a:lnTo>
                  <a:lnTo>
                    <a:pt x="208" y="565"/>
                  </a:lnTo>
                  <a:lnTo>
                    <a:pt x="208" y="562"/>
                  </a:lnTo>
                  <a:lnTo>
                    <a:pt x="206" y="562"/>
                  </a:lnTo>
                  <a:lnTo>
                    <a:pt x="203" y="562"/>
                  </a:lnTo>
                  <a:lnTo>
                    <a:pt x="201" y="562"/>
                  </a:lnTo>
                  <a:lnTo>
                    <a:pt x="201" y="560"/>
                  </a:lnTo>
                  <a:lnTo>
                    <a:pt x="198" y="560"/>
                  </a:lnTo>
                  <a:lnTo>
                    <a:pt x="198" y="557"/>
                  </a:lnTo>
                  <a:lnTo>
                    <a:pt x="196" y="557"/>
                  </a:lnTo>
                  <a:lnTo>
                    <a:pt x="193" y="557"/>
                  </a:lnTo>
                  <a:lnTo>
                    <a:pt x="190" y="557"/>
                  </a:lnTo>
                  <a:lnTo>
                    <a:pt x="188" y="557"/>
                  </a:lnTo>
                  <a:lnTo>
                    <a:pt x="185" y="557"/>
                  </a:lnTo>
                  <a:lnTo>
                    <a:pt x="185" y="554"/>
                  </a:lnTo>
                  <a:lnTo>
                    <a:pt x="183" y="554"/>
                  </a:lnTo>
                  <a:lnTo>
                    <a:pt x="180" y="554"/>
                  </a:lnTo>
                  <a:lnTo>
                    <a:pt x="177" y="554"/>
                  </a:lnTo>
                  <a:lnTo>
                    <a:pt x="175" y="554"/>
                  </a:lnTo>
                  <a:lnTo>
                    <a:pt x="172" y="554"/>
                  </a:lnTo>
                  <a:lnTo>
                    <a:pt x="172" y="557"/>
                  </a:lnTo>
                  <a:lnTo>
                    <a:pt x="170" y="557"/>
                  </a:lnTo>
                  <a:lnTo>
                    <a:pt x="167" y="557"/>
                  </a:lnTo>
                  <a:lnTo>
                    <a:pt x="165" y="557"/>
                  </a:lnTo>
                  <a:lnTo>
                    <a:pt x="165" y="554"/>
                  </a:lnTo>
                  <a:lnTo>
                    <a:pt x="162" y="554"/>
                  </a:lnTo>
                  <a:lnTo>
                    <a:pt x="159" y="554"/>
                  </a:lnTo>
                  <a:lnTo>
                    <a:pt x="159" y="552"/>
                  </a:lnTo>
                  <a:lnTo>
                    <a:pt x="157" y="552"/>
                  </a:lnTo>
                  <a:lnTo>
                    <a:pt x="154" y="552"/>
                  </a:lnTo>
                  <a:lnTo>
                    <a:pt x="152" y="552"/>
                  </a:lnTo>
                  <a:lnTo>
                    <a:pt x="149" y="552"/>
                  </a:lnTo>
                  <a:lnTo>
                    <a:pt x="147" y="552"/>
                  </a:lnTo>
                  <a:lnTo>
                    <a:pt x="147" y="549"/>
                  </a:lnTo>
                  <a:lnTo>
                    <a:pt x="144" y="549"/>
                  </a:lnTo>
                  <a:lnTo>
                    <a:pt x="144" y="547"/>
                  </a:lnTo>
                  <a:lnTo>
                    <a:pt x="141" y="547"/>
                  </a:lnTo>
                  <a:lnTo>
                    <a:pt x="141" y="544"/>
                  </a:lnTo>
                  <a:lnTo>
                    <a:pt x="139" y="544"/>
                  </a:lnTo>
                  <a:lnTo>
                    <a:pt x="139" y="542"/>
                  </a:lnTo>
                  <a:lnTo>
                    <a:pt x="136" y="542"/>
                  </a:lnTo>
                  <a:lnTo>
                    <a:pt x="134" y="542"/>
                  </a:lnTo>
                  <a:lnTo>
                    <a:pt x="131" y="542"/>
                  </a:lnTo>
                  <a:lnTo>
                    <a:pt x="128" y="542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3" y="544"/>
                  </a:lnTo>
                  <a:lnTo>
                    <a:pt x="121" y="544"/>
                  </a:lnTo>
                  <a:lnTo>
                    <a:pt x="121" y="542"/>
                  </a:lnTo>
                  <a:lnTo>
                    <a:pt x="118" y="542"/>
                  </a:lnTo>
                  <a:lnTo>
                    <a:pt x="116" y="542"/>
                  </a:lnTo>
                  <a:lnTo>
                    <a:pt x="113" y="542"/>
                  </a:lnTo>
                  <a:lnTo>
                    <a:pt x="110" y="542"/>
                  </a:lnTo>
                  <a:lnTo>
                    <a:pt x="108" y="544"/>
                  </a:lnTo>
                  <a:lnTo>
                    <a:pt x="105" y="544"/>
                  </a:lnTo>
                  <a:lnTo>
                    <a:pt x="103" y="544"/>
                  </a:lnTo>
                  <a:lnTo>
                    <a:pt x="100" y="547"/>
                  </a:lnTo>
                  <a:lnTo>
                    <a:pt x="98" y="547"/>
                  </a:lnTo>
                  <a:lnTo>
                    <a:pt x="92" y="549"/>
                  </a:lnTo>
                  <a:lnTo>
                    <a:pt x="90" y="549"/>
                  </a:lnTo>
                  <a:lnTo>
                    <a:pt x="87" y="552"/>
                  </a:lnTo>
                  <a:lnTo>
                    <a:pt x="85" y="552"/>
                  </a:lnTo>
                  <a:lnTo>
                    <a:pt x="82" y="554"/>
                  </a:lnTo>
                  <a:lnTo>
                    <a:pt x="79" y="554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60"/>
                  </a:lnTo>
                  <a:lnTo>
                    <a:pt x="74" y="560"/>
                  </a:lnTo>
                  <a:lnTo>
                    <a:pt x="72" y="560"/>
                  </a:lnTo>
                  <a:lnTo>
                    <a:pt x="72" y="557"/>
                  </a:lnTo>
                  <a:lnTo>
                    <a:pt x="69" y="554"/>
                  </a:lnTo>
                  <a:lnTo>
                    <a:pt x="67" y="554"/>
                  </a:lnTo>
                  <a:lnTo>
                    <a:pt x="67" y="557"/>
                  </a:lnTo>
                  <a:lnTo>
                    <a:pt x="64" y="554"/>
                  </a:lnTo>
                  <a:lnTo>
                    <a:pt x="64" y="557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9" y="544"/>
                  </a:lnTo>
                  <a:lnTo>
                    <a:pt x="69" y="542"/>
                  </a:lnTo>
                  <a:lnTo>
                    <a:pt x="69" y="539"/>
                  </a:lnTo>
                  <a:lnTo>
                    <a:pt x="67" y="539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1"/>
                  </a:lnTo>
                  <a:lnTo>
                    <a:pt x="69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2" y="523"/>
                  </a:lnTo>
                  <a:lnTo>
                    <a:pt x="72" y="521"/>
                  </a:lnTo>
                  <a:lnTo>
                    <a:pt x="72" y="518"/>
                  </a:lnTo>
                  <a:lnTo>
                    <a:pt x="72" y="516"/>
                  </a:lnTo>
                  <a:lnTo>
                    <a:pt x="72" y="513"/>
                  </a:lnTo>
                  <a:lnTo>
                    <a:pt x="69" y="513"/>
                  </a:lnTo>
                  <a:lnTo>
                    <a:pt x="67" y="513"/>
                  </a:lnTo>
                  <a:lnTo>
                    <a:pt x="64" y="516"/>
                  </a:lnTo>
                  <a:lnTo>
                    <a:pt x="64" y="513"/>
                  </a:lnTo>
                  <a:lnTo>
                    <a:pt x="61" y="513"/>
                  </a:lnTo>
                  <a:lnTo>
                    <a:pt x="61" y="511"/>
                  </a:lnTo>
                  <a:lnTo>
                    <a:pt x="64" y="511"/>
                  </a:lnTo>
                  <a:lnTo>
                    <a:pt x="64" y="508"/>
                  </a:lnTo>
                  <a:lnTo>
                    <a:pt x="67" y="505"/>
                  </a:lnTo>
                  <a:lnTo>
                    <a:pt x="64" y="505"/>
                  </a:lnTo>
                  <a:lnTo>
                    <a:pt x="67" y="505"/>
                  </a:lnTo>
                  <a:lnTo>
                    <a:pt x="67" y="503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4" y="495"/>
                  </a:lnTo>
                  <a:lnTo>
                    <a:pt x="61" y="495"/>
                  </a:lnTo>
                  <a:lnTo>
                    <a:pt x="61" y="493"/>
                  </a:lnTo>
                  <a:lnTo>
                    <a:pt x="59" y="493"/>
                  </a:lnTo>
                  <a:lnTo>
                    <a:pt x="59" y="490"/>
                  </a:lnTo>
                  <a:lnTo>
                    <a:pt x="56" y="490"/>
                  </a:lnTo>
                  <a:lnTo>
                    <a:pt x="56" y="487"/>
                  </a:lnTo>
                  <a:lnTo>
                    <a:pt x="56" y="485"/>
                  </a:lnTo>
                  <a:lnTo>
                    <a:pt x="59" y="485"/>
                  </a:lnTo>
                  <a:lnTo>
                    <a:pt x="59" y="482"/>
                  </a:lnTo>
                  <a:lnTo>
                    <a:pt x="59" y="480"/>
                  </a:lnTo>
                  <a:lnTo>
                    <a:pt x="59" y="477"/>
                  </a:lnTo>
                  <a:lnTo>
                    <a:pt x="56" y="477"/>
                  </a:lnTo>
                  <a:lnTo>
                    <a:pt x="56" y="474"/>
                  </a:lnTo>
                  <a:lnTo>
                    <a:pt x="56" y="472"/>
                  </a:lnTo>
                  <a:lnTo>
                    <a:pt x="59" y="472"/>
                  </a:lnTo>
                  <a:lnTo>
                    <a:pt x="59" y="469"/>
                  </a:lnTo>
                  <a:lnTo>
                    <a:pt x="59" y="467"/>
                  </a:lnTo>
                  <a:lnTo>
                    <a:pt x="56" y="467"/>
                  </a:lnTo>
                  <a:lnTo>
                    <a:pt x="56" y="464"/>
                  </a:lnTo>
                  <a:lnTo>
                    <a:pt x="54" y="464"/>
                  </a:lnTo>
                  <a:lnTo>
                    <a:pt x="56" y="462"/>
                  </a:lnTo>
                  <a:lnTo>
                    <a:pt x="59" y="459"/>
                  </a:lnTo>
                  <a:lnTo>
                    <a:pt x="59" y="456"/>
                  </a:lnTo>
                  <a:lnTo>
                    <a:pt x="56" y="454"/>
                  </a:lnTo>
                  <a:lnTo>
                    <a:pt x="56" y="451"/>
                  </a:lnTo>
                  <a:lnTo>
                    <a:pt x="56" y="449"/>
                  </a:lnTo>
                  <a:lnTo>
                    <a:pt x="56" y="446"/>
                  </a:lnTo>
                  <a:lnTo>
                    <a:pt x="59" y="446"/>
                  </a:lnTo>
                  <a:lnTo>
                    <a:pt x="59" y="444"/>
                  </a:lnTo>
                  <a:lnTo>
                    <a:pt x="61" y="444"/>
                  </a:lnTo>
                  <a:lnTo>
                    <a:pt x="61" y="441"/>
                  </a:lnTo>
                  <a:lnTo>
                    <a:pt x="64" y="441"/>
                  </a:lnTo>
                  <a:lnTo>
                    <a:pt x="67" y="441"/>
                  </a:lnTo>
                  <a:lnTo>
                    <a:pt x="69" y="444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72" y="438"/>
                  </a:lnTo>
                  <a:lnTo>
                    <a:pt x="72" y="436"/>
                  </a:lnTo>
                  <a:lnTo>
                    <a:pt x="74" y="433"/>
                  </a:lnTo>
                  <a:lnTo>
                    <a:pt x="77" y="433"/>
                  </a:lnTo>
                  <a:lnTo>
                    <a:pt x="77" y="431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9" y="425"/>
                  </a:lnTo>
                  <a:lnTo>
                    <a:pt x="82" y="423"/>
                  </a:lnTo>
                  <a:lnTo>
                    <a:pt x="85" y="423"/>
                  </a:lnTo>
                  <a:lnTo>
                    <a:pt x="85" y="420"/>
                  </a:lnTo>
                  <a:lnTo>
                    <a:pt x="85" y="418"/>
                  </a:lnTo>
                  <a:lnTo>
                    <a:pt x="85" y="415"/>
                  </a:lnTo>
                  <a:lnTo>
                    <a:pt x="87" y="413"/>
                  </a:lnTo>
                  <a:lnTo>
                    <a:pt x="87" y="410"/>
                  </a:lnTo>
                  <a:lnTo>
                    <a:pt x="87" y="407"/>
                  </a:lnTo>
                  <a:lnTo>
                    <a:pt x="90" y="407"/>
                  </a:lnTo>
                  <a:lnTo>
                    <a:pt x="90" y="405"/>
                  </a:lnTo>
                  <a:lnTo>
                    <a:pt x="92" y="405"/>
                  </a:lnTo>
                  <a:lnTo>
                    <a:pt x="92" y="402"/>
                  </a:lnTo>
                  <a:lnTo>
                    <a:pt x="95" y="402"/>
                  </a:lnTo>
                  <a:lnTo>
                    <a:pt x="98" y="400"/>
                  </a:lnTo>
                  <a:lnTo>
                    <a:pt x="98" y="397"/>
                  </a:lnTo>
                  <a:lnTo>
                    <a:pt x="100" y="395"/>
                  </a:lnTo>
                  <a:lnTo>
                    <a:pt x="100" y="392"/>
                  </a:lnTo>
                  <a:lnTo>
                    <a:pt x="103" y="392"/>
                  </a:lnTo>
                  <a:lnTo>
                    <a:pt x="105" y="392"/>
                  </a:lnTo>
                  <a:lnTo>
                    <a:pt x="105" y="395"/>
                  </a:lnTo>
                  <a:lnTo>
                    <a:pt x="108" y="395"/>
                  </a:lnTo>
                  <a:lnTo>
                    <a:pt x="110" y="395"/>
                  </a:lnTo>
                  <a:lnTo>
                    <a:pt x="113" y="392"/>
                  </a:lnTo>
                  <a:lnTo>
                    <a:pt x="116" y="392"/>
                  </a:lnTo>
                  <a:lnTo>
                    <a:pt x="118" y="392"/>
                  </a:lnTo>
                  <a:lnTo>
                    <a:pt x="118" y="389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8" y="384"/>
                  </a:lnTo>
                  <a:lnTo>
                    <a:pt x="118" y="382"/>
                  </a:lnTo>
                  <a:lnTo>
                    <a:pt x="121" y="382"/>
                  </a:lnTo>
                  <a:lnTo>
                    <a:pt x="118" y="382"/>
                  </a:lnTo>
                  <a:lnTo>
                    <a:pt x="118" y="379"/>
                  </a:lnTo>
                  <a:lnTo>
                    <a:pt x="118" y="376"/>
                  </a:lnTo>
                  <a:lnTo>
                    <a:pt x="121" y="374"/>
                  </a:lnTo>
                  <a:lnTo>
                    <a:pt x="121" y="371"/>
                  </a:lnTo>
                  <a:lnTo>
                    <a:pt x="123" y="371"/>
                  </a:lnTo>
                  <a:lnTo>
                    <a:pt x="126" y="371"/>
                  </a:lnTo>
                  <a:lnTo>
                    <a:pt x="128" y="369"/>
                  </a:lnTo>
                  <a:lnTo>
                    <a:pt x="131" y="369"/>
                  </a:lnTo>
                  <a:lnTo>
                    <a:pt x="131" y="366"/>
                  </a:lnTo>
                  <a:lnTo>
                    <a:pt x="131" y="364"/>
                  </a:lnTo>
                  <a:lnTo>
                    <a:pt x="134" y="364"/>
                  </a:lnTo>
                  <a:lnTo>
                    <a:pt x="134" y="361"/>
                  </a:lnTo>
                  <a:lnTo>
                    <a:pt x="136" y="361"/>
                  </a:lnTo>
                  <a:lnTo>
                    <a:pt x="136" y="358"/>
                  </a:lnTo>
                  <a:lnTo>
                    <a:pt x="139" y="356"/>
                  </a:lnTo>
                  <a:lnTo>
                    <a:pt x="139" y="353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44" y="351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4" y="343"/>
                  </a:lnTo>
                  <a:lnTo>
                    <a:pt x="147" y="343"/>
                  </a:lnTo>
                  <a:lnTo>
                    <a:pt x="147" y="340"/>
                  </a:lnTo>
                  <a:lnTo>
                    <a:pt x="149" y="340"/>
                  </a:lnTo>
                  <a:lnTo>
                    <a:pt x="152" y="338"/>
                  </a:lnTo>
                  <a:lnTo>
                    <a:pt x="154" y="338"/>
                  </a:lnTo>
                  <a:lnTo>
                    <a:pt x="154" y="335"/>
                  </a:lnTo>
                  <a:lnTo>
                    <a:pt x="157" y="335"/>
                  </a:lnTo>
                  <a:lnTo>
                    <a:pt x="159" y="335"/>
                  </a:lnTo>
                  <a:lnTo>
                    <a:pt x="162" y="335"/>
                  </a:lnTo>
                  <a:lnTo>
                    <a:pt x="165" y="335"/>
                  </a:lnTo>
                  <a:lnTo>
                    <a:pt x="167" y="335"/>
                  </a:lnTo>
                  <a:lnTo>
                    <a:pt x="170" y="335"/>
                  </a:lnTo>
                  <a:lnTo>
                    <a:pt x="172" y="335"/>
                  </a:lnTo>
                  <a:lnTo>
                    <a:pt x="175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80" y="333"/>
                  </a:lnTo>
                  <a:lnTo>
                    <a:pt x="183" y="330"/>
                  </a:lnTo>
                  <a:lnTo>
                    <a:pt x="185" y="330"/>
                  </a:lnTo>
                  <a:lnTo>
                    <a:pt x="188" y="330"/>
                  </a:lnTo>
                  <a:lnTo>
                    <a:pt x="188" y="333"/>
                  </a:lnTo>
                  <a:lnTo>
                    <a:pt x="190" y="333"/>
                  </a:lnTo>
                  <a:lnTo>
                    <a:pt x="193" y="333"/>
                  </a:lnTo>
                  <a:lnTo>
                    <a:pt x="196" y="333"/>
                  </a:lnTo>
                  <a:lnTo>
                    <a:pt x="196" y="330"/>
                  </a:lnTo>
                  <a:lnTo>
                    <a:pt x="196" y="328"/>
                  </a:lnTo>
                  <a:lnTo>
                    <a:pt x="196" y="325"/>
                  </a:lnTo>
                  <a:lnTo>
                    <a:pt x="193" y="325"/>
                  </a:lnTo>
                  <a:lnTo>
                    <a:pt x="190" y="325"/>
                  </a:lnTo>
                  <a:lnTo>
                    <a:pt x="193" y="322"/>
                  </a:lnTo>
                  <a:lnTo>
                    <a:pt x="196" y="320"/>
                  </a:lnTo>
                  <a:lnTo>
                    <a:pt x="198" y="320"/>
                  </a:lnTo>
                  <a:lnTo>
                    <a:pt x="198" y="317"/>
                  </a:lnTo>
                  <a:lnTo>
                    <a:pt x="196" y="317"/>
                  </a:lnTo>
                  <a:lnTo>
                    <a:pt x="196" y="315"/>
                  </a:lnTo>
                  <a:lnTo>
                    <a:pt x="196" y="312"/>
                  </a:lnTo>
                  <a:lnTo>
                    <a:pt x="196" y="309"/>
                  </a:lnTo>
                  <a:lnTo>
                    <a:pt x="193" y="309"/>
                  </a:lnTo>
                  <a:lnTo>
                    <a:pt x="193" y="307"/>
                  </a:lnTo>
                  <a:lnTo>
                    <a:pt x="196" y="304"/>
                  </a:lnTo>
                  <a:lnTo>
                    <a:pt x="193" y="304"/>
                  </a:lnTo>
                  <a:lnTo>
                    <a:pt x="193" y="302"/>
                  </a:lnTo>
                  <a:lnTo>
                    <a:pt x="193" y="299"/>
                  </a:lnTo>
                  <a:lnTo>
                    <a:pt x="193" y="297"/>
                  </a:lnTo>
                  <a:lnTo>
                    <a:pt x="190" y="294"/>
                  </a:lnTo>
                  <a:lnTo>
                    <a:pt x="188" y="294"/>
                  </a:lnTo>
                  <a:lnTo>
                    <a:pt x="185" y="297"/>
                  </a:lnTo>
                  <a:lnTo>
                    <a:pt x="185" y="294"/>
                  </a:lnTo>
                  <a:lnTo>
                    <a:pt x="183" y="294"/>
                  </a:lnTo>
                  <a:lnTo>
                    <a:pt x="183" y="291"/>
                  </a:lnTo>
                  <a:lnTo>
                    <a:pt x="180" y="291"/>
                  </a:lnTo>
                  <a:lnTo>
                    <a:pt x="180" y="289"/>
                  </a:lnTo>
                  <a:lnTo>
                    <a:pt x="180" y="286"/>
                  </a:lnTo>
                  <a:lnTo>
                    <a:pt x="180" y="284"/>
                  </a:lnTo>
                  <a:lnTo>
                    <a:pt x="177" y="284"/>
                  </a:lnTo>
                  <a:lnTo>
                    <a:pt x="177" y="281"/>
                  </a:lnTo>
                  <a:lnTo>
                    <a:pt x="175" y="281"/>
                  </a:lnTo>
                  <a:lnTo>
                    <a:pt x="172" y="281"/>
                  </a:lnTo>
                  <a:lnTo>
                    <a:pt x="172" y="279"/>
                  </a:lnTo>
                  <a:lnTo>
                    <a:pt x="172" y="276"/>
                  </a:lnTo>
                  <a:lnTo>
                    <a:pt x="170" y="276"/>
                  </a:lnTo>
                  <a:lnTo>
                    <a:pt x="167" y="276"/>
                  </a:lnTo>
                  <a:lnTo>
                    <a:pt x="167" y="273"/>
                  </a:lnTo>
                  <a:lnTo>
                    <a:pt x="165" y="273"/>
                  </a:lnTo>
                  <a:lnTo>
                    <a:pt x="165" y="271"/>
                  </a:lnTo>
                  <a:lnTo>
                    <a:pt x="162" y="271"/>
                  </a:lnTo>
                  <a:lnTo>
                    <a:pt x="162" y="268"/>
                  </a:lnTo>
                  <a:lnTo>
                    <a:pt x="159" y="268"/>
                  </a:lnTo>
                  <a:lnTo>
                    <a:pt x="157" y="268"/>
                  </a:lnTo>
                  <a:lnTo>
                    <a:pt x="154" y="268"/>
                  </a:lnTo>
                  <a:lnTo>
                    <a:pt x="152" y="268"/>
                  </a:lnTo>
                  <a:lnTo>
                    <a:pt x="152" y="266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4" y="260"/>
                  </a:lnTo>
                  <a:lnTo>
                    <a:pt x="154" y="258"/>
                  </a:lnTo>
                  <a:lnTo>
                    <a:pt x="152" y="258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2" y="250"/>
                  </a:lnTo>
                  <a:lnTo>
                    <a:pt x="149" y="248"/>
                  </a:lnTo>
                  <a:lnTo>
                    <a:pt x="149" y="245"/>
                  </a:lnTo>
                  <a:lnTo>
                    <a:pt x="149" y="242"/>
                  </a:lnTo>
                  <a:lnTo>
                    <a:pt x="149" y="240"/>
                  </a:lnTo>
                  <a:lnTo>
                    <a:pt x="147" y="240"/>
                  </a:lnTo>
                  <a:lnTo>
                    <a:pt x="147" y="237"/>
                  </a:lnTo>
                  <a:lnTo>
                    <a:pt x="144" y="237"/>
                  </a:lnTo>
                  <a:lnTo>
                    <a:pt x="141" y="237"/>
                  </a:lnTo>
                  <a:lnTo>
                    <a:pt x="139" y="235"/>
                  </a:lnTo>
                  <a:lnTo>
                    <a:pt x="136" y="235"/>
                  </a:lnTo>
                  <a:lnTo>
                    <a:pt x="134" y="235"/>
                  </a:lnTo>
                  <a:lnTo>
                    <a:pt x="134" y="232"/>
                  </a:lnTo>
                  <a:lnTo>
                    <a:pt x="131" y="232"/>
                  </a:lnTo>
                  <a:lnTo>
                    <a:pt x="128" y="230"/>
                  </a:lnTo>
                  <a:lnTo>
                    <a:pt x="126" y="227"/>
                  </a:lnTo>
                  <a:lnTo>
                    <a:pt x="123" y="227"/>
                  </a:lnTo>
                  <a:lnTo>
                    <a:pt x="123" y="224"/>
                  </a:lnTo>
                  <a:lnTo>
                    <a:pt x="121" y="224"/>
                  </a:lnTo>
                  <a:lnTo>
                    <a:pt x="118" y="224"/>
                  </a:lnTo>
                  <a:lnTo>
                    <a:pt x="118" y="222"/>
                  </a:lnTo>
                  <a:lnTo>
                    <a:pt x="116" y="222"/>
                  </a:lnTo>
                  <a:lnTo>
                    <a:pt x="113" y="222"/>
                  </a:lnTo>
                  <a:lnTo>
                    <a:pt x="110" y="222"/>
                  </a:lnTo>
                  <a:lnTo>
                    <a:pt x="110" y="219"/>
                  </a:lnTo>
                  <a:lnTo>
                    <a:pt x="108" y="219"/>
                  </a:lnTo>
                  <a:lnTo>
                    <a:pt x="105" y="219"/>
                  </a:lnTo>
                  <a:lnTo>
                    <a:pt x="105" y="217"/>
                  </a:lnTo>
                  <a:lnTo>
                    <a:pt x="105" y="214"/>
                  </a:lnTo>
                  <a:lnTo>
                    <a:pt x="103" y="214"/>
                  </a:lnTo>
                  <a:lnTo>
                    <a:pt x="103" y="211"/>
                  </a:lnTo>
                  <a:lnTo>
                    <a:pt x="103" y="209"/>
                  </a:lnTo>
                  <a:lnTo>
                    <a:pt x="103" y="206"/>
                  </a:lnTo>
                  <a:lnTo>
                    <a:pt x="103" y="204"/>
                  </a:lnTo>
                  <a:lnTo>
                    <a:pt x="103" y="201"/>
                  </a:lnTo>
                  <a:lnTo>
                    <a:pt x="100" y="201"/>
                  </a:lnTo>
                  <a:lnTo>
                    <a:pt x="100" y="199"/>
                  </a:lnTo>
                  <a:lnTo>
                    <a:pt x="100" y="196"/>
                  </a:lnTo>
                  <a:lnTo>
                    <a:pt x="98" y="196"/>
                  </a:lnTo>
                  <a:lnTo>
                    <a:pt x="98" y="193"/>
                  </a:lnTo>
                  <a:lnTo>
                    <a:pt x="95" y="191"/>
                  </a:lnTo>
                  <a:lnTo>
                    <a:pt x="92" y="188"/>
                  </a:lnTo>
                  <a:lnTo>
                    <a:pt x="92" y="186"/>
                  </a:lnTo>
                  <a:lnTo>
                    <a:pt x="90" y="186"/>
                  </a:lnTo>
                  <a:lnTo>
                    <a:pt x="90" y="183"/>
                  </a:lnTo>
                  <a:lnTo>
                    <a:pt x="90" y="181"/>
                  </a:lnTo>
                  <a:lnTo>
                    <a:pt x="87" y="181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2" y="178"/>
                  </a:lnTo>
                  <a:lnTo>
                    <a:pt x="79" y="178"/>
                  </a:lnTo>
                  <a:lnTo>
                    <a:pt x="77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69" y="175"/>
                  </a:lnTo>
                  <a:lnTo>
                    <a:pt x="69" y="173"/>
                  </a:lnTo>
                  <a:lnTo>
                    <a:pt x="67" y="173"/>
                  </a:lnTo>
                  <a:lnTo>
                    <a:pt x="67" y="170"/>
                  </a:lnTo>
                  <a:lnTo>
                    <a:pt x="64" y="170"/>
                  </a:lnTo>
                  <a:lnTo>
                    <a:pt x="61" y="170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6" y="165"/>
                  </a:lnTo>
                  <a:lnTo>
                    <a:pt x="54" y="162"/>
                  </a:lnTo>
                  <a:lnTo>
                    <a:pt x="51" y="160"/>
                  </a:lnTo>
                  <a:lnTo>
                    <a:pt x="49" y="160"/>
                  </a:lnTo>
                  <a:lnTo>
                    <a:pt x="49" y="162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49" y="155"/>
                  </a:lnTo>
                  <a:lnTo>
                    <a:pt x="49" y="152"/>
                  </a:lnTo>
                  <a:lnTo>
                    <a:pt x="49" y="150"/>
                  </a:lnTo>
                  <a:lnTo>
                    <a:pt x="46" y="150"/>
                  </a:lnTo>
                  <a:lnTo>
                    <a:pt x="46" y="147"/>
                  </a:lnTo>
                  <a:lnTo>
                    <a:pt x="49" y="144"/>
                  </a:lnTo>
                  <a:lnTo>
                    <a:pt x="49" y="142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9" y="134"/>
                  </a:lnTo>
                  <a:lnTo>
                    <a:pt x="51" y="134"/>
                  </a:lnTo>
                  <a:lnTo>
                    <a:pt x="54" y="134"/>
                  </a:lnTo>
                  <a:lnTo>
                    <a:pt x="54" y="132"/>
                  </a:lnTo>
                  <a:lnTo>
                    <a:pt x="56" y="132"/>
                  </a:lnTo>
                  <a:lnTo>
                    <a:pt x="59" y="132"/>
                  </a:lnTo>
                  <a:lnTo>
                    <a:pt x="61" y="132"/>
                  </a:lnTo>
                  <a:lnTo>
                    <a:pt x="61" y="129"/>
                  </a:lnTo>
                  <a:lnTo>
                    <a:pt x="61" y="126"/>
                  </a:lnTo>
                  <a:lnTo>
                    <a:pt x="61" y="124"/>
                  </a:lnTo>
                  <a:lnTo>
                    <a:pt x="64" y="124"/>
                  </a:lnTo>
                  <a:lnTo>
                    <a:pt x="64" y="121"/>
                  </a:lnTo>
                  <a:lnTo>
                    <a:pt x="64" y="119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72" y="119"/>
                  </a:lnTo>
                  <a:lnTo>
                    <a:pt x="74" y="119"/>
                  </a:lnTo>
                  <a:lnTo>
                    <a:pt x="77" y="121"/>
                  </a:lnTo>
                  <a:lnTo>
                    <a:pt x="79" y="121"/>
                  </a:lnTo>
                  <a:lnTo>
                    <a:pt x="82" y="119"/>
                  </a:lnTo>
                  <a:lnTo>
                    <a:pt x="82" y="116"/>
                  </a:lnTo>
                  <a:lnTo>
                    <a:pt x="85" y="116"/>
                  </a:lnTo>
                  <a:lnTo>
                    <a:pt x="87" y="114"/>
                  </a:lnTo>
                  <a:lnTo>
                    <a:pt x="85" y="114"/>
                  </a:lnTo>
                  <a:lnTo>
                    <a:pt x="82" y="114"/>
                  </a:lnTo>
                  <a:lnTo>
                    <a:pt x="79" y="114"/>
                  </a:lnTo>
                  <a:lnTo>
                    <a:pt x="77" y="116"/>
                  </a:lnTo>
                  <a:lnTo>
                    <a:pt x="77" y="114"/>
                  </a:lnTo>
                  <a:lnTo>
                    <a:pt x="74" y="114"/>
                  </a:lnTo>
                  <a:lnTo>
                    <a:pt x="74" y="111"/>
                  </a:lnTo>
                  <a:lnTo>
                    <a:pt x="72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4" y="106"/>
                  </a:lnTo>
                  <a:lnTo>
                    <a:pt x="61" y="106"/>
                  </a:lnTo>
                  <a:lnTo>
                    <a:pt x="59" y="106"/>
                  </a:lnTo>
                  <a:lnTo>
                    <a:pt x="56" y="106"/>
                  </a:lnTo>
                  <a:lnTo>
                    <a:pt x="54" y="106"/>
                  </a:lnTo>
                  <a:lnTo>
                    <a:pt x="54" y="103"/>
                  </a:lnTo>
                  <a:lnTo>
                    <a:pt x="51" y="103"/>
                  </a:lnTo>
                  <a:lnTo>
                    <a:pt x="51" y="101"/>
                  </a:lnTo>
                  <a:lnTo>
                    <a:pt x="49" y="101"/>
                  </a:lnTo>
                  <a:lnTo>
                    <a:pt x="46" y="101"/>
                  </a:lnTo>
                  <a:lnTo>
                    <a:pt x="43" y="101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38" y="95"/>
                  </a:lnTo>
                  <a:lnTo>
                    <a:pt x="36" y="95"/>
                  </a:lnTo>
                  <a:lnTo>
                    <a:pt x="36" y="93"/>
                  </a:lnTo>
                  <a:lnTo>
                    <a:pt x="36" y="90"/>
                  </a:lnTo>
                  <a:lnTo>
                    <a:pt x="36" y="88"/>
                  </a:lnTo>
                  <a:lnTo>
                    <a:pt x="33" y="85"/>
                  </a:lnTo>
                  <a:lnTo>
                    <a:pt x="33" y="83"/>
                  </a:lnTo>
                  <a:lnTo>
                    <a:pt x="30" y="83"/>
                  </a:lnTo>
                  <a:lnTo>
                    <a:pt x="30" y="80"/>
                  </a:lnTo>
                  <a:lnTo>
                    <a:pt x="30" y="77"/>
                  </a:lnTo>
                  <a:lnTo>
                    <a:pt x="28" y="77"/>
                  </a:lnTo>
                  <a:lnTo>
                    <a:pt x="28" y="75"/>
                  </a:lnTo>
                  <a:lnTo>
                    <a:pt x="30" y="72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67"/>
                  </a:lnTo>
                  <a:lnTo>
                    <a:pt x="28" y="65"/>
                  </a:lnTo>
                  <a:lnTo>
                    <a:pt x="25" y="65"/>
                  </a:lnTo>
                  <a:lnTo>
                    <a:pt x="25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49"/>
                  </a:lnTo>
                  <a:lnTo>
                    <a:pt x="20" y="49"/>
                  </a:lnTo>
                  <a:lnTo>
                    <a:pt x="20" y="46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0" y="41"/>
                  </a:lnTo>
                  <a:lnTo>
                    <a:pt x="20" y="39"/>
                  </a:lnTo>
                  <a:lnTo>
                    <a:pt x="20" y="36"/>
                  </a:lnTo>
                  <a:lnTo>
                    <a:pt x="20" y="34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5" y="16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60" name="TextBox 47"/>
          <p:cNvSpPr txBox="1">
            <a:spLocks noChangeArrowheads="1"/>
          </p:cNvSpPr>
          <p:nvPr/>
        </p:nvSpPr>
        <p:spPr bwMode="auto">
          <a:xfrm>
            <a:off x="7696200" y="24384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Lautem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6.7</a:t>
            </a:r>
          </a:p>
        </p:txBody>
      </p:sp>
      <p:sp>
        <p:nvSpPr>
          <p:cNvPr id="19461" name="TextBox 48"/>
          <p:cNvSpPr txBox="1">
            <a:spLocks noChangeArrowheads="1"/>
          </p:cNvSpPr>
          <p:nvPr/>
        </p:nvSpPr>
        <p:spPr bwMode="auto">
          <a:xfrm>
            <a:off x="4473575" y="3813175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Manufahi</a:t>
            </a:r>
          </a:p>
          <a:p>
            <a:pPr algn="ctr"/>
            <a:r>
              <a:rPr lang="en-US" sz="1600">
                <a:latin typeface="Calibri" pitchFamily="34" charset="0"/>
              </a:rPr>
              <a:t>5.9</a:t>
            </a:r>
          </a:p>
        </p:txBody>
      </p:sp>
      <p:sp>
        <p:nvSpPr>
          <p:cNvPr id="19462" name="TextBox 49"/>
          <p:cNvSpPr txBox="1">
            <a:spLocks noChangeArrowheads="1"/>
          </p:cNvSpPr>
          <p:nvPr/>
        </p:nvSpPr>
        <p:spPr bwMode="auto">
          <a:xfrm>
            <a:off x="3368675" y="3235325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Ermera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6.6</a:t>
            </a:r>
          </a:p>
        </p:txBody>
      </p:sp>
      <p:sp>
        <p:nvSpPr>
          <p:cNvPr id="19463" name="TextBox 50"/>
          <p:cNvSpPr txBox="1">
            <a:spLocks noChangeArrowheads="1"/>
          </p:cNvSpPr>
          <p:nvPr/>
        </p:nvSpPr>
        <p:spPr bwMode="auto">
          <a:xfrm>
            <a:off x="2971800" y="2362200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Liquiçá</a:t>
            </a:r>
          </a:p>
          <a:p>
            <a:pPr algn="ctr"/>
            <a:r>
              <a:rPr lang="en-US" sz="1600">
                <a:latin typeface="Calibri" pitchFamily="34" charset="0"/>
              </a:rPr>
              <a:t>5.5</a:t>
            </a:r>
          </a:p>
        </p:txBody>
      </p:sp>
      <p:sp>
        <p:nvSpPr>
          <p:cNvPr id="19464" name="TextBox 51"/>
          <p:cNvSpPr txBox="1">
            <a:spLocks noChangeArrowheads="1"/>
          </p:cNvSpPr>
          <p:nvPr/>
        </p:nvSpPr>
        <p:spPr bwMode="auto">
          <a:xfrm>
            <a:off x="4724400" y="1981200"/>
            <a:ext cx="685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Dili</a:t>
            </a:r>
          </a:p>
          <a:p>
            <a:pPr algn="ctr"/>
            <a:r>
              <a:rPr lang="en-US" sz="1600">
                <a:latin typeface="Calibri" pitchFamily="34" charset="0"/>
              </a:rPr>
              <a:t>4.6</a:t>
            </a:r>
          </a:p>
        </p:txBody>
      </p:sp>
      <p:sp>
        <p:nvSpPr>
          <p:cNvPr id="19465" name="TextBox 52"/>
          <p:cNvSpPr txBox="1">
            <a:spLocks noChangeArrowheads="1"/>
          </p:cNvSpPr>
          <p:nvPr/>
        </p:nvSpPr>
        <p:spPr bwMode="auto">
          <a:xfrm>
            <a:off x="4343400" y="2895600"/>
            <a:ext cx="609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Aileu</a:t>
            </a:r>
          </a:p>
          <a:p>
            <a:pPr algn="ctr"/>
            <a:r>
              <a:rPr lang="en-US" sz="1600">
                <a:latin typeface="Calibri" pitchFamily="34" charset="0"/>
              </a:rPr>
              <a:t>5.6</a:t>
            </a:r>
          </a:p>
        </p:txBody>
      </p:sp>
      <p:sp>
        <p:nvSpPr>
          <p:cNvPr id="19466" name="TextBox 53"/>
          <p:cNvSpPr txBox="1">
            <a:spLocks noChangeArrowheads="1"/>
          </p:cNvSpPr>
          <p:nvPr/>
        </p:nvSpPr>
        <p:spPr bwMode="auto">
          <a:xfrm>
            <a:off x="4876800" y="28194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Manatuto</a:t>
            </a:r>
          </a:p>
          <a:p>
            <a:pPr algn="ctr"/>
            <a:r>
              <a:rPr lang="en-US" sz="1600">
                <a:latin typeface="Calibri" pitchFamily="34" charset="0"/>
              </a:rPr>
              <a:t>5.5</a:t>
            </a:r>
          </a:p>
        </p:txBody>
      </p:sp>
      <p:sp>
        <p:nvSpPr>
          <p:cNvPr id="19467" name="TextBox 54"/>
          <p:cNvSpPr txBox="1">
            <a:spLocks noChangeArrowheads="1"/>
          </p:cNvSpPr>
          <p:nvPr/>
        </p:nvSpPr>
        <p:spPr bwMode="auto">
          <a:xfrm>
            <a:off x="6019800" y="25908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Baucau</a:t>
            </a:r>
          </a:p>
          <a:p>
            <a:pPr algn="ctr"/>
            <a:r>
              <a:rPr lang="en-US" sz="1600">
                <a:latin typeface="Calibri" pitchFamily="34" charset="0"/>
              </a:rPr>
              <a:t>5.5</a:t>
            </a:r>
          </a:p>
        </p:txBody>
      </p:sp>
      <p:sp>
        <p:nvSpPr>
          <p:cNvPr id="19468" name="TextBox 55"/>
          <p:cNvSpPr txBox="1">
            <a:spLocks noChangeArrowheads="1"/>
          </p:cNvSpPr>
          <p:nvPr/>
        </p:nvSpPr>
        <p:spPr bwMode="auto">
          <a:xfrm>
            <a:off x="5943600" y="3276600"/>
            <a:ext cx="1295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Viqueque</a:t>
            </a:r>
          </a:p>
          <a:p>
            <a:pPr algn="ctr"/>
            <a:r>
              <a:rPr lang="en-US" sz="1600">
                <a:latin typeface="Calibri" pitchFamily="34" charset="0"/>
              </a:rPr>
              <a:t>5.6</a:t>
            </a:r>
          </a:p>
        </p:txBody>
      </p:sp>
      <p:cxnSp>
        <p:nvCxnSpPr>
          <p:cNvPr id="58" name="Straight Connector 57"/>
          <p:cNvCxnSpPr/>
          <p:nvPr/>
        </p:nvCxnSpPr>
        <p:spPr>
          <a:xfrm>
            <a:off x="4419600" y="2057400"/>
            <a:ext cx="385763" cy="1158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4428332" y="2429669"/>
            <a:ext cx="547687" cy="269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71" name="TextBox 68"/>
          <p:cNvSpPr txBox="1">
            <a:spLocks noChangeArrowheads="1"/>
          </p:cNvSpPr>
          <p:nvPr/>
        </p:nvSpPr>
        <p:spPr bwMode="auto">
          <a:xfrm>
            <a:off x="574675" y="4597400"/>
            <a:ext cx="9144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Oecussi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6.6</a:t>
            </a:r>
          </a:p>
        </p:txBody>
      </p:sp>
      <p:sp>
        <p:nvSpPr>
          <p:cNvPr id="19472" name="TextBox 69"/>
          <p:cNvSpPr txBox="1">
            <a:spLocks noChangeArrowheads="1"/>
          </p:cNvSpPr>
          <p:nvPr/>
        </p:nvSpPr>
        <p:spPr bwMode="auto">
          <a:xfrm>
            <a:off x="2819400" y="45720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Covalima</a:t>
            </a:r>
          </a:p>
          <a:p>
            <a:pPr algn="ctr"/>
            <a:r>
              <a:rPr lang="en-US" sz="1600">
                <a:latin typeface="Calibri" pitchFamily="34" charset="0"/>
              </a:rPr>
              <a:t>4.4</a:t>
            </a:r>
          </a:p>
        </p:txBody>
      </p:sp>
      <p:sp>
        <p:nvSpPr>
          <p:cNvPr id="19473" name="TextBox 70"/>
          <p:cNvSpPr txBox="1">
            <a:spLocks noChangeArrowheads="1"/>
          </p:cNvSpPr>
          <p:nvPr/>
        </p:nvSpPr>
        <p:spPr bwMode="auto">
          <a:xfrm>
            <a:off x="2743200" y="3657600"/>
            <a:ext cx="1066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Bobonaro</a:t>
            </a:r>
          </a:p>
          <a:p>
            <a:pPr algn="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6.0</a:t>
            </a:r>
          </a:p>
        </p:txBody>
      </p:sp>
      <p:sp>
        <p:nvSpPr>
          <p:cNvPr id="19474" name="TextBox 71"/>
          <p:cNvSpPr txBox="1">
            <a:spLocks noChangeArrowheads="1"/>
          </p:cNvSpPr>
          <p:nvPr/>
        </p:nvSpPr>
        <p:spPr bwMode="auto">
          <a:xfrm>
            <a:off x="4191000" y="4572000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Ainaro</a:t>
            </a:r>
          </a:p>
          <a:p>
            <a:pPr algn="ctr"/>
            <a:r>
              <a:rPr lang="en-US" sz="1600">
                <a:latin typeface="Calibri" pitchFamily="34" charset="0"/>
              </a:rPr>
              <a:t>7.2</a:t>
            </a:r>
          </a:p>
        </p:txBody>
      </p:sp>
      <p:cxnSp>
        <p:nvCxnSpPr>
          <p:cNvPr id="74" name="Straight Connector 73"/>
          <p:cNvCxnSpPr/>
          <p:nvPr/>
        </p:nvCxnSpPr>
        <p:spPr>
          <a:xfrm rot="16200000" flipH="1">
            <a:off x="4343400" y="4495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6200000" flipH="1">
            <a:off x="3429000" y="2971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77" name="TextBox 59"/>
          <p:cNvSpPr txBox="1">
            <a:spLocks noChangeArrowheads="1"/>
          </p:cNvSpPr>
          <p:nvPr/>
        </p:nvSpPr>
        <p:spPr bwMode="auto">
          <a:xfrm>
            <a:off x="457200" y="1752600"/>
            <a:ext cx="160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alibri" pitchFamily="34" charset="0"/>
              </a:rPr>
              <a:t>Timor-Leste</a:t>
            </a:r>
          </a:p>
          <a:p>
            <a:pPr algn="ctr"/>
            <a:r>
              <a:rPr lang="en-US" sz="2000" b="1">
                <a:latin typeface="Calibri" pitchFamily="34" charset="0"/>
              </a:rPr>
              <a:t>5.7</a:t>
            </a:r>
          </a:p>
        </p:txBody>
      </p:sp>
      <p:sp>
        <p:nvSpPr>
          <p:cNvPr id="19478" name="TextBox 60"/>
          <p:cNvSpPr txBox="1">
            <a:spLocks noChangeArrowheads="1"/>
          </p:cNvSpPr>
          <p:nvPr/>
        </p:nvSpPr>
        <p:spPr bwMode="auto">
          <a:xfrm>
            <a:off x="5715000" y="5715000"/>
            <a:ext cx="342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  <p:grpSp>
        <p:nvGrpSpPr>
          <p:cNvPr id="19479" name="Group 62"/>
          <p:cNvGrpSpPr>
            <a:grpSpLocks/>
          </p:cNvGrpSpPr>
          <p:nvPr/>
        </p:nvGrpSpPr>
        <p:grpSpPr bwMode="auto">
          <a:xfrm>
            <a:off x="-633413" y="3910013"/>
            <a:ext cx="3981451" cy="3711575"/>
            <a:chOff x="-606426" y="3898900"/>
            <a:chExt cx="3981451" cy="3711575"/>
          </a:xfrm>
        </p:grpSpPr>
        <p:sp>
          <p:nvSpPr>
            <p:cNvPr id="19480" name="Freeform 6"/>
            <p:cNvSpPr>
              <a:spLocks/>
            </p:cNvSpPr>
            <p:nvPr/>
          </p:nvSpPr>
          <p:spPr bwMode="auto">
            <a:xfrm>
              <a:off x="-606426" y="3898900"/>
              <a:ext cx="3981451" cy="3711575"/>
            </a:xfrm>
            <a:custGeom>
              <a:avLst/>
              <a:gdLst>
                <a:gd name="T0" fmla="*/ 48 w 2508"/>
                <a:gd name="T1" fmla="*/ 1926 h 2338"/>
                <a:gd name="T2" fmla="*/ 96 w 2508"/>
                <a:gd name="T3" fmla="*/ 1857 h 2338"/>
                <a:gd name="T4" fmla="*/ 81 w 2508"/>
                <a:gd name="T5" fmla="*/ 1801 h 2338"/>
                <a:gd name="T6" fmla="*/ 0 w 2508"/>
                <a:gd name="T7" fmla="*/ 1085 h 2338"/>
                <a:gd name="T8" fmla="*/ 75 w 2508"/>
                <a:gd name="T9" fmla="*/ 1010 h 2338"/>
                <a:gd name="T10" fmla="*/ 142 w 2508"/>
                <a:gd name="T11" fmla="*/ 966 h 2338"/>
                <a:gd name="T12" fmla="*/ 163 w 2508"/>
                <a:gd name="T13" fmla="*/ 893 h 2338"/>
                <a:gd name="T14" fmla="*/ 248 w 2508"/>
                <a:gd name="T15" fmla="*/ 860 h 2338"/>
                <a:gd name="T16" fmla="*/ 322 w 2508"/>
                <a:gd name="T17" fmla="*/ 816 h 2338"/>
                <a:gd name="T18" fmla="*/ 384 w 2508"/>
                <a:gd name="T19" fmla="*/ 762 h 2338"/>
                <a:gd name="T20" fmla="*/ 447 w 2508"/>
                <a:gd name="T21" fmla="*/ 687 h 2338"/>
                <a:gd name="T22" fmla="*/ 511 w 2508"/>
                <a:gd name="T23" fmla="*/ 639 h 2338"/>
                <a:gd name="T24" fmla="*/ 563 w 2508"/>
                <a:gd name="T25" fmla="*/ 653 h 2338"/>
                <a:gd name="T26" fmla="*/ 626 w 2508"/>
                <a:gd name="T27" fmla="*/ 687 h 2338"/>
                <a:gd name="T28" fmla="*/ 683 w 2508"/>
                <a:gd name="T29" fmla="*/ 752 h 2338"/>
                <a:gd name="T30" fmla="*/ 755 w 2508"/>
                <a:gd name="T31" fmla="*/ 779 h 2338"/>
                <a:gd name="T32" fmla="*/ 797 w 2508"/>
                <a:gd name="T33" fmla="*/ 724 h 2338"/>
                <a:gd name="T34" fmla="*/ 870 w 2508"/>
                <a:gd name="T35" fmla="*/ 681 h 2338"/>
                <a:gd name="T36" fmla="*/ 941 w 2508"/>
                <a:gd name="T37" fmla="*/ 722 h 2338"/>
                <a:gd name="T38" fmla="*/ 970 w 2508"/>
                <a:gd name="T39" fmla="*/ 795 h 2338"/>
                <a:gd name="T40" fmla="*/ 981 w 2508"/>
                <a:gd name="T41" fmla="*/ 877 h 2338"/>
                <a:gd name="T42" fmla="*/ 1044 w 2508"/>
                <a:gd name="T43" fmla="*/ 893 h 2338"/>
                <a:gd name="T44" fmla="*/ 1104 w 2508"/>
                <a:gd name="T45" fmla="*/ 856 h 2338"/>
                <a:gd name="T46" fmla="*/ 1110 w 2508"/>
                <a:gd name="T47" fmla="*/ 776 h 2338"/>
                <a:gd name="T48" fmla="*/ 1152 w 2508"/>
                <a:gd name="T49" fmla="*/ 714 h 2338"/>
                <a:gd name="T50" fmla="*/ 1171 w 2508"/>
                <a:gd name="T51" fmla="*/ 666 h 2338"/>
                <a:gd name="T52" fmla="*/ 1244 w 2508"/>
                <a:gd name="T53" fmla="*/ 624 h 2338"/>
                <a:gd name="T54" fmla="*/ 1286 w 2508"/>
                <a:gd name="T55" fmla="*/ 560 h 2338"/>
                <a:gd name="T56" fmla="*/ 1292 w 2508"/>
                <a:gd name="T57" fmla="*/ 484 h 2338"/>
                <a:gd name="T58" fmla="*/ 1317 w 2508"/>
                <a:gd name="T59" fmla="*/ 397 h 2338"/>
                <a:gd name="T60" fmla="*/ 1371 w 2508"/>
                <a:gd name="T61" fmla="*/ 382 h 2338"/>
                <a:gd name="T62" fmla="*/ 1452 w 2508"/>
                <a:gd name="T63" fmla="*/ 376 h 2338"/>
                <a:gd name="T64" fmla="*/ 1490 w 2508"/>
                <a:gd name="T65" fmla="*/ 347 h 2338"/>
                <a:gd name="T66" fmla="*/ 1603 w 2508"/>
                <a:gd name="T67" fmla="*/ 284 h 2338"/>
                <a:gd name="T68" fmla="*/ 1670 w 2508"/>
                <a:gd name="T69" fmla="*/ 234 h 2338"/>
                <a:gd name="T70" fmla="*/ 1709 w 2508"/>
                <a:gd name="T71" fmla="*/ 165 h 2338"/>
                <a:gd name="T72" fmla="*/ 1772 w 2508"/>
                <a:gd name="T73" fmla="*/ 155 h 2338"/>
                <a:gd name="T74" fmla="*/ 1841 w 2508"/>
                <a:gd name="T75" fmla="*/ 100 h 2338"/>
                <a:gd name="T76" fmla="*/ 1935 w 2508"/>
                <a:gd name="T77" fmla="*/ 86 h 2338"/>
                <a:gd name="T78" fmla="*/ 1966 w 2508"/>
                <a:gd name="T79" fmla="*/ 52 h 2338"/>
                <a:gd name="T80" fmla="*/ 2045 w 2508"/>
                <a:gd name="T81" fmla="*/ 23 h 2338"/>
                <a:gd name="T82" fmla="*/ 2108 w 2508"/>
                <a:gd name="T83" fmla="*/ 0 h 2338"/>
                <a:gd name="T84" fmla="*/ 2083 w 2508"/>
                <a:gd name="T85" fmla="*/ 73 h 2338"/>
                <a:gd name="T86" fmla="*/ 2097 w 2508"/>
                <a:gd name="T87" fmla="*/ 146 h 2338"/>
                <a:gd name="T88" fmla="*/ 2162 w 2508"/>
                <a:gd name="T89" fmla="*/ 171 h 2338"/>
                <a:gd name="T90" fmla="*/ 2225 w 2508"/>
                <a:gd name="T91" fmla="*/ 142 h 2338"/>
                <a:gd name="T92" fmla="*/ 2302 w 2508"/>
                <a:gd name="T93" fmla="*/ 107 h 2338"/>
                <a:gd name="T94" fmla="*/ 2358 w 2508"/>
                <a:gd name="T95" fmla="*/ 40 h 2338"/>
                <a:gd name="T96" fmla="*/ 2410 w 2508"/>
                <a:gd name="T97" fmla="*/ 44 h 2338"/>
                <a:gd name="T98" fmla="*/ 2502 w 2508"/>
                <a:gd name="T99" fmla="*/ 107 h 2338"/>
                <a:gd name="T100" fmla="*/ 2494 w 2508"/>
                <a:gd name="T101" fmla="*/ 213 h 2338"/>
                <a:gd name="T102" fmla="*/ 2486 w 2508"/>
                <a:gd name="T103" fmla="*/ 303 h 2338"/>
                <a:gd name="T104" fmla="*/ 2417 w 2508"/>
                <a:gd name="T105" fmla="*/ 351 h 2338"/>
                <a:gd name="T106" fmla="*/ 2344 w 2508"/>
                <a:gd name="T107" fmla="*/ 399 h 2338"/>
                <a:gd name="T108" fmla="*/ 2254 w 2508"/>
                <a:gd name="T109" fmla="*/ 353 h 2338"/>
                <a:gd name="T110" fmla="*/ 2174 w 2508"/>
                <a:gd name="T111" fmla="*/ 365 h 2338"/>
                <a:gd name="T112" fmla="*/ 2164 w 2508"/>
                <a:gd name="T113" fmla="*/ 489 h 2338"/>
                <a:gd name="T114" fmla="*/ 2216 w 2508"/>
                <a:gd name="T115" fmla="*/ 574 h 2338"/>
                <a:gd name="T116" fmla="*/ 2273 w 2508"/>
                <a:gd name="T117" fmla="*/ 666 h 2338"/>
                <a:gd name="T118" fmla="*/ 2319 w 2508"/>
                <a:gd name="T119" fmla="*/ 747 h 23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08"/>
                <a:gd name="T181" fmla="*/ 0 h 2338"/>
                <a:gd name="T182" fmla="*/ 2508 w 2508"/>
                <a:gd name="T183" fmla="*/ 2338 h 23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08" h="2338">
                  <a:moveTo>
                    <a:pt x="109" y="2338"/>
                  </a:moveTo>
                  <a:lnTo>
                    <a:pt x="106" y="2337"/>
                  </a:lnTo>
                  <a:lnTo>
                    <a:pt x="102" y="2337"/>
                  </a:lnTo>
                  <a:lnTo>
                    <a:pt x="98" y="2338"/>
                  </a:lnTo>
                  <a:lnTo>
                    <a:pt x="0" y="2338"/>
                  </a:lnTo>
                  <a:lnTo>
                    <a:pt x="0" y="1937"/>
                  </a:lnTo>
                  <a:lnTo>
                    <a:pt x="2" y="1935"/>
                  </a:lnTo>
                  <a:lnTo>
                    <a:pt x="8" y="1931"/>
                  </a:lnTo>
                  <a:lnTo>
                    <a:pt x="10" y="1930"/>
                  </a:lnTo>
                  <a:lnTo>
                    <a:pt x="17" y="1930"/>
                  </a:lnTo>
                  <a:lnTo>
                    <a:pt x="17" y="1931"/>
                  </a:lnTo>
                  <a:lnTo>
                    <a:pt x="23" y="1931"/>
                  </a:lnTo>
                  <a:lnTo>
                    <a:pt x="29" y="1926"/>
                  </a:lnTo>
                  <a:lnTo>
                    <a:pt x="33" y="1924"/>
                  </a:lnTo>
                  <a:lnTo>
                    <a:pt x="42" y="1924"/>
                  </a:lnTo>
                  <a:lnTo>
                    <a:pt x="44" y="1926"/>
                  </a:lnTo>
                  <a:lnTo>
                    <a:pt x="48" y="1926"/>
                  </a:lnTo>
                  <a:lnTo>
                    <a:pt x="56" y="1918"/>
                  </a:lnTo>
                  <a:lnTo>
                    <a:pt x="67" y="1912"/>
                  </a:lnTo>
                  <a:lnTo>
                    <a:pt x="73" y="1906"/>
                  </a:lnTo>
                  <a:lnTo>
                    <a:pt x="73" y="1903"/>
                  </a:lnTo>
                  <a:lnTo>
                    <a:pt x="73" y="1901"/>
                  </a:lnTo>
                  <a:lnTo>
                    <a:pt x="73" y="1897"/>
                  </a:lnTo>
                  <a:lnTo>
                    <a:pt x="77" y="1895"/>
                  </a:lnTo>
                  <a:lnTo>
                    <a:pt x="77" y="1891"/>
                  </a:lnTo>
                  <a:lnTo>
                    <a:pt x="79" y="1887"/>
                  </a:lnTo>
                  <a:lnTo>
                    <a:pt x="83" y="1887"/>
                  </a:lnTo>
                  <a:lnTo>
                    <a:pt x="84" y="1887"/>
                  </a:lnTo>
                  <a:lnTo>
                    <a:pt x="88" y="1882"/>
                  </a:lnTo>
                  <a:lnTo>
                    <a:pt x="92" y="1880"/>
                  </a:lnTo>
                  <a:lnTo>
                    <a:pt x="94" y="1868"/>
                  </a:lnTo>
                  <a:lnTo>
                    <a:pt x="94" y="1866"/>
                  </a:lnTo>
                  <a:lnTo>
                    <a:pt x="94" y="1862"/>
                  </a:lnTo>
                  <a:lnTo>
                    <a:pt x="96" y="1857"/>
                  </a:lnTo>
                  <a:lnTo>
                    <a:pt x="98" y="1845"/>
                  </a:lnTo>
                  <a:lnTo>
                    <a:pt x="100" y="1843"/>
                  </a:lnTo>
                  <a:lnTo>
                    <a:pt x="106" y="1843"/>
                  </a:lnTo>
                  <a:lnTo>
                    <a:pt x="109" y="1841"/>
                  </a:lnTo>
                  <a:lnTo>
                    <a:pt x="109" y="1837"/>
                  </a:lnTo>
                  <a:lnTo>
                    <a:pt x="107" y="1835"/>
                  </a:lnTo>
                  <a:lnTo>
                    <a:pt x="109" y="1826"/>
                  </a:lnTo>
                  <a:lnTo>
                    <a:pt x="107" y="1822"/>
                  </a:lnTo>
                  <a:lnTo>
                    <a:pt x="104" y="1820"/>
                  </a:lnTo>
                  <a:lnTo>
                    <a:pt x="104" y="1816"/>
                  </a:lnTo>
                  <a:lnTo>
                    <a:pt x="100" y="1812"/>
                  </a:lnTo>
                  <a:lnTo>
                    <a:pt x="100" y="1810"/>
                  </a:lnTo>
                  <a:lnTo>
                    <a:pt x="96" y="1810"/>
                  </a:lnTo>
                  <a:lnTo>
                    <a:pt x="94" y="1807"/>
                  </a:lnTo>
                  <a:lnTo>
                    <a:pt x="90" y="1807"/>
                  </a:lnTo>
                  <a:lnTo>
                    <a:pt x="84" y="1801"/>
                  </a:lnTo>
                  <a:lnTo>
                    <a:pt x="81" y="1801"/>
                  </a:lnTo>
                  <a:lnTo>
                    <a:pt x="77" y="1799"/>
                  </a:lnTo>
                  <a:lnTo>
                    <a:pt x="73" y="1801"/>
                  </a:lnTo>
                  <a:lnTo>
                    <a:pt x="67" y="1799"/>
                  </a:lnTo>
                  <a:lnTo>
                    <a:pt x="65" y="1801"/>
                  </a:lnTo>
                  <a:lnTo>
                    <a:pt x="50" y="1799"/>
                  </a:lnTo>
                  <a:lnTo>
                    <a:pt x="46" y="1797"/>
                  </a:lnTo>
                  <a:lnTo>
                    <a:pt x="31" y="1797"/>
                  </a:lnTo>
                  <a:lnTo>
                    <a:pt x="29" y="1793"/>
                  </a:lnTo>
                  <a:lnTo>
                    <a:pt x="25" y="1793"/>
                  </a:lnTo>
                  <a:lnTo>
                    <a:pt x="23" y="1793"/>
                  </a:lnTo>
                  <a:lnTo>
                    <a:pt x="17" y="1793"/>
                  </a:lnTo>
                  <a:lnTo>
                    <a:pt x="15" y="1791"/>
                  </a:lnTo>
                  <a:lnTo>
                    <a:pt x="13" y="1786"/>
                  </a:lnTo>
                  <a:lnTo>
                    <a:pt x="8" y="1780"/>
                  </a:lnTo>
                  <a:lnTo>
                    <a:pt x="4" y="1778"/>
                  </a:lnTo>
                  <a:lnTo>
                    <a:pt x="0" y="1774"/>
                  </a:lnTo>
                  <a:lnTo>
                    <a:pt x="0" y="1085"/>
                  </a:lnTo>
                  <a:lnTo>
                    <a:pt x="4" y="1085"/>
                  </a:lnTo>
                  <a:lnTo>
                    <a:pt x="17" y="1071"/>
                  </a:lnTo>
                  <a:lnTo>
                    <a:pt x="23" y="1067"/>
                  </a:lnTo>
                  <a:lnTo>
                    <a:pt x="25" y="1062"/>
                  </a:lnTo>
                  <a:lnTo>
                    <a:pt x="27" y="1062"/>
                  </a:lnTo>
                  <a:lnTo>
                    <a:pt x="27" y="1058"/>
                  </a:lnTo>
                  <a:lnTo>
                    <a:pt x="33" y="1052"/>
                  </a:lnTo>
                  <a:lnTo>
                    <a:pt x="35" y="1046"/>
                  </a:lnTo>
                  <a:lnTo>
                    <a:pt x="42" y="1041"/>
                  </a:lnTo>
                  <a:lnTo>
                    <a:pt x="40" y="1035"/>
                  </a:lnTo>
                  <a:lnTo>
                    <a:pt x="44" y="1033"/>
                  </a:lnTo>
                  <a:lnTo>
                    <a:pt x="46" y="1035"/>
                  </a:lnTo>
                  <a:lnTo>
                    <a:pt x="44" y="1029"/>
                  </a:lnTo>
                  <a:lnTo>
                    <a:pt x="52" y="1023"/>
                  </a:lnTo>
                  <a:lnTo>
                    <a:pt x="54" y="1021"/>
                  </a:lnTo>
                  <a:lnTo>
                    <a:pt x="65" y="1021"/>
                  </a:lnTo>
                  <a:lnTo>
                    <a:pt x="75" y="1010"/>
                  </a:lnTo>
                  <a:lnTo>
                    <a:pt x="81" y="1008"/>
                  </a:lnTo>
                  <a:lnTo>
                    <a:pt x="88" y="1000"/>
                  </a:lnTo>
                  <a:lnTo>
                    <a:pt x="90" y="1000"/>
                  </a:lnTo>
                  <a:lnTo>
                    <a:pt x="94" y="996"/>
                  </a:lnTo>
                  <a:lnTo>
                    <a:pt x="96" y="996"/>
                  </a:lnTo>
                  <a:lnTo>
                    <a:pt x="98" y="996"/>
                  </a:lnTo>
                  <a:lnTo>
                    <a:pt x="111" y="996"/>
                  </a:lnTo>
                  <a:lnTo>
                    <a:pt x="117" y="993"/>
                  </a:lnTo>
                  <a:lnTo>
                    <a:pt x="123" y="991"/>
                  </a:lnTo>
                  <a:lnTo>
                    <a:pt x="127" y="991"/>
                  </a:lnTo>
                  <a:lnTo>
                    <a:pt x="131" y="989"/>
                  </a:lnTo>
                  <a:lnTo>
                    <a:pt x="132" y="985"/>
                  </a:lnTo>
                  <a:lnTo>
                    <a:pt x="140" y="979"/>
                  </a:lnTo>
                  <a:lnTo>
                    <a:pt x="140" y="973"/>
                  </a:lnTo>
                  <a:lnTo>
                    <a:pt x="140" y="971"/>
                  </a:lnTo>
                  <a:lnTo>
                    <a:pt x="140" y="968"/>
                  </a:lnTo>
                  <a:lnTo>
                    <a:pt x="142" y="966"/>
                  </a:lnTo>
                  <a:lnTo>
                    <a:pt x="142" y="950"/>
                  </a:lnTo>
                  <a:lnTo>
                    <a:pt x="144" y="948"/>
                  </a:lnTo>
                  <a:lnTo>
                    <a:pt x="144" y="946"/>
                  </a:lnTo>
                  <a:lnTo>
                    <a:pt x="150" y="939"/>
                  </a:lnTo>
                  <a:lnTo>
                    <a:pt x="150" y="937"/>
                  </a:lnTo>
                  <a:lnTo>
                    <a:pt x="152" y="933"/>
                  </a:lnTo>
                  <a:lnTo>
                    <a:pt x="152" y="921"/>
                  </a:lnTo>
                  <a:lnTo>
                    <a:pt x="150" y="916"/>
                  </a:lnTo>
                  <a:lnTo>
                    <a:pt x="150" y="914"/>
                  </a:lnTo>
                  <a:lnTo>
                    <a:pt x="146" y="904"/>
                  </a:lnTo>
                  <a:lnTo>
                    <a:pt x="146" y="900"/>
                  </a:lnTo>
                  <a:lnTo>
                    <a:pt x="146" y="898"/>
                  </a:lnTo>
                  <a:lnTo>
                    <a:pt x="146" y="896"/>
                  </a:lnTo>
                  <a:lnTo>
                    <a:pt x="148" y="895"/>
                  </a:lnTo>
                  <a:lnTo>
                    <a:pt x="154" y="889"/>
                  </a:lnTo>
                  <a:lnTo>
                    <a:pt x="157" y="889"/>
                  </a:lnTo>
                  <a:lnTo>
                    <a:pt x="163" y="893"/>
                  </a:lnTo>
                  <a:lnTo>
                    <a:pt x="165" y="895"/>
                  </a:lnTo>
                  <a:lnTo>
                    <a:pt x="171" y="900"/>
                  </a:lnTo>
                  <a:lnTo>
                    <a:pt x="175" y="902"/>
                  </a:lnTo>
                  <a:lnTo>
                    <a:pt x="194" y="902"/>
                  </a:lnTo>
                  <a:lnTo>
                    <a:pt x="194" y="904"/>
                  </a:lnTo>
                  <a:lnTo>
                    <a:pt x="198" y="904"/>
                  </a:lnTo>
                  <a:lnTo>
                    <a:pt x="200" y="902"/>
                  </a:lnTo>
                  <a:lnTo>
                    <a:pt x="203" y="902"/>
                  </a:lnTo>
                  <a:lnTo>
                    <a:pt x="211" y="895"/>
                  </a:lnTo>
                  <a:lnTo>
                    <a:pt x="215" y="887"/>
                  </a:lnTo>
                  <a:lnTo>
                    <a:pt x="221" y="885"/>
                  </a:lnTo>
                  <a:lnTo>
                    <a:pt x="228" y="877"/>
                  </a:lnTo>
                  <a:lnTo>
                    <a:pt x="228" y="875"/>
                  </a:lnTo>
                  <a:lnTo>
                    <a:pt x="236" y="870"/>
                  </a:lnTo>
                  <a:lnTo>
                    <a:pt x="238" y="864"/>
                  </a:lnTo>
                  <a:lnTo>
                    <a:pt x="242" y="862"/>
                  </a:lnTo>
                  <a:lnTo>
                    <a:pt x="248" y="860"/>
                  </a:lnTo>
                  <a:lnTo>
                    <a:pt x="253" y="866"/>
                  </a:lnTo>
                  <a:lnTo>
                    <a:pt x="261" y="866"/>
                  </a:lnTo>
                  <a:lnTo>
                    <a:pt x="263" y="864"/>
                  </a:lnTo>
                  <a:lnTo>
                    <a:pt x="269" y="864"/>
                  </a:lnTo>
                  <a:lnTo>
                    <a:pt x="273" y="866"/>
                  </a:lnTo>
                  <a:lnTo>
                    <a:pt x="278" y="862"/>
                  </a:lnTo>
                  <a:lnTo>
                    <a:pt x="282" y="862"/>
                  </a:lnTo>
                  <a:lnTo>
                    <a:pt x="288" y="854"/>
                  </a:lnTo>
                  <a:lnTo>
                    <a:pt x="292" y="852"/>
                  </a:lnTo>
                  <a:lnTo>
                    <a:pt x="296" y="847"/>
                  </a:lnTo>
                  <a:lnTo>
                    <a:pt x="298" y="847"/>
                  </a:lnTo>
                  <a:lnTo>
                    <a:pt x="299" y="845"/>
                  </a:lnTo>
                  <a:lnTo>
                    <a:pt x="303" y="843"/>
                  </a:lnTo>
                  <a:lnTo>
                    <a:pt x="311" y="837"/>
                  </a:lnTo>
                  <a:lnTo>
                    <a:pt x="311" y="831"/>
                  </a:lnTo>
                  <a:lnTo>
                    <a:pt x="321" y="824"/>
                  </a:lnTo>
                  <a:lnTo>
                    <a:pt x="322" y="816"/>
                  </a:lnTo>
                  <a:lnTo>
                    <a:pt x="322" y="814"/>
                  </a:lnTo>
                  <a:lnTo>
                    <a:pt x="322" y="806"/>
                  </a:lnTo>
                  <a:lnTo>
                    <a:pt x="322" y="804"/>
                  </a:lnTo>
                  <a:lnTo>
                    <a:pt x="322" y="791"/>
                  </a:lnTo>
                  <a:lnTo>
                    <a:pt x="321" y="789"/>
                  </a:lnTo>
                  <a:lnTo>
                    <a:pt x="324" y="783"/>
                  </a:lnTo>
                  <a:lnTo>
                    <a:pt x="330" y="783"/>
                  </a:lnTo>
                  <a:lnTo>
                    <a:pt x="340" y="777"/>
                  </a:lnTo>
                  <a:lnTo>
                    <a:pt x="346" y="777"/>
                  </a:lnTo>
                  <a:lnTo>
                    <a:pt x="346" y="779"/>
                  </a:lnTo>
                  <a:lnTo>
                    <a:pt x="353" y="781"/>
                  </a:lnTo>
                  <a:lnTo>
                    <a:pt x="357" y="777"/>
                  </a:lnTo>
                  <a:lnTo>
                    <a:pt x="363" y="777"/>
                  </a:lnTo>
                  <a:lnTo>
                    <a:pt x="367" y="774"/>
                  </a:lnTo>
                  <a:lnTo>
                    <a:pt x="372" y="774"/>
                  </a:lnTo>
                  <a:lnTo>
                    <a:pt x="382" y="766"/>
                  </a:lnTo>
                  <a:lnTo>
                    <a:pt x="384" y="762"/>
                  </a:lnTo>
                  <a:lnTo>
                    <a:pt x="384" y="758"/>
                  </a:lnTo>
                  <a:lnTo>
                    <a:pt x="390" y="747"/>
                  </a:lnTo>
                  <a:lnTo>
                    <a:pt x="390" y="737"/>
                  </a:lnTo>
                  <a:lnTo>
                    <a:pt x="395" y="729"/>
                  </a:lnTo>
                  <a:lnTo>
                    <a:pt x="399" y="724"/>
                  </a:lnTo>
                  <a:lnTo>
                    <a:pt x="403" y="722"/>
                  </a:lnTo>
                  <a:lnTo>
                    <a:pt x="411" y="724"/>
                  </a:lnTo>
                  <a:lnTo>
                    <a:pt x="413" y="722"/>
                  </a:lnTo>
                  <a:lnTo>
                    <a:pt x="422" y="722"/>
                  </a:lnTo>
                  <a:lnTo>
                    <a:pt x="428" y="716"/>
                  </a:lnTo>
                  <a:lnTo>
                    <a:pt x="434" y="714"/>
                  </a:lnTo>
                  <a:lnTo>
                    <a:pt x="438" y="710"/>
                  </a:lnTo>
                  <a:lnTo>
                    <a:pt x="438" y="708"/>
                  </a:lnTo>
                  <a:lnTo>
                    <a:pt x="442" y="703"/>
                  </a:lnTo>
                  <a:lnTo>
                    <a:pt x="442" y="697"/>
                  </a:lnTo>
                  <a:lnTo>
                    <a:pt x="447" y="693"/>
                  </a:lnTo>
                  <a:lnTo>
                    <a:pt x="447" y="687"/>
                  </a:lnTo>
                  <a:lnTo>
                    <a:pt x="449" y="681"/>
                  </a:lnTo>
                  <a:lnTo>
                    <a:pt x="449" y="676"/>
                  </a:lnTo>
                  <a:lnTo>
                    <a:pt x="459" y="666"/>
                  </a:lnTo>
                  <a:lnTo>
                    <a:pt x="459" y="664"/>
                  </a:lnTo>
                  <a:lnTo>
                    <a:pt x="463" y="660"/>
                  </a:lnTo>
                  <a:lnTo>
                    <a:pt x="465" y="656"/>
                  </a:lnTo>
                  <a:lnTo>
                    <a:pt x="468" y="653"/>
                  </a:lnTo>
                  <a:lnTo>
                    <a:pt x="474" y="651"/>
                  </a:lnTo>
                  <a:lnTo>
                    <a:pt x="478" y="647"/>
                  </a:lnTo>
                  <a:lnTo>
                    <a:pt x="484" y="645"/>
                  </a:lnTo>
                  <a:lnTo>
                    <a:pt x="488" y="641"/>
                  </a:lnTo>
                  <a:lnTo>
                    <a:pt x="493" y="639"/>
                  </a:lnTo>
                  <a:lnTo>
                    <a:pt x="495" y="637"/>
                  </a:lnTo>
                  <a:lnTo>
                    <a:pt x="507" y="637"/>
                  </a:lnTo>
                  <a:lnTo>
                    <a:pt x="507" y="639"/>
                  </a:lnTo>
                  <a:lnTo>
                    <a:pt x="509" y="641"/>
                  </a:lnTo>
                  <a:lnTo>
                    <a:pt x="511" y="639"/>
                  </a:lnTo>
                  <a:lnTo>
                    <a:pt x="516" y="639"/>
                  </a:lnTo>
                  <a:lnTo>
                    <a:pt x="518" y="641"/>
                  </a:lnTo>
                  <a:lnTo>
                    <a:pt x="522" y="645"/>
                  </a:lnTo>
                  <a:lnTo>
                    <a:pt x="526" y="651"/>
                  </a:lnTo>
                  <a:lnTo>
                    <a:pt x="528" y="653"/>
                  </a:lnTo>
                  <a:lnTo>
                    <a:pt x="530" y="653"/>
                  </a:lnTo>
                  <a:lnTo>
                    <a:pt x="532" y="653"/>
                  </a:lnTo>
                  <a:lnTo>
                    <a:pt x="538" y="651"/>
                  </a:lnTo>
                  <a:lnTo>
                    <a:pt x="539" y="655"/>
                  </a:lnTo>
                  <a:lnTo>
                    <a:pt x="543" y="655"/>
                  </a:lnTo>
                  <a:lnTo>
                    <a:pt x="545" y="651"/>
                  </a:lnTo>
                  <a:lnTo>
                    <a:pt x="549" y="653"/>
                  </a:lnTo>
                  <a:lnTo>
                    <a:pt x="553" y="655"/>
                  </a:lnTo>
                  <a:lnTo>
                    <a:pt x="553" y="656"/>
                  </a:lnTo>
                  <a:lnTo>
                    <a:pt x="559" y="656"/>
                  </a:lnTo>
                  <a:lnTo>
                    <a:pt x="561" y="653"/>
                  </a:lnTo>
                  <a:lnTo>
                    <a:pt x="563" y="653"/>
                  </a:lnTo>
                  <a:lnTo>
                    <a:pt x="566" y="651"/>
                  </a:lnTo>
                  <a:lnTo>
                    <a:pt x="568" y="645"/>
                  </a:lnTo>
                  <a:lnTo>
                    <a:pt x="572" y="643"/>
                  </a:lnTo>
                  <a:lnTo>
                    <a:pt x="578" y="643"/>
                  </a:lnTo>
                  <a:lnTo>
                    <a:pt x="582" y="645"/>
                  </a:lnTo>
                  <a:lnTo>
                    <a:pt x="586" y="645"/>
                  </a:lnTo>
                  <a:lnTo>
                    <a:pt x="591" y="649"/>
                  </a:lnTo>
                  <a:lnTo>
                    <a:pt x="597" y="653"/>
                  </a:lnTo>
                  <a:lnTo>
                    <a:pt x="601" y="656"/>
                  </a:lnTo>
                  <a:lnTo>
                    <a:pt x="605" y="660"/>
                  </a:lnTo>
                  <a:lnTo>
                    <a:pt x="609" y="664"/>
                  </a:lnTo>
                  <a:lnTo>
                    <a:pt x="611" y="666"/>
                  </a:lnTo>
                  <a:lnTo>
                    <a:pt x="612" y="670"/>
                  </a:lnTo>
                  <a:lnTo>
                    <a:pt x="614" y="674"/>
                  </a:lnTo>
                  <a:lnTo>
                    <a:pt x="620" y="680"/>
                  </a:lnTo>
                  <a:lnTo>
                    <a:pt x="624" y="683"/>
                  </a:lnTo>
                  <a:lnTo>
                    <a:pt x="626" y="687"/>
                  </a:lnTo>
                  <a:lnTo>
                    <a:pt x="630" y="689"/>
                  </a:lnTo>
                  <a:lnTo>
                    <a:pt x="635" y="693"/>
                  </a:lnTo>
                  <a:lnTo>
                    <a:pt x="639" y="697"/>
                  </a:lnTo>
                  <a:lnTo>
                    <a:pt x="639" y="703"/>
                  </a:lnTo>
                  <a:lnTo>
                    <a:pt x="639" y="706"/>
                  </a:lnTo>
                  <a:lnTo>
                    <a:pt x="641" y="710"/>
                  </a:lnTo>
                  <a:lnTo>
                    <a:pt x="645" y="714"/>
                  </a:lnTo>
                  <a:lnTo>
                    <a:pt x="649" y="718"/>
                  </a:lnTo>
                  <a:lnTo>
                    <a:pt x="659" y="728"/>
                  </a:lnTo>
                  <a:lnTo>
                    <a:pt x="662" y="731"/>
                  </a:lnTo>
                  <a:lnTo>
                    <a:pt x="666" y="737"/>
                  </a:lnTo>
                  <a:lnTo>
                    <a:pt x="668" y="741"/>
                  </a:lnTo>
                  <a:lnTo>
                    <a:pt x="668" y="745"/>
                  </a:lnTo>
                  <a:lnTo>
                    <a:pt x="670" y="749"/>
                  </a:lnTo>
                  <a:lnTo>
                    <a:pt x="674" y="752"/>
                  </a:lnTo>
                  <a:lnTo>
                    <a:pt x="678" y="752"/>
                  </a:lnTo>
                  <a:lnTo>
                    <a:pt x="683" y="752"/>
                  </a:lnTo>
                  <a:lnTo>
                    <a:pt x="687" y="754"/>
                  </a:lnTo>
                  <a:lnTo>
                    <a:pt x="695" y="754"/>
                  </a:lnTo>
                  <a:lnTo>
                    <a:pt x="701" y="752"/>
                  </a:lnTo>
                  <a:lnTo>
                    <a:pt x="705" y="752"/>
                  </a:lnTo>
                  <a:lnTo>
                    <a:pt x="708" y="752"/>
                  </a:lnTo>
                  <a:lnTo>
                    <a:pt x="712" y="754"/>
                  </a:lnTo>
                  <a:lnTo>
                    <a:pt x="716" y="758"/>
                  </a:lnTo>
                  <a:lnTo>
                    <a:pt x="718" y="762"/>
                  </a:lnTo>
                  <a:lnTo>
                    <a:pt x="720" y="764"/>
                  </a:lnTo>
                  <a:lnTo>
                    <a:pt x="726" y="770"/>
                  </a:lnTo>
                  <a:lnTo>
                    <a:pt x="728" y="772"/>
                  </a:lnTo>
                  <a:lnTo>
                    <a:pt x="730" y="776"/>
                  </a:lnTo>
                  <a:lnTo>
                    <a:pt x="735" y="779"/>
                  </a:lnTo>
                  <a:lnTo>
                    <a:pt x="739" y="779"/>
                  </a:lnTo>
                  <a:lnTo>
                    <a:pt x="745" y="776"/>
                  </a:lnTo>
                  <a:lnTo>
                    <a:pt x="751" y="776"/>
                  </a:lnTo>
                  <a:lnTo>
                    <a:pt x="755" y="779"/>
                  </a:lnTo>
                  <a:lnTo>
                    <a:pt x="758" y="777"/>
                  </a:lnTo>
                  <a:lnTo>
                    <a:pt x="760" y="776"/>
                  </a:lnTo>
                  <a:lnTo>
                    <a:pt x="766" y="774"/>
                  </a:lnTo>
                  <a:lnTo>
                    <a:pt x="770" y="774"/>
                  </a:lnTo>
                  <a:lnTo>
                    <a:pt x="774" y="774"/>
                  </a:lnTo>
                  <a:lnTo>
                    <a:pt x="778" y="772"/>
                  </a:lnTo>
                  <a:lnTo>
                    <a:pt x="781" y="770"/>
                  </a:lnTo>
                  <a:lnTo>
                    <a:pt x="779" y="766"/>
                  </a:lnTo>
                  <a:lnTo>
                    <a:pt x="779" y="758"/>
                  </a:lnTo>
                  <a:lnTo>
                    <a:pt x="783" y="756"/>
                  </a:lnTo>
                  <a:lnTo>
                    <a:pt x="789" y="749"/>
                  </a:lnTo>
                  <a:lnTo>
                    <a:pt x="793" y="743"/>
                  </a:lnTo>
                  <a:lnTo>
                    <a:pt x="795" y="739"/>
                  </a:lnTo>
                  <a:lnTo>
                    <a:pt x="795" y="735"/>
                  </a:lnTo>
                  <a:lnTo>
                    <a:pt x="795" y="731"/>
                  </a:lnTo>
                  <a:lnTo>
                    <a:pt x="795" y="728"/>
                  </a:lnTo>
                  <a:lnTo>
                    <a:pt x="797" y="724"/>
                  </a:lnTo>
                  <a:lnTo>
                    <a:pt x="803" y="720"/>
                  </a:lnTo>
                  <a:lnTo>
                    <a:pt x="808" y="716"/>
                  </a:lnTo>
                  <a:lnTo>
                    <a:pt x="816" y="714"/>
                  </a:lnTo>
                  <a:lnTo>
                    <a:pt x="820" y="714"/>
                  </a:lnTo>
                  <a:lnTo>
                    <a:pt x="824" y="712"/>
                  </a:lnTo>
                  <a:lnTo>
                    <a:pt x="827" y="704"/>
                  </a:lnTo>
                  <a:lnTo>
                    <a:pt x="831" y="701"/>
                  </a:lnTo>
                  <a:lnTo>
                    <a:pt x="835" y="701"/>
                  </a:lnTo>
                  <a:lnTo>
                    <a:pt x="839" y="699"/>
                  </a:lnTo>
                  <a:lnTo>
                    <a:pt x="843" y="697"/>
                  </a:lnTo>
                  <a:lnTo>
                    <a:pt x="847" y="695"/>
                  </a:lnTo>
                  <a:lnTo>
                    <a:pt x="851" y="693"/>
                  </a:lnTo>
                  <a:lnTo>
                    <a:pt x="852" y="687"/>
                  </a:lnTo>
                  <a:lnTo>
                    <a:pt x="856" y="685"/>
                  </a:lnTo>
                  <a:lnTo>
                    <a:pt x="860" y="683"/>
                  </a:lnTo>
                  <a:lnTo>
                    <a:pt x="864" y="683"/>
                  </a:lnTo>
                  <a:lnTo>
                    <a:pt x="870" y="681"/>
                  </a:lnTo>
                  <a:lnTo>
                    <a:pt x="874" y="680"/>
                  </a:lnTo>
                  <a:lnTo>
                    <a:pt x="877" y="680"/>
                  </a:lnTo>
                  <a:lnTo>
                    <a:pt x="881" y="683"/>
                  </a:lnTo>
                  <a:lnTo>
                    <a:pt x="885" y="685"/>
                  </a:lnTo>
                  <a:lnTo>
                    <a:pt x="889" y="689"/>
                  </a:lnTo>
                  <a:lnTo>
                    <a:pt x="893" y="691"/>
                  </a:lnTo>
                  <a:lnTo>
                    <a:pt x="899" y="691"/>
                  </a:lnTo>
                  <a:lnTo>
                    <a:pt x="902" y="691"/>
                  </a:lnTo>
                  <a:lnTo>
                    <a:pt x="908" y="695"/>
                  </a:lnTo>
                  <a:lnTo>
                    <a:pt x="912" y="697"/>
                  </a:lnTo>
                  <a:lnTo>
                    <a:pt x="914" y="701"/>
                  </a:lnTo>
                  <a:lnTo>
                    <a:pt x="918" y="704"/>
                  </a:lnTo>
                  <a:lnTo>
                    <a:pt x="923" y="708"/>
                  </a:lnTo>
                  <a:lnTo>
                    <a:pt x="927" y="712"/>
                  </a:lnTo>
                  <a:lnTo>
                    <a:pt x="931" y="714"/>
                  </a:lnTo>
                  <a:lnTo>
                    <a:pt x="935" y="718"/>
                  </a:lnTo>
                  <a:lnTo>
                    <a:pt x="941" y="722"/>
                  </a:lnTo>
                  <a:lnTo>
                    <a:pt x="948" y="726"/>
                  </a:lnTo>
                  <a:lnTo>
                    <a:pt x="950" y="729"/>
                  </a:lnTo>
                  <a:lnTo>
                    <a:pt x="954" y="735"/>
                  </a:lnTo>
                  <a:lnTo>
                    <a:pt x="956" y="739"/>
                  </a:lnTo>
                  <a:lnTo>
                    <a:pt x="958" y="743"/>
                  </a:lnTo>
                  <a:lnTo>
                    <a:pt x="960" y="747"/>
                  </a:lnTo>
                  <a:lnTo>
                    <a:pt x="962" y="752"/>
                  </a:lnTo>
                  <a:lnTo>
                    <a:pt x="964" y="756"/>
                  </a:lnTo>
                  <a:lnTo>
                    <a:pt x="968" y="760"/>
                  </a:lnTo>
                  <a:lnTo>
                    <a:pt x="970" y="764"/>
                  </a:lnTo>
                  <a:lnTo>
                    <a:pt x="970" y="770"/>
                  </a:lnTo>
                  <a:lnTo>
                    <a:pt x="971" y="776"/>
                  </a:lnTo>
                  <a:lnTo>
                    <a:pt x="973" y="779"/>
                  </a:lnTo>
                  <a:lnTo>
                    <a:pt x="975" y="783"/>
                  </a:lnTo>
                  <a:lnTo>
                    <a:pt x="973" y="787"/>
                  </a:lnTo>
                  <a:lnTo>
                    <a:pt x="970" y="791"/>
                  </a:lnTo>
                  <a:lnTo>
                    <a:pt x="970" y="795"/>
                  </a:lnTo>
                  <a:lnTo>
                    <a:pt x="973" y="802"/>
                  </a:lnTo>
                  <a:lnTo>
                    <a:pt x="977" y="804"/>
                  </a:lnTo>
                  <a:lnTo>
                    <a:pt x="985" y="812"/>
                  </a:lnTo>
                  <a:lnTo>
                    <a:pt x="987" y="816"/>
                  </a:lnTo>
                  <a:lnTo>
                    <a:pt x="989" y="822"/>
                  </a:lnTo>
                  <a:lnTo>
                    <a:pt x="989" y="825"/>
                  </a:lnTo>
                  <a:lnTo>
                    <a:pt x="987" y="831"/>
                  </a:lnTo>
                  <a:lnTo>
                    <a:pt x="985" y="835"/>
                  </a:lnTo>
                  <a:lnTo>
                    <a:pt x="987" y="841"/>
                  </a:lnTo>
                  <a:lnTo>
                    <a:pt x="987" y="845"/>
                  </a:lnTo>
                  <a:lnTo>
                    <a:pt x="989" y="850"/>
                  </a:lnTo>
                  <a:lnTo>
                    <a:pt x="991" y="852"/>
                  </a:lnTo>
                  <a:lnTo>
                    <a:pt x="991" y="858"/>
                  </a:lnTo>
                  <a:lnTo>
                    <a:pt x="989" y="862"/>
                  </a:lnTo>
                  <a:lnTo>
                    <a:pt x="987" y="866"/>
                  </a:lnTo>
                  <a:lnTo>
                    <a:pt x="981" y="873"/>
                  </a:lnTo>
                  <a:lnTo>
                    <a:pt x="981" y="877"/>
                  </a:lnTo>
                  <a:lnTo>
                    <a:pt x="979" y="891"/>
                  </a:lnTo>
                  <a:lnTo>
                    <a:pt x="977" y="898"/>
                  </a:lnTo>
                  <a:lnTo>
                    <a:pt x="975" y="904"/>
                  </a:lnTo>
                  <a:lnTo>
                    <a:pt x="979" y="908"/>
                  </a:lnTo>
                  <a:lnTo>
                    <a:pt x="985" y="908"/>
                  </a:lnTo>
                  <a:lnTo>
                    <a:pt x="991" y="906"/>
                  </a:lnTo>
                  <a:lnTo>
                    <a:pt x="995" y="904"/>
                  </a:lnTo>
                  <a:lnTo>
                    <a:pt x="998" y="904"/>
                  </a:lnTo>
                  <a:lnTo>
                    <a:pt x="1002" y="902"/>
                  </a:lnTo>
                  <a:lnTo>
                    <a:pt x="1006" y="898"/>
                  </a:lnTo>
                  <a:lnTo>
                    <a:pt x="1010" y="895"/>
                  </a:lnTo>
                  <a:lnTo>
                    <a:pt x="1016" y="893"/>
                  </a:lnTo>
                  <a:lnTo>
                    <a:pt x="1020" y="893"/>
                  </a:lnTo>
                  <a:lnTo>
                    <a:pt x="1027" y="895"/>
                  </a:lnTo>
                  <a:lnTo>
                    <a:pt x="1031" y="896"/>
                  </a:lnTo>
                  <a:lnTo>
                    <a:pt x="1039" y="895"/>
                  </a:lnTo>
                  <a:lnTo>
                    <a:pt x="1044" y="893"/>
                  </a:lnTo>
                  <a:lnTo>
                    <a:pt x="1048" y="891"/>
                  </a:lnTo>
                  <a:lnTo>
                    <a:pt x="1052" y="889"/>
                  </a:lnTo>
                  <a:lnTo>
                    <a:pt x="1056" y="885"/>
                  </a:lnTo>
                  <a:lnTo>
                    <a:pt x="1058" y="883"/>
                  </a:lnTo>
                  <a:lnTo>
                    <a:pt x="1066" y="879"/>
                  </a:lnTo>
                  <a:lnTo>
                    <a:pt x="1069" y="879"/>
                  </a:lnTo>
                  <a:lnTo>
                    <a:pt x="1073" y="879"/>
                  </a:lnTo>
                  <a:lnTo>
                    <a:pt x="1077" y="879"/>
                  </a:lnTo>
                  <a:lnTo>
                    <a:pt x="1081" y="879"/>
                  </a:lnTo>
                  <a:lnTo>
                    <a:pt x="1087" y="879"/>
                  </a:lnTo>
                  <a:lnTo>
                    <a:pt x="1092" y="879"/>
                  </a:lnTo>
                  <a:lnTo>
                    <a:pt x="1098" y="879"/>
                  </a:lnTo>
                  <a:lnTo>
                    <a:pt x="1104" y="875"/>
                  </a:lnTo>
                  <a:lnTo>
                    <a:pt x="1106" y="872"/>
                  </a:lnTo>
                  <a:lnTo>
                    <a:pt x="1108" y="866"/>
                  </a:lnTo>
                  <a:lnTo>
                    <a:pt x="1106" y="862"/>
                  </a:lnTo>
                  <a:lnTo>
                    <a:pt x="1104" y="856"/>
                  </a:lnTo>
                  <a:lnTo>
                    <a:pt x="1104" y="852"/>
                  </a:lnTo>
                  <a:lnTo>
                    <a:pt x="1110" y="847"/>
                  </a:lnTo>
                  <a:lnTo>
                    <a:pt x="1114" y="845"/>
                  </a:lnTo>
                  <a:lnTo>
                    <a:pt x="1117" y="841"/>
                  </a:lnTo>
                  <a:lnTo>
                    <a:pt x="1119" y="837"/>
                  </a:lnTo>
                  <a:lnTo>
                    <a:pt x="1121" y="831"/>
                  </a:lnTo>
                  <a:lnTo>
                    <a:pt x="1119" y="827"/>
                  </a:lnTo>
                  <a:lnTo>
                    <a:pt x="1119" y="822"/>
                  </a:lnTo>
                  <a:lnTo>
                    <a:pt x="1119" y="818"/>
                  </a:lnTo>
                  <a:lnTo>
                    <a:pt x="1119" y="814"/>
                  </a:lnTo>
                  <a:lnTo>
                    <a:pt x="1119" y="808"/>
                  </a:lnTo>
                  <a:lnTo>
                    <a:pt x="1117" y="802"/>
                  </a:lnTo>
                  <a:lnTo>
                    <a:pt x="1114" y="800"/>
                  </a:lnTo>
                  <a:lnTo>
                    <a:pt x="1110" y="795"/>
                  </a:lnTo>
                  <a:lnTo>
                    <a:pt x="1108" y="789"/>
                  </a:lnTo>
                  <a:lnTo>
                    <a:pt x="1108" y="783"/>
                  </a:lnTo>
                  <a:lnTo>
                    <a:pt x="1110" y="776"/>
                  </a:lnTo>
                  <a:lnTo>
                    <a:pt x="1112" y="774"/>
                  </a:lnTo>
                  <a:lnTo>
                    <a:pt x="1116" y="772"/>
                  </a:lnTo>
                  <a:lnTo>
                    <a:pt x="1119" y="768"/>
                  </a:lnTo>
                  <a:lnTo>
                    <a:pt x="1121" y="764"/>
                  </a:lnTo>
                  <a:lnTo>
                    <a:pt x="1123" y="762"/>
                  </a:lnTo>
                  <a:lnTo>
                    <a:pt x="1125" y="758"/>
                  </a:lnTo>
                  <a:lnTo>
                    <a:pt x="1127" y="754"/>
                  </a:lnTo>
                  <a:lnTo>
                    <a:pt x="1131" y="749"/>
                  </a:lnTo>
                  <a:lnTo>
                    <a:pt x="1133" y="747"/>
                  </a:lnTo>
                  <a:lnTo>
                    <a:pt x="1135" y="743"/>
                  </a:lnTo>
                  <a:lnTo>
                    <a:pt x="1137" y="739"/>
                  </a:lnTo>
                  <a:lnTo>
                    <a:pt x="1139" y="735"/>
                  </a:lnTo>
                  <a:lnTo>
                    <a:pt x="1142" y="733"/>
                  </a:lnTo>
                  <a:lnTo>
                    <a:pt x="1146" y="729"/>
                  </a:lnTo>
                  <a:lnTo>
                    <a:pt x="1148" y="724"/>
                  </a:lnTo>
                  <a:lnTo>
                    <a:pt x="1150" y="718"/>
                  </a:lnTo>
                  <a:lnTo>
                    <a:pt x="1152" y="714"/>
                  </a:lnTo>
                  <a:lnTo>
                    <a:pt x="1152" y="708"/>
                  </a:lnTo>
                  <a:lnTo>
                    <a:pt x="1150" y="704"/>
                  </a:lnTo>
                  <a:lnTo>
                    <a:pt x="1146" y="701"/>
                  </a:lnTo>
                  <a:lnTo>
                    <a:pt x="1142" y="699"/>
                  </a:lnTo>
                  <a:lnTo>
                    <a:pt x="1140" y="695"/>
                  </a:lnTo>
                  <a:lnTo>
                    <a:pt x="1140" y="689"/>
                  </a:lnTo>
                  <a:lnTo>
                    <a:pt x="1142" y="687"/>
                  </a:lnTo>
                  <a:lnTo>
                    <a:pt x="1144" y="681"/>
                  </a:lnTo>
                  <a:lnTo>
                    <a:pt x="1144" y="674"/>
                  </a:lnTo>
                  <a:lnTo>
                    <a:pt x="1146" y="668"/>
                  </a:lnTo>
                  <a:lnTo>
                    <a:pt x="1150" y="662"/>
                  </a:lnTo>
                  <a:lnTo>
                    <a:pt x="1152" y="660"/>
                  </a:lnTo>
                  <a:lnTo>
                    <a:pt x="1156" y="662"/>
                  </a:lnTo>
                  <a:lnTo>
                    <a:pt x="1160" y="666"/>
                  </a:lnTo>
                  <a:lnTo>
                    <a:pt x="1164" y="668"/>
                  </a:lnTo>
                  <a:lnTo>
                    <a:pt x="1167" y="668"/>
                  </a:lnTo>
                  <a:lnTo>
                    <a:pt x="1171" y="666"/>
                  </a:lnTo>
                  <a:lnTo>
                    <a:pt x="1177" y="662"/>
                  </a:lnTo>
                  <a:lnTo>
                    <a:pt x="1181" y="660"/>
                  </a:lnTo>
                  <a:lnTo>
                    <a:pt x="1183" y="656"/>
                  </a:lnTo>
                  <a:lnTo>
                    <a:pt x="1187" y="651"/>
                  </a:lnTo>
                  <a:lnTo>
                    <a:pt x="1187" y="643"/>
                  </a:lnTo>
                  <a:lnTo>
                    <a:pt x="1187" y="639"/>
                  </a:lnTo>
                  <a:lnTo>
                    <a:pt x="1188" y="635"/>
                  </a:lnTo>
                  <a:lnTo>
                    <a:pt x="1198" y="632"/>
                  </a:lnTo>
                  <a:lnTo>
                    <a:pt x="1202" y="632"/>
                  </a:lnTo>
                  <a:lnTo>
                    <a:pt x="1212" y="632"/>
                  </a:lnTo>
                  <a:lnTo>
                    <a:pt x="1215" y="630"/>
                  </a:lnTo>
                  <a:lnTo>
                    <a:pt x="1219" y="628"/>
                  </a:lnTo>
                  <a:lnTo>
                    <a:pt x="1227" y="626"/>
                  </a:lnTo>
                  <a:lnTo>
                    <a:pt x="1229" y="626"/>
                  </a:lnTo>
                  <a:lnTo>
                    <a:pt x="1235" y="624"/>
                  </a:lnTo>
                  <a:lnTo>
                    <a:pt x="1238" y="624"/>
                  </a:lnTo>
                  <a:lnTo>
                    <a:pt x="1244" y="624"/>
                  </a:lnTo>
                  <a:lnTo>
                    <a:pt x="1246" y="620"/>
                  </a:lnTo>
                  <a:lnTo>
                    <a:pt x="1246" y="616"/>
                  </a:lnTo>
                  <a:lnTo>
                    <a:pt x="1248" y="612"/>
                  </a:lnTo>
                  <a:lnTo>
                    <a:pt x="1248" y="608"/>
                  </a:lnTo>
                  <a:lnTo>
                    <a:pt x="1248" y="601"/>
                  </a:lnTo>
                  <a:lnTo>
                    <a:pt x="1250" y="595"/>
                  </a:lnTo>
                  <a:lnTo>
                    <a:pt x="1250" y="593"/>
                  </a:lnTo>
                  <a:lnTo>
                    <a:pt x="1252" y="587"/>
                  </a:lnTo>
                  <a:lnTo>
                    <a:pt x="1258" y="585"/>
                  </a:lnTo>
                  <a:lnTo>
                    <a:pt x="1265" y="584"/>
                  </a:lnTo>
                  <a:lnTo>
                    <a:pt x="1271" y="580"/>
                  </a:lnTo>
                  <a:lnTo>
                    <a:pt x="1275" y="580"/>
                  </a:lnTo>
                  <a:lnTo>
                    <a:pt x="1279" y="578"/>
                  </a:lnTo>
                  <a:lnTo>
                    <a:pt x="1283" y="576"/>
                  </a:lnTo>
                  <a:lnTo>
                    <a:pt x="1283" y="572"/>
                  </a:lnTo>
                  <a:lnTo>
                    <a:pt x="1286" y="566"/>
                  </a:lnTo>
                  <a:lnTo>
                    <a:pt x="1286" y="560"/>
                  </a:lnTo>
                  <a:lnTo>
                    <a:pt x="1284" y="555"/>
                  </a:lnTo>
                  <a:lnTo>
                    <a:pt x="1283" y="551"/>
                  </a:lnTo>
                  <a:lnTo>
                    <a:pt x="1281" y="549"/>
                  </a:lnTo>
                  <a:lnTo>
                    <a:pt x="1277" y="545"/>
                  </a:lnTo>
                  <a:lnTo>
                    <a:pt x="1275" y="541"/>
                  </a:lnTo>
                  <a:lnTo>
                    <a:pt x="1273" y="537"/>
                  </a:lnTo>
                  <a:lnTo>
                    <a:pt x="1273" y="530"/>
                  </a:lnTo>
                  <a:lnTo>
                    <a:pt x="1273" y="524"/>
                  </a:lnTo>
                  <a:lnTo>
                    <a:pt x="1273" y="516"/>
                  </a:lnTo>
                  <a:lnTo>
                    <a:pt x="1273" y="512"/>
                  </a:lnTo>
                  <a:lnTo>
                    <a:pt x="1273" y="507"/>
                  </a:lnTo>
                  <a:lnTo>
                    <a:pt x="1275" y="501"/>
                  </a:lnTo>
                  <a:lnTo>
                    <a:pt x="1279" y="497"/>
                  </a:lnTo>
                  <a:lnTo>
                    <a:pt x="1284" y="495"/>
                  </a:lnTo>
                  <a:lnTo>
                    <a:pt x="1288" y="493"/>
                  </a:lnTo>
                  <a:lnTo>
                    <a:pt x="1290" y="489"/>
                  </a:lnTo>
                  <a:lnTo>
                    <a:pt x="1292" y="484"/>
                  </a:lnTo>
                  <a:lnTo>
                    <a:pt x="1290" y="478"/>
                  </a:lnTo>
                  <a:lnTo>
                    <a:pt x="1292" y="470"/>
                  </a:lnTo>
                  <a:lnTo>
                    <a:pt x="1294" y="466"/>
                  </a:lnTo>
                  <a:lnTo>
                    <a:pt x="1298" y="457"/>
                  </a:lnTo>
                  <a:lnTo>
                    <a:pt x="1300" y="449"/>
                  </a:lnTo>
                  <a:lnTo>
                    <a:pt x="1300" y="445"/>
                  </a:lnTo>
                  <a:lnTo>
                    <a:pt x="1298" y="440"/>
                  </a:lnTo>
                  <a:lnTo>
                    <a:pt x="1296" y="436"/>
                  </a:lnTo>
                  <a:lnTo>
                    <a:pt x="1296" y="430"/>
                  </a:lnTo>
                  <a:lnTo>
                    <a:pt x="1294" y="426"/>
                  </a:lnTo>
                  <a:lnTo>
                    <a:pt x="1296" y="420"/>
                  </a:lnTo>
                  <a:lnTo>
                    <a:pt x="1300" y="416"/>
                  </a:lnTo>
                  <a:lnTo>
                    <a:pt x="1302" y="413"/>
                  </a:lnTo>
                  <a:lnTo>
                    <a:pt x="1306" y="409"/>
                  </a:lnTo>
                  <a:lnTo>
                    <a:pt x="1309" y="407"/>
                  </a:lnTo>
                  <a:lnTo>
                    <a:pt x="1311" y="403"/>
                  </a:lnTo>
                  <a:lnTo>
                    <a:pt x="1317" y="397"/>
                  </a:lnTo>
                  <a:lnTo>
                    <a:pt x="1319" y="393"/>
                  </a:lnTo>
                  <a:lnTo>
                    <a:pt x="1319" y="390"/>
                  </a:lnTo>
                  <a:lnTo>
                    <a:pt x="1317" y="386"/>
                  </a:lnTo>
                  <a:lnTo>
                    <a:pt x="1315" y="378"/>
                  </a:lnTo>
                  <a:lnTo>
                    <a:pt x="1315" y="368"/>
                  </a:lnTo>
                  <a:lnTo>
                    <a:pt x="1317" y="367"/>
                  </a:lnTo>
                  <a:lnTo>
                    <a:pt x="1323" y="363"/>
                  </a:lnTo>
                  <a:lnTo>
                    <a:pt x="1329" y="363"/>
                  </a:lnTo>
                  <a:lnTo>
                    <a:pt x="1332" y="365"/>
                  </a:lnTo>
                  <a:lnTo>
                    <a:pt x="1332" y="370"/>
                  </a:lnTo>
                  <a:lnTo>
                    <a:pt x="1340" y="378"/>
                  </a:lnTo>
                  <a:lnTo>
                    <a:pt x="1344" y="376"/>
                  </a:lnTo>
                  <a:lnTo>
                    <a:pt x="1350" y="376"/>
                  </a:lnTo>
                  <a:lnTo>
                    <a:pt x="1352" y="378"/>
                  </a:lnTo>
                  <a:lnTo>
                    <a:pt x="1357" y="372"/>
                  </a:lnTo>
                  <a:lnTo>
                    <a:pt x="1363" y="372"/>
                  </a:lnTo>
                  <a:lnTo>
                    <a:pt x="1371" y="382"/>
                  </a:lnTo>
                  <a:lnTo>
                    <a:pt x="1377" y="382"/>
                  </a:lnTo>
                  <a:lnTo>
                    <a:pt x="1382" y="388"/>
                  </a:lnTo>
                  <a:lnTo>
                    <a:pt x="1386" y="388"/>
                  </a:lnTo>
                  <a:lnTo>
                    <a:pt x="1392" y="390"/>
                  </a:lnTo>
                  <a:lnTo>
                    <a:pt x="1396" y="390"/>
                  </a:lnTo>
                  <a:lnTo>
                    <a:pt x="1400" y="386"/>
                  </a:lnTo>
                  <a:lnTo>
                    <a:pt x="1402" y="380"/>
                  </a:lnTo>
                  <a:lnTo>
                    <a:pt x="1407" y="376"/>
                  </a:lnTo>
                  <a:lnTo>
                    <a:pt x="1411" y="376"/>
                  </a:lnTo>
                  <a:lnTo>
                    <a:pt x="1415" y="372"/>
                  </a:lnTo>
                  <a:lnTo>
                    <a:pt x="1423" y="368"/>
                  </a:lnTo>
                  <a:lnTo>
                    <a:pt x="1434" y="368"/>
                  </a:lnTo>
                  <a:lnTo>
                    <a:pt x="1434" y="370"/>
                  </a:lnTo>
                  <a:lnTo>
                    <a:pt x="1432" y="374"/>
                  </a:lnTo>
                  <a:lnTo>
                    <a:pt x="1438" y="378"/>
                  </a:lnTo>
                  <a:lnTo>
                    <a:pt x="1446" y="378"/>
                  </a:lnTo>
                  <a:lnTo>
                    <a:pt x="1452" y="376"/>
                  </a:lnTo>
                  <a:lnTo>
                    <a:pt x="1452" y="374"/>
                  </a:lnTo>
                  <a:lnTo>
                    <a:pt x="1455" y="372"/>
                  </a:lnTo>
                  <a:lnTo>
                    <a:pt x="1467" y="361"/>
                  </a:lnTo>
                  <a:lnTo>
                    <a:pt x="1471" y="351"/>
                  </a:lnTo>
                  <a:lnTo>
                    <a:pt x="1475" y="345"/>
                  </a:lnTo>
                  <a:lnTo>
                    <a:pt x="1478" y="347"/>
                  </a:lnTo>
                  <a:lnTo>
                    <a:pt x="1475" y="355"/>
                  </a:lnTo>
                  <a:lnTo>
                    <a:pt x="1475" y="359"/>
                  </a:lnTo>
                  <a:lnTo>
                    <a:pt x="1476" y="363"/>
                  </a:lnTo>
                  <a:lnTo>
                    <a:pt x="1478" y="363"/>
                  </a:lnTo>
                  <a:lnTo>
                    <a:pt x="1478" y="357"/>
                  </a:lnTo>
                  <a:lnTo>
                    <a:pt x="1478" y="355"/>
                  </a:lnTo>
                  <a:lnTo>
                    <a:pt x="1480" y="349"/>
                  </a:lnTo>
                  <a:lnTo>
                    <a:pt x="1484" y="345"/>
                  </a:lnTo>
                  <a:lnTo>
                    <a:pt x="1486" y="347"/>
                  </a:lnTo>
                  <a:lnTo>
                    <a:pt x="1486" y="349"/>
                  </a:lnTo>
                  <a:lnTo>
                    <a:pt x="1490" y="347"/>
                  </a:lnTo>
                  <a:lnTo>
                    <a:pt x="1501" y="345"/>
                  </a:lnTo>
                  <a:lnTo>
                    <a:pt x="1511" y="342"/>
                  </a:lnTo>
                  <a:lnTo>
                    <a:pt x="1517" y="340"/>
                  </a:lnTo>
                  <a:lnTo>
                    <a:pt x="1532" y="340"/>
                  </a:lnTo>
                  <a:lnTo>
                    <a:pt x="1534" y="338"/>
                  </a:lnTo>
                  <a:lnTo>
                    <a:pt x="1542" y="336"/>
                  </a:lnTo>
                  <a:lnTo>
                    <a:pt x="1549" y="330"/>
                  </a:lnTo>
                  <a:lnTo>
                    <a:pt x="1553" y="326"/>
                  </a:lnTo>
                  <a:lnTo>
                    <a:pt x="1555" y="322"/>
                  </a:lnTo>
                  <a:lnTo>
                    <a:pt x="1561" y="315"/>
                  </a:lnTo>
                  <a:lnTo>
                    <a:pt x="1571" y="301"/>
                  </a:lnTo>
                  <a:lnTo>
                    <a:pt x="1582" y="290"/>
                  </a:lnTo>
                  <a:lnTo>
                    <a:pt x="1584" y="290"/>
                  </a:lnTo>
                  <a:lnTo>
                    <a:pt x="1586" y="290"/>
                  </a:lnTo>
                  <a:lnTo>
                    <a:pt x="1592" y="288"/>
                  </a:lnTo>
                  <a:lnTo>
                    <a:pt x="1596" y="284"/>
                  </a:lnTo>
                  <a:lnTo>
                    <a:pt x="1603" y="284"/>
                  </a:lnTo>
                  <a:lnTo>
                    <a:pt x="1607" y="288"/>
                  </a:lnTo>
                  <a:lnTo>
                    <a:pt x="1615" y="288"/>
                  </a:lnTo>
                  <a:lnTo>
                    <a:pt x="1617" y="286"/>
                  </a:lnTo>
                  <a:lnTo>
                    <a:pt x="1626" y="286"/>
                  </a:lnTo>
                  <a:lnTo>
                    <a:pt x="1632" y="280"/>
                  </a:lnTo>
                  <a:lnTo>
                    <a:pt x="1632" y="278"/>
                  </a:lnTo>
                  <a:lnTo>
                    <a:pt x="1634" y="278"/>
                  </a:lnTo>
                  <a:lnTo>
                    <a:pt x="1638" y="274"/>
                  </a:lnTo>
                  <a:lnTo>
                    <a:pt x="1638" y="271"/>
                  </a:lnTo>
                  <a:lnTo>
                    <a:pt x="1649" y="261"/>
                  </a:lnTo>
                  <a:lnTo>
                    <a:pt x="1649" y="259"/>
                  </a:lnTo>
                  <a:lnTo>
                    <a:pt x="1657" y="249"/>
                  </a:lnTo>
                  <a:lnTo>
                    <a:pt x="1661" y="246"/>
                  </a:lnTo>
                  <a:lnTo>
                    <a:pt x="1663" y="240"/>
                  </a:lnTo>
                  <a:lnTo>
                    <a:pt x="1667" y="238"/>
                  </a:lnTo>
                  <a:lnTo>
                    <a:pt x="1669" y="238"/>
                  </a:lnTo>
                  <a:lnTo>
                    <a:pt x="1670" y="234"/>
                  </a:lnTo>
                  <a:lnTo>
                    <a:pt x="1670" y="226"/>
                  </a:lnTo>
                  <a:lnTo>
                    <a:pt x="1672" y="224"/>
                  </a:lnTo>
                  <a:lnTo>
                    <a:pt x="1672" y="221"/>
                  </a:lnTo>
                  <a:lnTo>
                    <a:pt x="1674" y="219"/>
                  </a:lnTo>
                  <a:lnTo>
                    <a:pt x="1674" y="213"/>
                  </a:lnTo>
                  <a:lnTo>
                    <a:pt x="1676" y="211"/>
                  </a:lnTo>
                  <a:lnTo>
                    <a:pt x="1676" y="203"/>
                  </a:lnTo>
                  <a:lnTo>
                    <a:pt x="1676" y="188"/>
                  </a:lnTo>
                  <a:lnTo>
                    <a:pt x="1678" y="186"/>
                  </a:lnTo>
                  <a:lnTo>
                    <a:pt x="1678" y="176"/>
                  </a:lnTo>
                  <a:lnTo>
                    <a:pt x="1680" y="173"/>
                  </a:lnTo>
                  <a:lnTo>
                    <a:pt x="1688" y="169"/>
                  </a:lnTo>
                  <a:lnTo>
                    <a:pt x="1695" y="167"/>
                  </a:lnTo>
                  <a:lnTo>
                    <a:pt x="1697" y="165"/>
                  </a:lnTo>
                  <a:lnTo>
                    <a:pt x="1701" y="165"/>
                  </a:lnTo>
                  <a:lnTo>
                    <a:pt x="1705" y="169"/>
                  </a:lnTo>
                  <a:lnTo>
                    <a:pt x="1709" y="165"/>
                  </a:lnTo>
                  <a:lnTo>
                    <a:pt x="1713" y="165"/>
                  </a:lnTo>
                  <a:lnTo>
                    <a:pt x="1715" y="169"/>
                  </a:lnTo>
                  <a:lnTo>
                    <a:pt x="1718" y="169"/>
                  </a:lnTo>
                  <a:lnTo>
                    <a:pt x="1718" y="171"/>
                  </a:lnTo>
                  <a:lnTo>
                    <a:pt x="1722" y="173"/>
                  </a:lnTo>
                  <a:lnTo>
                    <a:pt x="1722" y="176"/>
                  </a:lnTo>
                  <a:lnTo>
                    <a:pt x="1726" y="180"/>
                  </a:lnTo>
                  <a:lnTo>
                    <a:pt x="1740" y="180"/>
                  </a:lnTo>
                  <a:lnTo>
                    <a:pt x="1743" y="175"/>
                  </a:lnTo>
                  <a:lnTo>
                    <a:pt x="1749" y="175"/>
                  </a:lnTo>
                  <a:lnTo>
                    <a:pt x="1753" y="169"/>
                  </a:lnTo>
                  <a:lnTo>
                    <a:pt x="1759" y="167"/>
                  </a:lnTo>
                  <a:lnTo>
                    <a:pt x="1763" y="163"/>
                  </a:lnTo>
                  <a:lnTo>
                    <a:pt x="1765" y="165"/>
                  </a:lnTo>
                  <a:lnTo>
                    <a:pt x="1766" y="163"/>
                  </a:lnTo>
                  <a:lnTo>
                    <a:pt x="1772" y="157"/>
                  </a:lnTo>
                  <a:lnTo>
                    <a:pt x="1772" y="155"/>
                  </a:lnTo>
                  <a:lnTo>
                    <a:pt x="1774" y="155"/>
                  </a:lnTo>
                  <a:lnTo>
                    <a:pt x="1780" y="152"/>
                  </a:lnTo>
                  <a:lnTo>
                    <a:pt x="1784" y="144"/>
                  </a:lnTo>
                  <a:lnTo>
                    <a:pt x="1788" y="144"/>
                  </a:lnTo>
                  <a:lnTo>
                    <a:pt x="1793" y="136"/>
                  </a:lnTo>
                  <a:lnTo>
                    <a:pt x="1805" y="136"/>
                  </a:lnTo>
                  <a:lnTo>
                    <a:pt x="1807" y="132"/>
                  </a:lnTo>
                  <a:lnTo>
                    <a:pt x="1811" y="130"/>
                  </a:lnTo>
                  <a:lnTo>
                    <a:pt x="1816" y="125"/>
                  </a:lnTo>
                  <a:lnTo>
                    <a:pt x="1816" y="123"/>
                  </a:lnTo>
                  <a:lnTo>
                    <a:pt x="1818" y="121"/>
                  </a:lnTo>
                  <a:lnTo>
                    <a:pt x="1820" y="117"/>
                  </a:lnTo>
                  <a:lnTo>
                    <a:pt x="1824" y="113"/>
                  </a:lnTo>
                  <a:lnTo>
                    <a:pt x="1834" y="113"/>
                  </a:lnTo>
                  <a:lnTo>
                    <a:pt x="1837" y="109"/>
                  </a:lnTo>
                  <a:lnTo>
                    <a:pt x="1837" y="102"/>
                  </a:lnTo>
                  <a:lnTo>
                    <a:pt x="1841" y="100"/>
                  </a:lnTo>
                  <a:lnTo>
                    <a:pt x="1845" y="96"/>
                  </a:lnTo>
                  <a:lnTo>
                    <a:pt x="1851" y="92"/>
                  </a:lnTo>
                  <a:lnTo>
                    <a:pt x="1857" y="92"/>
                  </a:lnTo>
                  <a:lnTo>
                    <a:pt x="1861" y="90"/>
                  </a:lnTo>
                  <a:lnTo>
                    <a:pt x="1864" y="96"/>
                  </a:lnTo>
                  <a:lnTo>
                    <a:pt x="1868" y="94"/>
                  </a:lnTo>
                  <a:lnTo>
                    <a:pt x="1866" y="88"/>
                  </a:lnTo>
                  <a:lnTo>
                    <a:pt x="1868" y="84"/>
                  </a:lnTo>
                  <a:lnTo>
                    <a:pt x="1872" y="80"/>
                  </a:lnTo>
                  <a:lnTo>
                    <a:pt x="1887" y="80"/>
                  </a:lnTo>
                  <a:lnTo>
                    <a:pt x="1901" y="80"/>
                  </a:lnTo>
                  <a:lnTo>
                    <a:pt x="1903" y="82"/>
                  </a:lnTo>
                  <a:lnTo>
                    <a:pt x="1920" y="82"/>
                  </a:lnTo>
                  <a:lnTo>
                    <a:pt x="1922" y="84"/>
                  </a:lnTo>
                  <a:lnTo>
                    <a:pt x="1930" y="84"/>
                  </a:lnTo>
                  <a:lnTo>
                    <a:pt x="1933" y="86"/>
                  </a:lnTo>
                  <a:lnTo>
                    <a:pt x="1935" y="86"/>
                  </a:lnTo>
                  <a:lnTo>
                    <a:pt x="1941" y="80"/>
                  </a:lnTo>
                  <a:lnTo>
                    <a:pt x="1939" y="79"/>
                  </a:lnTo>
                  <a:lnTo>
                    <a:pt x="1939" y="73"/>
                  </a:lnTo>
                  <a:lnTo>
                    <a:pt x="1941" y="71"/>
                  </a:lnTo>
                  <a:lnTo>
                    <a:pt x="1943" y="71"/>
                  </a:lnTo>
                  <a:lnTo>
                    <a:pt x="1945" y="73"/>
                  </a:lnTo>
                  <a:lnTo>
                    <a:pt x="1955" y="73"/>
                  </a:lnTo>
                  <a:lnTo>
                    <a:pt x="1960" y="80"/>
                  </a:lnTo>
                  <a:lnTo>
                    <a:pt x="1962" y="77"/>
                  </a:lnTo>
                  <a:lnTo>
                    <a:pt x="1960" y="73"/>
                  </a:lnTo>
                  <a:lnTo>
                    <a:pt x="1957" y="73"/>
                  </a:lnTo>
                  <a:lnTo>
                    <a:pt x="1955" y="71"/>
                  </a:lnTo>
                  <a:lnTo>
                    <a:pt x="1957" y="63"/>
                  </a:lnTo>
                  <a:lnTo>
                    <a:pt x="1960" y="57"/>
                  </a:lnTo>
                  <a:lnTo>
                    <a:pt x="1962" y="57"/>
                  </a:lnTo>
                  <a:lnTo>
                    <a:pt x="1964" y="55"/>
                  </a:lnTo>
                  <a:lnTo>
                    <a:pt x="1966" y="52"/>
                  </a:lnTo>
                  <a:lnTo>
                    <a:pt x="1972" y="44"/>
                  </a:lnTo>
                  <a:lnTo>
                    <a:pt x="1978" y="40"/>
                  </a:lnTo>
                  <a:lnTo>
                    <a:pt x="1980" y="40"/>
                  </a:lnTo>
                  <a:lnTo>
                    <a:pt x="1985" y="34"/>
                  </a:lnTo>
                  <a:lnTo>
                    <a:pt x="1999" y="32"/>
                  </a:lnTo>
                  <a:lnTo>
                    <a:pt x="2001" y="31"/>
                  </a:lnTo>
                  <a:lnTo>
                    <a:pt x="2005" y="29"/>
                  </a:lnTo>
                  <a:lnTo>
                    <a:pt x="2006" y="27"/>
                  </a:lnTo>
                  <a:lnTo>
                    <a:pt x="2018" y="27"/>
                  </a:lnTo>
                  <a:lnTo>
                    <a:pt x="2020" y="25"/>
                  </a:lnTo>
                  <a:lnTo>
                    <a:pt x="2024" y="25"/>
                  </a:lnTo>
                  <a:lnTo>
                    <a:pt x="2026" y="27"/>
                  </a:lnTo>
                  <a:lnTo>
                    <a:pt x="2028" y="25"/>
                  </a:lnTo>
                  <a:lnTo>
                    <a:pt x="2029" y="25"/>
                  </a:lnTo>
                  <a:lnTo>
                    <a:pt x="2033" y="23"/>
                  </a:lnTo>
                  <a:lnTo>
                    <a:pt x="2043" y="23"/>
                  </a:lnTo>
                  <a:lnTo>
                    <a:pt x="2045" y="23"/>
                  </a:lnTo>
                  <a:lnTo>
                    <a:pt x="2049" y="23"/>
                  </a:lnTo>
                  <a:lnTo>
                    <a:pt x="2053" y="21"/>
                  </a:lnTo>
                  <a:lnTo>
                    <a:pt x="2058" y="17"/>
                  </a:lnTo>
                  <a:lnTo>
                    <a:pt x="2062" y="19"/>
                  </a:lnTo>
                  <a:lnTo>
                    <a:pt x="2064" y="15"/>
                  </a:lnTo>
                  <a:lnTo>
                    <a:pt x="2068" y="15"/>
                  </a:lnTo>
                  <a:lnTo>
                    <a:pt x="2070" y="11"/>
                  </a:lnTo>
                  <a:lnTo>
                    <a:pt x="2076" y="7"/>
                  </a:lnTo>
                  <a:lnTo>
                    <a:pt x="2079" y="4"/>
                  </a:lnTo>
                  <a:lnTo>
                    <a:pt x="2087" y="4"/>
                  </a:lnTo>
                  <a:lnTo>
                    <a:pt x="2089" y="6"/>
                  </a:lnTo>
                  <a:lnTo>
                    <a:pt x="2095" y="6"/>
                  </a:lnTo>
                  <a:lnTo>
                    <a:pt x="2095" y="4"/>
                  </a:lnTo>
                  <a:lnTo>
                    <a:pt x="2101" y="4"/>
                  </a:lnTo>
                  <a:lnTo>
                    <a:pt x="2101" y="2"/>
                  </a:lnTo>
                  <a:lnTo>
                    <a:pt x="2106" y="2"/>
                  </a:lnTo>
                  <a:lnTo>
                    <a:pt x="2108" y="0"/>
                  </a:lnTo>
                  <a:lnTo>
                    <a:pt x="2108" y="4"/>
                  </a:lnTo>
                  <a:lnTo>
                    <a:pt x="2108" y="11"/>
                  </a:lnTo>
                  <a:lnTo>
                    <a:pt x="2104" y="15"/>
                  </a:lnTo>
                  <a:lnTo>
                    <a:pt x="2101" y="19"/>
                  </a:lnTo>
                  <a:lnTo>
                    <a:pt x="2099" y="23"/>
                  </a:lnTo>
                  <a:lnTo>
                    <a:pt x="2095" y="27"/>
                  </a:lnTo>
                  <a:lnTo>
                    <a:pt x="2093" y="31"/>
                  </a:lnTo>
                  <a:lnTo>
                    <a:pt x="2091" y="34"/>
                  </a:lnTo>
                  <a:lnTo>
                    <a:pt x="2089" y="38"/>
                  </a:lnTo>
                  <a:lnTo>
                    <a:pt x="2085" y="42"/>
                  </a:lnTo>
                  <a:lnTo>
                    <a:pt x="2081" y="46"/>
                  </a:lnTo>
                  <a:lnTo>
                    <a:pt x="2079" y="50"/>
                  </a:lnTo>
                  <a:lnTo>
                    <a:pt x="2078" y="54"/>
                  </a:lnTo>
                  <a:lnTo>
                    <a:pt x="2079" y="59"/>
                  </a:lnTo>
                  <a:lnTo>
                    <a:pt x="2083" y="63"/>
                  </a:lnTo>
                  <a:lnTo>
                    <a:pt x="2085" y="69"/>
                  </a:lnTo>
                  <a:lnTo>
                    <a:pt x="2083" y="73"/>
                  </a:lnTo>
                  <a:lnTo>
                    <a:pt x="2083" y="77"/>
                  </a:lnTo>
                  <a:lnTo>
                    <a:pt x="2083" y="84"/>
                  </a:lnTo>
                  <a:lnTo>
                    <a:pt x="2087" y="88"/>
                  </a:lnTo>
                  <a:lnTo>
                    <a:pt x="2085" y="94"/>
                  </a:lnTo>
                  <a:lnTo>
                    <a:pt x="2083" y="96"/>
                  </a:lnTo>
                  <a:lnTo>
                    <a:pt x="2079" y="100"/>
                  </a:lnTo>
                  <a:lnTo>
                    <a:pt x="2078" y="102"/>
                  </a:lnTo>
                  <a:lnTo>
                    <a:pt x="2076" y="107"/>
                  </a:lnTo>
                  <a:lnTo>
                    <a:pt x="2076" y="111"/>
                  </a:lnTo>
                  <a:lnTo>
                    <a:pt x="2079" y="117"/>
                  </a:lnTo>
                  <a:lnTo>
                    <a:pt x="2083" y="123"/>
                  </a:lnTo>
                  <a:lnTo>
                    <a:pt x="2087" y="125"/>
                  </a:lnTo>
                  <a:lnTo>
                    <a:pt x="2091" y="128"/>
                  </a:lnTo>
                  <a:lnTo>
                    <a:pt x="2091" y="134"/>
                  </a:lnTo>
                  <a:lnTo>
                    <a:pt x="2091" y="140"/>
                  </a:lnTo>
                  <a:lnTo>
                    <a:pt x="2093" y="142"/>
                  </a:lnTo>
                  <a:lnTo>
                    <a:pt x="2097" y="146"/>
                  </a:lnTo>
                  <a:lnTo>
                    <a:pt x="2099" y="148"/>
                  </a:lnTo>
                  <a:lnTo>
                    <a:pt x="2102" y="146"/>
                  </a:lnTo>
                  <a:lnTo>
                    <a:pt x="2108" y="144"/>
                  </a:lnTo>
                  <a:lnTo>
                    <a:pt x="2112" y="146"/>
                  </a:lnTo>
                  <a:lnTo>
                    <a:pt x="2112" y="150"/>
                  </a:lnTo>
                  <a:lnTo>
                    <a:pt x="2114" y="153"/>
                  </a:lnTo>
                  <a:lnTo>
                    <a:pt x="2116" y="159"/>
                  </a:lnTo>
                  <a:lnTo>
                    <a:pt x="2120" y="161"/>
                  </a:lnTo>
                  <a:lnTo>
                    <a:pt x="2124" y="161"/>
                  </a:lnTo>
                  <a:lnTo>
                    <a:pt x="2129" y="161"/>
                  </a:lnTo>
                  <a:lnTo>
                    <a:pt x="2133" y="159"/>
                  </a:lnTo>
                  <a:lnTo>
                    <a:pt x="2139" y="159"/>
                  </a:lnTo>
                  <a:lnTo>
                    <a:pt x="2143" y="161"/>
                  </a:lnTo>
                  <a:lnTo>
                    <a:pt x="2147" y="167"/>
                  </a:lnTo>
                  <a:lnTo>
                    <a:pt x="2150" y="171"/>
                  </a:lnTo>
                  <a:lnTo>
                    <a:pt x="2154" y="171"/>
                  </a:lnTo>
                  <a:lnTo>
                    <a:pt x="2162" y="171"/>
                  </a:lnTo>
                  <a:lnTo>
                    <a:pt x="2168" y="167"/>
                  </a:lnTo>
                  <a:lnTo>
                    <a:pt x="2172" y="165"/>
                  </a:lnTo>
                  <a:lnTo>
                    <a:pt x="2179" y="169"/>
                  </a:lnTo>
                  <a:lnTo>
                    <a:pt x="2183" y="169"/>
                  </a:lnTo>
                  <a:lnTo>
                    <a:pt x="2187" y="171"/>
                  </a:lnTo>
                  <a:lnTo>
                    <a:pt x="2193" y="169"/>
                  </a:lnTo>
                  <a:lnTo>
                    <a:pt x="2195" y="167"/>
                  </a:lnTo>
                  <a:lnTo>
                    <a:pt x="2197" y="161"/>
                  </a:lnTo>
                  <a:lnTo>
                    <a:pt x="2198" y="159"/>
                  </a:lnTo>
                  <a:lnTo>
                    <a:pt x="2200" y="155"/>
                  </a:lnTo>
                  <a:lnTo>
                    <a:pt x="2206" y="150"/>
                  </a:lnTo>
                  <a:lnTo>
                    <a:pt x="2210" y="148"/>
                  </a:lnTo>
                  <a:lnTo>
                    <a:pt x="2216" y="146"/>
                  </a:lnTo>
                  <a:lnTo>
                    <a:pt x="2218" y="148"/>
                  </a:lnTo>
                  <a:lnTo>
                    <a:pt x="2223" y="148"/>
                  </a:lnTo>
                  <a:lnTo>
                    <a:pt x="2225" y="144"/>
                  </a:lnTo>
                  <a:lnTo>
                    <a:pt x="2225" y="142"/>
                  </a:lnTo>
                  <a:lnTo>
                    <a:pt x="2225" y="136"/>
                  </a:lnTo>
                  <a:lnTo>
                    <a:pt x="2235" y="132"/>
                  </a:lnTo>
                  <a:lnTo>
                    <a:pt x="2239" y="132"/>
                  </a:lnTo>
                  <a:lnTo>
                    <a:pt x="2241" y="128"/>
                  </a:lnTo>
                  <a:lnTo>
                    <a:pt x="2243" y="125"/>
                  </a:lnTo>
                  <a:lnTo>
                    <a:pt x="2248" y="121"/>
                  </a:lnTo>
                  <a:lnTo>
                    <a:pt x="2256" y="117"/>
                  </a:lnTo>
                  <a:lnTo>
                    <a:pt x="2260" y="113"/>
                  </a:lnTo>
                  <a:lnTo>
                    <a:pt x="2266" y="113"/>
                  </a:lnTo>
                  <a:lnTo>
                    <a:pt x="2270" y="115"/>
                  </a:lnTo>
                  <a:lnTo>
                    <a:pt x="2273" y="115"/>
                  </a:lnTo>
                  <a:lnTo>
                    <a:pt x="2279" y="111"/>
                  </a:lnTo>
                  <a:lnTo>
                    <a:pt x="2285" y="109"/>
                  </a:lnTo>
                  <a:lnTo>
                    <a:pt x="2289" y="107"/>
                  </a:lnTo>
                  <a:lnTo>
                    <a:pt x="2293" y="107"/>
                  </a:lnTo>
                  <a:lnTo>
                    <a:pt x="2294" y="109"/>
                  </a:lnTo>
                  <a:lnTo>
                    <a:pt x="2302" y="107"/>
                  </a:lnTo>
                  <a:lnTo>
                    <a:pt x="2306" y="103"/>
                  </a:lnTo>
                  <a:lnTo>
                    <a:pt x="2310" y="100"/>
                  </a:lnTo>
                  <a:lnTo>
                    <a:pt x="2314" y="100"/>
                  </a:lnTo>
                  <a:lnTo>
                    <a:pt x="2319" y="98"/>
                  </a:lnTo>
                  <a:lnTo>
                    <a:pt x="2327" y="92"/>
                  </a:lnTo>
                  <a:lnTo>
                    <a:pt x="2329" y="90"/>
                  </a:lnTo>
                  <a:lnTo>
                    <a:pt x="2335" y="86"/>
                  </a:lnTo>
                  <a:lnTo>
                    <a:pt x="2337" y="82"/>
                  </a:lnTo>
                  <a:lnTo>
                    <a:pt x="2341" y="80"/>
                  </a:lnTo>
                  <a:lnTo>
                    <a:pt x="2344" y="75"/>
                  </a:lnTo>
                  <a:lnTo>
                    <a:pt x="2346" y="71"/>
                  </a:lnTo>
                  <a:lnTo>
                    <a:pt x="2348" y="69"/>
                  </a:lnTo>
                  <a:lnTo>
                    <a:pt x="2350" y="65"/>
                  </a:lnTo>
                  <a:lnTo>
                    <a:pt x="2352" y="57"/>
                  </a:lnTo>
                  <a:lnTo>
                    <a:pt x="2354" y="54"/>
                  </a:lnTo>
                  <a:lnTo>
                    <a:pt x="2356" y="48"/>
                  </a:lnTo>
                  <a:lnTo>
                    <a:pt x="2358" y="40"/>
                  </a:lnTo>
                  <a:lnTo>
                    <a:pt x="2358" y="34"/>
                  </a:lnTo>
                  <a:lnTo>
                    <a:pt x="2358" y="31"/>
                  </a:lnTo>
                  <a:lnTo>
                    <a:pt x="2360" y="25"/>
                  </a:lnTo>
                  <a:lnTo>
                    <a:pt x="2364" y="21"/>
                  </a:lnTo>
                  <a:lnTo>
                    <a:pt x="2367" y="15"/>
                  </a:lnTo>
                  <a:lnTo>
                    <a:pt x="2369" y="13"/>
                  </a:lnTo>
                  <a:lnTo>
                    <a:pt x="2373" y="9"/>
                  </a:lnTo>
                  <a:lnTo>
                    <a:pt x="2377" y="9"/>
                  </a:lnTo>
                  <a:lnTo>
                    <a:pt x="2387" y="9"/>
                  </a:lnTo>
                  <a:lnTo>
                    <a:pt x="2392" y="15"/>
                  </a:lnTo>
                  <a:lnTo>
                    <a:pt x="2394" y="19"/>
                  </a:lnTo>
                  <a:lnTo>
                    <a:pt x="2396" y="25"/>
                  </a:lnTo>
                  <a:lnTo>
                    <a:pt x="2400" y="29"/>
                  </a:lnTo>
                  <a:lnTo>
                    <a:pt x="2404" y="31"/>
                  </a:lnTo>
                  <a:lnTo>
                    <a:pt x="2406" y="34"/>
                  </a:lnTo>
                  <a:lnTo>
                    <a:pt x="2406" y="38"/>
                  </a:lnTo>
                  <a:lnTo>
                    <a:pt x="2410" y="44"/>
                  </a:lnTo>
                  <a:lnTo>
                    <a:pt x="2414" y="50"/>
                  </a:lnTo>
                  <a:lnTo>
                    <a:pt x="2419" y="54"/>
                  </a:lnTo>
                  <a:lnTo>
                    <a:pt x="2423" y="55"/>
                  </a:lnTo>
                  <a:lnTo>
                    <a:pt x="2429" y="55"/>
                  </a:lnTo>
                  <a:lnTo>
                    <a:pt x="2435" y="55"/>
                  </a:lnTo>
                  <a:lnTo>
                    <a:pt x="2440" y="57"/>
                  </a:lnTo>
                  <a:lnTo>
                    <a:pt x="2446" y="61"/>
                  </a:lnTo>
                  <a:lnTo>
                    <a:pt x="2452" y="67"/>
                  </a:lnTo>
                  <a:lnTo>
                    <a:pt x="2456" y="69"/>
                  </a:lnTo>
                  <a:lnTo>
                    <a:pt x="2465" y="77"/>
                  </a:lnTo>
                  <a:lnTo>
                    <a:pt x="2471" y="80"/>
                  </a:lnTo>
                  <a:lnTo>
                    <a:pt x="2477" y="84"/>
                  </a:lnTo>
                  <a:lnTo>
                    <a:pt x="2483" y="86"/>
                  </a:lnTo>
                  <a:lnTo>
                    <a:pt x="2486" y="92"/>
                  </a:lnTo>
                  <a:lnTo>
                    <a:pt x="2492" y="98"/>
                  </a:lnTo>
                  <a:lnTo>
                    <a:pt x="2500" y="103"/>
                  </a:lnTo>
                  <a:lnTo>
                    <a:pt x="2502" y="107"/>
                  </a:lnTo>
                  <a:lnTo>
                    <a:pt x="2502" y="117"/>
                  </a:lnTo>
                  <a:lnTo>
                    <a:pt x="2502" y="123"/>
                  </a:lnTo>
                  <a:lnTo>
                    <a:pt x="2502" y="127"/>
                  </a:lnTo>
                  <a:lnTo>
                    <a:pt x="2506" y="132"/>
                  </a:lnTo>
                  <a:lnTo>
                    <a:pt x="2508" y="138"/>
                  </a:lnTo>
                  <a:lnTo>
                    <a:pt x="2508" y="142"/>
                  </a:lnTo>
                  <a:lnTo>
                    <a:pt x="2508" y="146"/>
                  </a:lnTo>
                  <a:lnTo>
                    <a:pt x="2506" y="152"/>
                  </a:lnTo>
                  <a:lnTo>
                    <a:pt x="2504" y="155"/>
                  </a:lnTo>
                  <a:lnTo>
                    <a:pt x="2504" y="161"/>
                  </a:lnTo>
                  <a:lnTo>
                    <a:pt x="2502" y="167"/>
                  </a:lnTo>
                  <a:lnTo>
                    <a:pt x="2502" y="173"/>
                  </a:lnTo>
                  <a:lnTo>
                    <a:pt x="2504" y="182"/>
                  </a:lnTo>
                  <a:lnTo>
                    <a:pt x="2504" y="196"/>
                  </a:lnTo>
                  <a:lnTo>
                    <a:pt x="2498" y="201"/>
                  </a:lnTo>
                  <a:lnTo>
                    <a:pt x="2496" y="209"/>
                  </a:lnTo>
                  <a:lnTo>
                    <a:pt x="2494" y="213"/>
                  </a:lnTo>
                  <a:lnTo>
                    <a:pt x="2494" y="221"/>
                  </a:lnTo>
                  <a:lnTo>
                    <a:pt x="2494" y="228"/>
                  </a:lnTo>
                  <a:lnTo>
                    <a:pt x="2492" y="232"/>
                  </a:lnTo>
                  <a:lnTo>
                    <a:pt x="2490" y="236"/>
                  </a:lnTo>
                  <a:lnTo>
                    <a:pt x="2488" y="244"/>
                  </a:lnTo>
                  <a:lnTo>
                    <a:pt x="2488" y="249"/>
                  </a:lnTo>
                  <a:lnTo>
                    <a:pt x="2490" y="253"/>
                  </a:lnTo>
                  <a:lnTo>
                    <a:pt x="2490" y="261"/>
                  </a:lnTo>
                  <a:lnTo>
                    <a:pt x="2485" y="263"/>
                  </a:lnTo>
                  <a:lnTo>
                    <a:pt x="2483" y="267"/>
                  </a:lnTo>
                  <a:lnTo>
                    <a:pt x="2481" y="272"/>
                  </a:lnTo>
                  <a:lnTo>
                    <a:pt x="2479" y="280"/>
                  </a:lnTo>
                  <a:lnTo>
                    <a:pt x="2479" y="286"/>
                  </a:lnTo>
                  <a:lnTo>
                    <a:pt x="2481" y="290"/>
                  </a:lnTo>
                  <a:lnTo>
                    <a:pt x="2483" y="292"/>
                  </a:lnTo>
                  <a:lnTo>
                    <a:pt x="2485" y="297"/>
                  </a:lnTo>
                  <a:lnTo>
                    <a:pt x="2486" y="303"/>
                  </a:lnTo>
                  <a:lnTo>
                    <a:pt x="2488" y="311"/>
                  </a:lnTo>
                  <a:lnTo>
                    <a:pt x="2490" y="315"/>
                  </a:lnTo>
                  <a:lnTo>
                    <a:pt x="2490" y="320"/>
                  </a:lnTo>
                  <a:lnTo>
                    <a:pt x="2490" y="326"/>
                  </a:lnTo>
                  <a:lnTo>
                    <a:pt x="2490" y="334"/>
                  </a:lnTo>
                  <a:lnTo>
                    <a:pt x="2488" y="347"/>
                  </a:lnTo>
                  <a:lnTo>
                    <a:pt x="2485" y="353"/>
                  </a:lnTo>
                  <a:lnTo>
                    <a:pt x="2479" y="355"/>
                  </a:lnTo>
                  <a:lnTo>
                    <a:pt x="2475" y="355"/>
                  </a:lnTo>
                  <a:lnTo>
                    <a:pt x="2465" y="353"/>
                  </a:lnTo>
                  <a:lnTo>
                    <a:pt x="2460" y="353"/>
                  </a:lnTo>
                  <a:lnTo>
                    <a:pt x="2454" y="349"/>
                  </a:lnTo>
                  <a:lnTo>
                    <a:pt x="2448" y="347"/>
                  </a:lnTo>
                  <a:lnTo>
                    <a:pt x="2440" y="347"/>
                  </a:lnTo>
                  <a:lnTo>
                    <a:pt x="2433" y="347"/>
                  </a:lnTo>
                  <a:lnTo>
                    <a:pt x="2423" y="349"/>
                  </a:lnTo>
                  <a:lnTo>
                    <a:pt x="2417" y="351"/>
                  </a:lnTo>
                  <a:lnTo>
                    <a:pt x="2414" y="353"/>
                  </a:lnTo>
                  <a:lnTo>
                    <a:pt x="2410" y="357"/>
                  </a:lnTo>
                  <a:lnTo>
                    <a:pt x="2406" y="359"/>
                  </a:lnTo>
                  <a:lnTo>
                    <a:pt x="2400" y="365"/>
                  </a:lnTo>
                  <a:lnTo>
                    <a:pt x="2392" y="372"/>
                  </a:lnTo>
                  <a:lnTo>
                    <a:pt x="2389" y="376"/>
                  </a:lnTo>
                  <a:lnTo>
                    <a:pt x="2383" y="378"/>
                  </a:lnTo>
                  <a:lnTo>
                    <a:pt x="2379" y="380"/>
                  </a:lnTo>
                  <a:lnTo>
                    <a:pt x="2373" y="384"/>
                  </a:lnTo>
                  <a:lnTo>
                    <a:pt x="2369" y="388"/>
                  </a:lnTo>
                  <a:lnTo>
                    <a:pt x="2366" y="390"/>
                  </a:lnTo>
                  <a:lnTo>
                    <a:pt x="2362" y="393"/>
                  </a:lnTo>
                  <a:lnTo>
                    <a:pt x="2360" y="397"/>
                  </a:lnTo>
                  <a:lnTo>
                    <a:pt x="2358" y="403"/>
                  </a:lnTo>
                  <a:lnTo>
                    <a:pt x="2354" y="405"/>
                  </a:lnTo>
                  <a:lnTo>
                    <a:pt x="2348" y="403"/>
                  </a:lnTo>
                  <a:lnTo>
                    <a:pt x="2344" y="399"/>
                  </a:lnTo>
                  <a:lnTo>
                    <a:pt x="2341" y="395"/>
                  </a:lnTo>
                  <a:lnTo>
                    <a:pt x="2335" y="390"/>
                  </a:lnTo>
                  <a:lnTo>
                    <a:pt x="2329" y="386"/>
                  </a:lnTo>
                  <a:lnTo>
                    <a:pt x="2323" y="382"/>
                  </a:lnTo>
                  <a:lnTo>
                    <a:pt x="2319" y="376"/>
                  </a:lnTo>
                  <a:lnTo>
                    <a:pt x="2319" y="370"/>
                  </a:lnTo>
                  <a:lnTo>
                    <a:pt x="2316" y="367"/>
                  </a:lnTo>
                  <a:lnTo>
                    <a:pt x="2308" y="359"/>
                  </a:lnTo>
                  <a:lnTo>
                    <a:pt x="2304" y="357"/>
                  </a:lnTo>
                  <a:lnTo>
                    <a:pt x="2298" y="355"/>
                  </a:lnTo>
                  <a:lnTo>
                    <a:pt x="2293" y="353"/>
                  </a:lnTo>
                  <a:lnTo>
                    <a:pt x="2283" y="349"/>
                  </a:lnTo>
                  <a:lnTo>
                    <a:pt x="2277" y="347"/>
                  </a:lnTo>
                  <a:lnTo>
                    <a:pt x="2273" y="347"/>
                  </a:lnTo>
                  <a:lnTo>
                    <a:pt x="2268" y="347"/>
                  </a:lnTo>
                  <a:lnTo>
                    <a:pt x="2264" y="349"/>
                  </a:lnTo>
                  <a:lnTo>
                    <a:pt x="2254" y="353"/>
                  </a:lnTo>
                  <a:lnTo>
                    <a:pt x="2250" y="351"/>
                  </a:lnTo>
                  <a:lnTo>
                    <a:pt x="2246" y="349"/>
                  </a:lnTo>
                  <a:lnTo>
                    <a:pt x="2241" y="347"/>
                  </a:lnTo>
                  <a:lnTo>
                    <a:pt x="2235" y="345"/>
                  </a:lnTo>
                  <a:lnTo>
                    <a:pt x="2231" y="345"/>
                  </a:lnTo>
                  <a:lnTo>
                    <a:pt x="2227" y="345"/>
                  </a:lnTo>
                  <a:lnTo>
                    <a:pt x="2222" y="347"/>
                  </a:lnTo>
                  <a:lnTo>
                    <a:pt x="2218" y="349"/>
                  </a:lnTo>
                  <a:lnTo>
                    <a:pt x="2212" y="349"/>
                  </a:lnTo>
                  <a:lnTo>
                    <a:pt x="2208" y="347"/>
                  </a:lnTo>
                  <a:lnTo>
                    <a:pt x="2206" y="349"/>
                  </a:lnTo>
                  <a:lnTo>
                    <a:pt x="2197" y="353"/>
                  </a:lnTo>
                  <a:lnTo>
                    <a:pt x="2191" y="355"/>
                  </a:lnTo>
                  <a:lnTo>
                    <a:pt x="2187" y="351"/>
                  </a:lnTo>
                  <a:lnTo>
                    <a:pt x="2179" y="351"/>
                  </a:lnTo>
                  <a:lnTo>
                    <a:pt x="2175" y="357"/>
                  </a:lnTo>
                  <a:lnTo>
                    <a:pt x="2174" y="365"/>
                  </a:lnTo>
                  <a:lnTo>
                    <a:pt x="2172" y="370"/>
                  </a:lnTo>
                  <a:lnTo>
                    <a:pt x="2170" y="384"/>
                  </a:lnTo>
                  <a:lnTo>
                    <a:pt x="2168" y="390"/>
                  </a:lnTo>
                  <a:lnTo>
                    <a:pt x="2162" y="399"/>
                  </a:lnTo>
                  <a:lnTo>
                    <a:pt x="2158" y="407"/>
                  </a:lnTo>
                  <a:lnTo>
                    <a:pt x="2154" y="413"/>
                  </a:lnTo>
                  <a:lnTo>
                    <a:pt x="2152" y="418"/>
                  </a:lnTo>
                  <a:lnTo>
                    <a:pt x="2152" y="430"/>
                  </a:lnTo>
                  <a:lnTo>
                    <a:pt x="2154" y="438"/>
                  </a:lnTo>
                  <a:lnTo>
                    <a:pt x="2152" y="445"/>
                  </a:lnTo>
                  <a:lnTo>
                    <a:pt x="2152" y="455"/>
                  </a:lnTo>
                  <a:lnTo>
                    <a:pt x="2152" y="463"/>
                  </a:lnTo>
                  <a:lnTo>
                    <a:pt x="2154" y="466"/>
                  </a:lnTo>
                  <a:lnTo>
                    <a:pt x="2160" y="472"/>
                  </a:lnTo>
                  <a:lnTo>
                    <a:pt x="2162" y="478"/>
                  </a:lnTo>
                  <a:lnTo>
                    <a:pt x="2162" y="484"/>
                  </a:lnTo>
                  <a:lnTo>
                    <a:pt x="2164" y="489"/>
                  </a:lnTo>
                  <a:lnTo>
                    <a:pt x="2164" y="493"/>
                  </a:lnTo>
                  <a:lnTo>
                    <a:pt x="2168" y="501"/>
                  </a:lnTo>
                  <a:lnTo>
                    <a:pt x="2168" y="505"/>
                  </a:lnTo>
                  <a:lnTo>
                    <a:pt x="2168" y="511"/>
                  </a:lnTo>
                  <a:lnTo>
                    <a:pt x="2170" y="516"/>
                  </a:lnTo>
                  <a:lnTo>
                    <a:pt x="2175" y="522"/>
                  </a:lnTo>
                  <a:lnTo>
                    <a:pt x="2177" y="524"/>
                  </a:lnTo>
                  <a:lnTo>
                    <a:pt x="2179" y="528"/>
                  </a:lnTo>
                  <a:lnTo>
                    <a:pt x="2181" y="534"/>
                  </a:lnTo>
                  <a:lnTo>
                    <a:pt x="2181" y="537"/>
                  </a:lnTo>
                  <a:lnTo>
                    <a:pt x="2179" y="549"/>
                  </a:lnTo>
                  <a:lnTo>
                    <a:pt x="2185" y="559"/>
                  </a:lnTo>
                  <a:lnTo>
                    <a:pt x="2187" y="559"/>
                  </a:lnTo>
                  <a:lnTo>
                    <a:pt x="2193" y="559"/>
                  </a:lnTo>
                  <a:lnTo>
                    <a:pt x="2200" y="560"/>
                  </a:lnTo>
                  <a:lnTo>
                    <a:pt x="2206" y="564"/>
                  </a:lnTo>
                  <a:lnTo>
                    <a:pt x="2216" y="574"/>
                  </a:lnTo>
                  <a:lnTo>
                    <a:pt x="2222" y="580"/>
                  </a:lnTo>
                  <a:lnTo>
                    <a:pt x="2227" y="584"/>
                  </a:lnTo>
                  <a:lnTo>
                    <a:pt x="2233" y="587"/>
                  </a:lnTo>
                  <a:lnTo>
                    <a:pt x="2245" y="593"/>
                  </a:lnTo>
                  <a:lnTo>
                    <a:pt x="2250" y="597"/>
                  </a:lnTo>
                  <a:lnTo>
                    <a:pt x="2256" y="599"/>
                  </a:lnTo>
                  <a:lnTo>
                    <a:pt x="2262" y="601"/>
                  </a:lnTo>
                  <a:lnTo>
                    <a:pt x="2271" y="607"/>
                  </a:lnTo>
                  <a:lnTo>
                    <a:pt x="2273" y="610"/>
                  </a:lnTo>
                  <a:lnTo>
                    <a:pt x="2273" y="618"/>
                  </a:lnTo>
                  <a:lnTo>
                    <a:pt x="2273" y="628"/>
                  </a:lnTo>
                  <a:lnTo>
                    <a:pt x="2273" y="635"/>
                  </a:lnTo>
                  <a:lnTo>
                    <a:pt x="2273" y="641"/>
                  </a:lnTo>
                  <a:lnTo>
                    <a:pt x="2273" y="647"/>
                  </a:lnTo>
                  <a:lnTo>
                    <a:pt x="2273" y="655"/>
                  </a:lnTo>
                  <a:lnTo>
                    <a:pt x="2273" y="656"/>
                  </a:lnTo>
                  <a:lnTo>
                    <a:pt x="2273" y="666"/>
                  </a:lnTo>
                  <a:lnTo>
                    <a:pt x="2275" y="670"/>
                  </a:lnTo>
                  <a:lnTo>
                    <a:pt x="2281" y="678"/>
                  </a:lnTo>
                  <a:lnTo>
                    <a:pt x="2285" y="681"/>
                  </a:lnTo>
                  <a:lnTo>
                    <a:pt x="2289" y="685"/>
                  </a:lnTo>
                  <a:lnTo>
                    <a:pt x="2294" y="691"/>
                  </a:lnTo>
                  <a:lnTo>
                    <a:pt x="2298" y="695"/>
                  </a:lnTo>
                  <a:lnTo>
                    <a:pt x="2302" y="699"/>
                  </a:lnTo>
                  <a:lnTo>
                    <a:pt x="2306" y="703"/>
                  </a:lnTo>
                  <a:lnTo>
                    <a:pt x="2308" y="708"/>
                  </a:lnTo>
                  <a:lnTo>
                    <a:pt x="2312" y="710"/>
                  </a:lnTo>
                  <a:lnTo>
                    <a:pt x="2316" y="714"/>
                  </a:lnTo>
                  <a:lnTo>
                    <a:pt x="2319" y="718"/>
                  </a:lnTo>
                  <a:lnTo>
                    <a:pt x="2319" y="726"/>
                  </a:lnTo>
                  <a:lnTo>
                    <a:pt x="2321" y="731"/>
                  </a:lnTo>
                  <a:lnTo>
                    <a:pt x="2319" y="737"/>
                  </a:lnTo>
                  <a:lnTo>
                    <a:pt x="2319" y="741"/>
                  </a:lnTo>
                  <a:lnTo>
                    <a:pt x="2319" y="747"/>
                  </a:lnTo>
                  <a:lnTo>
                    <a:pt x="2321" y="756"/>
                  </a:lnTo>
                  <a:lnTo>
                    <a:pt x="2321" y="760"/>
                  </a:lnTo>
                  <a:lnTo>
                    <a:pt x="2321" y="764"/>
                  </a:lnTo>
                  <a:lnTo>
                    <a:pt x="2321" y="768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1" name="Freeform 7"/>
            <p:cNvSpPr>
              <a:spLocks/>
            </p:cNvSpPr>
            <p:nvPr/>
          </p:nvSpPr>
          <p:spPr bwMode="auto">
            <a:xfrm>
              <a:off x="-433388" y="5118100"/>
              <a:ext cx="3540125" cy="2492375"/>
            </a:xfrm>
            <a:custGeom>
              <a:avLst/>
              <a:gdLst>
                <a:gd name="T0" fmla="*/ 2212 w 2230"/>
                <a:gd name="T1" fmla="*/ 42 h 1570"/>
                <a:gd name="T2" fmla="*/ 2210 w 2230"/>
                <a:gd name="T3" fmla="*/ 115 h 1570"/>
                <a:gd name="T4" fmla="*/ 2153 w 2230"/>
                <a:gd name="T5" fmla="*/ 148 h 1570"/>
                <a:gd name="T6" fmla="*/ 2103 w 2230"/>
                <a:gd name="T7" fmla="*/ 207 h 1570"/>
                <a:gd name="T8" fmla="*/ 2070 w 2230"/>
                <a:gd name="T9" fmla="*/ 248 h 1570"/>
                <a:gd name="T10" fmla="*/ 2043 w 2230"/>
                <a:gd name="T11" fmla="*/ 219 h 1570"/>
                <a:gd name="T12" fmla="*/ 2051 w 2230"/>
                <a:gd name="T13" fmla="*/ 248 h 1570"/>
                <a:gd name="T14" fmla="*/ 2066 w 2230"/>
                <a:gd name="T15" fmla="*/ 257 h 1570"/>
                <a:gd name="T16" fmla="*/ 2070 w 2230"/>
                <a:gd name="T17" fmla="*/ 261 h 1570"/>
                <a:gd name="T18" fmla="*/ 2068 w 2230"/>
                <a:gd name="T19" fmla="*/ 284 h 1570"/>
                <a:gd name="T20" fmla="*/ 2059 w 2230"/>
                <a:gd name="T21" fmla="*/ 330 h 1570"/>
                <a:gd name="T22" fmla="*/ 2057 w 2230"/>
                <a:gd name="T23" fmla="*/ 378 h 1570"/>
                <a:gd name="T24" fmla="*/ 2051 w 2230"/>
                <a:gd name="T25" fmla="*/ 397 h 1570"/>
                <a:gd name="T26" fmla="*/ 2001 w 2230"/>
                <a:gd name="T27" fmla="*/ 432 h 1570"/>
                <a:gd name="T28" fmla="*/ 1972 w 2230"/>
                <a:gd name="T29" fmla="*/ 432 h 1570"/>
                <a:gd name="T30" fmla="*/ 1961 w 2230"/>
                <a:gd name="T31" fmla="*/ 441 h 1570"/>
                <a:gd name="T32" fmla="*/ 1920 w 2230"/>
                <a:gd name="T33" fmla="*/ 466 h 1570"/>
                <a:gd name="T34" fmla="*/ 1863 w 2230"/>
                <a:gd name="T35" fmla="*/ 509 h 1570"/>
                <a:gd name="T36" fmla="*/ 1824 w 2230"/>
                <a:gd name="T37" fmla="*/ 536 h 1570"/>
                <a:gd name="T38" fmla="*/ 1782 w 2230"/>
                <a:gd name="T39" fmla="*/ 584 h 1570"/>
                <a:gd name="T40" fmla="*/ 1757 w 2230"/>
                <a:gd name="T41" fmla="*/ 624 h 1570"/>
                <a:gd name="T42" fmla="*/ 1723 w 2230"/>
                <a:gd name="T43" fmla="*/ 653 h 1570"/>
                <a:gd name="T44" fmla="*/ 1698 w 2230"/>
                <a:gd name="T45" fmla="*/ 689 h 1570"/>
                <a:gd name="T46" fmla="*/ 1667 w 2230"/>
                <a:gd name="T47" fmla="*/ 728 h 1570"/>
                <a:gd name="T48" fmla="*/ 1650 w 2230"/>
                <a:gd name="T49" fmla="*/ 774 h 1570"/>
                <a:gd name="T50" fmla="*/ 1611 w 2230"/>
                <a:gd name="T51" fmla="*/ 802 h 1570"/>
                <a:gd name="T52" fmla="*/ 1561 w 2230"/>
                <a:gd name="T53" fmla="*/ 837 h 1570"/>
                <a:gd name="T54" fmla="*/ 1523 w 2230"/>
                <a:gd name="T55" fmla="*/ 849 h 1570"/>
                <a:gd name="T56" fmla="*/ 1487 w 2230"/>
                <a:gd name="T57" fmla="*/ 898 h 1570"/>
                <a:gd name="T58" fmla="*/ 1435 w 2230"/>
                <a:gd name="T59" fmla="*/ 921 h 1570"/>
                <a:gd name="T60" fmla="*/ 1398 w 2230"/>
                <a:gd name="T61" fmla="*/ 948 h 1570"/>
                <a:gd name="T62" fmla="*/ 1366 w 2230"/>
                <a:gd name="T63" fmla="*/ 987 h 1570"/>
                <a:gd name="T64" fmla="*/ 1325 w 2230"/>
                <a:gd name="T65" fmla="*/ 991 h 1570"/>
                <a:gd name="T66" fmla="*/ 1287 w 2230"/>
                <a:gd name="T67" fmla="*/ 1039 h 1570"/>
                <a:gd name="T68" fmla="*/ 1273 w 2230"/>
                <a:gd name="T69" fmla="*/ 1090 h 1570"/>
                <a:gd name="T70" fmla="*/ 1243 w 2230"/>
                <a:gd name="T71" fmla="*/ 1144 h 1570"/>
                <a:gd name="T72" fmla="*/ 1193 w 2230"/>
                <a:gd name="T73" fmla="*/ 1186 h 1570"/>
                <a:gd name="T74" fmla="*/ 1149 w 2230"/>
                <a:gd name="T75" fmla="*/ 1211 h 1570"/>
                <a:gd name="T76" fmla="*/ 1103 w 2230"/>
                <a:gd name="T77" fmla="*/ 1244 h 1570"/>
                <a:gd name="T78" fmla="*/ 1041 w 2230"/>
                <a:gd name="T79" fmla="*/ 1265 h 1570"/>
                <a:gd name="T80" fmla="*/ 953 w 2230"/>
                <a:gd name="T81" fmla="*/ 1258 h 1570"/>
                <a:gd name="T82" fmla="*/ 903 w 2230"/>
                <a:gd name="T83" fmla="*/ 1259 h 1570"/>
                <a:gd name="T84" fmla="*/ 830 w 2230"/>
                <a:gd name="T85" fmla="*/ 1256 h 1570"/>
                <a:gd name="T86" fmla="*/ 778 w 2230"/>
                <a:gd name="T87" fmla="*/ 1246 h 1570"/>
                <a:gd name="T88" fmla="*/ 772 w 2230"/>
                <a:gd name="T89" fmla="*/ 1227 h 1570"/>
                <a:gd name="T90" fmla="*/ 751 w 2230"/>
                <a:gd name="T91" fmla="*/ 1234 h 1570"/>
                <a:gd name="T92" fmla="*/ 715 w 2230"/>
                <a:gd name="T93" fmla="*/ 1240 h 1570"/>
                <a:gd name="T94" fmla="*/ 694 w 2230"/>
                <a:gd name="T95" fmla="*/ 1231 h 1570"/>
                <a:gd name="T96" fmla="*/ 670 w 2230"/>
                <a:gd name="T97" fmla="*/ 1240 h 1570"/>
                <a:gd name="T98" fmla="*/ 622 w 2230"/>
                <a:gd name="T99" fmla="*/ 1252 h 1570"/>
                <a:gd name="T100" fmla="*/ 590 w 2230"/>
                <a:gd name="T101" fmla="*/ 1258 h 1570"/>
                <a:gd name="T102" fmla="*/ 576 w 2230"/>
                <a:gd name="T103" fmla="*/ 1259 h 1570"/>
                <a:gd name="T104" fmla="*/ 548 w 2230"/>
                <a:gd name="T105" fmla="*/ 1300 h 1570"/>
                <a:gd name="T106" fmla="*/ 530 w 2230"/>
                <a:gd name="T107" fmla="*/ 1342 h 1570"/>
                <a:gd name="T108" fmla="*/ 496 w 2230"/>
                <a:gd name="T109" fmla="*/ 1365 h 1570"/>
                <a:gd name="T110" fmla="*/ 440 w 2230"/>
                <a:gd name="T111" fmla="*/ 1402 h 1570"/>
                <a:gd name="T112" fmla="*/ 421 w 2230"/>
                <a:gd name="T113" fmla="*/ 1442 h 1570"/>
                <a:gd name="T114" fmla="*/ 361 w 2230"/>
                <a:gd name="T115" fmla="*/ 1444 h 1570"/>
                <a:gd name="T116" fmla="*/ 304 w 2230"/>
                <a:gd name="T117" fmla="*/ 1473 h 1570"/>
                <a:gd name="T118" fmla="*/ 252 w 2230"/>
                <a:gd name="T119" fmla="*/ 1484 h 1570"/>
                <a:gd name="T120" fmla="*/ 221 w 2230"/>
                <a:gd name="T121" fmla="*/ 1496 h 1570"/>
                <a:gd name="T122" fmla="*/ 164 w 2230"/>
                <a:gd name="T123" fmla="*/ 1549 h 1570"/>
                <a:gd name="T124" fmla="*/ 110 w 2230"/>
                <a:gd name="T125" fmla="*/ 1563 h 157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230"/>
                <a:gd name="T190" fmla="*/ 0 h 1570"/>
                <a:gd name="T191" fmla="*/ 2230 w 2230"/>
                <a:gd name="T192" fmla="*/ 1570 h 157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230" h="1570">
                  <a:moveTo>
                    <a:pt x="2212" y="0"/>
                  </a:moveTo>
                  <a:lnTo>
                    <a:pt x="2210" y="6"/>
                  </a:lnTo>
                  <a:lnTo>
                    <a:pt x="2210" y="11"/>
                  </a:lnTo>
                  <a:lnTo>
                    <a:pt x="2210" y="15"/>
                  </a:lnTo>
                  <a:lnTo>
                    <a:pt x="2210" y="21"/>
                  </a:lnTo>
                  <a:lnTo>
                    <a:pt x="2212" y="27"/>
                  </a:lnTo>
                  <a:lnTo>
                    <a:pt x="2210" y="31"/>
                  </a:lnTo>
                  <a:lnTo>
                    <a:pt x="2210" y="36"/>
                  </a:lnTo>
                  <a:lnTo>
                    <a:pt x="2212" y="42"/>
                  </a:lnTo>
                  <a:lnTo>
                    <a:pt x="2214" y="46"/>
                  </a:lnTo>
                  <a:lnTo>
                    <a:pt x="2218" y="50"/>
                  </a:lnTo>
                  <a:lnTo>
                    <a:pt x="2222" y="56"/>
                  </a:lnTo>
                  <a:lnTo>
                    <a:pt x="2224" y="59"/>
                  </a:lnTo>
                  <a:lnTo>
                    <a:pt x="2224" y="65"/>
                  </a:lnTo>
                  <a:lnTo>
                    <a:pt x="2224" y="69"/>
                  </a:lnTo>
                  <a:lnTo>
                    <a:pt x="2230" y="92"/>
                  </a:lnTo>
                  <a:lnTo>
                    <a:pt x="2212" y="109"/>
                  </a:lnTo>
                  <a:lnTo>
                    <a:pt x="2210" y="115"/>
                  </a:lnTo>
                  <a:lnTo>
                    <a:pt x="2203" y="121"/>
                  </a:lnTo>
                  <a:lnTo>
                    <a:pt x="2193" y="121"/>
                  </a:lnTo>
                  <a:lnTo>
                    <a:pt x="2189" y="125"/>
                  </a:lnTo>
                  <a:lnTo>
                    <a:pt x="2178" y="127"/>
                  </a:lnTo>
                  <a:lnTo>
                    <a:pt x="2176" y="130"/>
                  </a:lnTo>
                  <a:lnTo>
                    <a:pt x="2166" y="134"/>
                  </a:lnTo>
                  <a:lnTo>
                    <a:pt x="2166" y="138"/>
                  </a:lnTo>
                  <a:lnTo>
                    <a:pt x="2155" y="148"/>
                  </a:lnTo>
                  <a:lnTo>
                    <a:pt x="2153" y="148"/>
                  </a:lnTo>
                  <a:lnTo>
                    <a:pt x="2137" y="163"/>
                  </a:lnTo>
                  <a:lnTo>
                    <a:pt x="2136" y="167"/>
                  </a:lnTo>
                  <a:lnTo>
                    <a:pt x="2130" y="171"/>
                  </a:lnTo>
                  <a:lnTo>
                    <a:pt x="2122" y="178"/>
                  </a:lnTo>
                  <a:lnTo>
                    <a:pt x="2114" y="184"/>
                  </a:lnTo>
                  <a:lnTo>
                    <a:pt x="2111" y="196"/>
                  </a:lnTo>
                  <a:lnTo>
                    <a:pt x="2109" y="196"/>
                  </a:lnTo>
                  <a:lnTo>
                    <a:pt x="2103" y="201"/>
                  </a:lnTo>
                  <a:lnTo>
                    <a:pt x="2103" y="207"/>
                  </a:lnTo>
                  <a:lnTo>
                    <a:pt x="2101" y="211"/>
                  </a:lnTo>
                  <a:lnTo>
                    <a:pt x="2093" y="219"/>
                  </a:lnTo>
                  <a:lnTo>
                    <a:pt x="2089" y="225"/>
                  </a:lnTo>
                  <a:lnTo>
                    <a:pt x="2089" y="226"/>
                  </a:lnTo>
                  <a:lnTo>
                    <a:pt x="2084" y="234"/>
                  </a:lnTo>
                  <a:lnTo>
                    <a:pt x="2082" y="240"/>
                  </a:lnTo>
                  <a:lnTo>
                    <a:pt x="2078" y="246"/>
                  </a:lnTo>
                  <a:lnTo>
                    <a:pt x="2074" y="248"/>
                  </a:lnTo>
                  <a:lnTo>
                    <a:pt x="2070" y="248"/>
                  </a:lnTo>
                  <a:lnTo>
                    <a:pt x="2070" y="238"/>
                  </a:lnTo>
                  <a:lnTo>
                    <a:pt x="2066" y="242"/>
                  </a:lnTo>
                  <a:lnTo>
                    <a:pt x="2065" y="242"/>
                  </a:lnTo>
                  <a:lnTo>
                    <a:pt x="2059" y="240"/>
                  </a:lnTo>
                  <a:lnTo>
                    <a:pt x="2053" y="236"/>
                  </a:lnTo>
                  <a:lnTo>
                    <a:pt x="2047" y="228"/>
                  </a:lnTo>
                  <a:lnTo>
                    <a:pt x="2047" y="213"/>
                  </a:lnTo>
                  <a:lnTo>
                    <a:pt x="2045" y="215"/>
                  </a:lnTo>
                  <a:lnTo>
                    <a:pt x="2043" y="219"/>
                  </a:lnTo>
                  <a:lnTo>
                    <a:pt x="2041" y="219"/>
                  </a:lnTo>
                  <a:lnTo>
                    <a:pt x="2040" y="221"/>
                  </a:lnTo>
                  <a:lnTo>
                    <a:pt x="2041" y="223"/>
                  </a:lnTo>
                  <a:lnTo>
                    <a:pt x="2041" y="236"/>
                  </a:lnTo>
                  <a:lnTo>
                    <a:pt x="2040" y="242"/>
                  </a:lnTo>
                  <a:lnTo>
                    <a:pt x="2043" y="240"/>
                  </a:lnTo>
                  <a:lnTo>
                    <a:pt x="2049" y="240"/>
                  </a:lnTo>
                  <a:lnTo>
                    <a:pt x="2051" y="242"/>
                  </a:lnTo>
                  <a:lnTo>
                    <a:pt x="2051" y="248"/>
                  </a:lnTo>
                  <a:lnTo>
                    <a:pt x="2045" y="253"/>
                  </a:lnTo>
                  <a:lnTo>
                    <a:pt x="2047" y="257"/>
                  </a:lnTo>
                  <a:lnTo>
                    <a:pt x="2049" y="255"/>
                  </a:lnTo>
                  <a:lnTo>
                    <a:pt x="2053" y="255"/>
                  </a:lnTo>
                  <a:lnTo>
                    <a:pt x="2053" y="251"/>
                  </a:lnTo>
                  <a:lnTo>
                    <a:pt x="2055" y="249"/>
                  </a:lnTo>
                  <a:lnTo>
                    <a:pt x="2063" y="249"/>
                  </a:lnTo>
                  <a:lnTo>
                    <a:pt x="2066" y="253"/>
                  </a:lnTo>
                  <a:lnTo>
                    <a:pt x="2066" y="257"/>
                  </a:lnTo>
                  <a:lnTo>
                    <a:pt x="2063" y="263"/>
                  </a:lnTo>
                  <a:lnTo>
                    <a:pt x="2065" y="267"/>
                  </a:lnTo>
                  <a:lnTo>
                    <a:pt x="2066" y="267"/>
                  </a:lnTo>
                  <a:lnTo>
                    <a:pt x="2065" y="265"/>
                  </a:lnTo>
                  <a:lnTo>
                    <a:pt x="2066" y="263"/>
                  </a:lnTo>
                  <a:lnTo>
                    <a:pt x="2068" y="267"/>
                  </a:lnTo>
                  <a:lnTo>
                    <a:pt x="2070" y="267"/>
                  </a:lnTo>
                  <a:lnTo>
                    <a:pt x="2072" y="263"/>
                  </a:lnTo>
                  <a:lnTo>
                    <a:pt x="2070" y="261"/>
                  </a:lnTo>
                  <a:lnTo>
                    <a:pt x="2070" y="257"/>
                  </a:lnTo>
                  <a:lnTo>
                    <a:pt x="2072" y="255"/>
                  </a:lnTo>
                  <a:lnTo>
                    <a:pt x="2074" y="257"/>
                  </a:lnTo>
                  <a:lnTo>
                    <a:pt x="2076" y="259"/>
                  </a:lnTo>
                  <a:lnTo>
                    <a:pt x="2076" y="269"/>
                  </a:lnTo>
                  <a:lnTo>
                    <a:pt x="2072" y="276"/>
                  </a:lnTo>
                  <a:lnTo>
                    <a:pt x="2070" y="278"/>
                  </a:lnTo>
                  <a:lnTo>
                    <a:pt x="2070" y="284"/>
                  </a:lnTo>
                  <a:lnTo>
                    <a:pt x="2068" y="284"/>
                  </a:lnTo>
                  <a:lnTo>
                    <a:pt x="2068" y="299"/>
                  </a:lnTo>
                  <a:lnTo>
                    <a:pt x="2066" y="299"/>
                  </a:lnTo>
                  <a:lnTo>
                    <a:pt x="2066" y="305"/>
                  </a:lnTo>
                  <a:lnTo>
                    <a:pt x="2066" y="311"/>
                  </a:lnTo>
                  <a:lnTo>
                    <a:pt x="2061" y="319"/>
                  </a:lnTo>
                  <a:lnTo>
                    <a:pt x="2061" y="322"/>
                  </a:lnTo>
                  <a:lnTo>
                    <a:pt x="2061" y="324"/>
                  </a:lnTo>
                  <a:lnTo>
                    <a:pt x="2061" y="328"/>
                  </a:lnTo>
                  <a:lnTo>
                    <a:pt x="2059" y="330"/>
                  </a:lnTo>
                  <a:lnTo>
                    <a:pt x="2059" y="347"/>
                  </a:lnTo>
                  <a:lnTo>
                    <a:pt x="2057" y="347"/>
                  </a:lnTo>
                  <a:lnTo>
                    <a:pt x="2057" y="349"/>
                  </a:lnTo>
                  <a:lnTo>
                    <a:pt x="2057" y="357"/>
                  </a:lnTo>
                  <a:lnTo>
                    <a:pt x="2059" y="359"/>
                  </a:lnTo>
                  <a:lnTo>
                    <a:pt x="2059" y="363"/>
                  </a:lnTo>
                  <a:lnTo>
                    <a:pt x="2061" y="365"/>
                  </a:lnTo>
                  <a:lnTo>
                    <a:pt x="2059" y="380"/>
                  </a:lnTo>
                  <a:lnTo>
                    <a:pt x="2057" y="378"/>
                  </a:lnTo>
                  <a:lnTo>
                    <a:pt x="2057" y="372"/>
                  </a:lnTo>
                  <a:lnTo>
                    <a:pt x="2053" y="369"/>
                  </a:lnTo>
                  <a:lnTo>
                    <a:pt x="2047" y="369"/>
                  </a:lnTo>
                  <a:lnTo>
                    <a:pt x="2053" y="374"/>
                  </a:lnTo>
                  <a:lnTo>
                    <a:pt x="2057" y="386"/>
                  </a:lnTo>
                  <a:lnTo>
                    <a:pt x="2057" y="388"/>
                  </a:lnTo>
                  <a:lnTo>
                    <a:pt x="2057" y="390"/>
                  </a:lnTo>
                  <a:lnTo>
                    <a:pt x="2051" y="395"/>
                  </a:lnTo>
                  <a:lnTo>
                    <a:pt x="2051" y="397"/>
                  </a:lnTo>
                  <a:lnTo>
                    <a:pt x="2047" y="401"/>
                  </a:lnTo>
                  <a:lnTo>
                    <a:pt x="2041" y="403"/>
                  </a:lnTo>
                  <a:lnTo>
                    <a:pt x="2034" y="411"/>
                  </a:lnTo>
                  <a:lnTo>
                    <a:pt x="2028" y="415"/>
                  </a:lnTo>
                  <a:lnTo>
                    <a:pt x="2024" y="415"/>
                  </a:lnTo>
                  <a:lnTo>
                    <a:pt x="2020" y="417"/>
                  </a:lnTo>
                  <a:lnTo>
                    <a:pt x="2005" y="428"/>
                  </a:lnTo>
                  <a:lnTo>
                    <a:pt x="2003" y="428"/>
                  </a:lnTo>
                  <a:lnTo>
                    <a:pt x="2001" y="432"/>
                  </a:lnTo>
                  <a:lnTo>
                    <a:pt x="1997" y="434"/>
                  </a:lnTo>
                  <a:lnTo>
                    <a:pt x="1988" y="440"/>
                  </a:lnTo>
                  <a:lnTo>
                    <a:pt x="1986" y="440"/>
                  </a:lnTo>
                  <a:lnTo>
                    <a:pt x="1980" y="443"/>
                  </a:lnTo>
                  <a:lnTo>
                    <a:pt x="1974" y="443"/>
                  </a:lnTo>
                  <a:lnTo>
                    <a:pt x="1972" y="440"/>
                  </a:lnTo>
                  <a:lnTo>
                    <a:pt x="1972" y="436"/>
                  </a:lnTo>
                  <a:lnTo>
                    <a:pt x="1978" y="434"/>
                  </a:lnTo>
                  <a:lnTo>
                    <a:pt x="1972" y="432"/>
                  </a:lnTo>
                  <a:lnTo>
                    <a:pt x="1972" y="430"/>
                  </a:lnTo>
                  <a:lnTo>
                    <a:pt x="1976" y="426"/>
                  </a:lnTo>
                  <a:lnTo>
                    <a:pt x="1972" y="426"/>
                  </a:lnTo>
                  <a:lnTo>
                    <a:pt x="1969" y="430"/>
                  </a:lnTo>
                  <a:lnTo>
                    <a:pt x="1967" y="436"/>
                  </a:lnTo>
                  <a:lnTo>
                    <a:pt x="1963" y="438"/>
                  </a:lnTo>
                  <a:lnTo>
                    <a:pt x="1957" y="441"/>
                  </a:lnTo>
                  <a:lnTo>
                    <a:pt x="1961" y="443"/>
                  </a:lnTo>
                  <a:lnTo>
                    <a:pt x="1961" y="441"/>
                  </a:lnTo>
                  <a:lnTo>
                    <a:pt x="1967" y="441"/>
                  </a:lnTo>
                  <a:lnTo>
                    <a:pt x="1969" y="445"/>
                  </a:lnTo>
                  <a:lnTo>
                    <a:pt x="1965" y="447"/>
                  </a:lnTo>
                  <a:lnTo>
                    <a:pt x="1959" y="451"/>
                  </a:lnTo>
                  <a:lnTo>
                    <a:pt x="1953" y="451"/>
                  </a:lnTo>
                  <a:lnTo>
                    <a:pt x="1951" y="453"/>
                  </a:lnTo>
                  <a:lnTo>
                    <a:pt x="1947" y="453"/>
                  </a:lnTo>
                  <a:lnTo>
                    <a:pt x="1942" y="455"/>
                  </a:lnTo>
                  <a:lnTo>
                    <a:pt x="1920" y="466"/>
                  </a:lnTo>
                  <a:lnTo>
                    <a:pt x="1913" y="474"/>
                  </a:lnTo>
                  <a:lnTo>
                    <a:pt x="1909" y="474"/>
                  </a:lnTo>
                  <a:lnTo>
                    <a:pt x="1907" y="478"/>
                  </a:lnTo>
                  <a:lnTo>
                    <a:pt x="1901" y="480"/>
                  </a:lnTo>
                  <a:lnTo>
                    <a:pt x="1897" y="480"/>
                  </a:lnTo>
                  <a:lnTo>
                    <a:pt x="1880" y="495"/>
                  </a:lnTo>
                  <a:lnTo>
                    <a:pt x="1872" y="495"/>
                  </a:lnTo>
                  <a:lnTo>
                    <a:pt x="1869" y="503"/>
                  </a:lnTo>
                  <a:lnTo>
                    <a:pt x="1863" y="509"/>
                  </a:lnTo>
                  <a:lnTo>
                    <a:pt x="1861" y="509"/>
                  </a:lnTo>
                  <a:lnTo>
                    <a:pt x="1853" y="516"/>
                  </a:lnTo>
                  <a:lnTo>
                    <a:pt x="1851" y="516"/>
                  </a:lnTo>
                  <a:lnTo>
                    <a:pt x="1849" y="516"/>
                  </a:lnTo>
                  <a:lnTo>
                    <a:pt x="1846" y="516"/>
                  </a:lnTo>
                  <a:lnTo>
                    <a:pt x="1844" y="522"/>
                  </a:lnTo>
                  <a:lnTo>
                    <a:pt x="1830" y="534"/>
                  </a:lnTo>
                  <a:lnTo>
                    <a:pt x="1826" y="536"/>
                  </a:lnTo>
                  <a:lnTo>
                    <a:pt x="1824" y="536"/>
                  </a:lnTo>
                  <a:lnTo>
                    <a:pt x="1821" y="541"/>
                  </a:lnTo>
                  <a:lnTo>
                    <a:pt x="1811" y="551"/>
                  </a:lnTo>
                  <a:lnTo>
                    <a:pt x="1805" y="553"/>
                  </a:lnTo>
                  <a:lnTo>
                    <a:pt x="1800" y="561"/>
                  </a:lnTo>
                  <a:lnTo>
                    <a:pt x="1798" y="564"/>
                  </a:lnTo>
                  <a:lnTo>
                    <a:pt x="1788" y="576"/>
                  </a:lnTo>
                  <a:lnTo>
                    <a:pt x="1788" y="578"/>
                  </a:lnTo>
                  <a:lnTo>
                    <a:pt x="1782" y="582"/>
                  </a:lnTo>
                  <a:lnTo>
                    <a:pt x="1782" y="584"/>
                  </a:lnTo>
                  <a:lnTo>
                    <a:pt x="1780" y="585"/>
                  </a:lnTo>
                  <a:lnTo>
                    <a:pt x="1780" y="587"/>
                  </a:lnTo>
                  <a:lnTo>
                    <a:pt x="1775" y="595"/>
                  </a:lnTo>
                  <a:lnTo>
                    <a:pt x="1775" y="597"/>
                  </a:lnTo>
                  <a:lnTo>
                    <a:pt x="1765" y="609"/>
                  </a:lnTo>
                  <a:lnTo>
                    <a:pt x="1765" y="614"/>
                  </a:lnTo>
                  <a:lnTo>
                    <a:pt x="1761" y="616"/>
                  </a:lnTo>
                  <a:lnTo>
                    <a:pt x="1761" y="620"/>
                  </a:lnTo>
                  <a:lnTo>
                    <a:pt x="1757" y="624"/>
                  </a:lnTo>
                  <a:lnTo>
                    <a:pt x="1755" y="624"/>
                  </a:lnTo>
                  <a:lnTo>
                    <a:pt x="1753" y="626"/>
                  </a:lnTo>
                  <a:lnTo>
                    <a:pt x="1752" y="632"/>
                  </a:lnTo>
                  <a:lnTo>
                    <a:pt x="1750" y="633"/>
                  </a:lnTo>
                  <a:lnTo>
                    <a:pt x="1746" y="633"/>
                  </a:lnTo>
                  <a:lnTo>
                    <a:pt x="1736" y="639"/>
                  </a:lnTo>
                  <a:lnTo>
                    <a:pt x="1728" y="647"/>
                  </a:lnTo>
                  <a:lnTo>
                    <a:pt x="1728" y="649"/>
                  </a:lnTo>
                  <a:lnTo>
                    <a:pt x="1723" y="653"/>
                  </a:lnTo>
                  <a:lnTo>
                    <a:pt x="1723" y="657"/>
                  </a:lnTo>
                  <a:lnTo>
                    <a:pt x="1717" y="662"/>
                  </a:lnTo>
                  <a:lnTo>
                    <a:pt x="1715" y="662"/>
                  </a:lnTo>
                  <a:lnTo>
                    <a:pt x="1711" y="664"/>
                  </a:lnTo>
                  <a:lnTo>
                    <a:pt x="1707" y="672"/>
                  </a:lnTo>
                  <a:lnTo>
                    <a:pt x="1705" y="674"/>
                  </a:lnTo>
                  <a:lnTo>
                    <a:pt x="1705" y="678"/>
                  </a:lnTo>
                  <a:lnTo>
                    <a:pt x="1702" y="683"/>
                  </a:lnTo>
                  <a:lnTo>
                    <a:pt x="1698" y="689"/>
                  </a:lnTo>
                  <a:lnTo>
                    <a:pt x="1692" y="695"/>
                  </a:lnTo>
                  <a:lnTo>
                    <a:pt x="1690" y="699"/>
                  </a:lnTo>
                  <a:lnTo>
                    <a:pt x="1690" y="706"/>
                  </a:lnTo>
                  <a:lnTo>
                    <a:pt x="1686" y="708"/>
                  </a:lnTo>
                  <a:lnTo>
                    <a:pt x="1682" y="712"/>
                  </a:lnTo>
                  <a:lnTo>
                    <a:pt x="1680" y="714"/>
                  </a:lnTo>
                  <a:lnTo>
                    <a:pt x="1679" y="714"/>
                  </a:lnTo>
                  <a:lnTo>
                    <a:pt x="1669" y="726"/>
                  </a:lnTo>
                  <a:lnTo>
                    <a:pt x="1667" y="728"/>
                  </a:lnTo>
                  <a:lnTo>
                    <a:pt x="1661" y="739"/>
                  </a:lnTo>
                  <a:lnTo>
                    <a:pt x="1661" y="743"/>
                  </a:lnTo>
                  <a:lnTo>
                    <a:pt x="1657" y="749"/>
                  </a:lnTo>
                  <a:lnTo>
                    <a:pt x="1657" y="756"/>
                  </a:lnTo>
                  <a:lnTo>
                    <a:pt x="1661" y="760"/>
                  </a:lnTo>
                  <a:lnTo>
                    <a:pt x="1661" y="768"/>
                  </a:lnTo>
                  <a:lnTo>
                    <a:pt x="1657" y="770"/>
                  </a:lnTo>
                  <a:lnTo>
                    <a:pt x="1656" y="772"/>
                  </a:lnTo>
                  <a:lnTo>
                    <a:pt x="1650" y="774"/>
                  </a:lnTo>
                  <a:lnTo>
                    <a:pt x="1654" y="777"/>
                  </a:lnTo>
                  <a:lnTo>
                    <a:pt x="1654" y="779"/>
                  </a:lnTo>
                  <a:lnTo>
                    <a:pt x="1650" y="783"/>
                  </a:lnTo>
                  <a:lnTo>
                    <a:pt x="1644" y="783"/>
                  </a:lnTo>
                  <a:lnTo>
                    <a:pt x="1640" y="787"/>
                  </a:lnTo>
                  <a:lnTo>
                    <a:pt x="1632" y="787"/>
                  </a:lnTo>
                  <a:lnTo>
                    <a:pt x="1619" y="802"/>
                  </a:lnTo>
                  <a:lnTo>
                    <a:pt x="1617" y="802"/>
                  </a:lnTo>
                  <a:lnTo>
                    <a:pt x="1611" y="802"/>
                  </a:lnTo>
                  <a:lnTo>
                    <a:pt x="1609" y="804"/>
                  </a:lnTo>
                  <a:lnTo>
                    <a:pt x="1592" y="822"/>
                  </a:lnTo>
                  <a:lnTo>
                    <a:pt x="1586" y="824"/>
                  </a:lnTo>
                  <a:lnTo>
                    <a:pt x="1581" y="827"/>
                  </a:lnTo>
                  <a:lnTo>
                    <a:pt x="1575" y="831"/>
                  </a:lnTo>
                  <a:lnTo>
                    <a:pt x="1571" y="831"/>
                  </a:lnTo>
                  <a:lnTo>
                    <a:pt x="1569" y="835"/>
                  </a:lnTo>
                  <a:lnTo>
                    <a:pt x="1563" y="835"/>
                  </a:lnTo>
                  <a:lnTo>
                    <a:pt x="1561" y="837"/>
                  </a:lnTo>
                  <a:lnTo>
                    <a:pt x="1556" y="843"/>
                  </a:lnTo>
                  <a:lnTo>
                    <a:pt x="1552" y="843"/>
                  </a:lnTo>
                  <a:lnTo>
                    <a:pt x="1548" y="849"/>
                  </a:lnTo>
                  <a:lnTo>
                    <a:pt x="1544" y="849"/>
                  </a:lnTo>
                  <a:lnTo>
                    <a:pt x="1544" y="847"/>
                  </a:lnTo>
                  <a:lnTo>
                    <a:pt x="1538" y="847"/>
                  </a:lnTo>
                  <a:lnTo>
                    <a:pt x="1538" y="845"/>
                  </a:lnTo>
                  <a:lnTo>
                    <a:pt x="1529" y="845"/>
                  </a:lnTo>
                  <a:lnTo>
                    <a:pt x="1523" y="849"/>
                  </a:lnTo>
                  <a:lnTo>
                    <a:pt x="1515" y="860"/>
                  </a:lnTo>
                  <a:lnTo>
                    <a:pt x="1515" y="862"/>
                  </a:lnTo>
                  <a:lnTo>
                    <a:pt x="1510" y="866"/>
                  </a:lnTo>
                  <a:lnTo>
                    <a:pt x="1508" y="872"/>
                  </a:lnTo>
                  <a:lnTo>
                    <a:pt x="1508" y="873"/>
                  </a:lnTo>
                  <a:lnTo>
                    <a:pt x="1504" y="877"/>
                  </a:lnTo>
                  <a:lnTo>
                    <a:pt x="1500" y="887"/>
                  </a:lnTo>
                  <a:lnTo>
                    <a:pt x="1492" y="895"/>
                  </a:lnTo>
                  <a:lnTo>
                    <a:pt x="1487" y="898"/>
                  </a:lnTo>
                  <a:lnTo>
                    <a:pt x="1479" y="900"/>
                  </a:lnTo>
                  <a:lnTo>
                    <a:pt x="1471" y="906"/>
                  </a:lnTo>
                  <a:lnTo>
                    <a:pt x="1467" y="906"/>
                  </a:lnTo>
                  <a:lnTo>
                    <a:pt x="1464" y="912"/>
                  </a:lnTo>
                  <a:lnTo>
                    <a:pt x="1460" y="912"/>
                  </a:lnTo>
                  <a:lnTo>
                    <a:pt x="1456" y="912"/>
                  </a:lnTo>
                  <a:lnTo>
                    <a:pt x="1450" y="918"/>
                  </a:lnTo>
                  <a:lnTo>
                    <a:pt x="1444" y="918"/>
                  </a:lnTo>
                  <a:lnTo>
                    <a:pt x="1435" y="921"/>
                  </a:lnTo>
                  <a:lnTo>
                    <a:pt x="1435" y="925"/>
                  </a:lnTo>
                  <a:lnTo>
                    <a:pt x="1433" y="925"/>
                  </a:lnTo>
                  <a:lnTo>
                    <a:pt x="1419" y="937"/>
                  </a:lnTo>
                  <a:lnTo>
                    <a:pt x="1414" y="939"/>
                  </a:lnTo>
                  <a:lnTo>
                    <a:pt x="1412" y="939"/>
                  </a:lnTo>
                  <a:lnTo>
                    <a:pt x="1406" y="943"/>
                  </a:lnTo>
                  <a:lnTo>
                    <a:pt x="1404" y="943"/>
                  </a:lnTo>
                  <a:lnTo>
                    <a:pt x="1400" y="948"/>
                  </a:lnTo>
                  <a:lnTo>
                    <a:pt x="1398" y="948"/>
                  </a:lnTo>
                  <a:lnTo>
                    <a:pt x="1392" y="956"/>
                  </a:lnTo>
                  <a:lnTo>
                    <a:pt x="1391" y="960"/>
                  </a:lnTo>
                  <a:lnTo>
                    <a:pt x="1385" y="968"/>
                  </a:lnTo>
                  <a:lnTo>
                    <a:pt x="1385" y="971"/>
                  </a:lnTo>
                  <a:lnTo>
                    <a:pt x="1379" y="973"/>
                  </a:lnTo>
                  <a:lnTo>
                    <a:pt x="1379" y="977"/>
                  </a:lnTo>
                  <a:lnTo>
                    <a:pt x="1377" y="981"/>
                  </a:lnTo>
                  <a:lnTo>
                    <a:pt x="1369" y="985"/>
                  </a:lnTo>
                  <a:lnTo>
                    <a:pt x="1366" y="987"/>
                  </a:lnTo>
                  <a:lnTo>
                    <a:pt x="1362" y="987"/>
                  </a:lnTo>
                  <a:lnTo>
                    <a:pt x="1354" y="983"/>
                  </a:lnTo>
                  <a:lnTo>
                    <a:pt x="1350" y="983"/>
                  </a:lnTo>
                  <a:lnTo>
                    <a:pt x="1346" y="985"/>
                  </a:lnTo>
                  <a:lnTo>
                    <a:pt x="1341" y="989"/>
                  </a:lnTo>
                  <a:lnTo>
                    <a:pt x="1333" y="989"/>
                  </a:lnTo>
                  <a:lnTo>
                    <a:pt x="1331" y="989"/>
                  </a:lnTo>
                  <a:lnTo>
                    <a:pt x="1325" y="989"/>
                  </a:lnTo>
                  <a:lnTo>
                    <a:pt x="1325" y="991"/>
                  </a:lnTo>
                  <a:lnTo>
                    <a:pt x="1321" y="991"/>
                  </a:lnTo>
                  <a:lnTo>
                    <a:pt x="1319" y="993"/>
                  </a:lnTo>
                  <a:lnTo>
                    <a:pt x="1318" y="993"/>
                  </a:lnTo>
                  <a:lnTo>
                    <a:pt x="1312" y="994"/>
                  </a:lnTo>
                  <a:lnTo>
                    <a:pt x="1302" y="1004"/>
                  </a:lnTo>
                  <a:lnTo>
                    <a:pt x="1296" y="1018"/>
                  </a:lnTo>
                  <a:lnTo>
                    <a:pt x="1291" y="1025"/>
                  </a:lnTo>
                  <a:lnTo>
                    <a:pt x="1287" y="1033"/>
                  </a:lnTo>
                  <a:lnTo>
                    <a:pt x="1287" y="1039"/>
                  </a:lnTo>
                  <a:lnTo>
                    <a:pt x="1285" y="1041"/>
                  </a:lnTo>
                  <a:lnTo>
                    <a:pt x="1285" y="1048"/>
                  </a:lnTo>
                  <a:lnTo>
                    <a:pt x="1283" y="1050"/>
                  </a:lnTo>
                  <a:lnTo>
                    <a:pt x="1283" y="1064"/>
                  </a:lnTo>
                  <a:lnTo>
                    <a:pt x="1281" y="1066"/>
                  </a:lnTo>
                  <a:lnTo>
                    <a:pt x="1281" y="1077"/>
                  </a:lnTo>
                  <a:lnTo>
                    <a:pt x="1279" y="1083"/>
                  </a:lnTo>
                  <a:lnTo>
                    <a:pt x="1273" y="1089"/>
                  </a:lnTo>
                  <a:lnTo>
                    <a:pt x="1273" y="1090"/>
                  </a:lnTo>
                  <a:lnTo>
                    <a:pt x="1270" y="1094"/>
                  </a:lnTo>
                  <a:lnTo>
                    <a:pt x="1270" y="1100"/>
                  </a:lnTo>
                  <a:lnTo>
                    <a:pt x="1270" y="1102"/>
                  </a:lnTo>
                  <a:lnTo>
                    <a:pt x="1270" y="1104"/>
                  </a:lnTo>
                  <a:lnTo>
                    <a:pt x="1264" y="1114"/>
                  </a:lnTo>
                  <a:lnTo>
                    <a:pt x="1264" y="1115"/>
                  </a:lnTo>
                  <a:lnTo>
                    <a:pt x="1247" y="1133"/>
                  </a:lnTo>
                  <a:lnTo>
                    <a:pt x="1247" y="1137"/>
                  </a:lnTo>
                  <a:lnTo>
                    <a:pt x="1243" y="1144"/>
                  </a:lnTo>
                  <a:lnTo>
                    <a:pt x="1229" y="1158"/>
                  </a:lnTo>
                  <a:lnTo>
                    <a:pt x="1223" y="1162"/>
                  </a:lnTo>
                  <a:lnTo>
                    <a:pt x="1222" y="1162"/>
                  </a:lnTo>
                  <a:lnTo>
                    <a:pt x="1220" y="1162"/>
                  </a:lnTo>
                  <a:lnTo>
                    <a:pt x="1214" y="1163"/>
                  </a:lnTo>
                  <a:lnTo>
                    <a:pt x="1212" y="1165"/>
                  </a:lnTo>
                  <a:lnTo>
                    <a:pt x="1208" y="1177"/>
                  </a:lnTo>
                  <a:lnTo>
                    <a:pt x="1197" y="1186"/>
                  </a:lnTo>
                  <a:lnTo>
                    <a:pt x="1193" y="1186"/>
                  </a:lnTo>
                  <a:lnTo>
                    <a:pt x="1191" y="1188"/>
                  </a:lnTo>
                  <a:lnTo>
                    <a:pt x="1185" y="1188"/>
                  </a:lnTo>
                  <a:lnTo>
                    <a:pt x="1185" y="1190"/>
                  </a:lnTo>
                  <a:lnTo>
                    <a:pt x="1177" y="1192"/>
                  </a:lnTo>
                  <a:lnTo>
                    <a:pt x="1174" y="1194"/>
                  </a:lnTo>
                  <a:lnTo>
                    <a:pt x="1170" y="1196"/>
                  </a:lnTo>
                  <a:lnTo>
                    <a:pt x="1160" y="1204"/>
                  </a:lnTo>
                  <a:lnTo>
                    <a:pt x="1152" y="1208"/>
                  </a:lnTo>
                  <a:lnTo>
                    <a:pt x="1149" y="1211"/>
                  </a:lnTo>
                  <a:lnTo>
                    <a:pt x="1133" y="1227"/>
                  </a:lnTo>
                  <a:lnTo>
                    <a:pt x="1131" y="1229"/>
                  </a:lnTo>
                  <a:lnTo>
                    <a:pt x="1127" y="1229"/>
                  </a:lnTo>
                  <a:lnTo>
                    <a:pt x="1126" y="1229"/>
                  </a:lnTo>
                  <a:lnTo>
                    <a:pt x="1122" y="1229"/>
                  </a:lnTo>
                  <a:lnTo>
                    <a:pt x="1116" y="1233"/>
                  </a:lnTo>
                  <a:lnTo>
                    <a:pt x="1112" y="1238"/>
                  </a:lnTo>
                  <a:lnTo>
                    <a:pt x="1106" y="1238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7" y="1248"/>
                  </a:lnTo>
                  <a:lnTo>
                    <a:pt x="1081" y="1256"/>
                  </a:lnTo>
                  <a:lnTo>
                    <a:pt x="1070" y="1258"/>
                  </a:lnTo>
                  <a:lnTo>
                    <a:pt x="1064" y="1259"/>
                  </a:lnTo>
                  <a:lnTo>
                    <a:pt x="1058" y="1259"/>
                  </a:lnTo>
                  <a:lnTo>
                    <a:pt x="1058" y="1261"/>
                  </a:lnTo>
                  <a:lnTo>
                    <a:pt x="1047" y="1263"/>
                  </a:lnTo>
                  <a:lnTo>
                    <a:pt x="1041" y="1265"/>
                  </a:lnTo>
                  <a:lnTo>
                    <a:pt x="1037" y="1265"/>
                  </a:lnTo>
                  <a:lnTo>
                    <a:pt x="1035" y="1267"/>
                  </a:lnTo>
                  <a:lnTo>
                    <a:pt x="1016" y="1267"/>
                  </a:lnTo>
                  <a:lnTo>
                    <a:pt x="1014" y="1265"/>
                  </a:lnTo>
                  <a:lnTo>
                    <a:pt x="1007" y="1265"/>
                  </a:lnTo>
                  <a:lnTo>
                    <a:pt x="1005" y="1265"/>
                  </a:lnTo>
                  <a:lnTo>
                    <a:pt x="962" y="1265"/>
                  </a:lnTo>
                  <a:lnTo>
                    <a:pt x="957" y="1261"/>
                  </a:lnTo>
                  <a:lnTo>
                    <a:pt x="953" y="1258"/>
                  </a:lnTo>
                  <a:lnTo>
                    <a:pt x="951" y="1258"/>
                  </a:lnTo>
                  <a:lnTo>
                    <a:pt x="947" y="1259"/>
                  </a:lnTo>
                  <a:lnTo>
                    <a:pt x="947" y="1261"/>
                  </a:lnTo>
                  <a:lnTo>
                    <a:pt x="951" y="1263"/>
                  </a:lnTo>
                  <a:lnTo>
                    <a:pt x="947" y="1265"/>
                  </a:lnTo>
                  <a:lnTo>
                    <a:pt x="945" y="1263"/>
                  </a:lnTo>
                  <a:lnTo>
                    <a:pt x="926" y="1261"/>
                  </a:lnTo>
                  <a:lnTo>
                    <a:pt x="924" y="1259"/>
                  </a:lnTo>
                  <a:lnTo>
                    <a:pt x="903" y="1259"/>
                  </a:lnTo>
                  <a:lnTo>
                    <a:pt x="886" y="1259"/>
                  </a:lnTo>
                  <a:lnTo>
                    <a:pt x="884" y="1258"/>
                  </a:lnTo>
                  <a:lnTo>
                    <a:pt x="872" y="1258"/>
                  </a:lnTo>
                  <a:lnTo>
                    <a:pt x="872" y="1259"/>
                  </a:lnTo>
                  <a:lnTo>
                    <a:pt x="862" y="1259"/>
                  </a:lnTo>
                  <a:lnTo>
                    <a:pt x="861" y="1258"/>
                  </a:lnTo>
                  <a:lnTo>
                    <a:pt x="851" y="1258"/>
                  </a:lnTo>
                  <a:lnTo>
                    <a:pt x="849" y="1256"/>
                  </a:lnTo>
                  <a:lnTo>
                    <a:pt x="830" y="1256"/>
                  </a:lnTo>
                  <a:lnTo>
                    <a:pt x="824" y="1256"/>
                  </a:lnTo>
                  <a:lnTo>
                    <a:pt x="820" y="1252"/>
                  </a:lnTo>
                  <a:lnTo>
                    <a:pt x="814" y="1252"/>
                  </a:lnTo>
                  <a:lnTo>
                    <a:pt x="814" y="1250"/>
                  </a:lnTo>
                  <a:lnTo>
                    <a:pt x="795" y="1250"/>
                  </a:lnTo>
                  <a:lnTo>
                    <a:pt x="793" y="1250"/>
                  </a:lnTo>
                  <a:lnTo>
                    <a:pt x="786" y="1250"/>
                  </a:lnTo>
                  <a:lnTo>
                    <a:pt x="782" y="1246"/>
                  </a:lnTo>
                  <a:lnTo>
                    <a:pt x="778" y="1246"/>
                  </a:lnTo>
                  <a:lnTo>
                    <a:pt x="768" y="1242"/>
                  </a:lnTo>
                  <a:lnTo>
                    <a:pt x="763" y="1242"/>
                  </a:lnTo>
                  <a:lnTo>
                    <a:pt x="763" y="1244"/>
                  </a:lnTo>
                  <a:lnTo>
                    <a:pt x="759" y="1242"/>
                  </a:lnTo>
                  <a:lnTo>
                    <a:pt x="761" y="1240"/>
                  </a:lnTo>
                  <a:lnTo>
                    <a:pt x="766" y="1240"/>
                  </a:lnTo>
                  <a:lnTo>
                    <a:pt x="770" y="1236"/>
                  </a:lnTo>
                  <a:lnTo>
                    <a:pt x="770" y="1229"/>
                  </a:lnTo>
                  <a:lnTo>
                    <a:pt x="772" y="1227"/>
                  </a:lnTo>
                  <a:lnTo>
                    <a:pt x="772" y="1225"/>
                  </a:lnTo>
                  <a:lnTo>
                    <a:pt x="768" y="1225"/>
                  </a:lnTo>
                  <a:lnTo>
                    <a:pt x="766" y="1227"/>
                  </a:lnTo>
                  <a:lnTo>
                    <a:pt x="766" y="1233"/>
                  </a:lnTo>
                  <a:lnTo>
                    <a:pt x="765" y="1234"/>
                  </a:lnTo>
                  <a:lnTo>
                    <a:pt x="763" y="1234"/>
                  </a:lnTo>
                  <a:lnTo>
                    <a:pt x="761" y="1236"/>
                  </a:lnTo>
                  <a:lnTo>
                    <a:pt x="757" y="1238"/>
                  </a:lnTo>
                  <a:lnTo>
                    <a:pt x="751" y="1234"/>
                  </a:lnTo>
                  <a:lnTo>
                    <a:pt x="749" y="1236"/>
                  </a:lnTo>
                  <a:lnTo>
                    <a:pt x="749" y="1242"/>
                  </a:lnTo>
                  <a:lnTo>
                    <a:pt x="747" y="1244"/>
                  </a:lnTo>
                  <a:lnTo>
                    <a:pt x="738" y="1244"/>
                  </a:lnTo>
                  <a:lnTo>
                    <a:pt x="736" y="1244"/>
                  </a:lnTo>
                  <a:lnTo>
                    <a:pt x="724" y="1244"/>
                  </a:lnTo>
                  <a:lnTo>
                    <a:pt x="718" y="1242"/>
                  </a:lnTo>
                  <a:lnTo>
                    <a:pt x="715" y="1242"/>
                  </a:lnTo>
                  <a:lnTo>
                    <a:pt x="715" y="1240"/>
                  </a:lnTo>
                  <a:lnTo>
                    <a:pt x="707" y="1240"/>
                  </a:lnTo>
                  <a:lnTo>
                    <a:pt x="699" y="1236"/>
                  </a:lnTo>
                  <a:lnTo>
                    <a:pt x="695" y="1238"/>
                  </a:lnTo>
                  <a:lnTo>
                    <a:pt x="694" y="1238"/>
                  </a:lnTo>
                  <a:lnTo>
                    <a:pt x="690" y="1238"/>
                  </a:lnTo>
                  <a:lnTo>
                    <a:pt x="686" y="1234"/>
                  </a:lnTo>
                  <a:lnTo>
                    <a:pt x="688" y="1233"/>
                  </a:lnTo>
                  <a:lnTo>
                    <a:pt x="692" y="1233"/>
                  </a:lnTo>
                  <a:lnTo>
                    <a:pt x="694" y="1231"/>
                  </a:lnTo>
                  <a:lnTo>
                    <a:pt x="694" y="1229"/>
                  </a:lnTo>
                  <a:lnTo>
                    <a:pt x="688" y="1229"/>
                  </a:lnTo>
                  <a:lnTo>
                    <a:pt x="686" y="1229"/>
                  </a:lnTo>
                  <a:lnTo>
                    <a:pt x="684" y="1229"/>
                  </a:lnTo>
                  <a:lnTo>
                    <a:pt x="682" y="1231"/>
                  </a:lnTo>
                  <a:lnTo>
                    <a:pt x="682" y="1234"/>
                  </a:lnTo>
                  <a:lnTo>
                    <a:pt x="674" y="1240"/>
                  </a:lnTo>
                  <a:lnTo>
                    <a:pt x="672" y="1238"/>
                  </a:lnTo>
                  <a:lnTo>
                    <a:pt x="670" y="1240"/>
                  </a:lnTo>
                  <a:lnTo>
                    <a:pt x="663" y="1240"/>
                  </a:lnTo>
                  <a:lnTo>
                    <a:pt x="661" y="1242"/>
                  </a:lnTo>
                  <a:lnTo>
                    <a:pt x="649" y="1242"/>
                  </a:lnTo>
                  <a:lnTo>
                    <a:pt x="647" y="1244"/>
                  </a:lnTo>
                  <a:lnTo>
                    <a:pt x="644" y="1244"/>
                  </a:lnTo>
                  <a:lnTo>
                    <a:pt x="642" y="1244"/>
                  </a:lnTo>
                  <a:lnTo>
                    <a:pt x="636" y="1244"/>
                  </a:lnTo>
                  <a:lnTo>
                    <a:pt x="630" y="1248"/>
                  </a:lnTo>
                  <a:lnTo>
                    <a:pt x="622" y="1252"/>
                  </a:lnTo>
                  <a:lnTo>
                    <a:pt x="615" y="1254"/>
                  </a:lnTo>
                  <a:lnTo>
                    <a:pt x="611" y="1256"/>
                  </a:lnTo>
                  <a:lnTo>
                    <a:pt x="607" y="1256"/>
                  </a:lnTo>
                  <a:lnTo>
                    <a:pt x="594" y="1263"/>
                  </a:lnTo>
                  <a:lnTo>
                    <a:pt x="586" y="1271"/>
                  </a:lnTo>
                  <a:lnTo>
                    <a:pt x="573" y="1275"/>
                  </a:lnTo>
                  <a:lnTo>
                    <a:pt x="569" y="1275"/>
                  </a:lnTo>
                  <a:lnTo>
                    <a:pt x="586" y="1259"/>
                  </a:lnTo>
                  <a:lnTo>
                    <a:pt x="590" y="1258"/>
                  </a:lnTo>
                  <a:lnTo>
                    <a:pt x="596" y="1254"/>
                  </a:lnTo>
                  <a:lnTo>
                    <a:pt x="599" y="1252"/>
                  </a:lnTo>
                  <a:lnTo>
                    <a:pt x="607" y="1244"/>
                  </a:lnTo>
                  <a:lnTo>
                    <a:pt x="607" y="1242"/>
                  </a:lnTo>
                  <a:lnTo>
                    <a:pt x="605" y="1242"/>
                  </a:lnTo>
                  <a:lnTo>
                    <a:pt x="598" y="1246"/>
                  </a:lnTo>
                  <a:lnTo>
                    <a:pt x="592" y="1250"/>
                  </a:lnTo>
                  <a:lnTo>
                    <a:pt x="580" y="1256"/>
                  </a:lnTo>
                  <a:lnTo>
                    <a:pt x="576" y="1259"/>
                  </a:lnTo>
                  <a:lnTo>
                    <a:pt x="576" y="1261"/>
                  </a:lnTo>
                  <a:lnTo>
                    <a:pt x="565" y="1273"/>
                  </a:lnTo>
                  <a:lnTo>
                    <a:pt x="563" y="1279"/>
                  </a:lnTo>
                  <a:lnTo>
                    <a:pt x="561" y="1279"/>
                  </a:lnTo>
                  <a:lnTo>
                    <a:pt x="561" y="1282"/>
                  </a:lnTo>
                  <a:lnTo>
                    <a:pt x="559" y="1284"/>
                  </a:lnTo>
                  <a:lnTo>
                    <a:pt x="557" y="1294"/>
                  </a:lnTo>
                  <a:lnTo>
                    <a:pt x="551" y="1298"/>
                  </a:lnTo>
                  <a:lnTo>
                    <a:pt x="548" y="1300"/>
                  </a:lnTo>
                  <a:lnTo>
                    <a:pt x="542" y="1304"/>
                  </a:lnTo>
                  <a:lnTo>
                    <a:pt x="542" y="1306"/>
                  </a:lnTo>
                  <a:lnTo>
                    <a:pt x="540" y="1307"/>
                  </a:lnTo>
                  <a:lnTo>
                    <a:pt x="538" y="1307"/>
                  </a:lnTo>
                  <a:lnTo>
                    <a:pt x="525" y="1317"/>
                  </a:lnTo>
                  <a:lnTo>
                    <a:pt x="528" y="1321"/>
                  </a:lnTo>
                  <a:lnTo>
                    <a:pt x="523" y="1330"/>
                  </a:lnTo>
                  <a:lnTo>
                    <a:pt x="530" y="1338"/>
                  </a:lnTo>
                  <a:lnTo>
                    <a:pt x="530" y="1342"/>
                  </a:lnTo>
                  <a:lnTo>
                    <a:pt x="523" y="1348"/>
                  </a:lnTo>
                  <a:lnTo>
                    <a:pt x="521" y="1348"/>
                  </a:lnTo>
                  <a:lnTo>
                    <a:pt x="517" y="1352"/>
                  </a:lnTo>
                  <a:lnTo>
                    <a:pt x="515" y="1357"/>
                  </a:lnTo>
                  <a:lnTo>
                    <a:pt x="511" y="1359"/>
                  </a:lnTo>
                  <a:lnTo>
                    <a:pt x="507" y="1359"/>
                  </a:lnTo>
                  <a:lnTo>
                    <a:pt x="505" y="1363"/>
                  </a:lnTo>
                  <a:lnTo>
                    <a:pt x="498" y="1363"/>
                  </a:lnTo>
                  <a:lnTo>
                    <a:pt x="496" y="1365"/>
                  </a:lnTo>
                  <a:lnTo>
                    <a:pt x="486" y="1371"/>
                  </a:lnTo>
                  <a:lnTo>
                    <a:pt x="480" y="1375"/>
                  </a:lnTo>
                  <a:lnTo>
                    <a:pt x="463" y="1382"/>
                  </a:lnTo>
                  <a:lnTo>
                    <a:pt x="455" y="1386"/>
                  </a:lnTo>
                  <a:lnTo>
                    <a:pt x="452" y="1390"/>
                  </a:lnTo>
                  <a:lnTo>
                    <a:pt x="444" y="1392"/>
                  </a:lnTo>
                  <a:lnTo>
                    <a:pt x="444" y="1396"/>
                  </a:lnTo>
                  <a:lnTo>
                    <a:pt x="442" y="1398"/>
                  </a:lnTo>
                  <a:lnTo>
                    <a:pt x="440" y="1402"/>
                  </a:lnTo>
                  <a:lnTo>
                    <a:pt x="440" y="1413"/>
                  </a:lnTo>
                  <a:lnTo>
                    <a:pt x="438" y="1413"/>
                  </a:lnTo>
                  <a:lnTo>
                    <a:pt x="438" y="1421"/>
                  </a:lnTo>
                  <a:lnTo>
                    <a:pt x="434" y="1426"/>
                  </a:lnTo>
                  <a:lnTo>
                    <a:pt x="434" y="1432"/>
                  </a:lnTo>
                  <a:lnTo>
                    <a:pt x="432" y="1434"/>
                  </a:lnTo>
                  <a:lnTo>
                    <a:pt x="429" y="1436"/>
                  </a:lnTo>
                  <a:lnTo>
                    <a:pt x="427" y="1440"/>
                  </a:lnTo>
                  <a:lnTo>
                    <a:pt x="421" y="1442"/>
                  </a:lnTo>
                  <a:lnTo>
                    <a:pt x="413" y="1444"/>
                  </a:lnTo>
                  <a:lnTo>
                    <a:pt x="413" y="1446"/>
                  </a:lnTo>
                  <a:lnTo>
                    <a:pt x="398" y="1446"/>
                  </a:lnTo>
                  <a:lnTo>
                    <a:pt x="394" y="1446"/>
                  </a:lnTo>
                  <a:lnTo>
                    <a:pt x="388" y="1442"/>
                  </a:lnTo>
                  <a:lnTo>
                    <a:pt x="382" y="1442"/>
                  </a:lnTo>
                  <a:lnTo>
                    <a:pt x="367" y="1442"/>
                  </a:lnTo>
                  <a:lnTo>
                    <a:pt x="361" y="1442"/>
                  </a:lnTo>
                  <a:lnTo>
                    <a:pt x="361" y="1444"/>
                  </a:lnTo>
                  <a:lnTo>
                    <a:pt x="354" y="1444"/>
                  </a:lnTo>
                  <a:lnTo>
                    <a:pt x="352" y="1446"/>
                  </a:lnTo>
                  <a:lnTo>
                    <a:pt x="340" y="1446"/>
                  </a:lnTo>
                  <a:lnTo>
                    <a:pt x="338" y="1448"/>
                  </a:lnTo>
                  <a:lnTo>
                    <a:pt x="333" y="1448"/>
                  </a:lnTo>
                  <a:lnTo>
                    <a:pt x="331" y="1448"/>
                  </a:lnTo>
                  <a:lnTo>
                    <a:pt x="319" y="1451"/>
                  </a:lnTo>
                  <a:lnTo>
                    <a:pt x="306" y="1465"/>
                  </a:lnTo>
                  <a:lnTo>
                    <a:pt x="304" y="1473"/>
                  </a:lnTo>
                  <a:lnTo>
                    <a:pt x="300" y="1482"/>
                  </a:lnTo>
                  <a:lnTo>
                    <a:pt x="296" y="1484"/>
                  </a:lnTo>
                  <a:lnTo>
                    <a:pt x="290" y="1484"/>
                  </a:lnTo>
                  <a:lnTo>
                    <a:pt x="283" y="1478"/>
                  </a:lnTo>
                  <a:lnTo>
                    <a:pt x="277" y="1478"/>
                  </a:lnTo>
                  <a:lnTo>
                    <a:pt x="271" y="1482"/>
                  </a:lnTo>
                  <a:lnTo>
                    <a:pt x="263" y="1482"/>
                  </a:lnTo>
                  <a:lnTo>
                    <a:pt x="263" y="1484"/>
                  </a:lnTo>
                  <a:lnTo>
                    <a:pt x="252" y="1484"/>
                  </a:lnTo>
                  <a:lnTo>
                    <a:pt x="250" y="1484"/>
                  </a:lnTo>
                  <a:lnTo>
                    <a:pt x="246" y="1488"/>
                  </a:lnTo>
                  <a:lnTo>
                    <a:pt x="244" y="1492"/>
                  </a:lnTo>
                  <a:lnTo>
                    <a:pt x="242" y="1496"/>
                  </a:lnTo>
                  <a:lnTo>
                    <a:pt x="238" y="1496"/>
                  </a:lnTo>
                  <a:lnTo>
                    <a:pt x="237" y="1494"/>
                  </a:lnTo>
                  <a:lnTo>
                    <a:pt x="231" y="1494"/>
                  </a:lnTo>
                  <a:lnTo>
                    <a:pt x="225" y="1496"/>
                  </a:lnTo>
                  <a:lnTo>
                    <a:pt x="221" y="1496"/>
                  </a:lnTo>
                  <a:lnTo>
                    <a:pt x="219" y="1498"/>
                  </a:lnTo>
                  <a:lnTo>
                    <a:pt x="210" y="1499"/>
                  </a:lnTo>
                  <a:lnTo>
                    <a:pt x="202" y="1511"/>
                  </a:lnTo>
                  <a:lnTo>
                    <a:pt x="196" y="1513"/>
                  </a:lnTo>
                  <a:lnTo>
                    <a:pt x="185" y="1524"/>
                  </a:lnTo>
                  <a:lnTo>
                    <a:pt x="175" y="1530"/>
                  </a:lnTo>
                  <a:lnTo>
                    <a:pt x="171" y="1530"/>
                  </a:lnTo>
                  <a:lnTo>
                    <a:pt x="171" y="1536"/>
                  </a:lnTo>
                  <a:lnTo>
                    <a:pt x="164" y="1549"/>
                  </a:lnTo>
                  <a:lnTo>
                    <a:pt x="162" y="1551"/>
                  </a:lnTo>
                  <a:lnTo>
                    <a:pt x="158" y="1551"/>
                  </a:lnTo>
                  <a:lnTo>
                    <a:pt x="156" y="1553"/>
                  </a:lnTo>
                  <a:lnTo>
                    <a:pt x="139" y="1551"/>
                  </a:lnTo>
                  <a:lnTo>
                    <a:pt x="135" y="1553"/>
                  </a:lnTo>
                  <a:lnTo>
                    <a:pt x="131" y="1557"/>
                  </a:lnTo>
                  <a:lnTo>
                    <a:pt x="125" y="1557"/>
                  </a:lnTo>
                  <a:lnTo>
                    <a:pt x="116" y="1563"/>
                  </a:lnTo>
                  <a:lnTo>
                    <a:pt x="110" y="1563"/>
                  </a:lnTo>
                  <a:lnTo>
                    <a:pt x="102" y="1569"/>
                  </a:lnTo>
                  <a:lnTo>
                    <a:pt x="98" y="1569"/>
                  </a:lnTo>
                  <a:lnTo>
                    <a:pt x="96" y="1570"/>
                  </a:lnTo>
                  <a:lnTo>
                    <a:pt x="0" y="1570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Trends in Fertility</a:t>
            </a:r>
          </a:p>
        </p:txBody>
      </p:sp>
      <p:graphicFrame>
        <p:nvGraphicFramePr>
          <p:cNvPr id="20483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752600"/>
          <a:ext cx="8229600" cy="4343400"/>
        </p:xfrm>
        <a:graphic>
          <a:graphicData uri="http://schemas.openxmlformats.org/presentationml/2006/ole">
            <p:oleObj spid="_x0000_s20483" r:id="rId3" imgW="8230313" imgH="4340728" progId="Excel.Chart.8">
              <p:embed/>
            </p:oleObj>
          </a:graphicData>
        </a:graphic>
      </p:graphicFrame>
      <p:sp>
        <p:nvSpPr>
          <p:cNvPr id="20484" name="TextBox 6"/>
          <p:cNvSpPr txBox="1">
            <a:spLocks noChangeArrowheads="1"/>
          </p:cNvSpPr>
          <p:nvPr/>
        </p:nvSpPr>
        <p:spPr bwMode="auto">
          <a:xfrm>
            <a:off x="0" y="990600"/>
            <a:ext cx="342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Fertility by Mother’s Education</a:t>
            </a:r>
          </a:p>
        </p:txBody>
      </p:sp>
      <p:graphicFrame>
        <p:nvGraphicFramePr>
          <p:cNvPr id="21507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229600" cy="4525963"/>
        </p:xfrm>
        <a:graphic>
          <a:graphicData uri="http://schemas.openxmlformats.org/presentationml/2006/ole">
            <p:oleObj spid="_x0000_s21507" r:id="rId4" imgW="8230313" imgH="4523624" progId="Excel.Chart.8">
              <p:embed/>
            </p:oleObj>
          </a:graphicData>
        </a:graphic>
      </p:graphicFrame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6324600" y="1143000"/>
            <a:ext cx="182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smtClean="0"/>
              <a:t>Fertility By Wealth</a:t>
            </a:r>
          </a:p>
        </p:txBody>
      </p:sp>
      <p:graphicFrame>
        <p:nvGraphicFramePr>
          <p:cNvPr id="22531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presentationml/2006/ole">
            <p:oleObj spid="_x0000_s22531" r:id="rId4" imgW="8230313" imgH="4523624" progId="Excel.Chart.8">
              <p:embed/>
            </p:oleObj>
          </a:graphicData>
        </a:graphic>
      </p:graphicFrame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7162800" y="1676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</a:t>
            </a:r>
          </a:p>
        </p:txBody>
      </p:sp>
      <p:grpSp>
        <p:nvGrpSpPr>
          <p:cNvPr id="22533" name="Group 9"/>
          <p:cNvGrpSpPr>
            <a:grpSpLocks/>
          </p:cNvGrpSpPr>
          <p:nvPr/>
        </p:nvGrpSpPr>
        <p:grpSpPr bwMode="auto">
          <a:xfrm>
            <a:off x="1066800" y="5830888"/>
            <a:ext cx="6934200" cy="646112"/>
            <a:chOff x="1447800" y="5715000"/>
            <a:chExt cx="6934200" cy="646331"/>
          </a:xfrm>
        </p:grpSpPr>
        <p:sp>
          <p:nvSpPr>
            <p:cNvPr id="22534" name="TextBox 6"/>
            <p:cNvSpPr txBox="1">
              <a:spLocks noChangeArrowheads="1"/>
            </p:cNvSpPr>
            <p:nvPr/>
          </p:nvSpPr>
          <p:spPr bwMode="auto">
            <a:xfrm>
              <a:off x="1447800" y="5715000"/>
              <a:ext cx="19812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Poorest households</a:t>
              </a:r>
            </a:p>
          </p:txBody>
        </p:sp>
        <p:sp>
          <p:nvSpPr>
            <p:cNvPr id="22535" name="TextBox 7"/>
            <p:cNvSpPr txBox="1">
              <a:spLocks noChangeArrowheads="1"/>
            </p:cNvSpPr>
            <p:nvPr/>
          </p:nvSpPr>
          <p:spPr bwMode="auto">
            <a:xfrm>
              <a:off x="6400800" y="5715000"/>
              <a:ext cx="19812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Wealthiest households</a:t>
              </a:r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solidFill>
              <a:schemeClr val="accent3">
                <a:lumMod val="75000"/>
              </a:schemeClr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How Does Timor-Leste Compare?</a:t>
            </a:r>
          </a:p>
        </p:txBody>
      </p:sp>
      <p:sp>
        <p:nvSpPr>
          <p:cNvPr id="23555" name="TextBox 7"/>
          <p:cNvSpPr txBox="1">
            <a:spLocks noChangeArrowheads="1"/>
          </p:cNvSpPr>
          <p:nvPr/>
        </p:nvSpPr>
        <p:spPr bwMode="auto">
          <a:xfrm>
            <a:off x="6248400" y="5715000"/>
            <a:ext cx="2667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  <p:graphicFrame>
        <p:nvGraphicFramePr>
          <p:cNvPr id="23556" name="Content Placeholder 9"/>
          <p:cNvGraphicFramePr>
            <a:graphicFrameLocks noGrp="1"/>
          </p:cNvGraphicFramePr>
          <p:nvPr>
            <p:ph idx="1"/>
          </p:nvPr>
        </p:nvGraphicFramePr>
        <p:xfrm>
          <a:off x="152400" y="990600"/>
          <a:ext cx="8229600" cy="5334000"/>
        </p:xfrm>
        <a:graphic>
          <a:graphicData uri="http://schemas.openxmlformats.org/presentationml/2006/ole">
            <p:oleObj spid="_x0000_s23556" r:id="rId4" imgW="8230313" imgH="5334462" progId="Excel.Chart.8">
              <p:embed/>
            </p:oleObj>
          </a:graphicData>
        </a:graphic>
      </p:graphicFrame>
      <p:sp>
        <p:nvSpPr>
          <p:cNvPr id="11" name="Left Arrow 10"/>
          <p:cNvSpPr/>
          <p:nvPr/>
        </p:nvSpPr>
        <p:spPr>
          <a:xfrm>
            <a:off x="7848600" y="1219200"/>
            <a:ext cx="1066800" cy="533400"/>
          </a:xfrm>
          <a:prstGeom prst="leftArrow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621</Words>
  <Application>Microsoft Office PowerPoint</Application>
  <PresentationFormat>On-screen Show (4:3)</PresentationFormat>
  <Paragraphs>154</Paragraphs>
  <Slides>27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Calibri</vt:lpstr>
      <vt:lpstr>Arial</vt:lpstr>
      <vt:lpstr>1_Office Theme</vt:lpstr>
      <vt:lpstr>Custom Design</vt:lpstr>
      <vt:lpstr>Microsoft Office Excel Chart</vt:lpstr>
      <vt:lpstr>Fertility, Proximate Determinants, and Fertility Preferences</vt:lpstr>
      <vt:lpstr>Slide 2</vt:lpstr>
      <vt:lpstr>At current fertility levels, a  woman in Timor-Leste will have an average of  5.7 children in her lifetime.  </vt:lpstr>
      <vt:lpstr>Fertility Differentials</vt:lpstr>
      <vt:lpstr>Fertility by District</vt:lpstr>
      <vt:lpstr>Trends in Fertility</vt:lpstr>
      <vt:lpstr>Fertility by Mother’s Education</vt:lpstr>
      <vt:lpstr>Fertility By Wealth</vt:lpstr>
      <vt:lpstr>How Does Timor-Leste Compare?</vt:lpstr>
      <vt:lpstr>Slide 10</vt:lpstr>
      <vt:lpstr>Length of Birth Intervals</vt:lpstr>
      <vt:lpstr>Median Age at First Birth</vt:lpstr>
      <vt:lpstr>Teenage Pregnancy and Motherhood</vt:lpstr>
      <vt:lpstr>Teenage Childbearing by District</vt:lpstr>
      <vt:lpstr>Current Marital Status: Women</vt:lpstr>
      <vt:lpstr>Age at First Sexual Intercourse and First Marriage</vt:lpstr>
      <vt:lpstr>Slide 17</vt:lpstr>
      <vt:lpstr>Fertility Preferences of Married Women 15-49</vt:lpstr>
      <vt:lpstr>Slide 19</vt:lpstr>
      <vt:lpstr>Slide 20</vt:lpstr>
      <vt:lpstr>Slide 21</vt:lpstr>
      <vt:lpstr>Demand for Family Planning</vt:lpstr>
      <vt:lpstr>Ideal Family Size</vt:lpstr>
      <vt:lpstr>Ideal Family Size by Education</vt:lpstr>
      <vt:lpstr>Difference Between Wanted and Actual Fertility Rates</vt:lpstr>
      <vt:lpstr>Desired Timing of Last Birth</vt:lpstr>
      <vt:lpstr>Key Findings: Fertility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121</cp:revision>
  <dcterms:created xsi:type="dcterms:W3CDTF">2010-10-01T13:18:19Z</dcterms:created>
  <dcterms:modified xsi:type="dcterms:W3CDTF">2012-05-09T21:18:07Z</dcterms:modified>
</cp:coreProperties>
</file>