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25"/>
  </p:notesMasterIdLst>
  <p:sldIdLst>
    <p:sldId id="256" r:id="rId3"/>
    <p:sldId id="258" r:id="rId4"/>
    <p:sldId id="430" r:id="rId5"/>
    <p:sldId id="431" r:id="rId6"/>
    <p:sldId id="432" r:id="rId7"/>
    <p:sldId id="418" r:id="rId8"/>
    <p:sldId id="453" r:id="rId9"/>
    <p:sldId id="436" r:id="rId10"/>
    <p:sldId id="437" r:id="rId11"/>
    <p:sldId id="438" r:id="rId12"/>
    <p:sldId id="454" r:id="rId13"/>
    <p:sldId id="440" r:id="rId14"/>
    <p:sldId id="441" r:id="rId15"/>
    <p:sldId id="443" r:id="rId16"/>
    <p:sldId id="457" r:id="rId17"/>
    <p:sldId id="459" r:id="rId18"/>
    <p:sldId id="458" r:id="rId19"/>
    <p:sldId id="456" r:id="rId20"/>
    <p:sldId id="447" r:id="rId21"/>
    <p:sldId id="448" r:id="rId22"/>
    <p:sldId id="449" r:id="rId23"/>
    <p:sldId id="45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44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30</c:v>
                </c:pt>
                <c:pt idx="1">
                  <c:v>36</c:v>
                </c:pt>
                <c:pt idx="2">
                  <c:v>27</c:v>
                </c:pt>
                <c:pt idx="3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45</c:v>
                </c:pt>
                <c:pt idx="1">
                  <c:v>49</c:v>
                </c:pt>
                <c:pt idx="2">
                  <c:v>42</c:v>
                </c:pt>
                <c:pt idx="3">
                  <c:v>33</c:v>
                </c:pt>
              </c:numCache>
            </c:numRef>
          </c:val>
        </c:ser>
        <c:dLbls>
          <c:showVal val="1"/>
        </c:dLbls>
        <c:gapWidth val="75"/>
        <c:overlap val="-5"/>
        <c:axId val="82704256"/>
        <c:axId val="82705792"/>
      </c:barChart>
      <c:catAx>
        <c:axId val="8270425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2705792"/>
        <c:crosses val="autoZero"/>
        <c:auto val="1"/>
        <c:lblAlgn val="ctr"/>
        <c:lblOffset val="100"/>
      </c:catAx>
      <c:valAx>
        <c:axId val="8270579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270425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29"/>
          <c:w val="0.94598765432098764"/>
          <c:h val="0.6499474362130573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</c:v>
                </c:pt>
                <c:pt idx="1">
                  <c:v>17</c:v>
                </c:pt>
                <c:pt idx="2">
                  <c:v>41</c:v>
                </c:pt>
                <c:pt idx="3">
                  <c:v>62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13</c:v>
                </c:pt>
                <c:pt idx="1">
                  <c:v>28</c:v>
                </c:pt>
                <c:pt idx="2">
                  <c:v>56</c:v>
                </c:pt>
                <c:pt idx="3">
                  <c:v>88</c:v>
                </c:pt>
              </c:numCache>
            </c:numRef>
          </c:val>
        </c:ser>
        <c:dLbls>
          <c:showVal val="1"/>
        </c:dLbls>
        <c:gapWidth val="75"/>
        <c:overlap val="-5"/>
        <c:axId val="84607744"/>
        <c:axId val="84609280"/>
      </c:barChart>
      <c:catAx>
        <c:axId val="846077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4609280"/>
        <c:crosses val="autoZero"/>
        <c:auto val="1"/>
        <c:lblAlgn val="ctr"/>
        <c:lblOffset val="100"/>
      </c:catAx>
      <c:valAx>
        <c:axId val="84609280"/>
        <c:scaling>
          <c:orientation val="minMax"/>
        </c:scaling>
        <c:delete val="1"/>
        <c:axPos val="l"/>
        <c:numFmt formatCode="0" sourceLinked="1"/>
        <c:tickLblPos val="none"/>
        <c:crossAx val="846077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HIV cannot be transmitted by sharing clothes with a person who has HIV</c:v>
                </c:pt>
                <c:pt idx="2">
                  <c:v>A person cannot contract HIV by sharing food with a person who has HIV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28</c:v>
                </c:pt>
                <c:pt idx="1">
                  <c:v>44</c:v>
                </c:pt>
                <c:pt idx="2">
                  <c:v>42</c:v>
                </c:pt>
                <c:pt idx="3">
                  <c:v>42</c:v>
                </c:pt>
                <c:pt idx="4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HIV cannot be transmitted by sharing clothes with a person who has HIV</c:v>
                </c:pt>
                <c:pt idx="2">
                  <c:v>A person cannot contract HIV by sharing food with a person who has HIV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11</c:v>
                </c:pt>
                <c:pt idx="1">
                  <c:v>24</c:v>
                </c:pt>
                <c:pt idx="2">
                  <c:v>25</c:v>
                </c:pt>
                <c:pt idx="3">
                  <c:v>25</c:v>
                </c:pt>
                <c:pt idx="4">
                  <c:v>33</c:v>
                </c:pt>
              </c:numCache>
            </c:numRef>
          </c:val>
        </c:ser>
        <c:dLbls>
          <c:showVal val="1"/>
        </c:dLbls>
        <c:gapWidth val="75"/>
        <c:overlap val="-5"/>
        <c:axId val="88695936"/>
        <c:axId val="88697472"/>
      </c:barChart>
      <c:catAx>
        <c:axId val="8869593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88697472"/>
        <c:crosses val="autoZero"/>
        <c:auto val="1"/>
        <c:lblAlgn val="ctr"/>
        <c:lblOffset val="100"/>
      </c:catAx>
      <c:valAx>
        <c:axId val="88697472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886959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37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581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11</c:v>
                </c:pt>
                <c:pt idx="1">
                  <c:v>14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20</c:v>
                </c:pt>
                <c:pt idx="1">
                  <c:v>34</c:v>
                </c:pt>
                <c:pt idx="2">
                  <c:v>15</c:v>
                </c:pt>
              </c:numCache>
            </c:numRef>
          </c:val>
        </c:ser>
        <c:dLbls>
          <c:showVal val="1"/>
        </c:dLbls>
        <c:gapWidth val="75"/>
        <c:overlap val="-5"/>
        <c:axId val="88490752"/>
        <c:axId val="88496384"/>
      </c:barChart>
      <c:catAx>
        <c:axId val="8849075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8496384"/>
        <c:crosses val="autoZero"/>
        <c:auto val="1"/>
        <c:lblAlgn val="ctr"/>
        <c:lblOffset val="100"/>
      </c:catAx>
      <c:valAx>
        <c:axId val="88496384"/>
        <c:scaling>
          <c:orientation val="minMax"/>
          <c:min val="0"/>
        </c:scaling>
        <c:delete val="1"/>
        <c:axPos val="l"/>
        <c:numFmt formatCode="0" sourceLinked="1"/>
        <c:tickLblPos val="none"/>
        <c:crossAx val="884907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</c:v>
                </c:pt>
                <c:pt idx="1">
                  <c:v>87</c:v>
                </c:pt>
                <c:pt idx="2">
                  <c:v>28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11</c:v>
                </c:pt>
                <c:pt idx="1">
                  <c:v>84</c:v>
                </c:pt>
                <c:pt idx="2">
                  <c:v>44</c:v>
                </c:pt>
                <c:pt idx="3">
                  <c:v>34</c:v>
                </c:pt>
                <c:pt idx="4">
                  <c:v>55</c:v>
                </c:pt>
              </c:numCache>
            </c:numRef>
          </c:val>
        </c:ser>
        <c:dLbls>
          <c:showVal val="1"/>
        </c:dLbls>
        <c:gapWidth val="75"/>
        <c:overlap val="-5"/>
        <c:axId val="115494912"/>
        <c:axId val="115496448"/>
      </c:barChart>
      <c:catAx>
        <c:axId val="11549491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5496448"/>
        <c:crosses val="autoZero"/>
        <c:auto val="1"/>
        <c:lblAlgn val="ctr"/>
        <c:lblOffset val="100"/>
      </c:catAx>
      <c:valAx>
        <c:axId val="115496448"/>
        <c:scaling>
          <c:orientation val="minMax"/>
        </c:scaling>
        <c:delete val="1"/>
        <c:axPos val="b"/>
        <c:numFmt formatCode="0" sourceLinked="1"/>
        <c:tickLblPos val="none"/>
        <c:crossAx val="1154949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9261648486599745"/>
          <c:y val="3.1123806305352643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0.23224637681159613"/>
          <c:w val="0.97228398950131156"/>
          <c:h val="0.582309901479706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Paid for sexual intercourse in the past 12 months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</c:v>
                </c:pt>
                <c:pt idx="1">
                  <c:v>5</c:v>
                </c:pt>
              </c:numCache>
            </c:numRef>
          </c:val>
        </c:ser>
        <c:dLbls>
          <c:showVal val="1"/>
        </c:dLbls>
        <c:gapWidth val="125"/>
        <c:overlap val="-10"/>
        <c:axId val="92256128"/>
        <c:axId val="92257664"/>
      </c:barChart>
      <c:catAx>
        <c:axId val="9225612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2257664"/>
        <c:crosses val="autoZero"/>
        <c:auto val="1"/>
        <c:lblAlgn val="ctr"/>
        <c:lblOffset val="100"/>
      </c:catAx>
      <c:valAx>
        <c:axId val="92257664"/>
        <c:scaling>
          <c:orientation val="minMax"/>
        </c:scaling>
        <c:delete val="1"/>
        <c:axPos val="l"/>
        <c:numFmt formatCode="0" sourceLinked="1"/>
        <c:tickLblPos val="none"/>
        <c:crossAx val="9225612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Clinic/hospital/private doctor/other health professional</c:v>
                </c:pt>
                <c:pt idx="1">
                  <c:v>Advice or medicine from shop/pharmacy</c:v>
                </c:pt>
                <c:pt idx="2">
                  <c:v>Advice or treatment from any other source</c:v>
                </c:pt>
                <c:pt idx="3">
                  <c:v>No advice or treatment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53</c:v>
                </c:pt>
                <c:pt idx="1">
                  <c:v>0</c:v>
                </c:pt>
                <c:pt idx="2">
                  <c:v>6</c:v>
                </c:pt>
                <c:pt idx="3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Sheet1!$A$2:$A$5</c:f>
              <c:strCache>
                <c:ptCount val="4"/>
                <c:pt idx="0">
                  <c:v>Clinic/hospital/private doctor/other health professional</c:v>
                </c:pt>
                <c:pt idx="1">
                  <c:v>Advice or medicine from shop/pharmacy</c:v>
                </c:pt>
                <c:pt idx="2">
                  <c:v>Advice or treatment from any other source</c:v>
                </c:pt>
                <c:pt idx="3">
                  <c:v>No advice or treatment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63</c:v>
                </c:pt>
                <c:pt idx="1">
                  <c:v>7</c:v>
                </c:pt>
                <c:pt idx="2">
                  <c:v>8</c:v>
                </c:pt>
                <c:pt idx="3">
                  <c:v>29</c:v>
                </c:pt>
              </c:numCache>
            </c:numRef>
          </c:val>
        </c:ser>
        <c:dLbls>
          <c:showVal val="1"/>
        </c:dLbls>
        <c:overlap val="-25"/>
        <c:axId val="92273280"/>
        <c:axId val="92295552"/>
      </c:barChart>
      <c:catAx>
        <c:axId val="92273280"/>
        <c:scaling>
          <c:orientation val="minMax"/>
        </c:scaling>
        <c:axPos val="b"/>
        <c:majorTickMark val="none"/>
        <c:tickLblPos val="nextTo"/>
        <c:crossAx val="92295552"/>
        <c:crosses val="autoZero"/>
        <c:auto val="1"/>
        <c:lblAlgn val="ctr"/>
        <c:lblOffset val="100"/>
      </c:catAx>
      <c:valAx>
        <c:axId val="92295552"/>
        <c:scaling>
          <c:orientation val="minMax"/>
        </c:scaling>
        <c:delete val="1"/>
        <c:axPos val="l"/>
        <c:numFmt formatCode="General" sourceLinked="1"/>
        <c:tickLblPos val="none"/>
        <c:crossAx val="922732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8644067796610195"/>
          <c:w val="0.96944444444444544"/>
          <c:h val="0.611155967792161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98</c:v>
                </c:pt>
              </c:numCache>
            </c:numRef>
          </c:val>
        </c:ser>
        <c:dLbls>
          <c:showVal val="1"/>
        </c:dLbls>
        <c:overlap val="-25"/>
        <c:axId val="92347008"/>
        <c:axId val="92354432"/>
      </c:barChart>
      <c:catAx>
        <c:axId val="92347008"/>
        <c:scaling>
          <c:orientation val="minMax"/>
        </c:scaling>
        <c:axPos val="b"/>
        <c:majorTickMark val="none"/>
        <c:tickLblPos val="nextTo"/>
        <c:crossAx val="92354432"/>
        <c:crosses val="autoZero"/>
        <c:auto val="1"/>
        <c:lblAlgn val="ctr"/>
        <c:lblOffset val="100"/>
      </c:catAx>
      <c:valAx>
        <c:axId val="92354432"/>
        <c:scaling>
          <c:orientation val="minMax"/>
        </c:scaling>
        <c:delete val="1"/>
        <c:axPos val="l"/>
        <c:numFmt formatCode="General" sourceLinked="1"/>
        <c:tickLblPos val="none"/>
        <c:crossAx val="923470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56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12</c:v>
                </c:pt>
                <c:pt idx="1">
                  <c:v>14</c:v>
                </c:pt>
                <c:pt idx="2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20</c:v>
                </c:pt>
                <c:pt idx="1">
                  <c:v>34</c:v>
                </c:pt>
                <c:pt idx="2">
                  <c:v>15</c:v>
                </c:pt>
              </c:numCache>
            </c:numRef>
          </c:val>
        </c:ser>
        <c:dLbls>
          <c:showVal val="1"/>
        </c:dLbls>
        <c:gapWidth val="75"/>
        <c:overlap val="-5"/>
        <c:axId val="92740992"/>
        <c:axId val="92750976"/>
      </c:barChart>
      <c:catAx>
        <c:axId val="927409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2750976"/>
        <c:crosses val="autoZero"/>
        <c:auto val="1"/>
        <c:lblAlgn val="ctr"/>
        <c:lblOffset val="100"/>
      </c:catAx>
      <c:valAx>
        <c:axId val="92750976"/>
        <c:scaling>
          <c:orientation val="minMax"/>
          <c:min val="0"/>
        </c:scaling>
        <c:delete val="1"/>
        <c:axPos val="l"/>
        <c:numFmt formatCode="0" sourceLinked="1"/>
        <c:tickLblPos val="none"/>
        <c:crossAx val="927409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700" b="1" dirty="0" smtClean="0"/>
              <a:t>HIV/AIDS-Related Knowledge,</a:t>
            </a:r>
            <a:br>
              <a:rPr lang="en-US" sz="3700" b="1" dirty="0" smtClean="0"/>
            </a:br>
            <a:r>
              <a:rPr lang="en-US" sz="3700" b="1" dirty="0" smtClean="0"/>
              <a:t> Attitudes &amp; Behavior</a:t>
            </a:r>
            <a:endParaRPr lang="en-US" sz="37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334000"/>
            <a:ext cx="9144000" cy="1524000"/>
          </a:xfrm>
        </p:spPr>
        <p:txBody>
          <a:bodyPr/>
          <a:lstStyle/>
          <a:p>
            <a:r>
              <a:rPr lang="en-US" sz="3600" dirty="0" smtClean="0"/>
              <a:t>Timor-Leste Demographic and </a:t>
            </a:r>
          </a:p>
          <a:p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0668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b="1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those who had sex in the year before the survey:</a:t>
            </a:r>
          </a:p>
          <a:p>
            <a:pPr lvl="1"/>
            <a:r>
              <a:rPr lang="en-US" b="1" dirty="0" smtClean="0"/>
              <a:t>2%</a:t>
            </a:r>
            <a:r>
              <a:rPr lang="en-US" dirty="0" smtClean="0"/>
              <a:t> of women and </a:t>
            </a:r>
            <a:r>
              <a:rPr lang="en-US" b="1" dirty="0" smtClean="0"/>
              <a:t>13%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Over the course of their lifetimes:</a:t>
            </a:r>
          </a:p>
          <a:p>
            <a:pPr lvl="1"/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2.1 </a:t>
            </a:r>
            <a:r>
              <a:rPr lang="en-US" dirty="0" smtClean="0"/>
              <a:t>sexual partners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6.3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Multiple Partners and Paid Sex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8600" y="11430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men age 15-49 who: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17% </a:t>
            </a:r>
            <a:r>
              <a:rPr lang="en-US" dirty="0" smtClean="0"/>
              <a:t>of women and </a:t>
            </a:r>
            <a:r>
              <a:rPr lang="en-US" b="1" dirty="0" smtClean="0"/>
              <a:t>35</a:t>
            </a:r>
            <a:r>
              <a:rPr lang="en-US" dirty="0" smtClean="0"/>
              <a:t>% 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495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8%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4% </a:t>
            </a:r>
            <a:r>
              <a:rPr lang="en-US" sz="3600" dirty="0" smtClean="0"/>
              <a:t>of men age 15-49 reported</a:t>
            </a:r>
            <a:r>
              <a:rPr lang="en-US" sz="3600" b="1" dirty="0" smtClean="0"/>
              <a:t> having a sexually transmitted infection (STI) or symptoms of an STI </a:t>
            </a:r>
            <a:r>
              <a:rPr lang="en-US" sz="3600" dirty="0" smtClean="0"/>
              <a:t>in the past 12 months.</a:t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Women and Men Seeking Advice or Treatment for STIs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9540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that reported having an STI or symptoms of an STI: </a:t>
            </a:r>
            <a:endParaRPr lang="en-US" i="1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228600" y="1676400"/>
          <a:ext cx="8610600" cy="500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Safe Medical Injections</a:t>
            </a:r>
            <a:endParaRPr lang="en-US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0" y="1676400"/>
          <a:ext cx="9144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219200" y="3048000"/>
            <a:ext cx="2209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486400" y="2286000"/>
            <a:ext cx="2438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21336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age 15-49 percentage who: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10668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age 15-49 who had a medical injection in the past 12 months percentage that:</a:t>
            </a:r>
            <a:endParaRPr lang="en-US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b="1" dirty="0" smtClean="0"/>
              <a:t>HIV and Youth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752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6019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13% </a:t>
            </a:r>
            <a:r>
              <a:rPr lang="en-US" sz="3600" dirty="0" smtClean="0"/>
              <a:t>of young women and </a:t>
            </a:r>
            <a:r>
              <a:rPr lang="en-US" sz="3600" b="1" dirty="0" smtClean="0"/>
              <a:t>32% </a:t>
            </a:r>
            <a:r>
              <a:rPr lang="en-US" sz="3600" dirty="0" smtClean="0"/>
              <a:t>of young men know a </a:t>
            </a:r>
            <a:r>
              <a:rPr lang="en-US" sz="3600" b="1" dirty="0" smtClean="0"/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 and Condom Use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>
            <a:normAutofit/>
          </a:bodyPr>
          <a:lstStyle/>
          <a:p>
            <a:r>
              <a:rPr lang="en-US" b="1" dirty="0" smtClean="0"/>
              <a:t>15%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2% </a:t>
            </a:r>
            <a:r>
              <a:rPr lang="en-US" dirty="0" smtClean="0"/>
              <a:t>of women 15-24 had sex </a:t>
            </a:r>
            <a:r>
              <a:rPr lang="en-US" b="1" dirty="0" smtClean="0"/>
              <a:t>before age 15</a:t>
            </a:r>
          </a:p>
          <a:p>
            <a:r>
              <a:rPr lang="en-US" b="1" dirty="0" smtClean="0"/>
              <a:t>10%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&lt;1% </a:t>
            </a:r>
            <a:r>
              <a:rPr lang="en-US" dirty="0" smtClean="0"/>
              <a:t>of men 15-24 had sex </a:t>
            </a:r>
            <a:r>
              <a:rPr lang="en-US" b="1" dirty="0" smtClean="0"/>
              <a:t>before age 15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/>
              <a:t>2% </a:t>
            </a:r>
            <a:r>
              <a:rPr lang="en-US" sz="3200" dirty="0" smtClean="0"/>
              <a:t>of women and </a:t>
            </a:r>
            <a:r>
              <a:rPr lang="en-US" sz="3200" b="1" dirty="0" smtClean="0"/>
              <a:t>10% </a:t>
            </a:r>
            <a:r>
              <a:rPr lang="en-US" sz="3200" dirty="0" smtClean="0"/>
              <a:t>of men 15-24 </a:t>
            </a:r>
            <a:r>
              <a:rPr lang="en-US" sz="3200" b="1" dirty="0" smtClean="0"/>
              <a:t>used a condom</a:t>
            </a:r>
            <a:r>
              <a:rPr lang="en-US" sz="3200" i="1" dirty="0" smtClean="0"/>
              <a:t> </a:t>
            </a:r>
            <a:r>
              <a:rPr lang="en-US" sz="3200" dirty="0" smtClean="0"/>
              <a:t>at first sex.</a:t>
            </a:r>
          </a:p>
          <a:p>
            <a:pPr>
              <a:buClr>
                <a:schemeClr val="tx1"/>
              </a:buClr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27%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42%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17%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35% </a:t>
            </a:r>
            <a:r>
              <a:rPr lang="en-US" sz="2800" dirty="0" smtClean="0"/>
              <a:t>of men </a:t>
            </a:r>
            <a:r>
              <a:rPr lang="en-US" sz="2800" b="1" dirty="0" smtClean="0"/>
              <a:t>know where to get an HIV test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98%</a:t>
            </a:r>
            <a:r>
              <a:rPr lang="en-US" sz="2800" dirty="0" smtClean="0"/>
              <a:t> of women and men who received a medical injection</a:t>
            </a:r>
            <a:r>
              <a:rPr lang="en-US" sz="2800" b="1" dirty="0" smtClean="0"/>
              <a:t> </a:t>
            </a:r>
            <a:r>
              <a:rPr lang="en-US" sz="2800" dirty="0" smtClean="0"/>
              <a:t>in the past 12 months reported that for their last medical injection the syringe and needle came from a new, unopened package.</a:t>
            </a:r>
          </a:p>
          <a:p>
            <a:r>
              <a:rPr lang="en-US" sz="2800" b="1" dirty="0" smtClean="0"/>
              <a:t>12%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20% </a:t>
            </a:r>
            <a:r>
              <a:rPr lang="en-US" sz="2800" smtClean="0"/>
              <a:t>of men age </a:t>
            </a:r>
            <a:r>
              <a:rPr lang="en-US" sz="2800" dirty="0" smtClean="0"/>
              <a:t>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44%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61%</a:t>
            </a:r>
            <a:r>
              <a:rPr lang="en-US" sz="3600" dirty="0" smtClean="0"/>
              <a:t> of men</a:t>
            </a:r>
          </a:p>
          <a:p>
            <a:pPr algn="ctr">
              <a:buNone/>
            </a:pP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Knowledge of HIV Prevention by District: Women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8"/>
            <a:chOff x="175" y="1071"/>
            <a:chExt cx="5554" cy="2321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/>
              <a:ahLst/>
              <a:cxnLst>
                <a:cxn ang="0">
                  <a:pos x="513" y="78"/>
                </a:cxn>
                <a:cxn ang="0">
                  <a:pos x="531" y="104"/>
                </a:cxn>
                <a:cxn ang="0">
                  <a:pos x="541" y="132"/>
                </a:cxn>
                <a:cxn ang="0">
                  <a:pos x="562" y="152"/>
                </a:cxn>
                <a:cxn ang="0">
                  <a:pos x="572" y="186"/>
                </a:cxn>
                <a:cxn ang="0">
                  <a:pos x="601" y="207"/>
                </a:cxn>
                <a:cxn ang="0">
                  <a:pos x="603" y="256"/>
                </a:cxn>
                <a:cxn ang="0">
                  <a:pos x="608" y="292"/>
                </a:cxn>
                <a:cxn ang="0">
                  <a:pos x="588" y="318"/>
                </a:cxn>
                <a:cxn ang="0">
                  <a:pos x="557" y="312"/>
                </a:cxn>
                <a:cxn ang="0">
                  <a:pos x="528" y="307"/>
                </a:cxn>
                <a:cxn ang="0">
                  <a:pos x="515" y="338"/>
                </a:cxn>
                <a:cxn ang="0">
                  <a:pos x="503" y="361"/>
                </a:cxn>
                <a:cxn ang="0">
                  <a:pos x="466" y="379"/>
                </a:cxn>
                <a:cxn ang="0">
                  <a:pos x="446" y="361"/>
                </a:cxn>
                <a:cxn ang="0">
                  <a:pos x="415" y="346"/>
                </a:cxn>
                <a:cxn ang="0">
                  <a:pos x="392" y="341"/>
                </a:cxn>
                <a:cxn ang="0">
                  <a:pos x="374" y="338"/>
                </a:cxn>
                <a:cxn ang="0">
                  <a:pos x="356" y="343"/>
                </a:cxn>
                <a:cxn ang="0">
                  <a:pos x="330" y="351"/>
                </a:cxn>
                <a:cxn ang="0">
                  <a:pos x="319" y="382"/>
                </a:cxn>
                <a:cxn ang="0">
                  <a:pos x="294" y="385"/>
                </a:cxn>
                <a:cxn ang="0">
                  <a:pos x="255" y="390"/>
                </a:cxn>
                <a:cxn ang="0">
                  <a:pos x="260" y="426"/>
                </a:cxn>
                <a:cxn ang="0">
                  <a:pos x="247" y="446"/>
                </a:cxn>
                <a:cxn ang="0">
                  <a:pos x="211" y="452"/>
                </a:cxn>
                <a:cxn ang="0">
                  <a:pos x="193" y="475"/>
                </a:cxn>
                <a:cxn ang="0">
                  <a:pos x="162" y="470"/>
                </a:cxn>
                <a:cxn ang="0">
                  <a:pos x="139" y="483"/>
                </a:cxn>
                <a:cxn ang="0">
                  <a:pos x="100" y="485"/>
                </a:cxn>
                <a:cxn ang="0">
                  <a:pos x="72" y="490"/>
                </a:cxn>
                <a:cxn ang="0">
                  <a:pos x="67" y="446"/>
                </a:cxn>
                <a:cxn ang="0">
                  <a:pos x="46" y="413"/>
                </a:cxn>
                <a:cxn ang="0">
                  <a:pos x="23" y="405"/>
                </a:cxn>
                <a:cxn ang="0">
                  <a:pos x="7" y="382"/>
                </a:cxn>
                <a:cxn ang="0">
                  <a:pos x="15" y="351"/>
                </a:cxn>
                <a:cxn ang="0">
                  <a:pos x="28" y="328"/>
                </a:cxn>
                <a:cxn ang="0">
                  <a:pos x="25" y="297"/>
                </a:cxn>
                <a:cxn ang="0">
                  <a:pos x="10" y="276"/>
                </a:cxn>
                <a:cxn ang="0">
                  <a:pos x="46" y="276"/>
                </a:cxn>
                <a:cxn ang="0">
                  <a:pos x="59" y="248"/>
                </a:cxn>
                <a:cxn ang="0">
                  <a:pos x="93" y="250"/>
                </a:cxn>
                <a:cxn ang="0">
                  <a:pos x="121" y="227"/>
                </a:cxn>
                <a:cxn ang="0">
                  <a:pos x="131" y="189"/>
                </a:cxn>
                <a:cxn ang="0">
                  <a:pos x="116" y="160"/>
                </a:cxn>
                <a:cxn ang="0">
                  <a:pos x="87" y="137"/>
                </a:cxn>
                <a:cxn ang="0">
                  <a:pos x="98" y="114"/>
                </a:cxn>
                <a:cxn ang="0">
                  <a:pos x="136" y="96"/>
                </a:cxn>
                <a:cxn ang="0">
                  <a:pos x="165" y="109"/>
                </a:cxn>
                <a:cxn ang="0">
                  <a:pos x="191" y="109"/>
                </a:cxn>
                <a:cxn ang="0">
                  <a:pos x="221" y="91"/>
                </a:cxn>
                <a:cxn ang="0">
                  <a:pos x="255" y="73"/>
                </a:cxn>
                <a:cxn ang="0">
                  <a:pos x="270" y="44"/>
                </a:cxn>
                <a:cxn ang="0">
                  <a:pos x="319" y="60"/>
                </a:cxn>
                <a:cxn ang="0">
                  <a:pos x="345" y="29"/>
                </a:cxn>
                <a:cxn ang="0">
                  <a:pos x="366" y="44"/>
                </a:cxn>
                <a:cxn ang="0">
                  <a:pos x="389" y="31"/>
                </a:cxn>
                <a:cxn ang="0">
                  <a:pos x="412" y="3"/>
                </a:cxn>
                <a:cxn ang="0">
                  <a:pos x="464" y="11"/>
                </a:cxn>
                <a:cxn ang="0">
                  <a:pos x="508" y="13"/>
                </a:cxn>
                <a:cxn ang="0">
                  <a:pos x="528" y="39"/>
                </a:cxn>
              </a:cxnLst>
              <a:rect l="0" t="0" r="r" b="b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/>
              <a:ahLst/>
              <a:cxnLst>
                <a:cxn ang="0">
                  <a:pos x="513" y="31"/>
                </a:cxn>
                <a:cxn ang="0">
                  <a:pos x="526" y="56"/>
                </a:cxn>
                <a:cxn ang="0">
                  <a:pos x="539" y="77"/>
                </a:cxn>
                <a:cxn ang="0">
                  <a:pos x="549" y="105"/>
                </a:cxn>
                <a:cxn ang="0">
                  <a:pos x="562" y="129"/>
                </a:cxn>
                <a:cxn ang="0">
                  <a:pos x="580" y="157"/>
                </a:cxn>
                <a:cxn ang="0">
                  <a:pos x="603" y="175"/>
                </a:cxn>
                <a:cxn ang="0">
                  <a:pos x="598" y="219"/>
                </a:cxn>
                <a:cxn ang="0">
                  <a:pos x="606" y="250"/>
                </a:cxn>
                <a:cxn ang="0">
                  <a:pos x="588" y="273"/>
                </a:cxn>
                <a:cxn ang="0">
                  <a:pos x="562" y="268"/>
                </a:cxn>
                <a:cxn ang="0">
                  <a:pos x="541" y="263"/>
                </a:cxn>
                <a:cxn ang="0">
                  <a:pos x="528" y="288"/>
                </a:cxn>
                <a:cxn ang="0">
                  <a:pos x="503" y="301"/>
                </a:cxn>
                <a:cxn ang="0">
                  <a:pos x="490" y="332"/>
                </a:cxn>
                <a:cxn ang="0">
                  <a:pos x="454" y="335"/>
                </a:cxn>
                <a:cxn ang="0">
                  <a:pos x="441" y="314"/>
                </a:cxn>
                <a:cxn ang="0">
                  <a:pos x="412" y="306"/>
                </a:cxn>
                <a:cxn ang="0">
                  <a:pos x="392" y="299"/>
                </a:cxn>
                <a:cxn ang="0">
                  <a:pos x="376" y="291"/>
                </a:cxn>
                <a:cxn ang="0">
                  <a:pos x="363" y="299"/>
                </a:cxn>
                <a:cxn ang="0">
                  <a:pos x="338" y="306"/>
                </a:cxn>
                <a:cxn ang="0">
                  <a:pos x="319" y="322"/>
                </a:cxn>
                <a:cxn ang="0">
                  <a:pos x="307" y="345"/>
                </a:cxn>
                <a:cxn ang="0">
                  <a:pos x="281" y="340"/>
                </a:cxn>
                <a:cxn ang="0">
                  <a:pos x="252" y="358"/>
                </a:cxn>
                <a:cxn ang="0">
                  <a:pos x="263" y="389"/>
                </a:cxn>
                <a:cxn ang="0">
                  <a:pos x="245" y="404"/>
                </a:cxn>
                <a:cxn ang="0">
                  <a:pos x="214" y="410"/>
                </a:cxn>
                <a:cxn ang="0">
                  <a:pos x="193" y="428"/>
                </a:cxn>
                <a:cxn ang="0">
                  <a:pos x="172" y="435"/>
                </a:cxn>
                <a:cxn ang="0">
                  <a:pos x="142" y="433"/>
                </a:cxn>
                <a:cxn ang="0">
                  <a:pos x="118" y="448"/>
                </a:cxn>
                <a:cxn ang="0">
                  <a:pos x="90" y="443"/>
                </a:cxn>
                <a:cxn ang="0">
                  <a:pos x="69" y="435"/>
                </a:cxn>
                <a:cxn ang="0">
                  <a:pos x="64" y="397"/>
                </a:cxn>
                <a:cxn ang="0">
                  <a:pos x="41" y="371"/>
                </a:cxn>
                <a:cxn ang="0">
                  <a:pos x="23" y="363"/>
                </a:cxn>
                <a:cxn ang="0">
                  <a:pos x="10" y="345"/>
                </a:cxn>
                <a:cxn ang="0">
                  <a:pos x="13" y="317"/>
                </a:cxn>
                <a:cxn ang="0">
                  <a:pos x="28" y="294"/>
                </a:cxn>
                <a:cxn ang="0">
                  <a:pos x="33" y="265"/>
                </a:cxn>
                <a:cxn ang="0">
                  <a:pos x="10" y="247"/>
                </a:cxn>
                <a:cxn ang="0">
                  <a:pos x="25" y="232"/>
                </a:cxn>
                <a:cxn ang="0">
                  <a:pos x="51" y="229"/>
                </a:cxn>
                <a:cxn ang="0">
                  <a:pos x="64" y="211"/>
                </a:cxn>
                <a:cxn ang="0">
                  <a:pos x="95" y="208"/>
                </a:cxn>
                <a:cxn ang="0">
                  <a:pos x="118" y="188"/>
                </a:cxn>
                <a:cxn ang="0">
                  <a:pos x="136" y="152"/>
                </a:cxn>
                <a:cxn ang="0">
                  <a:pos x="121" y="126"/>
                </a:cxn>
                <a:cxn ang="0">
                  <a:pos x="100" y="105"/>
                </a:cxn>
                <a:cxn ang="0">
                  <a:pos x="95" y="87"/>
                </a:cxn>
                <a:cxn ang="0">
                  <a:pos x="111" y="62"/>
                </a:cxn>
                <a:cxn ang="0">
                  <a:pos x="144" y="62"/>
                </a:cxn>
                <a:cxn ang="0">
                  <a:pos x="172" y="69"/>
                </a:cxn>
                <a:cxn ang="0">
                  <a:pos x="193" y="69"/>
                </a:cxn>
                <a:cxn ang="0">
                  <a:pos x="221" y="49"/>
                </a:cxn>
                <a:cxn ang="0">
                  <a:pos x="250" y="31"/>
                </a:cxn>
                <a:cxn ang="0">
                  <a:pos x="260" y="5"/>
                </a:cxn>
                <a:cxn ang="0">
                  <a:pos x="304" y="13"/>
                </a:cxn>
              </a:cxnLst>
              <a:rect l="0" t="0" r="r" b="b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/>
              <a:ahLst/>
              <a:cxnLst>
                <a:cxn ang="0">
                  <a:pos x="5" y="60"/>
                </a:cxn>
                <a:cxn ang="0">
                  <a:pos x="11" y="55"/>
                </a:cxn>
                <a:cxn ang="0">
                  <a:pos x="16" y="52"/>
                </a:cxn>
                <a:cxn ang="0">
                  <a:pos x="18" y="47"/>
                </a:cxn>
                <a:cxn ang="0">
                  <a:pos x="21" y="42"/>
                </a:cxn>
                <a:cxn ang="0">
                  <a:pos x="24" y="34"/>
                </a:cxn>
                <a:cxn ang="0">
                  <a:pos x="29" y="29"/>
                </a:cxn>
                <a:cxn ang="0">
                  <a:pos x="31" y="24"/>
                </a:cxn>
                <a:cxn ang="0">
                  <a:pos x="36" y="21"/>
                </a:cxn>
                <a:cxn ang="0">
                  <a:pos x="39" y="24"/>
                </a:cxn>
                <a:cxn ang="0">
                  <a:pos x="39" y="31"/>
                </a:cxn>
                <a:cxn ang="0">
                  <a:pos x="42" y="36"/>
                </a:cxn>
                <a:cxn ang="0">
                  <a:pos x="47" y="42"/>
                </a:cxn>
                <a:cxn ang="0">
                  <a:pos x="57" y="47"/>
                </a:cxn>
                <a:cxn ang="0">
                  <a:pos x="62" y="49"/>
                </a:cxn>
                <a:cxn ang="0">
                  <a:pos x="70" y="49"/>
                </a:cxn>
                <a:cxn ang="0">
                  <a:pos x="78" y="49"/>
                </a:cxn>
                <a:cxn ang="0">
                  <a:pos x="80" y="42"/>
                </a:cxn>
                <a:cxn ang="0">
                  <a:pos x="78" y="36"/>
                </a:cxn>
                <a:cxn ang="0">
                  <a:pos x="75" y="31"/>
                </a:cxn>
                <a:cxn ang="0">
                  <a:pos x="75" y="24"/>
                </a:cxn>
                <a:cxn ang="0">
                  <a:pos x="80" y="18"/>
                </a:cxn>
                <a:cxn ang="0">
                  <a:pos x="85" y="13"/>
                </a:cxn>
                <a:cxn ang="0">
                  <a:pos x="91" y="8"/>
                </a:cxn>
                <a:cxn ang="0">
                  <a:pos x="93" y="3"/>
                </a:cxn>
                <a:cxn ang="0">
                  <a:pos x="96" y="3"/>
                </a:cxn>
                <a:cxn ang="0">
                  <a:pos x="106" y="6"/>
                </a:cxn>
                <a:cxn ang="0">
                  <a:pos x="114" y="8"/>
                </a:cxn>
                <a:cxn ang="0">
                  <a:pos x="122" y="13"/>
                </a:cxn>
                <a:cxn ang="0">
                  <a:pos x="129" y="11"/>
                </a:cxn>
                <a:cxn ang="0">
                  <a:pos x="137" y="8"/>
                </a:cxn>
                <a:cxn ang="0">
                  <a:pos x="145" y="11"/>
                </a:cxn>
                <a:cxn ang="0">
                  <a:pos x="152" y="13"/>
                </a:cxn>
                <a:cxn ang="0">
                  <a:pos x="160" y="11"/>
                </a:cxn>
                <a:cxn ang="0">
                  <a:pos x="168" y="16"/>
                </a:cxn>
                <a:cxn ang="0">
                  <a:pos x="173" y="13"/>
                </a:cxn>
                <a:cxn ang="0">
                  <a:pos x="181" y="11"/>
                </a:cxn>
                <a:cxn ang="0">
                  <a:pos x="189" y="11"/>
                </a:cxn>
                <a:cxn ang="0">
                  <a:pos x="194" y="13"/>
                </a:cxn>
                <a:cxn ang="0">
                  <a:pos x="199" y="16"/>
                </a:cxn>
                <a:cxn ang="0">
                  <a:pos x="204" y="16"/>
                </a:cxn>
                <a:cxn ang="0">
                  <a:pos x="209" y="18"/>
                </a:cxn>
                <a:cxn ang="0">
                  <a:pos x="212" y="24"/>
                </a:cxn>
                <a:cxn ang="0">
                  <a:pos x="214" y="29"/>
                </a:cxn>
                <a:cxn ang="0">
                  <a:pos x="214" y="36"/>
                </a:cxn>
                <a:cxn ang="0">
                  <a:pos x="217" y="42"/>
                </a:cxn>
                <a:cxn ang="0">
                  <a:pos x="217" y="49"/>
                </a:cxn>
              </a:cxnLst>
              <a:rect l="0" t="0" r="r" b="b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/>
              <a:ahLst/>
              <a:cxnLst>
                <a:cxn ang="0">
                  <a:pos x="294" y="289"/>
                </a:cxn>
                <a:cxn ang="0">
                  <a:pos x="286" y="325"/>
                </a:cxn>
                <a:cxn ang="0">
                  <a:pos x="281" y="363"/>
                </a:cxn>
                <a:cxn ang="0">
                  <a:pos x="286" y="394"/>
                </a:cxn>
                <a:cxn ang="0">
                  <a:pos x="289" y="425"/>
                </a:cxn>
                <a:cxn ang="0">
                  <a:pos x="302" y="443"/>
                </a:cxn>
                <a:cxn ang="0">
                  <a:pos x="335" y="459"/>
                </a:cxn>
                <a:cxn ang="0">
                  <a:pos x="353" y="479"/>
                </a:cxn>
                <a:cxn ang="0">
                  <a:pos x="384" y="495"/>
                </a:cxn>
                <a:cxn ang="0">
                  <a:pos x="418" y="492"/>
                </a:cxn>
                <a:cxn ang="0">
                  <a:pos x="444" y="521"/>
                </a:cxn>
                <a:cxn ang="0">
                  <a:pos x="446" y="562"/>
                </a:cxn>
                <a:cxn ang="0">
                  <a:pos x="415" y="575"/>
                </a:cxn>
                <a:cxn ang="0">
                  <a:pos x="413" y="619"/>
                </a:cxn>
                <a:cxn ang="0">
                  <a:pos x="439" y="662"/>
                </a:cxn>
                <a:cxn ang="0">
                  <a:pos x="451" y="699"/>
                </a:cxn>
                <a:cxn ang="0">
                  <a:pos x="415" y="706"/>
                </a:cxn>
                <a:cxn ang="0">
                  <a:pos x="379" y="699"/>
                </a:cxn>
                <a:cxn ang="0">
                  <a:pos x="348" y="686"/>
                </a:cxn>
                <a:cxn ang="0">
                  <a:pos x="304" y="680"/>
                </a:cxn>
                <a:cxn ang="0">
                  <a:pos x="266" y="691"/>
                </a:cxn>
                <a:cxn ang="0">
                  <a:pos x="237" y="711"/>
                </a:cxn>
                <a:cxn ang="0">
                  <a:pos x="212" y="732"/>
                </a:cxn>
                <a:cxn ang="0">
                  <a:pos x="181" y="740"/>
                </a:cxn>
                <a:cxn ang="0">
                  <a:pos x="175" y="719"/>
                </a:cxn>
                <a:cxn ang="0">
                  <a:pos x="183" y="673"/>
                </a:cxn>
                <a:cxn ang="0">
                  <a:pos x="170" y="629"/>
                </a:cxn>
                <a:cxn ang="0">
                  <a:pos x="155" y="611"/>
                </a:cxn>
                <a:cxn ang="0">
                  <a:pos x="121" y="606"/>
                </a:cxn>
                <a:cxn ang="0">
                  <a:pos x="101" y="590"/>
                </a:cxn>
                <a:cxn ang="0">
                  <a:pos x="90" y="559"/>
                </a:cxn>
                <a:cxn ang="0">
                  <a:pos x="88" y="518"/>
                </a:cxn>
                <a:cxn ang="0">
                  <a:pos x="72" y="482"/>
                </a:cxn>
                <a:cxn ang="0">
                  <a:pos x="36" y="472"/>
                </a:cxn>
                <a:cxn ang="0">
                  <a:pos x="41" y="438"/>
                </a:cxn>
                <a:cxn ang="0">
                  <a:pos x="41" y="412"/>
                </a:cxn>
                <a:cxn ang="0">
                  <a:pos x="26" y="384"/>
                </a:cxn>
                <a:cxn ang="0">
                  <a:pos x="3" y="366"/>
                </a:cxn>
                <a:cxn ang="0">
                  <a:pos x="10" y="343"/>
                </a:cxn>
                <a:cxn ang="0">
                  <a:pos x="36" y="330"/>
                </a:cxn>
                <a:cxn ang="0">
                  <a:pos x="54" y="304"/>
                </a:cxn>
                <a:cxn ang="0">
                  <a:pos x="57" y="278"/>
                </a:cxn>
                <a:cxn ang="0">
                  <a:pos x="83" y="260"/>
                </a:cxn>
                <a:cxn ang="0">
                  <a:pos x="101" y="232"/>
                </a:cxn>
                <a:cxn ang="0">
                  <a:pos x="119" y="211"/>
                </a:cxn>
                <a:cxn ang="0">
                  <a:pos x="126" y="185"/>
                </a:cxn>
                <a:cxn ang="0">
                  <a:pos x="142" y="167"/>
                </a:cxn>
                <a:cxn ang="0">
                  <a:pos x="165" y="152"/>
                </a:cxn>
                <a:cxn ang="0">
                  <a:pos x="152" y="126"/>
                </a:cxn>
                <a:cxn ang="0">
                  <a:pos x="152" y="108"/>
                </a:cxn>
                <a:cxn ang="0">
                  <a:pos x="186" y="106"/>
                </a:cxn>
                <a:cxn ang="0">
                  <a:pos x="206" y="90"/>
                </a:cxn>
                <a:cxn ang="0">
                  <a:pos x="237" y="103"/>
                </a:cxn>
                <a:cxn ang="0">
                  <a:pos x="255" y="82"/>
                </a:cxn>
                <a:cxn ang="0">
                  <a:pos x="276" y="69"/>
                </a:cxn>
                <a:cxn ang="0">
                  <a:pos x="310" y="67"/>
                </a:cxn>
                <a:cxn ang="0">
                  <a:pos x="310" y="38"/>
                </a:cxn>
                <a:cxn ang="0">
                  <a:pos x="312" y="10"/>
                </a:cxn>
                <a:cxn ang="0">
                  <a:pos x="346" y="5"/>
                </a:cxn>
                <a:cxn ang="0">
                  <a:pos x="371" y="8"/>
                </a:cxn>
              </a:cxnLst>
              <a:rect l="0" t="0" r="r" b="b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/>
              <a:ahLst/>
              <a:cxnLst>
                <a:cxn ang="0">
                  <a:pos x="56" y="31"/>
                </a:cxn>
                <a:cxn ang="0">
                  <a:pos x="59" y="23"/>
                </a:cxn>
                <a:cxn ang="0">
                  <a:pos x="67" y="15"/>
                </a:cxn>
                <a:cxn ang="0">
                  <a:pos x="75" y="13"/>
                </a:cxn>
                <a:cxn ang="0">
                  <a:pos x="85" y="13"/>
                </a:cxn>
                <a:cxn ang="0">
                  <a:pos x="93" y="10"/>
                </a:cxn>
                <a:cxn ang="0">
                  <a:pos x="103" y="5"/>
                </a:cxn>
                <a:cxn ang="0">
                  <a:pos x="105" y="10"/>
                </a:cxn>
                <a:cxn ang="0">
                  <a:pos x="108" y="5"/>
                </a:cxn>
                <a:cxn ang="0">
                  <a:pos x="116" y="0"/>
                </a:cxn>
                <a:cxn ang="0">
                  <a:pos x="126" y="0"/>
                </a:cxn>
                <a:cxn ang="0">
                  <a:pos x="124" y="8"/>
                </a:cxn>
                <a:cxn ang="0">
                  <a:pos x="134" y="8"/>
                </a:cxn>
                <a:cxn ang="0">
                  <a:pos x="142" y="10"/>
                </a:cxn>
                <a:cxn ang="0">
                  <a:pos x="149" y="13"/>
                </a:cxn>
                <a:cxn ang="0">
                  <a:pos x="157" y="10"/>
                </a:cxn>
                <a:cxn ang="0">
                  <a:pos x="167" y="18"/>
                </a:cxn>
                <a:cxn ang="0">
                  <a:pos x="178" y="23"/>
                </a:cxn>
                <a:cxn ang="0">
                  <a:pos x="188" y="28"/>
                </a:cxn>
                <a:cxn ang="0">
                  <a:pos x="193" y="39"/>
                </a:cxn>
                <a:cxn ang="0">
                  <a:pos x="188" y="44"/>
                </a:cxn>
                <a:cxn ang="0">
                  <a:pos x="173" y="49"/>
                </a:cxn>
                <a:cxn ang="0">
                  <a:pos x="160" y="57"/>
                </a:cxn>
                <a:cxn ang="0">
                  <a:pos x="152" y="64"/>
                </a:cxn>
                <a:cxn ang="0">
                  <a:pos x="142" y="70"/>
                </a:cxn>
                <a:cxn ang="0">
                  <a:pos x="131" y="75"/>
                </a:cxn>
                <a:cxn ang="0">
                  <a:pos x="124" y="85"/>
                </a:cxn>
                <a:cxn ang="0">
                  <a:pos x="124" y="95"/>
                </a:cxn>
                <a:cxn ang="0">
                  <a:pos x="116" y="106"/>
                </a:cxn>
                <a:cxn ang="0">
                  <a:pos x="121" y="116"/>
                </a:cxn>
                <a:cxn ang="0">
                  <a:pos x="124" y="129"/>
                </a:cxn>
                <a:cxn ang="0">
                  <a:pos x="124" y="137"/>
                </a:cxn>
                <a:cxn ang="0">
                  <a:pos x="131" y="144"/>
                </a:cxn>
                <a:cxn ang="0">
                  <a:pos x="121" y="150"/>
                </a:cxn>
                <a:cxn ang="0">
                  <a:pos x="134" y="155"/>
                </a:cxn>
                <a:cxn ang="0">
                  <a:pos x="126" y="162"/>
                </a:cxn>
                <a:cxn ang="0">
                  <a:pos x="126" y="173"/>
                </a:cxn>
                <a:cxn ang="0">
                  <a:pos x="124" y="180"/>
                </a:cxn>
                <a:cxn ang="0">
                  <a:pos x="126" y="188"/>
                </a:cxn>
                <a:cxn ang="0">
                  <a:pos x="131" y="196"/>
                </a:cxn>
                <a:cxn ang="0">
                  <a:pos x="126" y="206"/>
                </a:cxn>
                <a:cxn ang="0">
                  <a:pos x="129" y="219"/>
                </a:cxn>
                <a:cxn ang="0">
                  <a:pos x="126" y="229"/>
                </a:cxn>
                <a:cxn ang="0">
                  <a:pos x="121" y="240"/>
                </a:cxn>
                <a:cxn ang="0">
                  <a:pos x="111" y="248"/>
                </a:cxn>
                <a:cxn ang="0">
                  <a:pos x="100" y="240"/>
                </a:cxn>
                <a:cxn ang="0">
                  <a:pos x="87" y="237"/>
                </a:cxn>
                <a:cxn ang="0">
                  <a:pos x="77" y="248"/>
                </a:cxn>
                <a:cxn ang="0">
                  <a:pos x="75" y="260"/>
                </a:cxn>
                <a:cxn ang="0">
                  <a:pos x="69" y="273"/>
                </a:cxn>
                <a:cxn ang="0">
                  <a:pos x="59" y="278"/>
                </a:cxn>
                <a:cxn ang="0">
                  <a:pos x="49" y="273"/>
                </a:cxn>
                <a:cxn ang="0">
                  <a:pos x="38" y="268"/>
                </a:cxn>
                <a:cxn ang="0">
                  <a:pos x="26" y="266"/>
                </a:cxn>
                <a:cxn ang="0">
                  <a:pos x="18" y="276"/>
                </a:cxn>
                <a:cxn ang="0">
                  <a:pos x="10" y="289"/>
                </a:cxn>
                <a:cxn ang="0">
                  <a:pos x="7" y="294"/>
                </a:cxn>
                <a:cxn ang="0">
                  <a:pos x="10" y="302"/>
                </a:cxn>
                <a:cxn ang="0">
                  <a:pos x="0" y="307"/>
                </a:cxn>
              </a:cxnLst>
              <a:rect l="0" t="0" r="r" b="b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/>
              <a:ahLst/>
              <a:cxnLst>
                <a:cxn ang="0">
                  <a:pos x="41" y="253"/>
                </a:cxn>
                <a:cxn ang="0">
                  <a:pos x="34" y="222"/>
                </a:cxn>
                <a:cxn ang="0">
                  <a:pos x="34" y="196"/>
                </a:cxn>
                <a:cxn ang="0">
                  <a:pos x="13" y="168"/>
                </a:cxn>
                <a:cxn ang="0">
                  <a:pos x="13" y="137"/>
                </a:cxn>
                <a:cxn ang="0">
                  <a:pos x="52" y="147"/>
                </a:cxn>
                <a:cxn ang="0">
                  <a:pos x="83" y="137"/>
                </a:cxn>
                <a:cxn ang="0">
                  <a:pos x="119" y="147"/>
                </a:cxn>
                <a:cxn ang="0">
                  <a:pos x="147" y="132"/>
                </a:cxn>
                <a:cxn ang="0">
                  <a:pos x="181" y="119"/>
                </a:cxn>
                <a:cxn ang="0">
                  <a:pos x="206" y="106"/>
                </a:cxn>
                <a:cxn ang="0">
                  <a:pos x="230" y="83"/>
                </a:cxn>
                <a:cxn ang="0">
                  <a:pos x="268" y="62"/>
                </a:cxn>
                <a:cxn ang="0">
                  <a:pos x="304" y="54"/>
                </a:cxn>
                <a:cxn ang="0">
                  <a:pos x="325" y="28"/>
                </a:cxn>
                <a:cxn ang="0">
                  <a:pos x="356" y="15"/>
                </a:cxn>
                <a:cxn ang="0">
                  <a:pos x="387" y="13"/>
                </a:cxn>
                <a:cxn ang="0">
                  <a:pos x="418" y="5"/>
                </a:cxn>
                <a:cxn ang="0">
                  <a:pos x="446" y="10"/>
                </a:cxn>
                <a:cxn ang="0">
                  <a:pos x="477" y="23"/>
                </a:cxn>
                <a:cxn ang="0">
                  <a:pos x="500" y="39"/>
                </a:cxn>
                <a:cxn ang="0">
                  <a:pos x="529" y="49"/>
                </a:cxn>
                <a:cxn ang="0">
                  <a:pos x="565" y="57"/>
                </a:cxn>
                <a:cxn ang="0">
                  <a:pos x="596" y="72"/>
                </a:cxn>
                <a:cxn ang="0">
                  <a:pos x="624" y="88"/>
                </a:cxn>
                <a:cxn ang="0">
                  <a:pos x="653" y="106"/>
                </a:cxn>
                <a:cxn ang="0">
                  <a:pos x="681" y="116"/>
                </a:cxn>
                <a:cxn ang="0">
                  <a:pos x="712" y="93"/>
                </a:cxn>
                <a:cxn ang="0">
                  <a:pos x="743" y="85"/>
                </a:cxn>
                <a:cxn ang="0">
                  <a:pos x="771" y="70"/>
                </a:cxn>
                <a:cxn ang="0">
                  <a:pos x="807" y="59"/>
                </a:cxn>
                <a:cxn ang="0">
                  <a:pos x="843" y="39"/>
                </a:cxn>
                <a:cxn ang="0">
                  <a:pos x="877" y="26"/>
                </a:cxn>
                <a:cxn ang="0">
                  <a:pos x="900" y="28"/>
                </a:cxn>
                <a:cxn ang="0">
                  <a:pos x="918" y="59"/>
                </a:cxn>
                <a:cxn ang="0">
                  <a:pos x="928" y="90"/>
                </a:cxn>
                <a:cxn ang="0">
                  <a:pos x="947" y="119"/>
                </a:cxn>
                <a:cxn ang="0">
                  <a:pos x="977" y="132"/>
                </a:cxn>
                <a:cxn ang="0">
                  <a:pos x="959" y="144"/>
                </a:cxn>
                <a:cxn ang="0">
                  <a:pos x="947" y="173"/>
                </a:cxn>
                <a:cxn ang="0">
                  <a:pos x="967" y="191"/>
                </a:cxn>
                <a:cxn ang="0">
                  <a:pos x="996" y="211"/>
                </a:cxn>
                <a:cxn ang="0">
                  <a:pos x="1011" y="240"/>
                </a:cxn>
                <a:cxn ang="0">
                  <a:pos x="1045" y="258"/>
                </a:cxn>
                <a:cxn ang="0">
                  <a:pos x="1057" y="286"/>
                </a:cxn>
                <a:cxn ang="0">
                  <a:pos x="1078" y="309"/>
                </a:cxn>
                <a:cxn ang="0">
                  <a:pos x="1094" y="335"/>
                </a:cxn>
                <a:cxn ang="0">
                  <a:pos x="1078" y="351"/>
                </a:cxn>
                <a:cxn ang="0">
                  <a:pos x="1042" y="361"/>
                </a:cxn>
                <a:cxn ang="0">
                  <a:pos x="1021" y="389"/>
                </a:cxn>
                <a:cxn ang="0">
                  <a:pos x="1003" y="413"/>
                </a:cxn>
                <a:cxn ang="0">
                  <a:pos x="983" y="438"/>
                </a:cxn>
                <a:cxn ang="0">
                  <a:pos x="959" y="462"/>
                </a:cxn>
                <a:cxn ang="0">
                  <a:pos x="957" y="431"/>
                </a:cxn>
                <a:cxn ang="0">
                  <a:pos x="931" y="400"/>
                </a:cxn>
                <a:cxn ang="0">
                  <a:pos x="895" y="394"/>
                </a:cxn>
                <a:cxn ang="0">
                  <a:pos x="861" y="387"/>
                </a:cxn>
                <a:cxn ang="0">
                  <a:pos x="836" y="374"/>
                </a:cxn>
                <a:cxn ang="0">
                  <a:pos x="807" y="397"/>
                </a:cxn>
                <a:cxn ang="0">
                  <a:pos x="779" y="407"/>
                </a:cxn>
              </a:cxnLst>
              <a:rect l="0" t="0" r="r" b="b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/>
              <a:ahLst/>
              <a:cxnLst>
                <a:cxn ang="0">
                  <a:pos x="795" y="173"/>
                </a:cxn>
                <a:cxn ang="0">
                  <a:pos x="779" y="188"/>
                </a:cxn>
                <a:cxn ang="0">
                  <a:pos x="761" y="170"/>
                </a:cxn>
                <a:cxn ang="0">
                  <a:pos x="738" y="147"/>
                </a:cxn>
                <a:cxn ang="0">
                  <a:pos x="723" y="139"/>
                </a:cxn>
                <a:cxn ang="0">
                  <a:pos x="697" y="150"/>
                </a:cxn>
                <a:cxn ang="0">
                  <a:pos x="668" y="163"/>
                </a:cxn>
                <a:cxn ang="0">
                  <a:pos x="650" y="178"/>
                </a:cxn>
                <a:cxn ang="0">
                  <a:pos x="622" y="181"/>
                </a:cxn>
                <a:cxn ang="0">
                  <a:pos x="599" y="160"/>
                </a:cxn>
                <a:cxn ang="0">
                  <a:pos x="581" y="134"/>
                </a:cxn>
                <a:cxn ang="0">
                  <a:pos x="568" y="103"/>
                </a:cxn>
                <a:cxn ang="0">
                  <a:pos x="568" y="80"/>
                </a:cxn>
                <a:cxn ang="0">
                  <a:pos x="552" y="65"/>
                </a:cxn>
                <a:cxn ang="0">
                  <a:pos x="550" y="39"/>
                </a:cxn>
                <a:cxn ang="0">
                  <a:pos x="527" y="39"/>
                </a:cxn>
                <a:cxn ang="0">
                  <a:pos x="534" y="57"/>
                </a:cxn>
                <a:cxn ang="0">
                  <a:pos x="527" y="65"/>
                </a:cxn>
                <a:cxn ang="0">
                  <a:pos x="537" y="85"/>
                </a:cxn>
                <a:cxn ang="0">
                  <a:pos x="527" y="106"/>
                </a:cxn>
                <a:cxn ang="0">
                  <a:pos x="514" y="126"/>
                </a:cxn>
                <a:cxn ang="0">
                  <a:pos x="501" y="145"/>
                </a:cxn>
                <a:cxn ang="0">
                  <a:pos x="511" y="163"/>
                </a:cxn>
                <a:cxn ang="0">
                  <a:pos x="516" y="181"/>
                </a:cxn>
                <a:cxn ang="0">
                  <a:pos x="508" y="196"/>
                </a:cxn>
                <a:cxn ang="0">
                  <a:pos x="498" y="214"/>
                </a:cxn>
                <a:cxn ang="0">
                  <a:pos x="467" y="212"/>
                </a:cxn>
                <a:cxn ang="0">
                  <a:pos x="434" y="201"/>
                </a:cxn>
                <a:cxn ang="0">
                  <a:pos x="413" y="178"/>
                </a:cxn>
                <a:cxn ang="0">
                  <a:pos x="411" y="150"/>
                </a:cxn>
                <a:cxn ang="0">
                  <a:pos x="408" y="139"/>
                </a:cxn>
                <a:cxn ang="0">
                  <a:pos x="390" y="145"/>
                </a:cxn>
                <a:cxn ang="0">
                  <a:pos x="372" y="157"/>
                </a:cxn>
                <a:cxn ang="0">
                  <a:pos x="354" y="165"/>
                </a:cxn>
                <a:cxn ang="0">
                  <a:pos x="346" y="175"/>
                </a:cxn>
                <a:cxn ang="0">
                  <a:pos x="320" y="183"/>
                </a:cxn>
                <a:cxn ang="0">
                  <a:pos x="300" y="170"/>
                </a:cxn>
                <a:cxn ang="0">
                  <a:pos x="274" y="183"/>
                </a:cxn>
                <a:cxn ang="0">
                  <a:pos x="251" y="168"/>
                </a:cxn>
                <a:cxn ang="0">
                  <a:pos x="225" y="165"/>
                </a:cxn>
                <a:cxn ang="0">
                  <a:pos x="209" y="178"/>
                </a:cxn>
                <a:cxn ang="0">
                  <a:pos x="196" y="196"/>
                </a:cxn>
                <a:cxn ang="0">
                  <a:pos x="178" y="204"/>
                </a:cxn>
                <a:cxn ang="0">
                  <a:pos x="166" y="194"/>
                </a:cxn>
                <a:cxn ang="0">
                  <a:pos x="153" y="186"/>
                </a:cxn>
                <a:cxn ang="0">
                  <a:pos x="137" y="191"/>
                </a:cxn>
                <a:cxn ang="0">
                  <a:pos x="127" y="209"/>
                </a:cxn>
                <a:cxn ang="0">
                  <a:pos x="109" y="204"/>
                </a:cxn>
                <a:cxn ang="0">
                  <a:pos x="88" y="194"/>
                </a:cxn>
                <a:cxn ang="0">
                  <a:pos x="75" y="199"/>
                </a:cxn>
                <a:cxn ang="0">
                  <a:pos x="60" y="196"/>
                </a:cxn>
                <a:cxn ang="0">
                  <a:pos x="39" y="178"/>
                </a:cxn>
                <a:cxn ang="0">
                  <a:pos x="11" y="170"/>
                </a:cxn>
                <a:cxn ang="0">
                  <a:pos x="16" y="147"/>
                </a:cxn>
                <a:cxn ang="0">
                  <a:pos x="37" y="134"/>
                </a:cxn>
                <a:cxn ang="0">
                  <a:pos x="55" y="119"/>
                </a:cxn>
                <a:cxn ang="0">
                  <a:pos x="68" y="103"/>
                </a:cxn>
                <a:cxn ang="0">
                  <a:pos x="78" y="80"/>
                </a:cxn>
                <a:cxn ang="0">
                  <a:pos x="75" y="57"/>
                </a:cxn>
                <a:cxn ang="0">
                  <a:pos x="73" y="34"/>
                </a:cxn>
                <a:cxn ang="0">
                  <a:pos x="78" y="8"/>
                </a:cxn>
              </a:cxnLst>
              <a:rect l="0" t="0" r="r" b="b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/>
              <a:ahLst/>
              <a:cxnLst>
                <a:cxn ang="0">
                  <a:pos x="152" y="526"/>
                </a:cxn>
                <a:cxn ang="0">
                  <a:pos x="113" y="557"/>
                </a:cxn>
                <a:cxn ang="0">
                  <a:pos x="59" y="541"/>
                </a:cxn>
                <a:cxn ang="0">
                  <a:pos x="23" y="528"/>
                </a:cxn>
                <a:cxn ang="0">
                  <a:pos x="2" y="495"/>
                </a:cxn>
                <a:cxn ang="0">
                  <a:pos x="5" y="441"/>
                </a:cxn>
                <a:cxn ang="0">
                  <a:pos x="23" y="405"/>
                </a:cxn>
                <a:cxn ang="0">
                  <a:pos x="41" y="363"/>
                </a:cxn>
                <a:cxn ang="0">
                  <a:pos x="80" y="340"/>
                </a:cxn>
                <a:cxn ang="0">
                  <a:pos x="100" y="299"/>
                </a:cxn>
                <a:cxn ang="0">
                  <a:pos x="118" y="255"/>
                </a:cxn>
                <a:cxn ang="0">
                  <a:pos x="129" y="214"/>
                </a:cxn>
                <a:cxn ang="0">
                  <a:pos x="154" y="188"/>
                </a:cxn>
                <a:cxn ang="0">
                  <a:pos x="178" y="165"/>
                </a:cxn>
                <a:cxn ang="0">
                  <a:pos x="209" y="160"/>
                </a:cxn>
                <a:cxn ang="0">
                  <a:pos x="245" y="139"/>
                </a:cxn>
                <a:cxn ang="0">
                  <a:pos x="278" y="108"/>
                </a:cxn>
                <a:cxn ang="0">
                  <a:pos x="276" y="54"/>
                </a:cxn>
                <a:cxn ang="0">
                  <a:pos x="283" y="5"/>
                </a:cxn>
                <a:cxn ang="0">
                  <a:pos x="345" y="15"/>
                </a:cxn>
                <a:cxn ang="0">
                  <a:pos x="397" y="28"/>
                </a:cxn>
                <a:cxn ang="0">
                  <a:pos x="443" y="41"/>
                </a:cxn>
                <a:cxn ang="0">
                  <a:pos x="528" y="75"/>
                </a:cxn>
                <a:cxn ang="0">
                  <a:pos x="580" y="142"/>
                </a:cxn>
                <a:cxn ang="0">
                  <a:pos x="608" y="216"/>
                </a:cxn>
                <a:cxn ang="0">
                  <a:pos x="637" y="276"/>
                </a:cxn>
                <a:cxn ang="0">
                  <a:pos x="665" y="314"/>
                </a:cxn>
                <a:cxn ang="0">
                  <a:pos x="650" y="351"/>
                </a:cxn>
                <a:cxn ang="0">
                  <a:pos x="668" y="376"/>
                </a:cxn>
                <a:cxn ang="0">
                  <a:pos x="691" y="415"/>
                </a:cxn>
                <a:cxn ang="0">
                  <a:pos x="719" y="441"/>
                </a:cxn>
                <a:cxn ang="0">
                  <a:pos x="763" y="423"/>
                </a:cxn>
                <a:cxn ang="0">
                  <a:pos x="815" y="410"/>
                </a:cxn>
                <a:cxn ang="0">
                  <a:pos x="830" y="441"/>
                </a:cxn>
                <a:cxn ang="0">
                  <a:pos x="846" y="479"/>
                </a:cxn>
                <a:cxn ang="0">
                  <a:pos x="817" y="505"/>
                </a:cxn>
                <a:cxn ang="0">
                  <a:pos x="791" y="495"/>
                </a:cxn>
                <a:cxn ang="0">
                  <a:pos x="760" y="531"/>
                </a:cxn>
                <a:cxn ang="0">
                  <a:pos x="742" y="570"/>
                </a:cxn>
                <a:cxn ang="0">
                  <a:pos x="745" y="616"/>
                </a:cxn>
                <a:cxn ang="0">
                  <a:pos x="724" y="663"/>
                </a:cxn>
                <a:cxn ang="0">
                  <a:pos x="670" y="668"/>
                </a:cxn>
                <a:cxn ang="0">
                  <a:pos x="655" y="712"/>
                </a:cxn>
                <a:cxn ang="0">
                  <a:pos x="699" y="732"/>
                </a:cxn>
                <a:cxn ang="0">
                  <a:pos x="691" y="771"/>
                </a:cxn>
                <a:cxn ang="0">
                  <a:pos x="652" y="776"/>
                </a:cxn>
                <a:cxn ang="0">
                  <a:pos x="603" y="786"/>
                </a:cxn>
                <a:cxn ang="0">
                  <a:pos x="557" y="794"/>
                </a:cxn>
                <a:cxn ang="0">
                  <a:pos x="518" y="797"/>
                </a:cxn>
                <a:cxn ang="0">
                  <a:pos x="508" y="760"/>
                </a:cxn>
                <a:cxn ang="0">
                  <a:pos x="464" y="735"/>
                </a:cxn>
                <a:cxn ang="0">
                  <a:pos x="418" y="724"/>
                </a:cxn>
                <a:cxn ang="0">
                  <a:pos x="407" y="675"/>
                </a:cxn>
                <a:cxn ang="0">
                  <a:pos x="415" y="639"/>
                </a:cxn>
                <a:cxn ang="0">
                  <a:pos x="418" y="593"/>
                </a:cxn>
                <a:cxn ang="0">
                  <a:pos x="425" y="552"/>
                </a:cxn>
                <a:cxn ang="0">
                  <a:pos x="428" y="503"/>
                </a:cxn>
                <a:cxn ang="0">
                  <a:pos x="389" y="464"/>
                </a:cxn>
                <a:cxn ang="0">
                  <a:pos x="343" y="436"/>
                </a:cxn>
                <a:cxn ang="0">
                  <a:pos x="320" y="397"/>
                </a:cxn>
                <a:cxn ang="0">
                  <a:pos x="289" y="420"/>
                </a:cxn>
                <a:cxn ang="0">
                  <a:pos x="265" y="467"/>
                </a:cxn>
                <a:cxn ang="0">
                  <a:pos x="229" y="495"/>
                </a:cxn>
              </a:cxnLst>
              <a:rect l="0" t="0" r="r" b="b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/>
              <a:ahLst/>
              <a:cxnLst>
                <a:cxn ang="0">
                  <a:pos x="160" y="521"/>
                </a:cxn>
                <a:cxn ang="0">
                  <a:pos x="131" y="534"/>
                </a:cxn>
                <a:cxn ang="0">
                  <a:pos x="105" y="554"/>
                </a:cxn>
                <a:cxn ang="0">
                  <a:pos x="69" y="546"/>
                </a:cxn>
                <a:cxn ang="0">
                  <a:pos x="36" y="531"/>
                </a:cxn>
                <a:cxn ang="0">
                  <a:pos x="15" y="521"/>
                </a:cxn>
                <a:cxn ang="0">
                  <a:pos x="2" y="498"/>
                </a:cxn>
                <a:cxn ang="0">
                  <a:pos x="10" y="451"/>
                </a:cxn>
                <a:cxn ang="0">
                  <a:pos x="13" y="423"/>
                </a:cxn>
                <a:cxn ang="0">
                  <a:pos x="26" y="402"/>
                </a:cxn>
                <a:cxn ang="0">
                  <a:pos x="36" y="371"/>
                </a:cxn>
                <a:cxn ang="0">
                  <a:pos x="64" y="356"/>
                </a:cxn>
                <a:cxn ang="0">
                  <a:pos x="82" y="330"/>
                </a:cxn>
                <a:cxn ang="0">
                  <a:pos x="98" y="302"/>
                </a:cxn>
                <a:cxn ang="0">
                  <a:pos x="113" y="273"/>
                </a:cxn>
                <a:cxn ang="0">
                  <a:pos x="124" y="240"/>
                </a:cxn>
                <a:cxn ang="0">
                  <a:pos x="126" y="214"/>
                </a:cxn>
                <a:cxn ang="0">
                  <a:pos x="149" y="193"/>
                </a:cxn>
                <a:cxn ang="0">
                  <a:pos x="165" y="175"/>
                </a:cxn>
                <a:cxn ang="0">
                  <a:pos x="183" y="160"/>
                </a:cxn>
                <a:cxn ang="0">
                  <a:pos x="201" y="160"/>
                </a:cxn>
                <a:cxn ang="0">
                  <a:pos x="232" y="152"/>
                </a:cxn>
                <a:cxn ang="0">
                  <a:pos x="255" y="131"/>
                </a:cxn>
                <a:cxn ang="0">
                  <a:pos x="278" y="108"/>
                </a:cxn>
                <a:cxn ang="0">
                  <a:pos x="278" y="70"/>
                </a:cxn>
                <a:cxn ang="0">
                  <a:pos x="273" y="28"/>
                </a:cxn>
                <a:cxn ang="0">
                  <a:pos x="291" y="5"/>
                </a:cxn>
                <a:cxn ang="0">
                  <a:pos x="332" y="13"/>
                </a:cxn>
                <a:cxn ang="0">
                  <a:pos x="374" y="26"/>
                </a:cxn>
                <a:cxn ang="0">
                  <a:pos x="412" y="26"/>
                </a:cxn>
                <a:cxn ang="0">
                  <a:pos x="443" y="39"/>
                </a:cxn>
                <a:cxn ang="0">
                  <a:pos x="492" y="54"/>
                </a:cxn>
                <a:cxn ang="0">
                  <a:pos x="554" y="100"/>
                </a:cxn>
                <a:cxn ang="0">
                  <a:pos x="585" y="147"/>
                </a:cxn>
                <a:cxn ang="0">
                  <a:pos x="601" y="204"/>
                </a:cxn>
                <a:cxn ang="0">
                  <a:pos x="611" y="253"/>
                </a:cxn>
                <a:cxn ang="0">
                  <a:pos x="644" y="281"/>
                </a:cxn>
                <a:cxn ang="0">
                  <a:pos x="662" y="312"/>
                </a:cxn>
                <a:cxn ang="0">
                  <a:pos x="655" y="335"/>
                </a:cxn>
                <a:cxn ang="0">
                  <a:pos x="657" y="358"/>
                </a:cxn>
                <a:cxn ang="0">
                  <a:pos x="668" y="379"/>
                </a:cxn>
                <a:cxn ang="0">
                  <a:pos x="688" y="405"/>
                </a:cxn>
                <a:cxn ang="0">
                  <a:pos x="696" y="436"/>
                </a:cxn>
                <a:cxn ang="0">
                  <a:pos x="724" y="436"/>
                </a:cxn>
                <a:cxn ang="0">
                  <a:pos x="755" y="423"/>
                </a:cxn>
                <a:cxn ang="0">
                  <a:pos x="791" y="418"/>
                </a:cxn>
                <a:cxn ang="0">
                  <a:pos x="830" y="418"/>
                </a:cxn>
                <a:cxn ang="0">
                  <a:pos x="830" y="441"/>
                </a:cxn>
                <a:cxn ang="0">
                  <a:pos x="843" y="464"/>
                </a:cxn>
                <a:cxn ang="0">
                  <a:pos x="838" y="498"/>
                </a:cxn>
                <a:cxn ang="0">
                  <a:pos x="812" y="503"/>
                </a:cxn>
                <a:cxn ang="0">
                  <a:pos x="797" y="487"/>
                </a:cxn>
                <a:cxn ang="0">
                  <a:pos x="779" y="516"/>
                </a:cxn>
                <a:cxn ang="0">
                  <a:pos x="750" y="539"/>
                </a:cxn>
                <a:cxn ang="0">
                  <a:pos x="740" y="570"/>
                </a:cxn>
                <a:cxn ang="0">
                  <a:pos x="737" y="601"/>
                </a:cxn>
                <a:cxn ang="0">
                  <a:pos x="742" y="637"/>
                </a:cxn>
                <a:cxn ang="0">
                  <a:pos x="722" y="665"/>
                </a:cxn>
                <a:cxn ang="0">
                  <a:pos x="681" y="663"/>
                </a:cxn>
                <a:cxn ang="0">
                  <a:pos x="652" y="688"/>
                </a:cxn>
              </a:cxnLst>
              <a:rect l="0" t="0" r="r" b="b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/>
              <a:ahLst/>
              <a:cxnLst>
                <a:cxn ang="0">
                  <a:pos x="475" y="317"/>
                </a:cxn>
                <a:cxn ang="0">
                  <a:pos x="488" y="327"/>
                </a:cxn>
                <a:cxn ang="0">
                  <a:pos x="506" y="332"/>
                </a:cxn>
                <a:cxn ang="0">
                  <a:pos x="516" y="340"/>
                </a:cxn>
                <a:cxn ang="0">
                  <a:pos x="529" y="348"/>
                </a:cxn>
                <a:cxn ang="0">
                  <a:pos x="516" y="361"/>
                </a:cxn>
                <a:cxn ang="0">
                  <a:pos x="511" y="376"/>
                </a:cxn>
                <a:cxn ang="0">
                  <a:pos x="503" y="389"/>
                </a:cxn>
                <a:cxn ang="0">
                  <a:pos x="488" y="384"/>
                </a:cxn>
                <a:cxn ang="0">
                  <a:pos x="475" y="384"/>
                </a:cxn>
                <a:cxn ang="0">
                  <a:pos x="459" y="392"/>
                </a:cxn>
                <a:cxn ang="0">
                  <a:pos x="444" y="399"/>
                </a:cxn>
                <a:cxn ang="0">
                  <a:pos x="426" y="394"/>
                </a:cxn>
                <a:cxn ang="0">
                  <a:pos x="408" y="399"/>
                </a:cxn>
                <a:cxn ang="0">
                  <a:pos x="400" y="407"/>
                </a:cxn>
                <a:cxn ang="0">
                  <a:pos x="379" y="402"/>
                </a:cxn>
                <a:cxn ang="0">
                  <a:pos x="361" y="415"/>
                </a:cxn>
                <a:cxn ang="0">
                  <a:pos x="343" y="407"/>
                </a:cxn>
                <a:cxn ang="0">
                  <a:pos x="338" y="407"/>
                </a:cxn>
                <a:cxn ang="0">
                  <a:pos x="323" y="402"/>
                </a:cxn>
                <a:cxn ang="0">
                  <a:pos x="320" y="387"/>
                </a:cxn>
                <a:cxn ang="0">
                  <a:pos x="325" y="371"/>
                </a:cxn>
                <a:cxn ang="0">
                  <a:pos x="317" y="353"/>
                </a:cxn>
                <a:cxn ang="0">
                  <a:pos x="299" y="345"/>
                </a:cxn>
                <a:cxn ang="0">
                  <a:pos x="287" y="343"/>
                </a:cxn>
                <a:cxn ang="0">
                  <a:pos x="268" y="338"/>
                </a:cxn>
                <a:cxn ang="0">
                  <a:pos x="250" y="330"/>
                </a:cxn>
                <a:cxn ang="0">
                  <a:pos x="238" y="335"/>
                </a:cxn>
                <a:cxn ang="0">
                  <a:pos x="235" y="320"/>
                </a:cxn>
                <a:cxn ang="0">
                  <a:pos x="235" y="299"/>
                </a:cxn>
                <a:cxn ang="0">
                  <a:pos x="230" y="283"/>
                </a:cxn>
                <a:cxn ang="0">
                  <a:pos x="227" y="268"/>
                </a:cxn>
                <a:cxn ang="0">
                  <a:pos x="225" y="255"/>
                </a:cxn>
                <a:cxn ang="0">
                  <a:pos x="235" y="250"/>
                </a:cxn>
                <a:cxn ang="0">
                  <a:pos x="230" y="234"/>
                </a:cxn>
                <a:cxn ang="0">
                  <a:pos x="235" y="222"/>
                </a:cxn>
                <a:cxn ang="0">
                  <a:pos x="238" y="203"/>
                </a:cxn>
                <a:cxn ang="0">
                  <a:pos x="245" y="191"/>
                </a:cxn>
                <a:cxn ang="0">
                  <a:pos x="250" y="178"/>
                </a:cxn>
                <a:cxn ang="0">
                  <a:pos x="245" y="162"/>
                </a:cxn>
                <a:cxn ang="0">
                  <a:pos x="253" y="144"/>
                </a:cxn>
                <a:cxn ang="0">
                  <a:pos x="250" y="126"/>
                </a:cxn>
                <a:cxn ang="0">
                  <a:pos x="248" y="113"/>
                </a:cxn>
                <a:cxn ang="0">
                  <a:pos x="245" y="98"/>
                </a:cxn>
                <a:cxn ang="0">
                  <a:pos x="227" y="85"/>
                </a:cxn>
                <a:cxn ang="0">
                  <a:pos x="212" y="75"/>
                </a:cxn>
                <a:cxn ang="0">
                  <a:pos x="199" y="62"/>
                </a:cxn>
                <a:cxn ang="0">
                  <a:pos x="186" y="46"/>
                </a:cxn>
                <a:cxn ang="0">
                  <a:pos x="163" y="46"/>
                </a:cxn>
                <a:cxn ang="0">
                  <a:pos x="155" y="31"/>
                </a:cxn>
                <a:cxn ang="0">
                  <a:pos x="145" y="20"/>
                </a:cxn>
                <a:cxn ang="0">
                  <a:pos x="140" y="8"/>
                </a:cxn>
                <a:cxn ang="0">
                  <a:pos x="124" y="0"/>
                </a:cxn>
                <a:cxn ang="0">
                  <a:pos x="111" y="10"/>
                </a:cxn>
                <a:cxn ang="0">
                  <a:pos x="106" y="28"/>
                </a:cxn>
                <a:cxn ang="0">
                  <a:pos x="103" y="44"/>
                </a:cxn>
                <a:cxn ang="0">
                  <a:pos x="96" y="62"/>
                </a:cxn>
                <a:cxn ang="0">
                  <a:pos x="85" y="72"/>
                </a:cxn>
                <a:cxn ang="0">
                  <a:pos x="72" y="80"/>
                </a:cxn>
                <a:cxn ang="0">
                  <a:pos x="65" y="93"/>
                </a:cxn>
                <a:cxn ang="0">
                  <a:pos x="52" y="100"/>
                </a:cxn>
                <a:cxn ang="0">
                  <a:pos x="34" y="100"/>
                </a:cxn>
                <a:cxn ang="0">
                  <a:pos x="18" y="108"/>
                </a:cxn>
              </a:cxnLst>
              <a:rect l="0" t="0" r="r" b="b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/>
              <a:ahLst/>
              <a:cxnLst>
                <a:cxn ang="0">
                  <a:pos x="18" y="317"/>
                </a:cxn>
                <a:cxn ang="0">
                  <a:pos x="49" y="296"/>
                </a:cxn>
                <a:cxn ang="0">
                  <a:pos x="78" y="278"/>
                </a:cxn>
                <a:cxn ang="0">
                  <a:pos x="114" y="281"/>
                </a:cxn>
                <a:cxn ang="0">
                  <a:pos x="140" y="273"/>
                </a:cxn>
                <a:cxn ang="0">
                  <a:pos x="168" y="271"/>
                </a:cxn>
                <a:cxn ang="0">
                  <a:pos x="201" y="278"/>
                </a:cxn>
                <a:cxn ang="0">
                  <a:pos x="227" y="307"/>
                </a:cxn>
                <a:cxn ang="0">
                  <a:pos x="230" y="338"/>
                </a:cxn>
                <a:cxn ang="0">
                  <a:pos x="253" y="338"/>
                </a:cxn>
                <a:cxn ang="0">
                  <a:pos x="292" y="332"/>
                </a:cxn>
                <a:cxn ang="0">
                  <a:pos x="320" y="327"/>
                </a:cxn>
                <a:cxn ang="0">
                  <a:pos x="359" y="327"/>
                </a:cxn>
                <a:cxn ang="0">
                  <a:pos x="387" y="317"/>
                </a:cxn>
                <a:cxn ang="0">
                  <a:pos x="413" y="309"/>
                </a:cxn>
                <a:cxn ang="0">
                  <a:pos x="431" y="278"/>
                </a:cxn>
                <a:cxn ang="0">
                  <a:pos x="403" y="265"/>
                </a:cxn>
                <a:cxn ang="0">
                  <a:pos x="372" y="247"/>
                </a:cxn>
                <a:cxn ang="0">
                  <a:pos x="390" y="216"/>
                </a:cxn>
                <a:cxn ang="0">
                  <a:pos x="426" y="201"/>
                </a:cxn>
                <a:cxn ang="0">
                  <a:pos x="452" y="191"/>
                </a:cxn>
                <a:cxn ang="0">
                  <a:pos x="467" y="157"/>
                </a:cxn>
                <a:cxn ang="0">
                  <a:pos x="462" y="126"/>
                </a:cxn>
                <a:cxn ang="0">
                  <a:pos x="462" y="93"/>
                </a:cxn>
                <a:cxn ang="0">
                  <a:pos x="490" y="69"/>
                </a:cxn>
                <a:cxn ang="0">
                  <a:pos x="511" y="44"/>
                </a:cxn>
                <a:cxn ang="0">
                  <a:pos x="531" y="26"/>
                </a:cxn>
                <a:cxn ang="0">
                  <a:pos x="547" y="57"/>
                </a:cxn>
                <a:cxn ang="0">
                  <a:pos x="568" y="23"/>
                </a:cxn>
                <a:cxn ang="0">
                  <a:pos x="575" y="2"/>
                </a:cxn>
                <a:cxn ang="0">
                  <a:pos x="596" y="31"/>
                </a:cxn>
                <a:cxn ang="0">
                  <a:pos x="593" y="59"/>
                </a:cxn>
                <a:cxn ang="0">
                  <a:pos x="586" y="90"/>
                </a:cxn>
                <a:cxn ang="0">
                  <a:pos x="622" y="100"/>
                </a:cxn>
                <a:cxn ang="0">
                  <a:pos x="637" y="134"/>
                </a:cxn>
                <a:cxn ang="0">
                  <a:pos x="648" y="175"/>
                </a:cxn>
                <a:cxn ang="0">
                  <a:pos x="650" y="209"/>
                </a:cxn>
                <a:cxn ang="0">
                  <a:pos x="671" y="224"/>
                </a:cxn>
                <a:cxn ang="0">
                  <a:pos x="702" y="232"/>
                </a:cxn>
                <a:cxn ang="0">
                  <a:pos x="722" y="245"/>
                </a:cxn>
                <a:cxn ang="0">
                  <a:pos x="738" y="289"/>
                </a:cxn>
                <a:cxn ang="0">
                  <a:pos x="725" y="338"/>
                </a:cxn>
                <a:cxn ang="0">
                  <a:pos x="720" y="363"/>
                </a:cxn>
                <a:cxn ang="0">
                  <a:pos x="681" y="369"/>
                </a:cxn>
                <a:cxn ang="0">
                  <a:pos x="650" y="384"/>
                </a:cxn>
                <a:cxn ang="0">
                  <a:pos x="622" y="402"/>
                </a:cxn>
                <a:cxn ang="0">
                  <a:pos x="593" y="418"/>
                </a:cxn>
                <a:cxn ang="0">
                  <a:pos x="560" y="428"/>
                </a:cxn>
                <a:cxn ang="0">
                  <a:pos x="521" y="428"/>
                </a:cxn>
                <a:cxn ang="0">
                  <a:pos x="488" y="438"/>
                </a:cxn>
                <a:cxn ang="0">
                  <a:pos x="454" y="456"/>
                </a:cxn>
                <a:cxn ang="0">
                  <a:pos x="431" y="477"/>
                </a:cxn>
                <a:cxn ang="0">
                  <a:pos x="403" y="495"/>
                </a:cxn>
                <a:cxn ang="0">
                  <a:pos x="366" y="515"/>
                </a:cxn>
                <a:cxn ang="0">
                  <a:pos x="335" y="541"/>
                </a:cxn>
                <a:cxn ang="0">
                  <a:pos x="317" y="567"/>
                </a:cxn>
                <a:cxn ang="0">
                  <a:pos x="292" y="580"/>
                </a:cxn>
                <a:cxn ang="0">
                  <a:pos x="266" y="601"/>
                </a:cxn>
                <a:cxn ang="0">
                  <a:pos x="248" y="626"/>
                </a:cxn>
                <a:cxn ang="0">
                  <a:pos x="219" y="650"/>
                </a:cxn>
              </a:cxnLst>
              <a:rect l="0" t="0" r="r" b="b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/>
              <a:ahLst/>
              <a:cxnLst>
                <a:cxn ang="0">
                  <a:pos x="400" y="397"/>
                </a:cxn>
                <a:cxn ang="0">
                  <a:pos x="382" y="405"/>
                </a:cxn>
                <a:cxn ang="0">
                  <a:pos x="364" y="405"/>
                </a:cxn>
                <a:cxn ang="0">
                  <a:pos x="343" y="408"/>
                </a:cxn>
                <a:cxn ang="0">
                  <a:pos x="322" y="410"/>
                </a:cxn>
                <a:cxn ang="0">
                  <a:pos x="302" y="413"/>
                </a:cxn>
                <a:cxn ang="0">
                  <a:pos x="284" y="418"/>
                </a:cxn>
                <a:cxn ang="0">
                  <a:pos x="268" y="426"/>
                </a:cxn>
                <a:cxn ang="0">
                  <a:pos x="253" y="433"/>
                </a:cxn>
                <a:cxn ang="0">
                  <a:pos x="237" y="441"/>
                </a:cxn>
                <a:cxn ang="0">
                  <a:pos x="224" y="451"/>
                </a:cxn>
                <a:cxn ang="0">
                  <a:pos x="214" y="464"/>
                </a:cxn>
                <a:cxn ang="0">
                  <a:pos x="201" y="475"/>
                </a:cxn>
                <a:cxn ang="0">
                  <a:pos x="191" y="490"/>
                </a:cxn>
                <a:cxn ang="0">
                  <a:pos x="186" y="477"/>
                </a:cxn>
                <a:cxn ang="0">
                  <a:pos x="175" y="467"/>
                </a:cxn>
                <a:cxn ang="0">
                  <a:pos x="175" y="449"/>
                </a:cxn>
                <a:cxn ang="0">
                  <a:pos x="173" y="433"/>
                </a:cxn>
                <a:cxn ang="0">
                  <a:pos x="170" y="418"/>
                </a:cxn>
                <a:cxn ang="0">
                  <a:pos x="170" y="402"/>
                </a:cxn>
                <a:cxn ang="0">
                  <a:pos x="170" y="384"/>
                </a:cxn>
                <a:cxn ang="0">
                  <a:pos x="170" y="366"/>
                </a:cxn>
                <a:cxn ang="0">
                  <a:pos x="155" y="356"/>
                </a:cxn>
                <a:cxn ang="0">
                  <a:pos x="145" y="343"/>
                </a:cxn>
                <a:cxn ang="0">
                  <a:pos x="132" y="330"/>
                </a:cxn>
                <a:cxn ang="0">
                  <a:pos x="126" y="315"/>
                </a:cxn>
                <a:cxn ang="0">
                  <a:pos x="124" y="302"/>
                </a:cxn>
                <a:cxn ang="0">
                  <a:pos x="124" y="279"/>
                </a:cxn>
                <a:cxn ang="0">
                  <a:pos x="121" y="261"/>
                </a:cxn>
                <a:cxn ang="0">
                  <a:pos x="103" y="253"/>
                </a:cxn>
                <a:cxn ang="0">
                  <a:pos x="85" y="245"/>
                </a:cxn>
                <a:cxn ang="0">
                  <a:pos x="75" y="232"/>
                </a:cxn>
                <a:cxn ang="0">
                  <a:pos x="59" y="219"/>
                </a:cxn>
                <a:cxn ang="0">
                  <a:pos x="47" y="209"/>
                </a:cxn>
                <a:cxn ang="0">
                  <a:pos x="34" y="209"/>
                </a:cxn>
                <a:cxn ang="0">
                  <a:pos x="31" y="199"/>
                </a:cxn>
                <a:cxn ang="0">
                  <a:pos x="36" y="186"/>
                </a:cxn>
                <a:cxn ang="0">
                  <a:pos x="26" y="173"/>
                </a:cxn>
                <a:cxn ang="0">
                  <a:pos x="18" y="157"/>
                </a:cxn>
                <a:cxn ang="0">
                  <a:pos x="13" y="139"/>
                </a:cxn>
                <a:cxn ang="0">
                  <a:pos x="10" y="124"/>
                </a:cxn>
                <a:cxn ang="0">
                  <a:pos x="10" y="116"/>
                </a:cxn>
                <a:cxn ang="0">
                  <a:pos x="0" y="103"/>
                </a:cxn>
                <a:cxn ang="0">
                  <a:pos x="8" y="88"/>
                </a:cxn>
                <a:cxn ang="0">
                  <a:pos x="8" y="65"/>
                </a:cxn>
                <a:cxn ang="0">
                  <a:pos x="13" y="47"/>
                </a:cxn>
                <a:cxn ang="0">
                  <a:pos x="18" y="28"/>
                </a:cxn>
                <a:cxn ang="0">
                  <a:pos x="26" y="13"/>
                </a:cxn>
                <a:cxn ang="0">
                  <a:pos x="39" y="8"/>
                </a:cxn>
                <a:cxn ang="0">
                  <a:pos x="57" y="8"/>
                </a:cxn>
                <a:cxn ang="0">
                  <a:pos x="70" y="3"/>
                </a:cxn>
                <a:cxn ang="0">
                  <a:pos x="90" y="3"/>
                </a:cxn>
                <a:cxn ang="0">
                  <a:pos x="106" y="8"/>
                </a:cxn>
                <a:cxn ang="0">
                  <a:pos x="121" y="0"/>
                </a:cxn>
                <a:cxn ang="0">
                  <a:pos x="139" y="5"/>
                </a:cxn>
                <a:cxn ang="0">
                  <a:pos x="160" y="10"/>
                </a:cxn>
                <a:cxn ang="0">
                  <a:pos x="170" y="26"/>
                </a:cxn>
                <a:cxn ang="0">
                  <a:pos x="183" y="41"/>
                </a:cxn>
                <a:cxn ang="0">
                  <a:pos x="199" y="52"/>
                </a:cxn>
              </a:cxnLst>
              <a:rect l="0" t="0" r="r" b="b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/>
              <a:ahLst/>
              <a:cxnLst>
                <a:cxn ang="0">
                  <a:pos x="101" y="8"/>
                </a:cxn>
                <a:cxn ang="0">
                  <a:pos x="101" y="10"/>
                </a:cxn>
                <a:cxn ang="0">
                  <a:pos x="98" y="10"/>
                </a:cxn>
                <a:cxn ang="0">
                  <a:pos x="98" y="13"/>
                </a:cxn>
                <a:cxn ang="0">
                  <a:pos x="95" y="13"/>
                </a:cxn>
                <a:cxn ang="0">
                  <a:pos x="93" y="13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5" y="10"/>
                </a:cxn>
                <a:cxn ang="0">
                  <a:pos x="85" y="8"/>
                </a:cxn>
                <a:cxn ang="0">
                  <a:pos x="83" y="8"/>
                </a:cxn>
                <a:cxn ang="0">
                  <a:pos x="80" y="5"/>
                </a:cxn>
                <a:cxn ang="0">
                  <a:pos x="77" y="5"/>
                </a:cxn>
                <a:cxn ang="0">
                  <a:pos x="77" y="2"/>
                </a:cxn>
                <a:cxn ang="0">
                  <a:pos x="75" y="2"/>
                </a:cxn>
                <a:cxn ang="0">
                  <a:pos x="72" y="2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2" y="2"/>
                </a:cxn>
                <a:cxn ang="0">
                  <a:pos x="59" y="2"/>
                </a:cxn>
                <a:cxn ang="0">
                  <a:pos x="57" y="2"/>
                </a:cxn>
                <a:cxn ang="0">
                  <a:pos x="54" y="2"/>
                </a:cxn>
                <a:cxn ang="0">
                  <a:pos x="52" y="5"/>
                </a:cxn>
                <a:cxn ang="0">
                  <a:pos x="49" y="5"/>
                </a:cxn>
                <a:cxn ang="0">
                  <a:pos x="46" y="5"/>
                </a:cxn>
                <a:cxn ang="0">
                  <a:pos x="46" y="8"/>
                </a:cxn>
                <a:cxn ang="0">
                  <a:pos x="44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5"/>
                </a:cxn>
                <a:cxn ang="0">
                  <a:pos x="39" y="8"/>
                </a:cxn>
                <a:cxn ang="0">
                  <a:pos x="36" y="8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31" y="10"/>
                </a:cxn>
                <a:cxn ang="0">
                  <a:pos x="28" y="10"/>
                </a:cxn>
                <a:cxn ang="0">
                  <a:pos x="26" y="10"/>
                </a:cxn>
                <a:cxn ang="0">
                  <a:pos x="23" y="10"/>
                </a:cxn>
                <a:cxn ang="0">
                  <a:pos x="21" y="10"/>
                </a:cxn>
                <a:cxn ang="0">
                  <a:pos x="18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0" y="13"/>
                </a:cxn>
                <a:cxn ang="0">
                  <a:pos x="8" y="13"/>
                </a:cxn>
                <a:cxn ang="0">
                  <a:pos x="5" y="13"/>
                </a:cxn>
                <a:cxn ang="0">
                  <a:pos x="3" y="13"/>
                </a:cxn>
                <a:cxn ang="0">
                  <a:pos x="0" y="13"/>
                </a:cxn>
                <a:cxn ang="0">
                  <a:pos x="0" y="15"/>
                </a:cxn>
              </a:cxnLst>
              <a:rect l="0" t="0" r="r" b="b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/>
              <a:ahLst/>
              <a:cxnLst>
                <a:cxn ang="0">
                  <a:pos x="529" y="13"/>
                </a:cxn>
                <a:cxn ang="0">
                  <a:pos x="565" y="13"/>
                </a:cxn>
                <a:cxn ang="0">
                  <a:pos x="588" y="23"/>
                </a:cxn>
                <a:cxn ang="0">
                  <a:pos x="603" y="23"/>
                </a:cxn>
                <a:cxn ang="0">
                  <a:pos x="619" y="21"/>
                </a:cxn>
                <a:cxn ang="0">
                  <a:pos x="639" y="23"/>
                </a:cxn>
                <a:cxn ang="0">
                  <a:pos x="652" y="34"/>
                </a:cxn>
                <a:cxn ang="0">
                  <a:pos x="668" y="16"/>
                </a:cxn>
                <a:cxn ang="0">
                  <a:pos x="665" y="0"/>
                </a:cxn>
                <a:cxn ang="0">
                  <a:pos x="683" y="8"/>
                </a:cxn>
                <a:cxn ang="0">
                  <a:pos x="701" y="31"/>
                </a:cxn>
                <a:cxn ang="0">
                  <a:pos x="719" y="49"/>
                </a:cxn>
                <a:cxn ang="0">
                  <a:pos x="722" y="83"/>
                </a:cxn>
                <a:cxn ang="0">
                  <a:pos x="735" y="98"/>
                </a:cxn>
                <a:cxn ang="0">
                  <a:pos x="712" y="121"/>
                </a:cxn>
                <a:cxn ang="0">
                  <a:pos x="696" y="139"/>
                </a:cxn>
                <a:cxn ang="0">
                  <a:pos x="665" y="147"/>
                </a:cxn>
                <a:cxn ang="0">
                  <a:pos x="639" y="150"/>
                </a:cxn>
                <a:cxn ang="0">
                  <a:pos x="624" y="155"/>
                </a:cxn>
                <a:cxn ang="0">
                  <a:pos x="603" y="152"/>
                </a:cxn>
                <a:cxn ang="0">
                  <a:pos x="580" y="170"/>
                </a:cxn>
                <a:cxn ang="0">
                  <a:pos x="554" y="191"/>
                </a:cxn>
                <a:cxn ang="0">
                  <a:pos x="523" y="191"/>
                </a:cxn>
                <a:cxn ang="0">
                  <a:pos x="521" y="217"/>
                </a:cxn>
                <a:cxn ang="0">
                  <a:pos x="490" y="227"/>
                </a:cxn>
                <a:cxn ang="0">
                  <a:pos x="464" y="250"/>
                </a:cxn>
                <a:cxn ang="0">
                  <a:pos x="446" y="253"/>
                </a:cxn>
                <a:cxn ang="0">
                  <a:pos x="420" y="243"/>
                </a:cxn>
                <a:cxn ang="0">
                  <a:pos x="405" y="237"/>
                </a:cxn>
                <a:cxn ang="0">
                  <a:pos x="384" y="232"/>
                </a:cxn>
                <a:cxn ang="0">
                  <a:pos x="371" y="245"/>
                </a:cxn>
                <a:cxn ang="0">
                  <a:pos x="343" y="255"/>
                </a:cxn>
                <a:cxn ang="0">
                  <a:pos x="317" y="279"/>
                </a:cxn>
                <a:cxn ang="0">
                  <a:pos x="278" y="294"/>
                </a:cxn>
                <a:cxn ang="0">
                  <a:pos x="240" y="299"/>
                </a:cxn>
                <a:cxn ang="0">
                  <a:pos x="206" y="307"/>
                </a:cxn>
                <a:cxn ang="0">
                  <a:pos x="173" y="330"/>
                </a:cxn>
                <a:cxn ang="0">
                  <a:pos x="147" y="328"/>
                </a:cxn>
                <a:cxn ang="0">
                  <a:pos x="111" y="330"/>
                </a:cxn>
                <a:cxn ang="0">
                  <a:pos x="80" y="320"/>
                </a:cxn>
                <a:cxn ang="0">
                  <a:pos x="41" y="307"/>
                </a:cxn>
                <a:cxn ang="0">
                  <a:pos x="5" y="297"/>
                </a:cxn>
                <a:cxn ang="0">
                  <a:pos x="15" y="266"/>
                </a:cxn>
                <a:cxn ang="0">
                  <a:pos x="15" y="237"/>
                </a:cxn>
                <a:cxn ang="0">
                  <a:pos x="23" y="209"/>
                </a:cxn>
                <a:cxn ang="0">
                  <a:pos x="33" y="181"/>
                </a:cxn>
                <a:cxn ang="0">
                  <a:pos x="49" y="157"/>
                </a:cxn>
                <a:cxn ang="0">
                  <a:pos x="70" y="139"/>
                </a:cxn>
                <a:cxn ang="0">
                  <a:pos x="93" y="129"/>
                </a:cxn>
                <a:cxn ang="0">
                  <a:pos x="113" y="121"/>
                </a:cxn>
                <a:cxn ang="0">
                  <a:pos x="142" y="106"/>
                </a:cxn>
                <a:cxn ang="0">
                  <a:pos x="173" y="96"/>
                </a:cxn>
                <a:cxn ang="0">
                  <a:pos x="201" y="85"/>
                </a:cxn>
                <a:cxn ang="0">
                  <a:pos x="229" y="85"/>
                </a:cxn>
                <a:cxn ang="0">
                  <a:pos x="266" y="83"/>
                </a:cxn>
                <a:cxn ang="0">
                  <a:pos x="304" y="83"/>
                </a:cxn>
                <a:cxn ang="0">
                  <a:pos x="338" y="80"/>
                </a:cxn>
                <a:cxn ang="0">
                  <a:pos x="369" y="60"/>
                </a:cxn>
                <a:cxn ang="0">
                  <a:pos x="400" y="60"/>
                </a:cxn>
                <a:cxn ang="0">
                  <a:pos x="431" y="47"/>
                </a:cxn>
                <a:cxn ang="0">
                  <a:pos x="462" y="36"/>
                </a:cxn>
                <a:cxn ang="0">
                  <a:pos x="485" y="29"/>
                </a:cxn>
              </a:cxnLst>
              <a:rect l="0" t="0" r="r" b="b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/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/>
              <a:ahLst/>
              <a:cxnLst>
                <a:cxn ang="0">
                  <a:pos x="268" y="7"/>
                </a:cxn>
                <a:cxn ang="0">
                  <a:pos x="312" y="5"/>
                </a:cxn>
                <a:cxn ang="0">
                  <a:pos x="361" y="23"/>
                </a:cxn>
                <a:cxn ang="0">
                  <a:pos x="405" y="41"/>
                </a:cxn>
                <a:cxn ang="0">
                  <a:pos x="449" y="64"/>
                </a:cxn>
                <a:cxn ang="0">
                  <a:pos x="500" y="67"/>
                </a:cxn>
                <a:cxn ang="0">
                  <a:pos x="531" y="72"/>
                </a:cxn>
                <a:cxn ang="0">
                  <a:pos x="575" y="64"/>
                </a:cxn>
                <a:cxn ang="0">
                  <a:pos x="624" y="51"/>
                </a:cxn>
                <a:cxn ang="0">
                  <a:pos x="673" y="38"/>
                </a:cxn>
                <a:cxn ang="0">
                  <a:pos x="717" y="85"/>
                </a:cxn>
                <a:cxn ang="0">
                  <a:pos x="714" y="126"/>
                </a:cxn>
                <a:cxn ang="0">
                  <a:pos x="727" y="165"/>
                </a:cxn>
                <a:cxn ang="0">
                  <a:pos x="730" y="211"/>
                </a:cxn>
                <a:cxn ang="0">
                  <a:pos x="735" y="257"/>
                </a:cxn>
                <a:cxn ang="0">
                  <a:pos x="706" y="291"/>
                </a:cxn>
                <a:cxn ang="0">
                  <a:pos x="668" y="319"/>
                </a:cxn>
                <a:cxn ang="0">
                  <a:pos x="614" y="327"/>
                </a:cxn>
                <a:cxn ang="0">
                  <a:pos x="580" y="350"/>
                </a:cxn>
                <a:cxn ang="0">
                  <a:pos x="570" y="386"/>
                </a:cxn>
                <a:cxn ang="0">
                  <a:pos x="567" y="420"/>
                </a:cxn>
                <a:cxn ang="0">
                  <a:pos x="541" y="451"/>
                </a:cxn>
                <a:cxn ang="0">
                  <a:pos x="500" y="479"/>
                </a:cxn>
                <a:cxn ang="0">
                  <a:pos x="487" y="518"/>
                </a:cxn>
                <a:cxn ang="0">
                  <a:pos x="503" y="556"/>
                </a:cxn>
                <a:cxn ang="0">
                  <a:pos x="534" y="608"/>
                </a:cxn>
                <a:cxn ang="0">
                  <a:pos x="557" y="647"/>
                </a:cxn>
                <a:cxn ang="0">
                  <a:pos x="554" y="693"/>
                </a:cxn>
                <a:cxn ang="0">
                  <a:pos x="575" y="745"/>
                </a:cxn>
                <a:cxn ang="0">
                  <a:pos x="614" y="804"/>
                </a:cxn>
                <a:cxn ang="0">
                  <a:pos x="647" y="843"/>
                </a:cxn>
                <a:cxn ang="0">
                  <a:pos x="645" y="876"/>
                </a:cxn>
                <a:cxn ang="0">
                  <a:pos x="590" y="907"/>
                </a:cxn>
                <a:cxn ang="0">
                  <a:pos x="541" y="951"/>
                </a:cxn>
                <a:cxn ang="0">
                  <a:pos x="503" y="961"/>
                </a:cxn>
                <a:cxn ang="0">
                  <a:pos x="464" y="907"/>
                </a:cxn>
                <a:cxn ang="0">
                  <a:pos x="402" y="861"/>
                </a:cxn>
                <a:cxn ang="0">
                  <a:pos x="322" y="809"/>
                </a:cxn>
                <a:cxn ang="0">
                  <a:pos x="291" y="765"/>
                </a:cxn>
                <a:cxn ang="0">
                  <a:pos x="273" y="722"/>
                </a:cxn>
                <a:cxn ang="0">
                  <a:pos x="222" y="696"/>
                </a:cxn>
                <a:cxn ang="0">
                  <a:pos x="139" y="680"/>
                </a:cxn>
                <a:cxn ang="0">
                  <a:pos x="121" y="670"/>
                </a:cxn>
                <a:cxn ang="0">
                  <a:pos x="98" y="626"/>
                </a:cxn>
                <a:cxn ang="0">
                  <a:pos x="77" y="587"/>
                </a:cxn>
                <a:cxn ang="0">
                  <a:pos x="95" y="528"/>
                </a:cxn>
                <a:cxn ang="0">
                  <a:pos x="100" y="484"/>
                </a:cxn>
                <a:cxn ang="0">
                  <a:pos x="80" y="461"/>
                </a:cxn>
                <a:cxn ang="0">
                  <a:pos x="93" y="417"/>
                </a:cxn>
                <a:cxn ang="0">
                  <a:pos x="90" y="358"/>
                </a:cxn>
                <a:cxn ang="0">
                  <a:pos x="54" y="327"/>
                </a:cxn>
                <a:cxn ang="0">
                  <a:pos x="36" y="286"/>
                </a:cxn>
                <a:cxn ang="0">
                  <a:pos x="23" y="247"/>
                </a:cxn>
                <a:cxn ang="0">
                  <a:pos x="2" y="211"/>
                </a:cxn>
                <a:cxn ang="0">
                  <a:pos x="13" y="165"/>
                </a:cxn>
                <a:cxn ang="0">
                  <a:pos x="41" y="116"/>
                </a:cxn>
                <a:cxn ang="0">
                  <a:pos x="85" y="116"/>
                </a:cxn>
                <a:cxn ang="0">
                  <a:pos x="116" y="105"/>
                </a:cxn>
                <a:cxn ang="0">
                  <a:pos x="155" y="92"/>
                </a:cxn>
                <a:cxn ang="0">
                  <a:pos x="170" y="56"/>
                </a:cxn>
                <a:cxn ang="0">
                  <a:pos x="131" y="23"/>
                </a:cxn>
                <a:cxn ang="0">
                  <a:pos x="178" y="2"/>
                </a:cxn>
              </a:cxnLst>
              <a:rect l="0" t="0" r="r" b="b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65" y="7"/>
                </a:cxn>
                <a:cxn ang="0">
                  <a:pos x="90" y="5"/>
                </a:cxn>
                <a:cxn ang="0">
                  <a:pos x="119" y="18"/>
                </a:cxn>
                <a:cxn ang="0">
                  <a:pos x="155" y="18"/>
                </a:cxn>
                <a:cxn ang="0">
                  <a:pos x="181" y="38"/>
                </a:cxn>
                <a:cxn ang="0">
                  <a:pos x="209" y="56"/>
                </a:cxn>
                <a:cxn ang="0">
                  <a:pos x="242" y="61"/>
                </a:cxn>
                <a:cxn ang="0">
                  <a:pos x="273" y="69"/>
                </a:cxn>
                <a:cxn ang="0">
                  <a:pos x="302" y="74"/>
                </a:cxn>
                <a:cxn ang="0">
                  <a:pos x="317" y="74"/>
                </a:cxn>
                <a:cxn ang="0">
                  <a:pos x="351" y="69"/>
                </a:cxn>
                <a:cxn ang="0">
                  <a:pos x="379" y="59"/>
                </a:cxn>
                <a:cxn ang="0">
                  <a:pos x="413" y="56"/>
                </a:cxn>
                <a:cxn ang="0">
                  <a:pos x="446" y="43"/>
                </a:cxn>
                <a:cxn ang="0">
                  <a:pos x="464" y="59"/>
                </a:cxn>
                <a:cxn ang="0">
                  <a:pos x="500" y="90"/>
                </a:cxn>
                <a:cxn ang="0">
                  <a:pos x="493" y="113"/>
                </a:cxn>
                <a:cxn ang="0">
                  <a:pos x="498" y="147"/>
                </a:cxn>
                <a:cxn ang="0">
                  <a:pos x="511" y="162"/>
                </a:cxn>
                <a:cxn ang="0">
                  <a:pos x="513" y="193"/>
                </a:cxn>
                <a:cxn ang="0">
                  <a:pos x="511" y="226"/>
                </a:cxn>
                <a:cxn ang="0">
                  <a:pos x="516" y="260"/>
                </a:cxn>
                <a:cxn ang="0">
                  <a:pos x="495" y="283"/>
                </a:cxn>
                <a:cxn ang="0">
                  <a:pos x="475" y="301"/>
                </a:cxn>
                <a:cxn ang="0">
                  <a:pos x="449" y="319"/>
                </a:cxn>
                <a:cxn ang="0">
                  <a:pos x="410" y="330"/>
                </a:cxn>
                <a:cxn ang="0">
                  <a:pos x="379" y="327"/>
                </a:cxn>
                <a:cxn ang="0">
                  <a:pos x="364" y="350"/>
                </a:cxn>
                <a:cxn ang="0">
                  <a:pos x="351" y="371"/>
                </a:cxn>
                <a:cxn ang="0">
                  <a:pos x="348" y="391"/>
                </a:cxn>
                <a:cxn ang="0">
                  <a:pos x="351" y="417"/>
                </a:cxn>
                <a:cxn ang="0">
                  <a:pos x="338" y="435"/>
                </a:cxn>
                <a:cxn ang="0">
                  <a:pos x="312" y="456"/>
                </a:cxn>
                <a:cxn ang="0">
                  <a:pos x="286" y="477"/>
                </a:cxn>
                <a:cxn ang="0">
                  <a:pos x="271" y="495"/>
                </a:cxn>
                <a:cxn ang="0">
                  <a:pos x="273" y="526"/>
                </a:cxn>
                <a:cxn ang="0">
                  <a:pos x="279" y="556"/>
                </a:cxn>
                <a:cxn ang="0">
                  <a:pos x="307" y="577"/>
                </a:cxn>
                <a:cxn ang="0">
                  <a:pos x="325" y="613"/>
                </a:cxn>
                <a:cxn ang="0">
                  <a:pos x="346" y="642"/>
                </a:cxn>
                <a:cxn ang="0">
                  <a:pos x="340" y="673"/>
                </a:cxn>
                <a:cxn ang="0">
                  <a:pos x="335" y="698"/>
                </a:cxn>
                <a:cxn ang="0">
                  <a:pos x="353" y="729"/>
                </a:cxn>
                <a:cxn ang="0">
                  <a:pos x="361" y="778"/>
                </a:cxn>
                <a:cxn ang="0">
                  <a:pos x="400" y="804"/>
                </a:cxn>
                <a:cxn ang="0">
                  <a:pos x="426" y="832"/>
                </a:cxn>
                <a:cxn ang="0">
                  <a:pos x="436" y="858"/>
                </a:cxn>
                <a:cxn ang="0">
                  <a:pos x="423" y="876"/>
                </a:cxn>
                <a:cxn ang="0">
                  <a:pos x="387" y="897"/>
                </a:cxn>
                <a:cxn ang="0">
                  <a:pos x="353" y="923"/>
                </a:cxn>
                <a:cxn ang="0">
                  <a:pos x="322" y="951"/>
                </a:cxn>
                <a:cxn ang="0">
                  <a:pos x="302" y="974"/>
                </a:cxn>
                <a:cxn ang="0">
                  <a:pos x="276" y="943"/>
                </a:cxn>
                <a:cxn ang="0">
                  <a:pos x="245" y="910"/>
                </a:cxn>
                <a:cxn ang="0">
                  <a:pos x="209" y="871"/>
                </a:cxn>
                <a:cxn ang="0">
                  <a:pos x="157" y="840"/>
                </a:cxn>
                <a:cxn ang="0">
                  <a:pos x="108" y="814"/>
                </a:cxn>
                <a:cxn ang="0">
                  <a:pos x="88" y="781"/>
                </a:cxn>
                <a:cxn ang="0">
                  <a:pos x="65" y="755"/>
                </a:cxn>
              </a:cxnLst>
              <a:rect l="0" t="0" r="r" b="b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/>
              <a:ahLst/>
              <a:cxnLst>
                <a:cxn ang="0">
                  <a:pos x="286" y="729"/>
                </a:cxn>
                <a:cxn ang="0">
                  <a:pos x="268" y="716"/>
                </a:cxn>
                <a:cxn ang="0">
                  <a:pos x="250" y="706"/>
                </a:cxn>
                <a:cxn ang="0">
                  <a:pos x="229" y="696"/>
                </a:cxn>
                <a:cxn ang="0">
                  <a:pos x="198" y="688"/>
                </a:cxn>
                <a:cxn ang="0">
                  <a:pos x="170" y="688"/>
                </a:cxn>
                <a:cxn ang="0">
                  <a:pos x="139" y="678"/>
                </a:cxn>
                <a:cxn ang="0">
                  <a:pos x="124" y="685"/>
                </a:cxn>
                <a:cxn ang="0">
                  <a:pos x="118" y="675"/>
                </a:cxn>
                <a:cxn ang="0">
                  <a:pos x="121" y="665"/>
                </a:cxn>
                <a:cxn ang="0">
                  <a:pos x="111" y="647"/>
                </a:cxn>
                <a:cxn ang="0">
                  <a:pos x="98" y="629"/>
                </a:cxn>
                <a:cxn ang="0">
                  <a:pos x="85" y="613"/>
                </a:cxn>
                <a:cxn ang="0">
                  <a:pos x="80" y="598"/>
                </a:cxn>
                <a:cxn ang="0">
                  <a:pos x="75" y="582"/>
                </a:cxn>
                <a:cxn ang="0">
                  <a:pos x="77" y="562"/>
                </a:cxn>
                <a:cxn ang="0">
                  <a:pos x="93" y="536"/>
                </a:cxn>
                <a:cxn ang="0">
                  <a:pos x="103" y="513"/>
                </a:cxn>
                <a:cxn ang="0">
                  <a:pos x="95" y="500"/>
                </a:cxn>
                <a:cxn ang="0">
                  <a:pos x="103" y="482"/>
                </a:cxn>
                <a:cxn ang="0">
                  <a:pos x="100" y="464"/>
                </a:cxn>
                <a:cxn ang="0">
                  <a:pos x="85" y="469"/>
                </a:cxn>
                <a:cxn ang="0">
                  <a:pos x="77" y="451"/>
                </a:cxn>
                <a:cxn ang="0">
                  <a:pos x="88" y="435"/>
                </a:cxn>
                <a:cxn ang="0">
                  <a:pos x="93" y="420"/>
                </a:cxn>
                <a:cxn ang="0">
                  <a:pos x="85" y="402"/>
                </a:cxn>
                <a:cxn ang="0">
                  <a:pos x="90" y="376"/>
                </a:cxn>
                <a:cxn ang="0">
                  <a:pos x="93" y="348"/>
                </a:cxn>
                <a:cxn ang="0">
                  <a:pos x="75" y="342"/>
                </a:cxn>
                <a:cxn ang="0">
                  <a:pos x="59" y="330"/>
                </a:cxn>
                <a:cxn ang="0">
                  <a:pos x="49" y="314"/>
                </a:cxn>
                <a:cxn ang="0">
                  <a:pos x="49" y="293"/>
                </a:cxn>
                <a:cxn ang="0">
                  <a:pos x="33" y="286"/>
                </a:cxn>
                <a:cxn ang="0">
                  <a:pos x="26" y="273"/>
                </a:cxn>
                <a:cxn ang="0">
                  <a:pos x="31" y="252"/>
                </a:cxn>
                <a:cxn ang="0">
                  <a:pos x="15" y="242"/>
                </a:cxn>
                <a:cxn ang="0">
                  <a:pos x="8" y="229"/>
                </a:cxn>
                <a:cxn ang="0">
                  <a:pos x="0" y="211"/>
                </a:cxn>
                <a:cxn ang="0">
                  <a:pos x="15" y="198"/>
                </a:cxn>
                <a:cxn ang="0">
                  <a:pos x="15" y="180"/>
                </a:cxn>
                <a:cxn ang="0">
                  <a:pos x="18" y="159"/>
                </a:cxn>
                <a:cxn ang="0">
                  <a:pos x="31" y="141"/>
                </a:cxn>
                <a:cxn ang="0">
                  <a:pos x="39" y="123"/>
                </a:cxn>
                <a:cxn ang="0">
                  <a:pos x="51" y="116"/>
                </a:cxn>
                <a:cxn ang="0">
                  <a:pos x="70" y="123"/>
                </a:cxn>
                <a:cxn ang="0">
                  <a:pos x="88" y="116"/>
                </a:cxn>
                <a:cxn ang="0">
                  <a:pos x="100" y="108"/>
                </a:cxn>
                <a:cxn ang="0">
                  <a:pos x="113" y="110"/>
                </a:cxn>
                <a:cxn ang="0">
                  <a:pos x="121" y="103"/>
                </a:cxn>
                <a:cxn ang="0">
                  <a:pos x="142" y="103"/>
                </a:cxn>
                <a:cxn ang="0">
                  <a:pos x="152" y="95"/>
                </a:cxn>
                <a:cxn ang="0">
                  <a:pos x="162" y="82"/>
                </a:cxn>
                <a:cxn ang="0">
                  <a:pos x="165" y="69"/>
                </a:cxn>
                <a:cxn ang="0">
                  <a:pos x="162" y="54"/>
                </a:cxn>
                <a:cxn ang="0">
                  <a:pos x="149" y="38"/>
                </a:cxn>
                <a:cxn ang="0">
                  <a:pos x="137" y="25"/>
                </a:cxn>
                <a:cxn ang="0">
                  <a:pos x="137" y="12"/>
                </a:cxn>
                <a:cxn ang="0">
                  <a:pos x="157" y="0"/>
                </a:cxn>
                <a:cxn ang="0">
                  <a:pos x="180" y="2"/>
                </a:cxn>
                <a:cxn ang="0">
                  <a:pos x="206" y="2"/>
                </a:cxn>
              </a:cxnLst>
              <a:rect l="0" t="0" r="r" b="b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/>
              <a:ahLst/>
              <a:cxnLst>
                <a:cxn ang="0">
                  <a:pos x="410" y="219"/>
                </a:cxn>
                <a:cxn ang="0">
                  <a:pos x="418" y="239"/>
                </a:cxn>
                <a:cxn ang="0">
                  <a:pos x="465" y="242"/>
                </a:cxn>
                <a:cxn ang="0">
                  <a:pos x="524" y="250"/>
                </a:cxn>
                <a:cxn ang="0">
                  <a:pos x="563" y="273"/>
                </a:cxn>
                <a:cxn ang="0">
                  <a:pos x="581" y="304"/>
                </a:cxn>
                <a:cxn ang="0">
                  <a:pos x="601" y="335"/>
                </a:cxn>
                <a:cxn ang="0">
                  <a:pos x="630" y="376"/>
                </a:cxn>
                <a:cxn ang="0">
                  <a:pos x="694" y="415"/>
                </a:cxn>
                <a:cxn ang="0">
                  <a:pos x="746" y="446"/>
                </a:cxn>
                <a:cxn ang="0">
                  <a:pos x="779" y="492"/>
                </a:cxn>
                <a:cxn ang="0">
                  <a:pos x="797" y="538"/>
                </a:cxn>
                <a:cxn ang="0">
                  <a:pos x="756" y="557"/>
                </a:cxn>
                <a:cxn ang="0">
                  <a:pos x="725" y="580"/>
                </a:cxn>
                <a:cxn ang="0">
                  <a:pos x="694" y="608"/>
                </a:cxn>
                <a:cxn ang="0">
                  <a:pos x="653" y="631"/>
                </a:cxn>
                <a:cxn ang="0">
                  <a:pos x="614" y="657"/>
                </a:cxn>
                <a:cxn ang="0">
                  <a:pos x="570" y="665"/>
                </a:cxn>
                <a:cxn ang="0">
                  <a:pos x="521" y="662"/>
                </a:cxn>
                <a:cxn ang="0">
                  <a:pos x="475" y="649"/>
                </a:cxn>
                <a:cxn ang="0">
                  <a:pos x="439" y="652"/>
                </a:cxn>
                <a:cxn ang="0">
                  <a:pos x="408" y="673"/>
                </a:cxn>
                <a:cxn ang="0">
                  <a:pos x="380" y="685"/>
                </a:cxn>
                <a:cxn ang="0">
                  <a:pos x="338" y="691"/>
                </a:cxn>
                <a:cxn ang="0">
                  <a:pos x="305" y="709"/>
                </a:cxn>
                <a:cxn ang="0">
                  <a:pos x="269" y="719"/>
                </a:cxn>
                <a:cxn ang="0">
                  <a:pos x="233" y="724"/>
                </a:cxn>
                <a:cxn ang="0">
                  <a:pos x="207" y="752"/>
                </a:cxn>
                <a:cxn ang="0">
                  <a:pos x="158" y="732"/>
                </a:cxn>
                <a:cxn ang="0">
                  <a:pos x="137" y="673"/>
                </a:cxn>
                <a:cxn ang="0">
                  <a:pos x="158" y="639"/>
                </a:cxn>
                <a:cxn ang="0">
                  <a:pos x="178" y="603"/>
                </a:cxn>
                <a:cxn ang="0">
                  <a:pos x="147" y="569"/>
                </a:cxn>
                <a:cxn ang="0">
                  <a:pos x="111" y="564"/>
                </a:cxn>
                <a:cxn ang="0">
                  <a:pos x="75" y="546"/>
                </a:cxn>
                <a:cxn ang="0">
                  <a:pos x="49" y="526"/>
                </a:cxn>
                <a:cxn ang="0">
                  <a:pos x="16" y="508"/>
                </a:cxn>
                <a:cxn ang="0">
                  <a:pos x="11" y="474"/>
                </a:cxn>
                <a:cxn ang="0">
                  <a:pos x="8" y="438"/>
                </a:cxn>
                <a:cxn ang="0">
                  <a:pos x="11" y="392"/>
                </a:cxn>
                <a:cxn ang="0">
                  <a:pos x="31" y="353"/>
                </a:cxn>
                <a:cxn ang="0">
                  <a:pos x="52" y="327"/>
                </a:cxn>
                <a:cxn ang="0">
                  <a:pos x="65" y="294"/>
                </a:cxn>
                <a:cxn ang="0">
                  <a:pos x="104" y="306"/>
                </a:cxn>
                <a:cxn ang="0">
                  <a:pos x="124" y="268"/>
                </a:cxn>
                <a:cxn ang="0">
                  <a:pos x="160" y="270"/>
                </a:cxn>
                <a:cxn ang="0">
                  <a:pos x="168" y="232"/>
                </a:cxn>
                <a:cxn ang="0">
                  <a:pos x="168" y="203"/>
                </a:cxn>
                <a:cxn ang="0">
                  <a:pos x="163" y="180"/>
                </a:cxn>
                <a:cxn ang="0">
                  <a:pos x="166" y="154"/>
                </a:cxn>
                <a:cxn ang="0">
                  <a:pos x="163" y="118"/>
                </a:cxn>
                <a:cxn ang="0">
                  <a:pos x="191" y="92"/>
                </a:cxn>
                <a:cxn ang="0">
                  <a:pos x="233" y="72"/>
                </a:cxn>
                <a:cxn ang="0">
                  <a:pos x="271" y="64"/>
                </a:cxn>
                <a:cxn ang="0">
                  <a:pos x="289" y="38"/>
                </a:cxn>
                <a:cxn ang="0">
                  <a:pos x="310" y="7"/>
                </a:cxn>
                <a:cxn ang="0">
                  <a:pos x="336" y="7"/>
                </a:cxn>
                <a:cxn ang="0">
                  <a:pos x="364" y="15"/>
                </a:cxn>
                <a:cxn ang="0">
                  <a:pos x="392" y="18"/>
                </a:cxn>
                <a:cxn ang="0">
                  <a:pos x="387" y="54"/>
                </a:cxn>
                <a:cxn ang="0">
                  <a:pos x="385" y="90"/>
                </a:cxn>
                <a:cxn ang="0">
                  <a:pos x="367" y="136"/>
                </a:cxn>
                <a:cxn ang="0">
                  <a:pos x="377" y="167"/>
                </a:cxn>
              </a:cxnLst>
              <a:rect l="0" t="0" r="r" b="b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/>
              <a:ahLst/>
              <a:cxnLst>
                <a:cxn ang="0">
                  <a:pos x="410" y="101"/>
                </a:cxn>
                <a:cxn ang="0">
                  <a:pos x="410" y="124"/>
                </a:cxn>
                <a:cxn ang="0">
                  <a:pos x="434" y="121"/>
                </a:cxn>
                <a:cxn ang="0">
                  <a:pos x="488" y="132"/>
                </a:cxn>
                <a:cxn ang="0">
                  <a:pos x="537" y="142"/>
                </a:cxn>
                <a:cxn ang="0">
                  <a:pos x="565" y="163"/>
                </a:cxn>
                <a:cxn ang="0">
                  <a:pos x="583" y="188"/>
                </a:cxn>
                <a:cxn ang="0">
                  <a:pos x="594" y="222"/>
                </a:cxn>
                <a:cxn ang="0">
                  <a:pos x="612" y="248"/>
                </a:cxn>
                <a:cxn ang="0">
                  <a:pos x="661" y="276"/>
                </a:cxn>
                <a:cxn ang="0">
                  <a:pos x="712" y="312"/>
                </a:cxn>
                <a:cxn ang="0">
                  <a:pos x="753" y="343"/>
                </a:cxn>
                <a:cxn ang="0">
                  <a:pos x="782" y="382"/>
                </a:cxn>
                <a:cxn ang="0">
                  <a:pos x="802" y="425"/>
                </a:cxn>
                <a:cxn ang="0">
                  <a:pos x="769" y="438"/>
                </a:cxn>
                <a:cxn ang="0">
                  <a:pos x="738" y="456"/>
                </a:cxn>
                <a:cxn ang="0">
                  <a:pos x="712" y="477"/>
                </a:cxn>
                <a:cxn ang="0">
                  <a:pos x="684" y="503"/>
                </a:cxn>
                <a:cxn ang="0">
                  <a:pos x="648" y="521"/>
                </a:cxn>
                <a:cxn ang="0">
                  <a:pos x="614" y="544"/>
                </a:cxn>
                <a:cxn ang="0">
                  <a:pos x="578" y="552"/>
                </a:cxn>
                <a:cxn ang="0">
                  <a:pos x="537" y="549"/>
                </a:cxn>
                <a:cxn ang="0">
                  <a:pos x="498" y="542"/>
                </a:cxn>
                <a:cxn ang="0">
                  <a:pos x="454" y="536"/>
                </a:cxn>
                <a:cxn ang="0">
                  <a:pos x="431" y="544"/>
                </a:cxn>
                <a:cxn ang="0">
                  <a:pos x="405" y="562"/>
                </a:cxn>
                <a:cxn ang="0">
                  <a:pos x="380" y="575"/>
                </a:cxn>
                <a:cxn ang="0">
                  <a:pos x="346" y="575"/>
                </a:cxn>
                <a:cxn ang="0">
                  <a:pos x="313" y="585"/>
                </a:cxn>
                <a:cxn ang="0">
                  <a:pos x="287" y="603"/>
                </a:cxn>
                <a:cxn ang="0">
                  <a:pos x="256" y="601"/>
                </a:cxn>
                <a:cxn ang="0">
                  <a:pos x="225" y="616"/>
                </a:cxn>
                <a:cxn ang="0">
                  <a:pos x="204" y="639"/>
                </a:cxn>
                <a:cxn ang="0">
                  <a:pos x="163" y="621"/>
                </a:cxn>
                <a:cxn ang="0">
                  <a:pos x="140" y="575"/>
                </a:cxn>
                <a:cxn ang="0">
                  <a:pos x="142" y="531"/>
                </a:cxn>
                <a:cxn ang="0">
                  <a:pos x="176" y="521"/>
                </a:cxn>
                <a:cxn ang="0">
                  <a:pos x="168" y="477"/>
                </a:cxn>
                <a:cxn ang="0">
                  <a:pos x="145" y="449"/>
                </a:cxn>
                <a:cxn ang="0">
                  <a:pos x="111" y="451"/>
                </a:cxn>
                <a:cxn ang="0">
                  <a:pos x="80" y="436"/>
                </a:cxn>
                <a:cxn ang="0">
                  <a:pos x="60" y="418"/>
                </a:cxn>
                <a:cxn ang="0">
                  <a:pos x="26" y="402"/>
                </a:cxn>
                <a:cxn ang="0">
                  <a:pos x="16" y="382"/>
                </a:cxn>
                <a:cxn ang="0">
                  <a:pos x="11" y="351"/>
                </a:cxn>
                <a:cxn ang="0">
                  <a:pos x="8" y="320"/>
                </a:cxn>
                <a:cxn ang="0">
                  <a:pos x="11" y="281"/>
                </a:cxn>
                <a:cxn ang="0">
                  <a:pos x="24" y="245"/>
                </a:cxn>
                <a:cxn ang="0">
                  <a:pos x="47" y="222"/>
                </a:cxn>
                <a:cxn ang="0">
                  <a:pos x="55" y="201"/>
                </a:cxn>
                <a:cxn ang="0">
                  <a:pos x="80" y="183"/>
                </a:cxn>
                <a:cxn ang="0">
                  <a:pos x="109" y="188"/>
                </a:cxn>
                <a:cxn ang="0">
                  <a:pos x="124" y="152"/>
                </a:cxn>
                <a:cxn ang="0">
                  <a:pos x="158" y="160"/>
                </a:cxn>
                <a:cxn ang="0">
                  <a:pos x="171" y="129"/>
                </a:cxn>
                <a:cxn ang="0">
                  <a:pos x="166" y="106"/>
                </a:cxn>
                <a:cxn ang="0">
                  <a:pos x="168" y="77"/>
                </a:cxn>
                <a:cxn ang="0">
                  <a:pos x="171" y="59"/>
                </a:cxn>
                <a:cxn ang="0">
                  <a:pos x="168" y="36"/>
                </a:cxn>
                <a:cxn ang="0">
                  <a:pos x="163" y="5"/>
                </a:cxn>
              </a:cxnLst>
              <a:rect l="0" t="0" r="r" b="b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/>
              <a:ahLst/>
              <a:cxnLst>
                <a:cxn ang="0">
                  <a:pos x="5" y="108"/>
                </a:cxn>
                <a:cxn ang="0">
                  <a:pos x="8" y="100"/>
                </a:cxn>
                <a:cxn ang="0">
                  <a:pos x="16" y="98"/>
                </a:cxn>
                <a:cxn ang="0">
                  <a:pos x="23" y="95"/>
                </a:cxn>
                <a:cxn ang="0">
                  <a:pos x="28" y="90"/>
                </a:cxn>
                <a:cxn ang="0">
                  <a:pos x="34" y="85"/>
                </a:cxn>
                <a:cxn ang="0">
                  <a:pos x="41" y="77"/>
                </a:cxn>
                <a:cxn ang="0">
                  <a:pos x="52" y="77"/>
                </a:cxn>
                <a:cxn ang="0">
                  <a:pos x="62" y="72"/>
                </a:cxn>
                <a:cxn ang="0">
                  <a:pos x="70" y="74"/>
                </a:cxn>
                <a:cxn ang="0">
                  <a:pos x="80" y="77"/>
                </a:cxn>
                <a:cxn ang="0">
                  <a:pos x="90" y="77"/>
                </a:cxn>
                <a:cxn ang="0">
                  <a:pos x="96" y="69"/>
                </a:cxn>
                <a:cxn ang="0">
                  <a:pos x="103" y="67"/>
                </a:cxn>
                <a:cxn ang="0">
                  <a:pos x="108" y="56"/>
                </a:cxn>
                <a:cxn ang="0">
                  <a:pos x="114" y="51"/>
                </a:cxn>
                <a:cxn ang="0">
                  <a:pos x="116" y="43"/>
                </a:cxn>
                <a:cxn ang="0">
                  <a:pos x="116" y="38"/>
                </a:cxn>
                <a:cxn ang="0">
                  <a:pos x="121" y="41"/>
                </a:cxn>
                <a:cxn ang="0">
                  <a:pos x="124" y="33"/>
                </a:cxn>
                <a:cxn ang="0">
                  <a:pos x="132" y="31"/>
                </a:cxn>
                <a:cxn ang="0">
                  <a:pos x="139" y="25"/>
                </a:cxn>
                <a:cxn ang="0">
                  <a:pos x="142" y="18"/>
                </a:cxn>
                <a:cxn ang="0">
                  <a:pos x="145" y="7"/>
                </a:cxn>
                <a:cxn ang="0">
                  <a:pos x="139" y="2"/>
                </a:cxn>
                <a:cxn ang="0">
                  <a:pos x="150" y="0"/>
                </a:cxn>
                <a:cxn ang="0">
                  <a:pos x="157" y="2"/>
                </a:cxn>
                <a:cxn ang="0">
                  <a:pos x="163" y="2"/>
                </a:cxn>
                <a:cxn ang="0">
                  <a:pos x="165" y="7"/>
                </a:cxn>
                <a:cxn ang="0">
                  <a:pos x="170" y="7"/>
                </a:cxn>
                <a:cxn ang="0">
                  <a:pos x="175" y="7"/>
                </a:cxn>
                <a:cxn ang="0">
                  <a:pos x="181" y="13"/>
                </a:cxn>
                <a:cxn ang="0">
                  <a:pos x="186" y="18"/>
                </a:cxn>
                <a:cxn ang="0">
                  <a:pos x="194" y="15"/>
                </a:cxn>
                <a:cxn ang="0">
                  <a:pos x="201" y="10"/>
                </a:cxn>
                <a:cxn ang="0">
                  <a:pos x="206" y="18"/>
                </a:cxn>
                <a:cxn ang="0">
                  <a:pos x="212" y="23"/>
                </a:cxn>
                <a:cxn ang="0">
                  <a:pos x="217" y="20"/>
                </a:cxn>
                <a:cxn ang="0">
                  <a:pos x="224" y="15"/>
                </a:cxn>
                <a:cxn ang="0">
                  <a:pos x="227" y="23"/>
                </a:cxn>
                <a:cxn ang="0">
                  <a:pos x="227" y="28"/>
                </a:cxn>
                <a:cxn ang="0">
                  <a:pos x="224" y="38"/>
                </a:cxn>
                <a:cxn ang="0">
                  <a:pos x="219" y="46"/>
                </a:cxn>
                <a:cxn ang="0">
                  <a:pos x="219" y="51"/>
                </a:cxn>
                <a:cxn ang="0">
                  <a:pos x="217" y="59"/>
                </a:cxn>
                <a:cxn ang="0">
                  <a:pos x="219" y="67"/>
                </a:cxn>
                <a:cxn ang="0">
                  <a:pos x="227" y="69"/>
                </a:cxn>
                <a:cxn ang="0">
                  <a:pos x="222" y="80"/>
                </a:cxn>
                <a:cxn ang="0">
                  <a:pos x="217" y="87"/>
                </a:cxn>
                <a:cxn ang="0">
                  <a:pos x="209" y="100"/>
                </a:cxn>
                <a:cxn ang="0">
                  <a:pos x="206" y="110"/>
                </a:cxn>
                <a:cxn ang="0">
                  <a:pos x="199" y="116"/>
                </a:cxn>
                <a:cxn ang="0">
                  <a:pos x="194" y="123"/>
                </a:cxn>
                <a:cxn ang="0">
                  <a:pos x="196" y="134"/>
                </a:cxn>
                <a:cxn ang="0">
                  <a:pos x="201" y="141"/>
                </a:cxn>
                <a:cxn ang="0">
                  <a:pos x="206" y="147"/>
                </a:cxn>
                <a:cxn ang="0">
                  <a:pos x="204" y="154"/>
                </a:cxn>
                <a:cxn ang="0">
                  <a:pos x="204" y="159"/>
                </a:cxn>
                <a:cxn ang="0">
                  <a:pos x="206" y="167"/>
                </a:cxn>
                <a:cxn ang="0">
                  <a:pos x="214" y="170"/>
                </a:cxn>
                <a:cxn ang="0">
                  <a:pos x="217" y="178"/>
                </a:cxn>
                <a:cxn ang="0">
                  <a:pos x="222" y="185"/>
                </a:cxn>
              </a:cxnLst>
              <a:rect l="0" t="0" r="r" b="b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42" y="3"/>
                </a:cxn>
                <a:cxn ang="0">
                  <a:pos x="683" y="3"/>
                </a:cxn>
                <a:cxn ang="0">
                  <a:pos x="722" y="15"/>
                </a:cxn>
                <a:cxn ang="0">
                  <a:pos x="732" y="46"/>
                </a:cxn>
                <a:cxn ang="0">
                  <a:pos x="717" y="67"/>
                </a:cxn>
                <a:cxn ang="0">
                  <a:pos x="711" y="103"/>
                </a:cxn>
                <a:cxn ang="0">
                  <a:pos x="706" y="142"/>
                </a:cxn>
                <a:cxn ang="0">
                  <a:pos x="693" y="183"/>
                </a:cxn>
                <a:cxn ang="0">
                  <a:pos x="701" y="214"/>
                </a:cxn>
                <a:cxn ang="0">
                  <a:pos x="675" y="237"/>
                </a:cxn>
                <a:cxn ang="0">
                  <a:pos x="662" y="271"/>
                </a:cxn>
                <a:cxn ang="0">
                  <a:pos x="639" y="284"/>
                </a:cxn>
                <a:cxn ang="0">
                  <a:pos x="603" y="294"/>
                </a:cxn>
                <a:cxn ang="0">
                  <a:pos x="585" y="322"/>
                </a:cxn>
                <a:cxn ang="0">
                  <a:pos x="562" y="338"/>
                </a:cxn>
                <a:cxn ang="0">
                  <a:pos x="567" y="374"/>
                </a:cxn>
                <a:cxn ang="0">
                  <a:pos x="557" y="400"/>
                </a:cxn>
                <a:cxn ang="0">
                  <a:pos x="533" y="428"/>
                </a:cxn>
                <a:cxn ang="0">
                  <a:pos x="518" y="462"/>
                </a:cxn>
                <a:cxn ang="0">
                  <a:pos x="536" y="490"/>
                </a:cxn>
                <a:cxn ang="0">
                  <a:pos x="523" y="513"/>
                </a:cxn>
                <a:cxn ang="0">
                  <a:pos x="510" y="536"/>
                </a:cxn>
                <a:cxn ang="0">
                  <a:pos x="469" y="547"/>
                </a:cxn>
                <a:cxn ang="0">
                  <a:pos x="433" y="552"/>
                </a:cxn>
                <a:cxn ang="0">
                  <a:pos x="402" y="567"/>
                </a:cxn>
                <a:cxn ang="0">
                  <a:pos x="402" y="529"/>
                </a:cxn>
                <a:cxn ang="0">
                  <a:pos x="404" y="495"/>
                </a:cxn>
                <a:cxn ang="0">
                  <a:pos x="397" y="462"/>
                </a:cxn>
                <a:cxn ang="0">
                  <a:pos x="384" y="428"/>
                </a:cxn>
                <a:cxn ang="0">
                  <a:pos x="371" y="405"/>
                </a:cxn>
                <a:cxn ang="0">
                  <a:pos x="345" y="376"/>
                </a:cxn>
                <a:cxn ang="0">
                  <a:pos x="317" y="351"/>
                </a:cxn>
                <a:cxn ang="0">
                  <a:pos x="288" y="338"/>
                </a:cxn>
                <a:cxn ang="0">
                  <a:pos x="257" y="356"/>
                </a:cxn>
                <a:cxn ang="0">
                  <a:pos x="229" y="374"/>
                </a:cxn>
                <a:cxn ang="0">
                  <a:pos x="211" y="397"/>
                </a:cxn>
                <a:cxn ang="0">
                  <a:pos x="196" y="428"/>
                </a:cxn>
                <a:cxn ang="0">
                  <a:pos x="167" y="433"/>
                </a:cxn>
                <a:cxn ang="0">
                  <a:pos x="136" y="420"/>
                </a:cxn>
                <a:cxn ang="0">
                  <a:pos x="110" y="405"/>
                </a:cxn>
                <a:cxn ang="0">
                  <a:pos x="80" y="394"/>
                </a:cxn>
                <a:cxn ang="0">
                  <a:pos x="49" y="353"/>
                </a:cxn>
                <a:cxn ang="0">
                  <a:pos x="23" y="325"/>
                </a:cxn>
                <a:cxn ang="0">
                  <a:pos x="0" y="289"/>
                </a:cxn>
                <a:cxn ang="0">
                  <a:pos x="31" y="278"/>
                </a:cxn>
                <a:cxn ang="0">
                  <a:pos x="67" y="271"/>
                </a:cxn>
                <a:cxn ang="0">
                  <a:pos x="98" y="255"/>
                </a:cxn>
                <a:cxn ang="0">
                  <a:pos x="136" y="240"/>
                </a:cxn>
                <a:cxn ang="0">
                  <a:pos x="165" y="222"/>
                </a:cxn>
                <a:cxn ang="0">
                  <a:pos x="203" y="206"/>
                </a:cxn>
                <a:cxn ang="0">
                  <a:pos x="221" y="170"/>
                </a:cxn>
                <a:cxn ang="0">
                  <a:pos x="242" y="139"/>
                </a:cxn>
                <a:cxn ang="0">
                  <a:pos x="281" y="131"/>
                </a:cxn>
                <a:cxn ang="0">
                  <a:pos x="314" y="119"/>
                </a:cxn>
                <a:cxn ang="0">
                  <a:pos x="355" y="116"/>
                </a:cxn>
                <a:cxn ang="0">
                  <a:pos x="392" y="93"/>
                </a:cxn>
                <a:cxn ang="0">
                  <a:pos x="428" y="77"/>
                </a:cxn>
                <a:cxn ang="0">
                  <a:pos x="451" y="54"/>
                </a:cxn>
                <a:cxn ang="0">
                  <a:pos x="492" y="49"/>
                </a:cxn>
                <a:cxn ang="0">
                  <a:pos x="539" y="54"/>
                </a:cxn>
                <a:cxn ang="0">
                  <a:pos x="580" y="36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34" y="5"/>
                </a:cxn>
                <a:cxn ang="0">
                  <a:pos x="673" y="3"/>
                </a:cxn>
                <a:cxn ang="0">
                  <a:pos x="704" y="10"/>
                </a:cxn>
                <a:cxn ang="0">
                  <a:pos x="729" y="23"/>
                </a:cxn>
                <a:cxn ang="0">
                  <a:pos x="737" y="54"/>
                </a:cxn>
                <a:cxn ang="0">
                  <a:pos x="714" y="70"/>
                </a:cxn>
                <a:cxn ang="0">
                  <a:pos x="711" y="101"/>
                </a:cxn>
                <a:cxn ang="0">
                  <a:pos x="706" y="134"/>
                </a:cxn>
                <a:cxn ang="0">
                  <a:pos x="691" y="165"/>
                </a:cxn>
                <a:cxn ang="0">
                  <a:pos x="691" y="199"/>
                </a:cxn>
                <a:cxn ang="0">
                  <a:pos x="701" y="229"/>
                </a:cxn>
                <a:cxn ang="0">
                  <a:pos x="673" y="245"/>
                </a:cxn>
                <a:cxn ang="0">
                  <a:pos x="662" y="273"/>
                </a:cxn>
                <a:cxn ang="0">
                  <a:pos x="642" y="281"/>
                </a:cxn>
                <a:cxn ang="0">
                  <a:pos x="611" y="289"/>
                </a:cxn>
                <a:cxn ang="0">
                  <a:pos x="600" y="312"/>
                </a:cxn>
                <a:cxn ang="0">
                  <a:pos x="570" y="322"/>
                </a:cxn>
                <a:cxn ang="0">
                  <a:pos x="557" y="348"/>
                </a:cxn>
                <a:cxn ang="0">
                  <a:pos x="564" y="382"/>
                </a:cxn>
                <a:cxn ang="0">
                  <a:pos x="557" y="400"/>
                </a:cxn>
                <a:cxn ang="0">
                  <a:pos x="536" y="423"/>
                </a:cxn>
                <a:cxn ang="0">
                  <a:pos x="515" y="449"/>
                </a:cxn>
                <a:cxn ang="0">
                  <a:pos x="533" y="474"/>
                </a:cxn>
                <a:cxn ang="0">
                  <a:pos x="531" y="498"/>
                </a:cxn>
                <a:cxn ang="0">
                  <a:pos x="526" y="518"/>
                </a:cxn>
                <a:cxn ang="0">
                  <a:pos x="505" y="534"/>
                </a:cxn>
                <a:cxn ang="0">
                  <a:pos x="469" y="544"/>
                </a:cxn>
                <a:cxn ang="0">
                  <a:pos x="438" y="552"/>
                </a:cxn>
                <a:cxn ang="0">
                  <a:pos x="415" y="567"/>
                </a:cxn>
                <a:cxn ang="0">
                  <a:pos x="397" y="544"/>
                </a:cxn>
                <a:cxn ang="0">
                  <a:pos x="410" y="518"/>
                </a:cxn>
                <a:cxn ang="0">
                  <a:pos x="404" y="490"/>
                </a:cxn>
                <a:cxn ang="0">
                  <a:pos x="394" y="462"/>
                </a:cxn>
                <a:cxn ang="0">
                  <a:pos x="384" y="433"/>
                </a:cxn>
                <a:cxn ang="0">
                  <a:pos x="376" y="413"/>
                </a:cxn>
                <a:cxn ang="0">
                  <a:pos x="358" y="384"/>
                </a:cxn>
                <a:cxn ang="0">
                  <a:pos x="332" y="364"/>
                </a:cxn>
                <a:cxn ang="0">
                  <a:pos x="309" y="348"/>
                </a:cxn>
                <a:cxn ang="0">
                  <a:pos x="281" y="340"/>
                </a:cxn>
                <a:cxn ang="0">
                  <a:pos x="257" y="356"/>
                </a:cxn>
                <a:cxn ang="0">
                  <a:pos x="237" y="374"/>
                </a:cxn>
                <a:cxn ang="0">
                  <a:pos x="206" y="389"/>
                </a:cxn>
                <a:cxn ang="0">
                  <a:pos x="198" y="413"/>
                </a:cxn>
                <a:cxn ang="0">
                  <a:pos x="180" y="431"/>
                </a:cxn>
                <a:cxn ang="0">
                  <a:pos x="157" y="436"/>
                </a:cxn>
                <a:cxn ang="0">
                  <a:pos x="134" y="418"/>
                </a:cxn>
                <a:cxn ang="0">
                  <a:pos x="113" y="405"/>
                </a:cxn>
                <a:cxn ang="0">
                  <a:pos x="85" y="400"/>
                </a:cxn>
                <a:cxn ang="0">
                  <a:pos x="56" y="366"/>
                </a:cxn>
                <a:cxn ang="0">
                  <a:pos x="36" y="338"/>
                </a:cxn>
                <a:cxn ang="0">
                  <a:pos x="12" y="312"/>
                </a:cxn>
                <a:cxn ang="0">
                  <a:pos x="5" y="284"/>
                </a:cxn>
                <a:cxn ang="0">
                  <a:pos x="33" y="278"/>
                </a:cxn>
                <a:cxn ang="0">
                  <a:pos x="61" y="271"/>
                </a:cxn>
                <a:cxn ang="0">
                  <a:pos x="90" y="260"/>
                </a:cxn>
                <a:cxn ang="0">
                  <a:pos x="118" y="242"/>
                </a:cxn>
                <a:cxn ang="0">
                  <a:pos x="149" y="229"/>
                </a:cxn>
                <a:cxn ang="0">
                  <a:pos x="180" y="219"/>
                </a:cxn>
                <a:cxn ang="0">
                  <a:pos x="206" y="201"/>
                </a:cxn>
                <a:cxn ang="0">
                  <a:pos x="221" y="170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solidFill>
              <a:schemeClr val="tx2"/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/>
              <a:ahLst/>
              <a:cxnLst>
                <a:cxn ang="0">
                  <a:pos x="1155" y="142"/>
                </a:cxn>
                <a:cxn ang="0">
                  <a:pos x="1150" y="196"/>
                </a:cxn>
                <a:cxn ang="0">
                  <a:pos x="1163" y="237"/>
                </a:cxn>
                <a:cxn ang="0">
                  <a:pos x="1137" y="276"/>
                </a:cxn>
                <a:cxn ang="0">
                  <a:pos x="1067" y="286"/>
                </a:cxn>
                <a:cxn ang="0">
                  <a:pos x="1005" y="317"/>
                </a:cxn>
                <a:cxn ang="0">
                  <a:pos x="954" y="353"/>
                </a:cxn>
                <a:cxn ang="0">
                  <a:pos x="892" y="374"/>
                </a:cxn>
                <a:cxn ang="0">
                  <a:pos x="843" y="426"/>
                </a:cxn>
                <a:cxn ang="0">
                  <a:pos x="812" y="469"/>
                </a:cxn>
                <a:cxn ang="0">
                  <a:pos x="784" y="513"/>
                </a:cxn>
                <a:cxn ang="0">
                  <a:pos x="758" y="565"/>
                </a:cxn>
                <a:cxn ang="0">
                  <a:pos x="724" y="598"/>
                </a:cxn>
                <a:cxn ang="0">
                  <a:pos x="668" y="601"/>
                </a:cxn>
                <a:cxn ang="0">
                  <a:pos x="616" y="596"/>
                </a:cxn>
                <a:cxn ang="0">
                  <a:pos x="559" y="614"/>
                </a:cxn>
                <a:cxn ang="0">
                  <a:pos x="500" y="632"/>
                </a:cxn>
                <a:cxn ang="0">
                  <a:pos x="438" y="655"/>
                </a:cxn>
                <a:cxn ang="0">
                  <a:pos x="371" y="652"/>
                </a:cxn>
                <a:cxn ang="0">
                  <a:pos x="301" y="645"/>
                </a:cxn>
                <a:cxn ang="0">
                  <a:pos x="229" y="650"/>
                </a:cxn>
                <a:cxn ang="0">
                  <a:pos x="178" y="673"/>
                </a:cxn>
                <a:cxn ang="0">
                  <a:pos x="154" y="629"/>
                </a:cxn>
                <a:cxn ang="0">
                  <a:pos x="98" y="588"/>
                </a:cxn>
                <a:cxn ang="0">
                  <a:pos x="77" y="516"/>
                </a:cxn>
                <a:cxn ang="0">
                  <a:pos x="74" y="467"/>
                </a:cxn>
                <a:cxn ang="0">
                  <a:pos x="67" y="418"/>
                </a:cxn>
                <a:cxn ang="0">
                  <a:pos x="25" y="366"/>
                </a:cxn>
                <a:cxn ang="0">
                  <a:pos x="5" y="325"/>
                </a:cxn>
                <a:cxn ang="0">
                  <a:pos x="13" y="281"/>
                </a:cxn>
                <a:cxn ang="0">
                  <a:pos x="56" y="250"/>
                </a:cxn>
                <a:cxn ang="0">
                  <a:pos x="85" y="217"/>
                </a:cxn>
                <a:cxn ang="0">
                  <a:pos x="82" y="181"/>
                </a:cxn>
                <a:cxn ang="0">
                  <a:pos x="103" y="139"/>
                </a:cxn>
                <a:cxn ang="0">
                  <a:pos x="144" y="132"/>
                </a:cxn>
                <a:cxn ang="0">
                  <a:pos x="206" y="144"/>
                </a:cxn>
                <a:cxn ang="0">
                  <a:pos x="247" y="170"/>
                </a:cxn>
                <a:cxn ang="0">
                  <a:pos x="281" y="170"/>
                </a:cxn>
                <a:cxn ang="0">
                  <a:pos x="312" y="155"/>
                </a:cxn>
                <a:cxn ang="0">
                  <a:pos x="350" y="163"/>
                </a:cxn>
                <a:cxn ang="0">
                  <a:pos x="381" y="160"/>
                </a:cxn>
                <a:cxn ang="0">
                  <a:pos x="410" y="132"/>
                </a:cxn>
                <a:cxn ang="0">
                  <a:pos x="469" y="142"/>
                </a:cxn>
                <a:cxn ang="0">
                  <a:pos x="518" y="144"/>
                </a:cxn>
                <a:cxn ang="0">
                  <a:pos x="549" y="124"/>
                </a:cxn>
                <a:cxn ang="0">
                  <a:pos x="585" y="108"/>
                </a:cxn>
                <a:cxn ang="0">
                  <a:pos x="590" y="163"/>
                </a:cxn>
                <a:cxn ang="0">
                  <a:pos x="660" y="186"/>
                </a:cxn>
                <a:cxn ang="0">
                  <a:pos x="688" y="152"/>
                </a:cxn>
                <a:cxn ang="0">
                  <a:pos x="673" y="116"/>
                </a:cxn>
                <a:cxn ang="0">
                  <a:pos x="699" y="72"/>
                </a:cxn>
                <a:cxn ang="0">
                  <a:pos x="693" y="36"/>
                </a:cxn>
                <a:cxn ang="0">
                  <a:pos x="706" y="3"/>
                </a:cxn>
                <a:cxn ang="0">
                  <a:pos x="735" y="39"/>
                </a:cxn>
                <a:cxn ang="0">
                  <a:pos x="742" y="93"/>
                </a:cxn>
                <a:cxn ang="0">
                  <a:pos x="789" y="147"/>
                </a:cxn>
                <a:cxn ang="0">
                  <a:pos x="840" y="132"/>
                </a:cxn>
                <a:cxn ang="0">
                  <a:pos x="897" y="106"/>
                </a:cxn>
                <a:cxn ang="0">
                  <a:pos x="941" y="150"/>
                </a:cxn>
                <a:cxn ang="0">
                  <a:pos x="967" y="126"/>
                </a:cxn>
                <a:cxn ang="0">
                  <a:pos x="1000" y="95"/>
                </a:cxn>
                <a:cxn ang="0">
                  <a:pos x="1049" y="85"/>
                </a:cxn>
                <a:cxn ang="0">
                  <a:pos x="1101" y="98"/>
                </a:cxn>
              </a:cxnLst>
              <a:rect l="0" t="0" r="r" b="b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/>
              <a:ahLst/>
              <a:cxnLst>
                <a:cxn ang="0">
                  <a:pos x="1150" y="29"/>
                </a:cxn>
                <a:cxn ang="0">
                  <a:pos x="1155" y="60"/>
                </a:cxn>
                <a:cxn ang="0">
                  <a:pos x="1150" y="93"/>
                </a:cxn>
                <a:cxn ang="0">
                  <a:pos x="1158" y="122"/>
                </a:cxn>
                <a:cxn ang="0">
                  <a:pos x="1163" y="145"/>
                </a:cxn>
                <a:cxn ang="0">
                  <a:pos x="1155" y="181"/>
                </a:cxn>
                <a:cxn ang="0">
                  <a:pos x="1119" y="181"/>
                </a:cxn>
                <a:cxn ang="0">
                  <a:pos x="1078" y="191"/>
                </a:cxn>
                <a:cxn ang="0">
                  <a:pos x="1034" y="207"/>
                </a:cxn>
                <a:cxn ang="0">
                  <a:pos x="1003" y="225"/>
                </a:cxn>
                <a:cxn ang="0">
                  <a:pos x="972" y="248"/>
                </a:cxn>
                <a:cxn ang="0">
                  <a:pos x="933" y="256"/>
                </a:cxn>
                <a:cxn ang="0">
                  <a:pos x="897" y="271"/>
                </a:cxn>
                <a:cxn ang="0">
                  <a:pos x="869" y="300"/>
                </a:cxn>
                <a:cxn ang="0">
                  <a:pos x="838" y="336"/>
                </a:cxn>
                <a:cxn ang="0">
                  <a:pos x="820" y="361"/>
                </a:cxn>
                <a:cxn ang="0">
                  <a:pos x="804" y="390"/>
                </a:cxn>
                <a:cxn ang="0">
                  <a:pos x="786" y="416"/>
                </a:cxn>
                <a:cxn ang="0">
                  <a:pos x="771" y="449"/>
                </a:cxn>
                <a:cxn ang="0">
                  <a:pos x="755" y="477"/>
                </a:cxn>
                <a:cxn ang="0">
                  <a:pos x="732" y="498"/>
                </a:cxn>
                <a:cxn ang="0">
                  <a:pos x="701" y="506"/>
                </a:cxn>
                <a:cxn ang="0">
                  <a:pos x="670" y="506"/>
                </a:cxn>
                <a:cxn ang="0">
                  <a:pos x="637" y="506"/>
                </a:cxn>
                <a:cxn ang="0">
                  <a:pos x="606" y="503"/>
                </a:cxn>
                <a:cxn ang="0">
                  <a:pos x="572" y="516"/>
                </a:cxn>
                <a:cxn ang="0">
                  <a:pos x="534" y="524"/>
                </a:cxn>
                <a:cxn ang="0">
                  <a:pos x="500" y="537"/>
                </a:cxn>
                <a:cxn ang="0">
                  <a:pos x="459" y="550"/>
                </a:cxn>
                <a:cxn ang="0">
                  <a:pos x="423" y="563"/>
                </a:cxn>
                <a:cxn ang="0">
                  <a:pos x="381" y="560"/>
                </a:cxn>
                <a:cxn ang="0">
                  <a:pos x="343" y="555"/>
                </a:cxn>
                <a:cxn ang="0">
                  <a:pos x="299" y="550"/>
                </a:cxn>
                <a:cxn ang="0">
                  <a:pos x="255" y="550"/>
                </a:cxn>
                <a:cxn ang="0">
                  <a:pos x="214" y="560"/>
                </a:cxn>
                <a:cxn ang="0">
                  <a:pos x="185" y="575"/>
                </a:cxn>
                <a:cxn ang="0">
                  <a:pos x="162" y="557"/>
                </a:cxn>
                <a:cxn ang="0">
                  <a:pos x="152" y="532"/>
                </a:cxn>
                <a:cxn ang="0">
                  <a:pos x="121" y="506"/>
                </a:cxn>
                <a:cxn ang="0">
                  <a:pos x="93" y="465"/>
                </a:cxn>
                <a:cxn ang="0">
                  <a:pos x="82" y="426"/>
                </a:cxn>
                <a:cxn ang="0">
                  <a:pos x="64" y="398"/>
                </a:cxn>
                <a:cxn ang="0">
                  <a:pos x="72" y="367"/>
                </a:cxn>
                <a:cxn ang="0">
                  <a:pos x="80" y="336"/>
                </a:cxn>
                <a:cxn ang="0">
                  <a:pos x="46" y="310"/>
                </a:cxn>
                <a:cxn ang="0">
                  <a:pos x="31" y="271"/>
                </a:cxn>
                <a:cxn ang="0">
                  <a:pos x="7" y="251"/>
                </a:cxn>
                <a:cxn ang="0">
                  <a:pos x="2" y="222"/>
                </a:cxn>
                <a:cxn ang="0">
                  <a:pos x="5" y="191"/>
                </a:cxn>
                <a:cxn ang="0">
                  <a:pos x="33" y="176"/>
                </a:cxn>
                <a:cxn ang="0">
                  <a:pos x="56" y="158"/>
                </a:cxn>
                <a:cxn ang="0">
                  <a:pos x="74" y="135"/>
                </a:cxn>
                <a:cxn ang="0">
                  <a:pos x="82" y="117"/>
                </a:cxn>
                <a:cxn ang="0">
                  <a:pos x="82" y="93"/>
                </a:cxn>
                <a:cxn ang="0">
                  <a:pos x="85" y="73"/>
                </a:cxn>
                <a:cxn ang="0">
                  <a:pos x="103" y="44"/>
                </a:cxn>
                <a:cxn ang="0">
                  <a:pos x="126" y="37"/>
                </a:cxn>
                <a:cxn ang="0">
                  <a:pos x="157" y="31"/>
                </a:cxn>
                <a:cxn ang="0">
                  <a:pos x="193" y="52"/>
                </a:cxn>
                <a:cxn ang="0">
                  <a:pos x="221" y="68"/>
                </a:cxn>
              </a:cxnLst>
              <a:rect l="0" t="0" r="r" b="b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/>
              <a:ahLst/>
              <a:cxnLst>
                <a:cxn ang="0">
                  <a:pos x="13" y="168"/>
                </a:cxn>
                <a:cxn ang="0">
                  <a:pos x="26" y="160"/>
                </a:cxn>
                <a:cxn ang="0">
                  <a:pos x="44" y="170"/>
                </a:cxn>
                <a:cxn ang="0">
                  <a:pos x="57" y="175"/>
                </a:cxn>
                <a:cxn ang="0">
                  <a:pos x="72" y="170"/>
                </a:cxn>
                <a:cxn ang="0">
                  <a:pos x="82" y="157"/>
                </a:cxn>
                <a:cxn ang="0">
                  <a:pos x="95" y="157"/>
                </a:cxn>
                <a:cxn ang="0">
                  <a:pos x="116" y="160"/>
                </a:cxn>
                <a:cxn ang="0">
                  <a:pos x="126" y="170"/>
                </a:cxn>
                <a:cxn ang="0">
                  <a:pos x="139" y="163"/>
                </a:cxn>
                <a:cxn ang="0">
                  <a:pos x="149" y="144"/>
                </a:cxn>
                <a:cxn ang="0">
                  <a:pos x="165" y="134"/>
                </a:cxn>
                <a:cxn ang="0">
                  <a:pos x="185" y="134"/>
                </a:cxn>
                <a:cxn ang="0">
                  <a:pos x="209" y="152"/>
                </a:cxn>
                <a:cxn ang="0">
                  <a:pos x="234" y="142"/>
                </a:cxn>
                <a:cxn ang="0">
                  <a:pos x="255" y="144"/>
                </a:cxn>
                <a:cxn ang="0">
                  <a:pos x="276" y="150"/>
                </a:cxn>
                <a:cxn ang="0">
                  <a:pos x="291" y="137"/>
                </a:cxn>
                <a:cxn ang="0">
                  <a:pos x="302" y="129"/>
                </a:cxn>
                <a:cxn ang="0">
                  <a:pos x="320" y="124"/>
                </a:cxn>
                <a:cxn ang="0">
                  <a:pos x="338" y="116"/>
                </a:cxn>
                <a:cxn ang="0">
                  <a:pos x="353" y="111"/>
                </a:cxn>
                <a:cxn ang="0">
                  <a:pos x="345" y="124"/>
                </a:cxn>
                <a:cxn ang="0">
                  <a:pos x="353" y="150"/>
                </a:cxn>
                <a:cxn ang="0">
                  <a:pos x="374" y="170"/>
                </a:cxn>
                <a:cxn ang="0">
                  <a:pos x="405" y="181"/>
                </a:cxn>
                <a:cxn ang="0">
                  <a:pos x="436" y="186"/>
                </a:cxn>
                <a:cxn ang="0">
                  <a:pos x="451" y="170"/>
                </a:cxn>
                <a:cxn ang="0">
                  <a:pos x="456" y="155"/>
                </a:cxn>
                <a:cxn ang="0">
                  <a:pos x="451" y="134"/>
                </a:cxn>
                <a:cxn ang="0">
                  <a:pos x="443" y="121"/>
                </a:cxn>
                <a:cxn ang="0">
                  <a:pos x="443" y="106"/>
                </a:cxn>
                <a:cxn ang="0">
                  <a:pos x="454" y="85"/>
                </a:cxn>
                <a:cxn ang="0">
                  <a:pos x="469" y="67"/>
                </a:cxn>
                <a:cxn ang="0">
                  <a:pos x="469" y="54"/>
                </a:cxn>
                <a:cxn ang="0">
                  <a:pos x="464" y="36"/>
                </a:cxn>
                <a:cxn ang="0">
                  <a:pos x="474" y="23"/>
                </a:cxn>
                <a:cxn ang="0">
                  <a:pos x="467" y="8"/>
                </a:cxn>
                <a:cxn ang="0">
                  <a:pos x="490" y="5"/>
                </a:cxn>
                <a:cxn ang="0">
                  <a:pos x="492" y="28"/>
                </a:cxn>
                <a:cxn ang="0">
                  <a:pos x="508" y="44"/>
                </a:cxn>
                <a:cxn ang="0">
                  <a:pos x="508" y="67"/>
                </a:cxn>
                <a:cxn ang="0">
                  <a:pos x="510" y="90"/>
                </a:cxn>
                <a:cxn ang="0">
                  <a:pos x="531" y="116"/>
                </a:cxn>
                <a:cxn ang="0">
                  <a:pos x="546" y="142"/>
                </a:cxn>
                <a:cxn ang="0">
                  <a:pos x="575" y="152"/>
                </a:cxn>
                <a:cxn ang="0">
                  <a:pos x="595" y="144"/>
                </a:cxn>
                <a:cxn ang="0">
                  <a:pos x="614" y="129"/>
                </a:cxn>
                <a:cxn ang="0">
                  <a:pos x="639" y="114"/>
                </a:cxn>
                <a:cxn ang="0">
                  <a:pos x="665" y="108"/>
                </a:cxn>
                <a:cxn ang="0">
                  <a:pos x="678" y="116"/>
                </a:cxn>
                <a:cxn ang="0">
                  <a:pos x="699" y="139"/>
                </a:cxn>
                <a:cxn ang="0">
                  <a:pos x="719" y="163"/>
                </a:cxn>
                <a:cxn ang="0">
                  <a:pos x="735" y="144"/>
                </a:cxn>
                <a:cxn ang="0">
                  <a:pos x="735" y="121"/>
                </a:cxn>
                <a:cxn ang="0">
                  <a:pos x="748" y="103"/>
                </a:cxn>
                <a:cxn ang="0">
                  <a:pos x="768" y="98"/>
                </a:cxn>
                <a:cxn ang="0">
                  <a:pos x="786" y="83"/>
                </a:cxn>
                <a:cxn ang="0">
                  <a:pos x="810" y="80"/>
                </a:cxn>
                <a:cxn ang="0">
                  <a:pos x="825" y="90"/>
                </a:cxn>
                <a:cxn ang="0">
                  <a:pos x="848" y="95"/>
                </a:cxn>
                <a:cxn ang="0">
                  <a:pos x="877" y="98"/>
                </a:cxn>
              </a:cxnLst>
              <a:rect l="0" t="0" r="r" b="b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/>
              <a:ahLst/>
              <a:cxnLst>
                <a:cxn ang="0">
                  <a:pos x="353" y="129"/>
                </a:cxn>
                <a:cxn ang="0">
                  <a:pos x="330" y="141"/>
                </a:cxn>
                <a:cxn ang="0">
                  <a:pos x="327" y="167"/>
                </a:cxn>
                <a:cxn ang="0">
                  <a:pos x="294" y="165"/>
                </a:cxn>
                <a:cxn ang="0">
                  <a:pos x="278" y="144"/>
                </a:cxn>
                <a:cxn ang="0">
                  <a:pos x="265" y="172"/>
                </a:cxn>
                <a:cxn ang="0">
                  <a:pos x="237" y="178"/>
                </a:cxn>
                <a:cxn ang="0">
                  <a:pos x="201" y="167"/>
                </a:cxn>
                <a:cxn ang="0">
                  <a:pos x="191" y="188"/>
                </a:cxn>
                <a:cxn ang="0">
                  <a:pos x="167" y="201"/>
                </a:cxn>
                <a:cxn ang="0">
                  <a:pos x="147" y="221"/>
                </a:cxn>
                <a:cxn ang="0">
                  <a:pos x="124" y="232"/>
                </a:cxn>
                <a:cxn ang="0">
                  <a:pos x="108" y="237"/>
                </a:cxn>
                <a:cxn ang="0">
                  <a:pos x="82" y="232"/>
                </a:cxn>
                <a:cxn ang="0">
                  <a:pos x="62" y="216"/>
                </a:cxn>
                <a:cxn ang="0">
                  <a:pos x="38" y="208"/>
                </a:cxn>
                <a:cxn ang="0">
                  <a:pos x="44" y="180"/>
                </a:cxn>
                <a:cxn ang="0">
                  <a:pos x="23" y="159"/>
                </a:cxn>
                <a:cxn ang="0">
                  <a:pos x="7" y="136"/>
                </a:cxn>
                <a:cxn ang="0">
                  <a:pos x="13" y="121"/>
                </a:cxn>
                <a:cxn ang="0">
                  <a:pos x="36" y="105"/>
                </a:cxn>
                <a:cxn ang="0">
                  <a:pos x="64" y="92"/>
                </a:cxn>
                <a:cxn ang="0">
                  <a:pos x="87" y="95"/>
                </a:cxn>
                <a:cxn ang="0">
                  <a:pos x="116" y="105"/>
                </a:cxn>
                <a:cxn ang="0">
                  <a:pos x="142" y="113"/>
                </a:cxn>
                <a:cxn ang="0">
                  <a:pos x="170" y="103"/>
                </a:cxn>
                <a:cxn ang="0">
                  <a:pos x="193" y="98"/>
                </a:cxn>
                <a:cxn ang="0">
                  <a:pos x="203" y="77"/>
                </a:cxn>
                <a:cxn ang="0">
                  <a:pos x="191" y="59"/>
                </a:cxn>
                <a:cxn ang="0">
                  <a:pos x="214" y="59"/>
                </a:cxn>
                <a:cxn ang="0">
                  <a:pos x="229" y="67"/>
                </a:cxn>
                <a:cxn ang="0">
                  <a:pos x="247" y="69"/>
                </a:cxn>
                <a:cxn ang="0">
                  <a:pos x="271" y="67"/>
                </a:cxn>
                <a:cxn ang="0">
                  <a:pos x="299" y="72"/>
                </a:cxn>
                <a:cxn ang="0">
                  <a:pos x="317" y="85"/>
                </a:cxn>
                <a:cxn ang="0">
                  <a:pos x="338" y="80"/>
                </a:cxn>
                <a:cxn ang="0">
                  <a:pos x="358" y="74"/>
                </a:cxn>
                <a:cxn ang="0">
                  <a:pos x="374" y="59"/>
                </a:cxn>
                <a:cxn ang="0">
                  <a:pos x="394" y="64"/>
                </a:cxn>
                <a:cxn ang="0">
                  <a:pos x="420" y="64"/>
                </a:cxn>
                <a:cxn ang="0">
                  <a:pos x="436" y="54"/>
                </a:cxn>
                <a:cxn ang="0">
                  <a:pos x="454" y="41"/>
                </a:cxn>
                <a:cxn ang="0">
                  <a:pos x="477" y="38"/>
                </a:cxn>
                <a:cxn ang="0">
                  <a:pos x="500" y="28"/>
                </a:cxn>
                <a:cxn ang="0">
                  <a:pos x="518" y="31"/>
                </a:cxn>
                <a:cxn ang="0">
                  <a:pos x="541" y="18"/>
                </a:cxn>
                <a:cxn ang="0">
                  <a:pos x="564" y="7"/>
                </a:cxn>
                <a:cxn ang="0">
                  <a:pos x="585" y="10"/>
                </a:cxn>
                <a:cxn ang="0">
                  <a:pos x="603" y="31"/>
                </a:cxn>
                <a:cxn ang="0">
                  <a:pos x="611" y="51"/>
                </a:cxn>
                <a:cxn ang="0">
                  <a:pos x="608" y="69"/>
                </a:cxn>
                <a:cxn ang="0">
                  <a:pos x="588" y="80"/>
                </a:cxn>
                <a:cxn ang="0">
                  <a:pos x="564" y="82"/>
                </a:cxn>
                <a:cxn ang="0">
                  <a:pos x="554" y="87"/>
                </a:cxn>
                <a:cxn ang="0">
                  <a:pos x="534" y="98"/>
                </a:cxn>
                <a:cxn ang="0">
                  <a:pos x="508" y="103"/>
                </a:cxn>
                <a:cxn ang="0">
                  <a:pos x="485" y="100"/>
                </a:cxn>
                <a:cxn ang="0">
                  <a:pos x="474" y="129"/>
                </a:cxn>
                <a:cxn ang="0">
                  <a:pos x="454" y="139"/>
                </a:cxn>
                <a:cxn ang="0">
                  <a:pos x="425" y="134"/>
                </a:cxn>
                <a:cxn ang="0">
                  <a:pos x="392" y="134"/>
                </a:cxn>
              </a:cxnLst>
              <a:rect l="0" t="0" r="r" b="b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/>
              <a:ahLst/>
              <a:cxnLst>
                <a:cxn ang="0">
                  <a:pos x="181" y="222"/>
                </a:cxn>
                <a:cxn ang="0">
                  <a:pos x="175" y="237"/>
                </a:cxn>
                <a:cxn ang="0">
                  <a:pos x="170" y="256"/>
                </a:cxn>
                <a:cxn ang="0">
                  <a:pos x="165" y="271"/>
                </a:cxn>
                <a:cxn ang="0">
                  <a:pos x="155" y="281"/>
                </a:cxn>
                <a:cxn ang="0">
                  <a:pos x="147" y="294"/>
                </a:cxn>
                <a:cxn ang="0">
                  <a:pos x="142" y="299"/>
                </a:cxn>
                <a:cxn ang="0">
                  <a:pos x="134" y="302"/>
                </a:cxn>
                <a:cxn ang="0">
                  <a:pos x="126" y="305"/>
                </a:cxn>
                <a:cxn ang="0">
                  <a:pos x="116" y="305"/>
                </a:cxn>
                <a:cxn ang="0">
                  <a:pos x="103" y="302"/>
                </a:cxn>
                <a:cxn ang="0">
                  <a:pos x="98" y="297"/>
                </a:cxn>
                <a:cxn ang="0">
                  <a:pos x="88" y="286"/>
                </a:cxn>
                <a:cxn ang="0">
                  <a:pos x="72" y="286"/>
                </a:cxn>
                <a:cxn ang="0">
                  <a:pos x="52" y="286"/>
                </a:cxn>
                <a:cxn ang="0">
                  <a:pos x="39" y="276"/>
                </a:cxn>
                <a:cxn ang="0">
                  <a:pos x="28" y="266"/>
                </a:cxn>
                <a:cxn ang="0">
                  <a:pos x="18" y="256"/>
                </a:cxn>
                <a:cxn ang="0">
                  <a:pos x="5" y="245"/>
                </a:cxn>
                <a:cxn ang="0">
                  <a:pos x="3" y="237"/>
                </a:cxn>
                <a:cxn ang="0">
                  <a:pos x="5" y="225"/>
                </a:cxn>
                <a:cxn ang="0">
                  <a:pos x="16" y="214"/>
                </a:cxn>
                <a:cxn ang="0">
                  <a:pos x="28" y="204"/>
                </a:cxn>
                <a:cxn ang="0">
                  <a:pos x="36" y="191"/>
                </a:cxn>
                <a:cxn ang="0">
                  <a:pos x="39" y="173"/>
                </a:cxn>
                <a:cxn ang="0">
                  <a:pos x="49" y="163"/>
                </a:cxn>
                <a:cxn ang="0">
                  <a:pos x="65" y="160"/>
                </a:cxn>
                <a:cxn ang="0">
                  <a:pos x="83" y="158"/>
                </a:cxn>
                <a:cxn ang="0">
                  <a:pos x="90" y="145"/>
                </a:cxn>
                <a:cxn ang="0">
                  <a:pos x="101" y="134"/>
                </a:cxn>
                <a:cxn ang="0">
                  <a:pos x="106" y="119"/>
                </a:cxn>
                <a:cxn ang="0">
                  <a:pos x="116" y="109"/>
                </a:cxn>
                <a:cxn ang="0">
                  <a:pos x="126" y="98"/>
                </a:cxn>
                <a:cxn ang="0">
                  <a:pos x="139" y="88"/>
                </a:cxn>
                <a:cxn ang="0">
                  <a:pos x="147" y="75"/>
                </a:cxn>
                <a:cxn ang="0">
                  <a:pos x="152" y="60"/>
                </a:cxn>
                <a:cxn ang="0">
                  <a:pos x="165" y="52"/>
                </a:cxn>
                <a:cxn ang="0">
                  <a:pos x="175" y="42"/>
                </a:cxn>
                <a:cxn ang="0">
                  <a:pos x="186" y="29"/>
                </a:cxn>
                <a:cxn ang="0">
                  <a:pos x="196" y="16"/>
                </a:cxn>
                <a:cxn ang="0">
                  <a:pos x="209" y="5"/>
                </a:cxn>
                <a:cxn ang="0">
                  <a:pos x="224" y="0"/>
                </a:cxn>
                <a:cxn ang="0">
                  <a:pos x="232" y="13"/>
                </a:cxn>
                <a:cxn ang="0">
                  <a:pos x="237" y="29"/>
                </a:cxn>
                <a:cxn ang="0">
                  <a:pos x="235" y="47"/>
                </a:cxn>
                <a:cxn ang="0">
                  <a:pos x="242" y="60"/>
                </a:cxn>
                <a:cxn ang="0">
                  <a:pos x="237" y="65"/>
                </a:cxn>
                <a:cxn ang="0">
                  <a:pos x="237" y="67"/>
                </a:cxn>
                <a:cxn ang="0">
                  <a:pos x="232" y="83"/>
                </a:cxn>
                <a:cxn ang="0">
                  <a:pos x="224" y="96"/>
                </a:cxn>
                <a:cxn ang="0">
                  <a:pos x="222" y="114"/>
                </a:cxn>
                <a:cxn ang="0">
                  <a:pos x="217" y="119"/>
                </a:cxn>
                <a:cxn ang="0">
                  <a:pos x="206" y="132"/>
                </a:cxn>
                <a:cxn ang="0">
                  <a:pos x="196" y="142"/>
                </a:cxn>
                <a:cxn ang="0">
                  <a:pos x="186" y="155"/>
                </a:cxn>
                <a:cxn ang="0">
                  <a:pos x="183" y="173"/>
                </a:cxn>
                <a:cxn ang="0">
                  <a:pos x="181" y="191"/>
                </a:cxn>
                <a:cxn ang="0">
                  <a:pos x="181" y="209"/>
                </a:cxn>
              </a:cxnLst>
              <a:rect l="0" t="0" r="r" b="b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5" y="3"/>
                </a:cxn>
                <a:cxn ang="0">
                  <a:pos x="8" y="3"/>
                </a:cxn>
                <a:cxn ang="0">
                  <a:pos x="8" y="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/>
              <a:ahLst/>
              <a:cxnLst>
                <a:cxn ang="0">
                  <a:pos x="33" y="59"/>
                </a:cxn>
                <a:cxn ang="0">
                  <a:pos x="28" y="59"/>
                </a:cxn>
                <a:cxn ang="0">
                  <a:pos x="25" y="57"/>
                </a:cxn>
                <a:cxn ang="0">
                  <a:pos x="20" y="57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15" y="51"/>
                </a:cxn>
                <a:cxn ang="0">
                  <a:pos x="13" y="49"/>
                </a:cxn>
                <a:cxn ang="0">
                  <a:pos x="7" y="46"/>
                </a:cxn>
                <a:cxn ang="0">
                  <a:pos x="5" y="44"/>
                </a:cxn>
                <a:cxn ang="0">
                  <a:pos x="2" y="39"/>
                </a:cxn>
                <a:cxn ang="0">
                  <a:pos x="2" y="33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2" y="10"/>
                </a:cxn>
                <a:cxn ang="0">
                  <a:pos x="5" y="8"/>
                </a:cxn>
                <a:cxn ang="0">
                  <a:pos x="7" y="5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3" y="2"/>
                </a:cxn>
                <a:cxn ang="0">
                  <a:pos x="36" y="5"/>
                </a:cxn>
                <a:cxn ang="0">
                  <a:pos x="41" y="8"/>
                </a:cxn>
                <a:cxn ang="0">
                  <a:pos x="43" y="10"/>
                </a:cxn>
                <a:cxn ang="0">
                  <a:pos x="49" y="15"/>
                </a:cxn>
                <a:cxn ang="0">
                  <a:pos x="51" y="18"/>
                </a:cxn>
                <a:cxn ang="0">
                  <a:pos x="51" y="23"/>
                </a:cxn>
                <a:cxn ang="0">
                  <a:pos x="54" y="26"/>
                </a:cxn>
                <a:cxn ang="0">
                  <a:pos x="56" y="31"/>
                </a:cxn>
                <a:cxn ang="0">
                  <a:pos x="56" y="36"/>
                </a:cxn>
                <a:cxn ang="0">
                  <a:pos x="56" y="41"/>
                </a:cxn>
                <a:cxn ang="0">
                  <a:pos x="56" y="46"/>
                </a:cxn>
                <a:cxn ang="0">
                  <a:pos x="54" y="49"/>
                </a:cxn>
                <a:cxn ang="0">
                  <a:pos x="51" y="51"/>
                </a:cxn>
                <a:cxn ang="0">
                  <a:pos x="46" y="54"/>
                </a:cxn>
                <a:cxn ang="0">
                  <a:pos x="41" y="54"/>
                </a:cxn>
                <a:cxn ang="0">
                  <a:pos x="38" y="57"/>
                </a:cxn>
                <a:cxn ang="0">
                  <a:pos x="36" y="59"/>
                </a:cxn>
                <a:cxn ang="0">
                  <a:pos x="33" y="62"/>
                </a:cxn>
              </a:cxnLst>
              <a:rect l="0" t="0" r="r" b="b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/>
              <a:ahLst/>
              <a:cxnLst>
                <a:cxn ang="0">
                  <a:pos x="34" y="152"/>
                </a:cxn>
                <a:cxn ang="0">
                  <a:pos x="62" y="139"/>
                </a:cxn>
                <a:cxn ang="0">
                  <a:pos x="93" y="162"/>
                </a:cxn>
                <a:cxn ang="0">
                  <a:pos x="124" y="170"/>
                </a:cxn>
                <a:cxn ang="0">
                  <a:pos x="155" y="162"/>
                </a:cxn>
                <a:cxn ang="0">
                  <a:pos x="181" y="142"/>
                </a:cxn>
                <a:cxn ang="0">
                  <a:pos x="219" y="134"/>
                </a:cxn>
                <a:cxn ang="0">
                  <a:pos x="250" y="118"/>
                </a:cxn>
                <a:cxn ang="0">
                  <a:pos x="281" y="98"/>
                </a:cxn>
                <a:cxn ang="0">
                  <a:pos x="315" y="82"/>
                </a:cxn>
                <a:cxn ang="0">
                  <a:pos x="343" y="69"/>
                </a:cxn>
                <a:cxn ang="0">
                  <a:pos x="374" y="51"/>
                </a:cxn>
                <a:cxn ang="0">
                  <a:pos x="402" y="28"/>
                </a:cxn>
                <a:cxn ang="0">
                  <a:pos x="436" y="15"/>
                </a:cxn>
                <a:cxn ang="0">
                  <a:pos x="469" y="5"/>
                </a:cxn>
                <a:cxn ang="0">
                  <a:pos x="511" y="2"/>
                </a:cxn>
                <a:cxn ang="0">
                  <a:pos x="536" y="15"/>
                </a:cxn>
                <a:cxn ang="0">
                  <a:pos x="565" y="33"/>
                </a:cxn>
                <a:cxn ang="0">
                  <a:pos x="591" y="36"/>
                </a:cxn>
                <a:cxn ang="0">
                  <a:pos x="609" y="59"/>
                </a:cxn>
                <a:cxn ang="0">
                  <a:pos x="640" y="72"/>
                </a:cxn>
                <a:cxn ang="0">
                  <a:pos x="676" y="77"/>
                </a:cxn>
                <a:cxn ang="0">
                  <a:pos x="709" y="77"/>
                </a:cxn>
                <a:cxn ang="0">
                  <a:pos x="748" y="72"/>
                </a:cxn>
                <a:cxn ang="0">
                  <a:pos x="776" y="54"/>
                </a:cxn>
                <a:cxn ang="0">
                  <a:pos x="800" y="33"/>
                </a:cxn>
                <a:cxn ang="0">
                  <a:pos x="820" y="20"/>
                </a:cxn>
                <a:cxn ang="0">
                  <a:pos x="849" y="31"/>
                </a:cxn>
                <a:cxn ang="0">
                  <a:pos x="869" y="56"/>
                </a:cxn>
                <a:cxn ang="0">
                  <a:pos x="890" y="82"/>
                </a:cxn>
                <a:cxn ang="0">
                  <a:pos x="908" y="98"/>
                </a:cxn>
                <a:cxn ang="0">
                  <a:pos x="928" y="103"/>
                </a:cxn>
                <a:cxn ang="0">
                  <a:pos x="949" y="108"/>
                </a:cxn>
                <a:cxn ang="0">
                  <a:pos x="975" y="111"/>
                </a:cxn>
                <a:cxn ang="0">
                  <a:pos x="1006" y="113"/>
                </a:cxn>
                <a:cxn ang="0">
                  <a:pos x="1016" y="147"/>
                </a:cxn>
                <a:cxn ang="0">
                  <a:pos x="1019" y="180"/>
                </a:cxn>
                <a:cxn ang="0">
                  <a:pos x="996" y="196"/>
                </a:cxn>
                <a:cxn ang="0">
                  <a:pos x="970" y="209"/>
                </a:cxn>
                <a:cxn ang="0">
                  <a:pos x="959" y="232"/>
                </a:cxn>
                <a:cxn ang="0">
                  <a:pos x="936" y="252"/>
                </a:cxn>
                <a:cxn ang="0">
                  <a:pos x="900" y="265"/>
                </a:cxn>
                <a:cxn ang="0">
                  <a:pos x="874" y="291"/>
                </a:cxn>
                <a:cxn ang="0">
                  <a:pos x="859" y="319"/>
                </a:cxn>
                <a:cxn ang="0">
                  <a:pos x="828" y="343"/>
                </a:cxn>
                <a:cxn ang="0">
                  <a:pos x="800" y="361"/>
                </a:cxn>
                <a:cxn ang="0">
                  <a:pos x="779" y="371"/>
                </a:cxn>
                <a:cxn ang="0">
                  <a:pos x="751" y="392"/>
                </a:cxn>
                <a:cxn ang="0">
                  <a:pos x="717" y="415"/>
                </a:cxn>
                <a:cxn ang="0">
                  <a:pos x="689" y="438"/>
                </a:cxn>
                <a:cxn ang="0">
                  <a:pos x="665" y="464"/>
                </a:cxn>
                <a:cxn ang="0">
                  <a:pos x="634" y="495"/>
                </a:cxn>
                <a:cxn ang="0">
                  <a:pos x="611" y="523"/>
                </a:cxn>
                <a:cxn ang="0">
                  <a:pos x="580" y="557"/>
                </a:cxn>
                <a:cxn ang="0">
                  <a:pos x="549" y="593"/>
                </a:cxn>
                <a:cxn ang="0">
                  <a:pos x="524" y="611"/>
                </a:cxn>
                <a:cxn ang="0">
                  <a:pos x="490" y="603"/>
                </a:cxn>
                <a:cxn ang="0">
                  <a:pos x="451" y="603"/>
                </a:cxn>
                <a:cxn ang="0">
                  <a:pos x="415" y="619"/>
                </a:cxn>
                <a:cxn ang="0">
                  <a:pos x="384" y="639"/>
                </a:cxn>
              </a:cxnLst>
              <a:rect l="0" t="0" r="r" b="b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/>
              <a:ahLst/>
              <a:cxnLst>
                <a:cxn ang="0">
                  <a:pos x="368" y="482"/>
                </a:cxn>
                <a:cxn ang="0">
                  <a:pos x="350" y="485"/>
                </a:cxn>
                <a:cxn ang="0">
                  <a:pos x="332" y="495"/>
                </a:cxn>
                <a:cxn ang="0">
                  <a:pos x="319" y="505"/>
                </a:cxn>
                <a:cxn ang="0">
                  <a:pos x="306" y="516"/>
                </a:cxn>
                <a:cxn ang="0">
                  <a:pos x="294" y="529"/>
                </a:cxn>
                <a:cxn ang="0">
                  <a:pos x="281" y="539"/>
                </a:cxn>
                <a:cxn ang="0">
                  <a:pos x="260" y="549"/>
                </a:cxn>
                <a:cxn ang="0">
                  <a:pos x="242" y="554"/>
                </a:cxn>
                <a:cxn ang="0">
                  <a:pos x="221" y="557"/>
                </a:cxn>
                <a:cxn ang="0">
                  <a:pos x="206" y="562"/>
                </a:cxn>
                <a:cxn ang="0">
                  <a:pos x="188" y="557"/>
                </a:cxn>
                <a:cxn ang="0">
                  <a:pos x="170" y="557"/>
                </a:cxn>
                <a:cxn ang="0">
                  <a:pos x="152" y="552"/>
                </a:cxn>
                <a:cxn ang="0">
                  <a:pos x="139" y="542"/>
                </a:cxn>
                <a:cxn ang="0">
                  <a:pos x="121" y="542"/>
                </a:cxn>
                <a:cxn ang="0">
                  <a:pos x="98" y="547"/>
                </a:cxn>
                <a:cxn ang="0">
                  <a:pos x="77" y="560"/>
                </a:cxn>
                <a:cxn ang="0">
                  <a:pos x="67" y="549"/>
                </a:cxn>
                <a:cxn ang="0">
                  <a:pos x="67" y="531"/>
                </a:cxn>
                <a:cxn ang="0">
                  <a:pos x="69" y="513"/>
                </a:cxn>
                <a:cxn ang="0">
                  <a:pos x="64" y="505"/>
                </a:cxn>
                <a:cxn ang="0">
                  <a:pos x="59" y="490"/>
                </a:cxn>
                <a:cxn ang="0">
                  <a:pos x="56" y="474"/>
                </a:cxn>
                <a:cxn ang="0">
                  <a:pos x="59" y="459"/>
                </a:cxn>
                <a:cxn ang="0">
                  <a:pos x="61" y="441"/>
                </a:cxn>
                <a:cxn ang="0">
                  <a:pos x="77" y="433"/>
                </a:cxn>
                <a:cxn ang="0">
                  <a:pos x="85" y="415"/>
                </a:cxn>
                <a:cxn ang="0">
                  <a:pos x="98" y="400"/>
                </a:cxn>
                <a:cxn ang="0">
                  <a:pos x="113" y="392"/>
                </a:cxn>
                <a:cxn ang="0">
                  <a:pos x="118" y="382"/>
                </a:cxn>
                <a:cxn ang="0">
                  <a:pos x="131" y="366"/>
                </a:cxn>
                <a:cxn ang="0">
                  <a:pos x="141" y="351"/>
                </a:cxn>
                <a:cxn ang="0">
                  <a:pos x="154" y="338"/>
                </a:cxn>
                <a:cxn ang="0">
                  <a:pos x="175" y="335"/>
                </a:cxn>
                <a:cxn ang="0">
                  <a:pos x="193" y="333"/>
                </a:cxn>
                <a:cxn ang="0">
                  <a:pos x="198" y="320"/>
                </a:cxn>
                <a:cxn ang="0">
                  <a:pos x="193" y="304"/>
                </a:cxn>
                <a:cxn ang="0">
                  <a:pos x="183" y="291"/>
                </a:cxn>
                <a:cxn ang="0">
                  <a:pos x="172" y="279"/>
                </a:cxn>
                <a:cxn ang="0">
                  <a:pos x="159" y="268"/>
                </a:cxn>
                <a:cxn ang="0">
                  <a:pos x="152" y="258"/>
                </a:cxn>
                <a:cxn ang="0">
                  <a:pos x="147" y="237"/>
                </a:cxn>
                <a:cxn ang="0">
                  <a:pos x="126" y="227"/>
                </a:cxn>
                <a:cxn ang="0">
                  <a:pos x="110" y="219"/>
                </a:cxn>
                <a:cxn ang="0">
                  <a:pos x="103" y="204"/>
                </a:cxn>
                <a:cxn ang="0">
                  <a:pos x="92" y="186"/>
                </a:cxn>
                <a:cxn ang="0">
                  <a:pos x="77" y="178"/>
                </a:cxn>
                <a:cxn ang="0">
                  <a:pos x="61" y="170"/>
                </a:cxn>
                <a:cxn ang="0">
                  <a:pos x="46" y="162"/>
                </a:cxn>
                <a:cxn ang="0">
                  <a:pos x="49" y="144"/>
                </a:cxn>
                <a:cxn ang="0">
                  <a:pos x="59" y="132"/>
                </a:cxn>
                <a:cxn ang="0">
                  <a:pos x="69" y="119"/>
                </a:cxn>
                <a:cxn ang="0">
                  <a:pos x="85" y="114"/>
                </a:cxn>
                <a:cxn ang="0">
                  <a:pos x="69" y="108"/>
                </a:cxn>
                <a:cxn ang="0">
                  <a:pos x="51" y="101"/>
                </a:cxn>
                <a:cxn ang="0">
                  <a:pos x="36" y="90"/>
                </a:cxn>
                <a:cxn ang="0">
                  <a:pos x="30" y="72"/>
                </a:cxn>
                <a:cxn ang="0">
                  <a:pos x="23" y="57"/>
                </a:cxn>
                <a:cxn ang="0">
                  <a:pos x="20" y="39"/>
                </a:cxn>
                <a:cxn ang="0">
                  <a:pos x="12" y="21"/>
                </a:cxn>
                <a:cxn ang="0">
                  <a:pos x="0" y="5"/>
                </a:cxn>
              </a:cxnLst>
              <a:rect l="0" t="0" r="r" b="b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696200" y="24384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Lautem</a:t>
            </a:r>
            <a:endParaRPr lang="en-US" sz="1600" dirty="0" smtClean="0"/>
          </a:p>
          <a:p>
            <a:pPr algn="ctr"/>
            <a:r>
              <a:rPr lang="en-US" sz="1600" dirty="0" smtClean="0"/>
              <a:t>23%</a:t>
            </a:r>
            <a:endParaRPr lang="en-US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4474234" y="3812875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Manufahi</a:t>
            </a:r>
            <a:endParaRPr lang="en-US" sz="1600" dirty="0" smtClean="0"/>
          </a:p>
          <a:p>
            <a:pPr algn="ctr"/>
            <a:r>
              <a:rPr lang="en-US" sz="1600" dirty="0" smtClean="0"/>
              <a:t>26%</a:t>
            </a:r>
            <a:endParaRPr lang="en-US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3368615" y="3234906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Ermera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14%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71800" y="23622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Liquiçá</a:t>
            </a:r>
            <a:endParaRPr lang="en-US" sz="1600" dirty="0" smtClean="0"/>
          </a:p>
          <a:p>
            <a:pPr algn="ctr"/>
            <a:r>
              <a:rPr lang="en-US" sz="1600" dirty="0" smtClean="0"/>
              <a:t>22%</a:t>
            </a:r>
            <a:endParaRPr 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4724400" y="1981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Dili</a:t>
            </a:r>
            <a:endParaRPr lang="en-US" sz="1600" dirty="0" smtClean="0"/>
          </a:p>
          <a:p>
            <a:pPr algn="ctr"/>
            <a:r>
              <a:rPr lang="en-US" sz="1600" dirty="0" smtClean="0"/>
              <a:t>42%</a:t>
            </a:r>
            <a:endParaRPr lang="en-US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4343400" y="289560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Aileu</a:t>
            </a:r>
            <a:endParaRPr lang="en-US" sz="1600" dirty="0" smtClean="0"/>
          </a:p>
          <a:p>
            <a:pPr algn="ctr"/>
            <a:r>
              <a:rPr lang="en-US" sz="1600" dirty="0" smtClean="0"/>
              <a:t>30%</a:t>
            </a:r>
            <a:endParaRPr lang="en-US" sz="1600" dirty="0"/>
          </a:p>
        </p:txBody>
      </p:sp>
      <p:sp>
        <p:nvSpPr>
          <p:cNvPr id="54" name="TextBox 53"/>
          <p:cNvSpPr txBox="1"/>
          <p:nvPr/>
        </p:nvSpPr>
        <p:spPr>
          <a:xfrm>
            <a:off x="4876800" y="2819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Manatuto</a:t>
            </a:r>
            <a:endParaRPr lang="en-US" sz="1600" dirty="0" smtClean="0"/>
          </a:p>
          <a:p>
            <a:pPr algn="ctr"/>
            <a:r>
              <a:rPr lang="en-US" sz="1600" dirty="0" smtClean="0"/>
              <a:t>33%</a:t>
            </a:r>
            <a:endParaRPr lang="en-US" sz="1600" dirty="0"/>
          </a:p>
        </p:txBody>
      </p:sp>
      <p:sp>
        <p:nvSpPr>
          <p:cNvPr id="55" name="TextBox 54"/>
          <p:cNvSpPr txBox="1"/>
          <p:nvPr/>
        </p:nvSpPr>
        <p:spPr>
          <a:xfrm>
            <a:off x="6019800" y="25908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Baucau</a:t>
            </a:r>
            <a:endParaRPr lang="en-US" sz="1600" dirty="0" smtClean="0"/>
          </a:p>
          <a:p>
            <a:pPr algn="ctr"/>
            <a:r>
              <a:rPr lang="en-US" sz="1600" dirty="0" smtClean="0"/>
              <a:t>35%</a:t>
            </a:r>
            <a:endParaRPr lang="en-US" sz="1600" dirty="0"/>
          </a:p>
        </p:txBody>
      </p:sp>
      <p:sp>
        <p:nvSpPr>
          <p:cNvPr id="56" name="TextBox 55"/>
          <p:cNvSpPr txBox="1"/>
          <p:nvPr/>
        </p:nvSpPr>
        <p:spPr>
          <a:xfrm>
            <a:off x="5943600" y="3276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Viqueque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16%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916" cy="115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204" y="2429797"/>
            <a:ext cx="548148" cy="2703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53229" y="4593243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Oecussi</a:t>
            </a:r>
            <a:endParaRPr lang="en-US" sz="1600" dirty="0" smtClean="0"/>
          </a:p>
          <a:p>
            <a:pPr algn="ctr"/>
            <a:r>
              <a:rPr lang="en-US" sz="1600" dirty="0" smtClean="0"/>
              <a:t>22%</a:t>
            </a:r>
            <a:endParaRPr lang="en-US" sz="1600" dirty="0"/>
          </a:p>
        </p:txBody>
      </p:sp>
      <p:sp>
        <p:nvSpPr>
          <p:cNvPr id="70" name="TextBox 69"/>
          <p:cNvSpPr txBox="1"/>
          <p:nvPr/>
        </p:nvSpPr>
        <p:spPr>
          <a:xfrm>
            <a:off x="2819400" y="45720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Covalima</a:t>
            </a:r>
            <a:endParaRPr lang="en-US" sz="1600" dirty="0" smtClean="0"/>
          </a:p>
          <a:p>
            <a:pPr algn="ctr"/>
            <a:r>
              <a:rPr lang="en-US" sz="1600" dirty="0" smtClean="0"/>
              <a:t>34%</a:t>
            </a:r>
            <a:endParaRPr lang="en-US" sz="1600" dirty="0"/>
          </a:p>
        </p:txBody>
      </p:sp>
      <p:sp>
        <p:nvSpPr>
          <p:cNvPr id="71" name="TextBox 70"/>
          <p:cNvSpPr txBox="1"/>
          <p:nvPr/>
        </p:nvSpPr>
        <p:spPr>
          <a:xfrm>
            <a:off x="2743200" y="36576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Bobonaro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</a:rPr>
              <a:t>18%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191000" y="45720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Ainaro</a:t>
            </a:r>
            <a:endParaRPr lang="en-US" sz="1600" dirty="0" smtClean="0"/>
          </a:p>
          <a:p>
            <a:pPr algn="ctr"/>
            <a:r>
              <a:rPr lang="en-US" sz="1600" dirty="0" smtClean="0"/>
              <a:t>11%</a:t>
            </a:r>
            <a:endParaRPr lang="en-US" sz="1600" dirty="0"/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57200" y="17526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Timor-Leste</a:t>
            </a:r>
          </a:p>
          <a:p>
            <a:pPr algn="ctr"/>
            <a:r>
              <a:rPr lang="en-US" sz="2000" b="1" dirty="0" smtClean="0"/>
              <a:t>27%</a:t>
            </a:r>
            <a:endParaRPr lang="en-US" sz="2000" b="1" dirty="0"/>
          </a:p>
        </p:txBody>
      </p:sp>
      <p:sp>
        <p:nvSpPr>
          <p:cNvPr id="63" name="Rectangle 62"/>
          <p:cNvSpPr/>
          <p:nvPr/>
        </p:nvSpPr>
        <p:spPr>
          <a:xfrm>
            <a:off x="5029200" y="5410200"/>
            <a:ext cx="381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/>
              <a:t>Percentage of women who know that HIV can be prevented by using condoms AND limiting sex to one HIV-negative partner</a:t>
            </a:r>
            <a:endParaRPr lang="en-US" dirty="0"/>
          </a:p>
        </p:txBody>
      </p:sp>
      <p:grpSp>
        <p:nvGrpSpPr>
          <p:cNvPr id="62" name="Group 61"/>
          <p:cNvGrpSpPr/>
          <p:nvPr/>
        </p:nvGrpSpPr>
        <p:grpSpPr>
          <a:xfrm>
            <a:off x="-633350" y="3909951"/>
            <a:ext cx="3981451" cy="3711575"/>
            <a:chOff x="-606426" y="3898900"/>
            <a:chExt cx="3981451" cy="3711575"/>
          </a:xfrm>
        </p:grpSpPr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/>
              <a:ahLst/>
              <a:cxnLst>
                <a:cxn ang="0">
                  <a:pos x="48" y="1926"/>
                </a:cxn>
                <a:cxn ang="0">
                  <a:pos x="96" y="1857"/>
                </a:cxn>
                <a:cxn ang="0">
                  <a:pos x="81" y="1801"/>
                </a:cxn>
                <a:cxn ang="0">
                  <a:pos x="0" y="1085"/>
                </a:cxn>
                <a:cxn ang="0">
                  <a:pos x="75" y="1010"/>
                </a:cxn>
                <a:cxn ang="0">
                  <a:pos x="142" y="966"/>
                </a:cxn>
                <a:cxn ang="0">
                  <a:pos x="163" y="893"/>
                </a:cxn>
                <a:cxn ang="0">
                  <a:pos x="248" y="860"/>
                </a:cxn>
                <a:cxn ang="0">
                  <a:pos x="322" y="816"/>
                </a:cxn>
                <a:cxn ang="0">
                  <a:pos x="384" y="762"/>
                </a:cxn>
                <a:cxn ang="0">
                  <a:pos x="447" y="687"/>
                </a:cxn>
                <a:cxn ang="0">
                  <a:pos x="511" y="639"/>
                </a:cxn>
                <a:cxn ang="0">
                  <a:pos x="563" y="653"/>
                </a:cxn>
                <a:cxn ang="0">
                  <a:pos x="626" y="687"/>
                </a:cxn>
                <a:cxn ang="0">
                  <a:pos x="683" y="752"/>
                </a:cxn>
                <a:cxn ang="0">
                  <a:pos x="755" y="779"/>
                </a:cxn>
                <a:cxn ang="0">
                  <a:pos x="797" y="724"/>
                </a:cxn>
                <a:cxn ang="0">
                  <a:pos x="870" y="681"/>
                </a:cxn>
                <a:cxn ang="0">
                  <a:pos x="941" y="722"/>
                </a:cxn>
                <a:cxn ang="0">
                  <a:pos x="970" y="795"/>
                </a:cxn>
                <a:cxn ang="0">
                  <a:pos x="981" y="877"/>
                </a:cxn>
                <a:cxn ang="0">
                  <a:pos x="1044" y="893"/>
                </a:cxn>
                <a:cxn ang="0">
                  <a:pos x="1104" y="856"/>
                </a:cxn>
                <a:cxn ang="0">
                  <a:pos x="1110" y="776"/>
                </a:cxn>
                <a:cxn ang="0">
                  <a:pos x="1152" y="714"/>
                </a:cxn>
                <a:cxn ang="0">
                  <a:pos x="1171" y="666"/>
                </a:cxn>
                <a:cxn ang="0">
                  <a:pos x="1244" y="624"/>
                </a:cxn>
                <a:cxn ang="0">
                  <a:pos x="1286" y="560"/>
                </a:cxn>
                <a:cxn ang="0">
                  <a:pos x="1292" y="484"/>
                </a:cxn>
                <a:cxn ang="0">
                  <a:pos x="1317" y="397"/>
                </a:cxn>
                <a:cxn ang="0">
                  <a:pos x="1371" y="382"/>
                </a:cxn>
                <a:cxn ang="0">
                  <a:pos x="1452" y="376"/>
                </a:cxn>
                <a:cxn ang="0">
                  <a:pos x="1490" y="347"/>
                </a:cxn>
                <a:cxn ang="0">
                  <a:pos x="1603" y="284"/>
                </a:cxn>
                <a:cxn ang="0">
                  <a:pos x="1670" y="234"/>
                </a:cxn>
                <a:cxn ang="0">
                  <a:pos x="1709" y="165"/>
                </a:cxn>
                <a:cxn ang="0">
                  <a:pos x="1772" y="155"/>
                </a:cxn>
                <a:cxn ang="0">
                  <a:pos x="1841" y="100"/>
                </a:cxn>
                <a:cxn ang="0">
                  <a:pos x="1935" y="86"/>
                </a:cxn>
                <a:cxn ang="0">
                  <a:pos x="1966" y="52"/>
                </a:cxn>
                <a:cxn ang="0">
                  <a:pos x="2045" y="23"/>
                </a:cxn>
                <a:cxn ang="0">
                  <a:pos x="2108" y="0"/>
                </a:cxn>
                <a:cxn ang="0">
                  <a:pos x="2083" y="73"/>
                </a:cxn>
                <a:cxn ang="0">
                  <a:pos x="2097" y="146"/>
                </a:cxn>
                <a:cxn ang="0">
                  <a:pos x="2162" y="171"/>
                </a:cxn>
                <a:cxn ang="0">
                  <a:pos x="2225" y="142"/>
                </a:cxn>
                <a:cxn ang="0">
                  <a:pos x="2302" y="107"/>
                </a:cxn>
                <a:cxn ang="0">
                  <a:pos x="2358" y="40"/>
                </a:cxn>
                <a:cxn ang="0">
                  <a:pos x="2410" y="44"/>
                </a:cxn>
                <a:cxn ang="0">
                  <a:pos x="2502" y="107"/>
                </a:cxn>
                <a:cxn ang="0">
                  <a:pos x="2494" y="213"/>
                </a:cxn>
                <a:cxn ang="0">
                  <a:pos x="2486" y="303"/>
                </a:cxn>
                <a:cxn ang="0">
                  <a:pos x="2417" y="351"/>
                </a:cxn>
                <a:cxn ang="0">
                  <a:pos x="2344" y="399"/>
                </a:cxn>
                <a:cxn ang="0">
                  <a:pos x="2254" y="353"/>
                </a:cxn>
                <a:cxn ang="0">
                  <a:pos x="2174" y="365"/>
                </a:cxn>
                <a:cxn ang="0">
                  <a:pos x="2164" y="489"/>
                </a:cxn>
                <a:cxn ang="0">
                  <a:pos x="2216" y="574"/>
                </a:cxn>
                <a:cxn ang="0">
                  <a:pos x="2273" y="666"/>
                </a:cxn>
                <a:cxn ang="0">
                  <a:pos x="2319" y="747"/>
                </a:cxn>
              </a:cxnLst>
              <a:rect l="0" t="0" r="r" b="b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/>
              <a:ahLst/>
              <a:cxnLst>
                <a:cxn ang="0">
                  <a:pos x="2212" y="42"/>
                </a:cxn>
                <a:cxn ang="0">
                  <a:pos x="2210" y="115"/>
                </a:cxn>
                <a:cxn ang="0">
                  <a:pos x="2153" y="148"/>
                </a:cxn>
                <a:cxn ang="0">
                  <a:pos x="2103" y="207"/>
                </a:cxn>
                <a:cxn ang="0">
                  <a:pos x="2070" y="248"/>
                </a:cxn>
                <a:cxn ang="0">
                  <a:pos x="2043" y="219"/>
                </a:cxn>
                <a:cxn ang="0">
                  <a:pos x="2051" y="248"/>
                </a:cxn>
                <a:cxn ang="0">
                  <a:pos x="2066" y="257"/>
                </a:cxn>
                <a:cxn ang="0">
                  <a:pos x="2070" y="261"/>
                </a:cxn>
                <a:cxn ang="0">
                  <a:pos x="2068" y="284"/>
                </a:cxn>
                <a:cxn ang="0">
                  <a:pos x="2059" y="330"/>
                </a:cxn>
                <a:cxn ang="0">
                  <a:pos x="2057" y="378"/>
                </a:cxn>
                <a:cxn ang="0">
                  <a:pos x="2051" y="397"/>
                </a:cxn>
                <a:cxn ang="0">
                  <a:pos x="2001" y="432"/>
                </a:cxn>
                <a:cxn ang="0">
                  <a:pos x="1972" y="432"/>
                </a:cxn>
                <a:cxn ang="0">
                  <a:pos x="1961" y="441"/>
                </a:cxn>
                <a:cxn ang="0">
                  <a:pos x="1920" y="466"/>
                </a:cxn>
                <a:cxn ang="0">
                  <a:pos x="1863" y="509"/>
                </a:cxn>
                <a:cxn ang="0">
                  <a:pos x="1824" y="536"/>
                </a:cxn>
                <a:cxn ang="0">
                  <a:pos x="1782" y="584"/>
                </a:cxn>
                <a:cxn ang="0">
                  <a:pos x="1757" y="624"/>
                </a:cxn>
                <a:cxn ang="0">
                  <a:pos x="1723" y="653"/>
                </a:cxn>
                <a:cxn ang="0">
                  <a:pos x="1698" y="689"/>
                </a:cxn>
                <a:cxn ang="0">
                  <a:pos x="1667" y="728"/>
                </a:cxn>
                <a:cxn ang="0">
                  <a:pos x="1650" y="774"/>
                </a:cxn>
                <a:cxn ang="0">
                  <a:pos x="1611" y="802"/>
                </a:cxn>
                <a:cxn ang="0">
                  <a:pos x="1561" y="837"/>
                </a:cxn>
                <a:cxn ang="0">
                  <a:pos x="1523" y="849"/>
                </a:cxn>
                <a:cxn ang="0">
                  <a:pos x="1487" y="898"/>
                </a:cxn>
                <a:cxn ang="0">
                  <a:pos x="1435" y="921"/>
                </a:cxn>
                <a:cxn ang="0">
                  <a:pos x="1398" y="948"/>
                </a:cxn>
                <a:cxn ang="0">
                  <a:pos x="1366" y="987"/>
                </a:cxn>
                <a:cxn ang="0">
                  <a:pos x="1325" y="991"/>
                </a:cxn>
                <a:cxn ang="0">
                  <a:pos x="1287" y="1039"/>
                </a:cxn>
                <a:cxn ang="0">
                  <a:pos x="1273" y="1090"/>
                </a:cxn>
                <a:cxn ang="0">
                  <a:pos x="1243" y="1144"/>
                </a:cxn>
                <a:cxn ang="0">
                  <a:pos x="1193" y="1186"/>
                </a:cxn>
                <a:cxn ang="0">
                  <a:pos x="1149" y="1211"/>
                </a:cxn>
                <a:cxn ang="0">
                  <a:pos x="1103" y="1244"/>
                </a:cxn>
                <a:cxn ang="0">
                  <a:pos x="1041" y="1265"/>
                </a:cxn>
                <a:cxn ang="0">
                  <a:pos x="953" y="1258"/>
                </a:cxn>
                <a:cxn ang="0">
                  <a:pos x="903" y="1259"/>
                </a:cxn>
                <a:cxn ang="0">
                  <a:pos x="830" y="1256"/>
                </a:cxn>
                <a:cxn ang="0">
                  <a:pos x="778" y="1246"/>
                </a:cxn>
                <a:cxn ang="0">
                  <a:pos x="772" y="1227"/>
                </a:cxn>
                <a:cxn ang="0">
                  <a:pos x="751" y="1234"/>
                </a:cxn>
                <a:cxn ang="0">
                  <a:pos x="715" y="1240"/>
                </a:cxn>
                <a:cxn ang="0">
                  <a:pos x="694" y="1231"/>
                </a:cxn>
                <a:cxn ang="0">
                  <a:pos x="670" y="1240"/>
                </a:cxn>
                <a:cxn ang="0">
                  <a:pos x="622" y="1252"/>
                </a:cxn>
                <a:cxn ang="0">
                  <a:pos x="590" y="1258"/>
                </a:cxn>
                <a:cxn ang="0">
                  <a:pos x="576" y="1259"/>
                </a:cxn>
                <a:cxn ang="0">
                  <a:pos x="548" y="1300"/>
                </a:cxn>
                <a:cxn ang="0">
                  <a:pos x="530" y="1342"/>
                </a:cxn>
                <a:cxn ang="0">
                  <a:pos x="496" y="1365"/>
                </a:cxn>
                <a:cxn ang="0">
                  <a:pos x="440" y="1402"/>
                </a:cxn>
                <a:cxn ang="0">
                  <a:pos x="421" y="1442"/>
                </a:cxn>
                <a:cxn ang="0">
                  <a:pos x="361" y="1444"/>
                </a:cxn>
                <a:cxn ang="0">
                  <a:pos x="304" y="1473"/>
                </a:cxn>
                <a:cxn ang="0">
                  <a:pos x="252" y="1484"/>
                </a:cxn>
                <a:cxn ang="0">
                  <a:pos x="221" y="1496"/>
                </a:cxn>
                <a:cxn ang="0">
                  <a:pos x="164" y="1549"/>
                </a:cxn>
                <a:cxn ang="0">
                  <a:pos x="110" y="1563"/>
                </a:cxn>
              </a:cxnLst>
              <a:rect l="0" t="0" r="r" b="b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b="1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by Residence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5344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794</Words>
  <Application>Microsoft Office PowerPoint</Application>
  <PresentationFormat>On-screen Show (4:3)</PresentationFormat>
  <Paragraphs>102</Paragraphs>
  <Slides>22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1_Office Theme</vt:lpstr>
      <vt:lpstr>Custom Design</vt:lpstr>
      <vt:lpstr>HIV/AIDS-Related Knowledge,  Attitudes &amp; Behavior</vt:lpstr>
      <vt:lpstr>Slide 2</vt:lpstr>
      <vt:lpstr>Awareness of HIV/AIDS</vt:lpstr>
      <vt:lpstr>Knowledge of HIV Prevention Methods</vt:lpstr>
      <vt:lpstr>Knowledge of HIV Prevention by Education</vt:lpstr>
      <vt:lpstr>Knowledge of HIV Prevention by District: Women</vt:lpstr>
      <vt:lpstr>Slide 7</vt:lpstr>
      <vt:lpstr>Beliefs About HIV &amp; AIDS</vt:lpstr>
      <vt:lpstr>Comprehensive Knowledge of HIV by Residence</vt:lpstr>
      <vt:lpstr>Accepting Attitudes Towards Those Living With HIV</vt:lpstr>
      <vt:lpstr>Slide 11</vt:lpstr>
      <vt:lpstr>Multiple Sexual Partners</vt:lpstr>
      <vt:lpstr>Multiple Partners and Paid Sex</vt:lpstr>
      <vt:lpstr>17% of women and 35% of men know where to get an HIV test.</vt:lpstr>
      <vt:lpstr>8% of women and 4% of men age 15-49 reported having a sexually transmitted infection (STI) or symptoms of an STI in the past 12 months. </vt:lpstr>
      <vt:lpstr>Women and Men Seeking Advice or Treatment for STIs</vt:lpstr>
      <vt:lpstr>Safe Medical Injections</vt:lpstr>
      <vt:lpstr>Slide 18</vt:lpstr>
      <vt:lpstr>Comprehensive Knowledge of HIV among Youth</vt:lpstr>
      <vt:lpstr>Slide 20</vt:lpstr>
      <vt:lpstr>Age at First Sex and Condom Use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442</cp:revision>
  <dcterms:created xsi:type="dcterms:W3CDTF">2010-10-01T13:18:19Z</dcterms:created>
  <dcterms:modified xsi:type="dcterms:W3CDTF">2012-05-09T21:18:59Z</dcterms:modified>
</cp:coreProperties>
</file>