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60" r:id="rId2"/>
  </p:sldMasterIdLst>
  <p:notesMasterIdLst>
    <p:notesMasterId r:id="rId22"/>
  </p:notesMasterIdLst>
  <p:sldIdLst>
    <p:sldId id="256" r:id="rId3"/>
    <p:sldId id="258" r:id="rId4"/>
    <p:sldId id="462" r:id="rId5"/>
    <p:sldId id="463" r:id="rId6"/>
    <p:sldId id="464" r:id="rId7"/>
    <p:sldId id="487" r:id="rId8"/>
    <p:sldId id="466" r:id="rId9"/>
    <p:sldId id="467" r:id="rId10"/>
    <p:sldId id="488" r:id="rId11"/>
    <p:sldId id="469" r:id="rId12"/>
    <p:sldId id="470" r:id="rId13"/>
    <p:sldId id="489" r:id="rId14"/>
    <p:sldId id="472" r:id="rId15"/>
    <p:sldId id="473" r:id="rId16"/>
    <p:sldId id="474" r:id="rId17"/>
    <p:sldId id="418" r:id="rId18"/>
    <p:sldId id="476" r:id="rId19"/>
    <p:sldId id="477" r:id="rId20"/>
    <p:sldId id="48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6129717196437552E-2"/>
          <c:y val="0.10788895618816845"/>
          <c:w val="0.94688511191006519"/>
          <c:h val="0.7026933171815148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19</c:v>
                </c:pt>
                <c:pt idx="1">
                  <c:v>1</c:v>
                </c:pt>
                <c:pt idx="2">
                  <c:v>1</c:v>
                </c:pt>
                <c:pt idx="3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6"/>
            </a:solidFill>
          </c:spPr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33</c:v>
                </c:pt>
                <c:pt idx="1">
                  <c:v>1</c:v>
                </c:pt>
                <c:pt idx="2">
                  <c:v>1</c:v>
                </c:pt>
                <c:pt idx="3">
                  <c:v>65</c:v>
                </c:pt>
              </c:numCache>
            </c:numRef>
          </c:val>
        </c:ser>
        <c:dLbls>
          <c:showVal val="1"/>
        </c:dLbls>
        <c:gapWidth val="100"/>
        <c:overlap val="-10"/>
        <c:axId val="54911360"/>
        <c:axId val="54912896"/>
      </c:barChart>
      <c:catAx>
        <c:axId val="54911360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54912896"/>
        <c:crosses val="autoZero"/>
        <c:auto val="1"/>
        <c:lblAlgn val="ctr"/>
        <c:lblOffset val="100"/>
        <c:tickLblSkip val="1"/>
        <c:tickMarkSkip val="1"/>
      </c:catAx>
      <c:valAx>
        <c:axId val="54912896"/>
        <c:scaling>
          <c:orientation val="minMax"/>
        </c:scaling>
        <c:delete val="1"/>
        <c:axPos val="l"/>
        <c:numFmt formatCode="0" sourceLinked="1"/>
        <c:tickLblPos val="none"/>
        <c:crossAx val="5491136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Pt>
            <c:idx val="1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58</c:v>
                </c:pt>
                <c:pt idx="1">
                  <c:v>22</c:v>
                </c:pt>
              </c:numCache>
            </c:numRef>
          </c:val>
        </c:ser>
        <c:dLbls>
          <c:showVal val="1"/>
        </c:dLbls>
        <c:overlap val="-25"/>
        <c:axId val="92191360"/>
        <c:axId val="92500352"/>
      </c:barChart>
      <c:catAx>
        <c:axId val="92191360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92500352"/>
        <c:crosses val="autoZero"/>
        <c:auto val="1"/>
        <c:lblAlgn val="ctr"/>
        <c:lblOffset val="100"/>
      </c:catAx>
      <c:valAx>
        <c:axId val="92500352"/>
        <c:scaling>
          <c:orientation val="minMax"/>
        </c:scaling>
        <c:delete val="1"/>
        <c:axPos val="l"/>
        <c:numFmt formatCode="0" sourceLinked="1"/>
        <c:tickLblPos val="none"/>
        <c:crossAx val="9219136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rgbClr val="000000"/>
          </a:solidFill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cat>
            <c:strRef>
              <c:f>Sheet1!$A$2:$A$3</c:f>
              <c:strCache>
                <c:ptCount val="2"/>
                <c:pt idx="0">
                  <c:v>Ever committed violence against their current or most recent partner</c:v>
                </c:pt>
                <c:pt idx="1">
                  <c:v>Committed violence against their current or most recent partner in the past 12 months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5</c:v>
                </c:pt>
              </c:numCache>
            </c:numRef>
          </c:val>
        </c:ser>
        <c:dLbls>
          <c:showVal val="1"/>
        </c:dLbls>
        <c:overlap val="-25"/>
        <c:axId val="92536832"/>
        <c:axId val="92538368"/>
      </c:barChart>
      <c:catAx>
        <c:axId val="92536832"/>
        <c:scaling>
          <c:orientation val="minMax"/>
        </c:scaling>
        <c:axPos val="b"/>
        <c:majorTickMark val="none"/>
        <c:tickLblPos val="nextTo"/>
        <c:crossAx val="92538368"/>
        <c:crosses val="autoZero"/>
        <c:auto val="1"/>
        <c:lblAlgn val="ctr"/>
        <c:lblOffset val="100"/>
      </c:catAx>
      <c:valAx>
        <c:axId val="92538368"/>
        <c:scaling>
          <c:orientation val="minMax"/>
        </c:scaling>
        <c:delete val="1"/>
        <c:axPos val="l"/>
        <c:numFmt formatCode="General" sourceLinked="1"/>
        <c:tickLblPos val="none"/>
        <c:crossAx val="925368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355390751208806E-2"/>
          <c:y val="6.8747720094310322E-2"/>
          <c:w val="0.95801229860239179"/>
          <c:h val="0.7418343787535091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0"/>
              <c:layout>
                <c:manualLayout>
                  <c:x val="-7.9393670658763733E-4"/>
                  <c:y val="-7.7734560288397914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2.4681340189478202E-4"/>
                  <c:y val="-5.248078929892883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4.2933373634029574E-3"/>
                  <c:y val="-8.0884166587611873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Mode val="edge"/>
                  <c:yMode val="edge"/>
                  <c:x val="0.8790233074361925"/>
                  <c:y val="0.21242484969940095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Mode val="edge"/>
                  <c:yMode val="edge"/>
                  <c:x val="0.61376248612652662"/>
                  <c:y val="0.2384769539078157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Mode val="edge"/>
                  <c:yMode val="edge"/>
                  <c:x val="0.7192008879023305"/>
                  <c:y val="0.24649298597194697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Mode val="edge"/>
                  <c:yMode val="edge"/>
                  <c:x val="0.82352941176470584"/>
                  <c:y val="0.19038076152304587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Mode val="edge"/>
                  <c:yMode val="edge"/>
                  <c:x val="0.93340732519422087"/>
                  <c:y val="0.22444889779559399"/>
                </c:manualLayout>
              </c:layout>
              <c:dLblPos val="outEnd"/>
              <c:showVal val="1"/>
            </c:dLbl>
            <c:showVal val="1"/>
          </c:dLbls>
          <c:cat>
            <c:strRef>
              <c:f>Sheet1!$B$1:$D$1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36</c:v>
                </c:pt>
                <c:pt idx="1">
                  <c:v>58</c:v>
                </c:pt>
                <c:pt idx="2">
                  <c:v>6</c:v>
                </c:pt>
              </c:numCache>
            </c:numRef>
          </c:val>
        </c:ser>
        <c:dLbls>
          <c:showVal val="1"/>
        </c:dLbls>
        <c:gapWidth val="125"/>
        <c:axId val="75881472"/>
        <c:axId val="78119680"/>
      </c:barChart>
      <c:catAx>
        <c:axId val="7588147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78119680"/>
        <c:crosses val="autoZero"/>
        <c:auto val="1"/>
        <c:lblAlgn val="ctr"/>
        <c:lblOffset val="100"/>
        <c:tickLblSkip val="1"/>
        <c:tickMarkSkip val="1"/>
      </c:catAx>
      <c:valAx>
        <c:axId val="78119680"/>
        <c:scaling>
          <c:orientation val="minMax"/>
        </c:scaling>
        <c:delete val="1"/>
        <c:axPos val="l"/>
        <c:numFmt formatCode="0" sourceLinked="1"/>
        <c:tickLblPos val="none"/>
        <c:crossAx val="758814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6.0870540799219296E-2"/>
          <c:y val="4.9103378206756414E-2"/>
          <c:w val="0.86257478415681677"/>
          <c:h val="0.7623894791765496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</c:spPr>
          <c:dPt>
            <c:idx val="1"/>
            <c:spPr>
              <a:solidFill>
                <a:schemeClr val="accent1"/>
              </a:solidFill>
              <a:ln>
                <a:noFill/>
              </a:ln>
            </c:spPr>
          </c:dPt>
          <c:dPt>
            <c:idx val="2"/>
            <c:spPr>
              <a:solidFill>
                <a:schemeClr val="accent2"/>
              </a:solidFill>
              <a:ln>
                <a:noFill/>
              </a:ln>
            </c:spPr>
          </c:dPt>
          <c:dPt>
            <c:idx val="3"/>
            <c:spPr>
              <a:solidFill>
                <a:schemeClr val="accent3"/>
              </a:solidFill>
              <a:ln>
                <a:noFill/>
              </a:ln>
            </c:spPr>
          </c:dPt>
          <c:dLbls>
            <c:dLbl>
              <c:idx val="1"/>
              <c:layout>
                <c:manualLayout>
                  <c:x val="-2.9804790357328952E-3"/>
                  <c:y val="0"/>
                </c:manualLayout>
              </c:layout>
              <c:showVal val="1"/>
            </c:dLbl>
            <c:showVal val="1"/>
          </c:dLbls>
          <c:cat>
            <c:strRef>
              <c:f>Sheet1!$B$1:$E$1</c:f>
              <c:strCache>
                <c:ptCount val="4"/>
                <c:pt idx="0">
                  <c:v>More</c:v>
                </c:pt>
                <c:pt idx="1">
                  <c:v>Less</c:v>
                </c:pt>
                <c:pt idx="2">
                  <c:v>Same</c:v>
                </c:pt>
                <c:pt idx="3">
                  <c:v>Husband/partner has no earnings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26</c:v>
                </c:pt>
                <c:pt idx="1">
                  <c:v>35</c:v>
                </c:pt>
                <c:pt idx="2">
                  <c:v>27</c:v>
                </c:pt>
                <c:pt idx="3">
                  <c:v>11</c:v>
                </c:pt>
              </c:numCache>
            </c:numRef>
          </c:val>
        </c:ser>
        <c:dLbls>
          <c:showVal val="1"/>
        </c:dLbls>
        <c:gapWidth val="75"/>
        <c:overlap val="-25"/>
        <c:axId val="78259712"/>
        <c:axId val="78261248"/>
      </c:barChart>
      <c:catAx>
        <c:axId val="7825971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78261248"/>
        <c:crosses val="autoZero"/>
        <c:auto val="1"/>
        <c:lblAlgn val="ctr"/>
        <c:lblOffset val="100"/>
        <c:tickLblSkip val="1"/>
        <c:tickMarkSkip val="1"/>
      </c:catAx>
      <c:valAx>
        <c:axId val="78261248"/>
        <c:scaling>
          <c:orientation val="minMax"/>
          <c:max val="85"/>
        </c:scaling>
        <c:delete val="1"/>
        <c:axPos val="l"/>
        <c:numFmt formatCode="0" sourceLinked="1"/>
        <c:tickLblPos val="none"/>
        <c:crossAx val="782597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7295578437310898E-2"/>
          <c:y val="7.8933747931190124E-2"/>
          <c:w val="0.96540880503144655"/>
          <c:h val="0.6284051356637827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</c:spPr>
          <c:dPt>
            <c:idx val="4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5"/>
            <c:spPr>
              <a:solidFill>
                <a:schemeClr val="accent3"/>
              </a:solidFill>
            </c:spPr>
          </c:dPt>
          <c:cat>
            <c:strRef>
              <c:f>Sheet1!$A$2:$A$7</c:f>
              <c:strCache>
                <c:ptCount val="6"/>
                <c:pt idx="0">
                  <c:v>Own health care</c:v>
                </c:pt>
                <c:pt idx="1">
                  <c:v>Major household purchases</c:v>
                </c:pt>
                <c:pt idx="2">
                  <c:v>Daily household purchases</c:v>
                </c:pt>
                <c:pt idx="3">
                  <c:v>Visits to family or relatives</c:v>
                </c:pt>
                <c:pt idx="4">
                  <c:v>Participate in all four</c:v>
                </c:pt>
                <c:pt idx="5">
                  <c:v>Participate in none of the five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87</c:v>
                </c:pt>
                <c:pt idx="1">
                  <c:v>86</c:v>
                </c:pt>
                <c:pt idx="2">
                  <c:v>95</c:v>
                </c:pt>
                <c:pt idx="3">
                  <c:v>91</c:v>
                </c:pt>
                <c:pt idx="4">
                  <c:v>74</c:v>
                </c:pt>
                <c:pt idx="5">
                  <c:v>1</c:v>
                </c:pt>
              </c:numCache>
            </c:numRef>
          </c:val>
        </c:ser>
        <c:dLbls>
          <c:showVal val="1"/>
        </c:dLbls>
        <c:gapWidth val="125"/>
        <c:overlap val="-25"/>
        <c:axId val="81097088"/>
        <c:axId val="81098624"/>
      </c:barChart>
      <c:catAx>
        <c:axId val="81097088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81098624"/>
        <c:crosses val="autoZero"/>
        <c:auto val="1"/>
        <c:lblAlgn val="ctr"/>
        <c:lblOffset val="100"/>
      </c:catAx>
      <c:valAx>
        <c:axId val="81098624"/>
        <c:scaling>
          <c:orientation val="minMax"/>
        </c:scaling>
        <c:delete val="1"/>
        <c:axPos val="l"/>
        <c:numFmt formatCode="0" sourceLinked="1"/>
        <c:tickLblPos val="none"/>
        <c:crossAx val="8109708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8518518518518535E-2"/>
          <c:y val="1.7731804364676682E-2"/>
          <c:w val="0.96604938271604934"/>
          <c:h val="0.6258566008968762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Pt>
            <c:idx val="5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6"/>
            <c:spPr>
              <a:solidFill>
                <a:schemeClr val="accent4">
                  <a:lumMod val="75000"/>
                </a:schemeClr>
              </a:solidFill>
            </c:spPr>
          </c:dPt>
          <c:dLbls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Sheet1!$A$2:$A$8</c:f>
              <c:strCache>
                <c:ptCount val="7"/>
                <c:pt idx="0">
                  <c:v>Major household purchases</c:v>
                </c:pt>
                <c:pt idx="1">
                  <c:v>Daily household purchases</c:v>
                </c:pt>
                <c:pt idx="2">
                  <c:v>Visits to family or relatives</c:v>
                </c:pt>
                <c:pt idx="3">
                  <c:v>What to do with the money wife earns</c:v>
                </c:pt>
                <c:pt idx="4">
                  <c:v>How many children to have</c:v>
                </c:pt>
                <c:pt idx="5">
                  <c:v>Should participate in all five</c:v>
                </c:pt>
                <c:pt idx="6">
                  <c:v>Should participate in none of the five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93</c:v>
                </c:pt>
                <c:pt idx="1">
                  <c:v>98</c:v>
                </c:pt>
                <c:pt idx="2">
                  <c:v>94</c:v>
                </c:pt>
                <c:pt idx="3">
                  <c:v>91</c:v>
                </c:pt>
                <c:pt idx="4">
                  <c:v>97</c:v>
                </c:pt>
                <c:pt idx="5">
                  <c:v>78</c:v>
                </c:pt>
                <c:pt idx="6">
                  <c:v>0</c:v>
                </c:pt>
              </c:numCache>
            </c:numRef>
          </c:val>
        </c:ser>
        <c:dLbls>
          <c:showVal val="1"/>
        </c:dLbls>
        <c:gapWidth val="125"/>
        <c:overlap val="-25"/>
        <c:axId val="81406592"/>
        <c:axId val="81412480"/>
      </c:barChart>
      <c:catAx>
        <c:axId val="81406592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81412480"/>
        <c:crosses val="autoZero"/>
        <c:auto val="1"/>
        <c:lblAlgn val="ctr"/>
        <c:lblOffset val="100"/>
      </c:catAx>
      <c:valAx>
        <c:axId val="81412480"/>
        <c:scaling>
          <c:orientation val="minMax"/>
        </c:scaling>
        <c:delete val="1"/>
        <c:axPos val="l"/>
        <c:numFmt formatCode="0" sourceLinked="1"/>
        <c:tickLblPos val="none"/>
        <c:crossAx val="8140659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Sheet1!$B$2:$G$2</c:f>
              <c:numCache>
                <c:formatCode>0</c:formatCode>
                <c:ptCount val="6"/>
                <c:pt idx="0">
                  <c:v>81</c:v>
                </c:pt>
                <c:pt idx="1">
                  <c:v>27</c:v>
                </c:pt>
                <c:pt idx="2">
                  <c:v>71</c:v>
                </c:pt>
                <c:pt idx="3">
                  <c:v>65</c:v>
                </c:pt>
                <c:pt idx="4">
                  <c:v>44</c:v>
                </c:pt>
                <c:pt idx="5">
                  <c:v>38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Sheet1!$B$3:$G$3</c:f>
              <c:numCache>
                <c:formatCode>0</c:formatCode>
                <c:ptCount val="6"/>
                <c:pt idx="0">
                  <c:v>86</c:v>
                </c:pt>
                <c:pt idx="1">
                  <c:v>30</c:v>
                </c:pt>
                <c:pt idx="2">
                  <c:v>76</c:v>
                </c:pt>
                <c:pt idx="3">
                  <c:v>72</c:v>
                </c:pt>
                <c:pt idx="4">
                  <c:v>64</c:v>
                </c:pt>
                <c:pt idx="5">
                  <c:v>43</c:v>
                </c:pt>
              </c:numCache>
            </c:numRef>
          </c:val>
        </c:ser>
        <c:dLbls>
          <c:showVal val="1"/>
        </c:dLbls>
        <c:overlap val="-25"/>
        <c:axId val="81499648"/>
        <c:axId val="81501184"/>
      </c:barChart>
      <c:catAx>
        <c:axId val="81499648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81501184"/>
        <c:crosses val="autoZero"/>
        <c:auto val="1"/>
        <c:lblAlgn val="ctr"/>
        <c:lblOffset val="100"/>
        <c:tickLblSkip val="1"/>
        <c:tickMarkSkip val="1"/>
      </c:catAx>
      <c:valAx>
        <c:axId val="81501184"/>
        <c:scaling>
          <c:orientation val="minMax"/>
        </c:scaling>
        <c:delete val="1"/>
        <c:axPos val="b"/>
        <c:numFmt formatCode="0" sourceLinked="1"/>
        <c:tickLblPos val="none"/>
        <c:crossAx val="8149964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rgbClr val="000000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spPr>
              <a:solidFill>
                <a:schemeClr val="accent3"/>
              </a:solidFill>
            </c:spPr>
          </c:dPt>
          <c:dPt>
            <c:idx val="1"/>
            <c:spPr>
              <a:solidFill>
                <a:schemeClr val="accent5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None of these reasons</c:v>
                </c:pt>
                <c:pt idx="1">
                  <c:v>All reasons</c:v>
                </c:pt>
                <c:pt idx="2">
                  <c:v>Have sex with another woman</c:v>
                </c:pt>
                <c:pt idx="3">
                  <c:v>Use force to have sex</c:v>
                </c:pt>
                <c:pt idx="4">
                  <c:v>Refuse her financial support</c:v>
                </c:pt>
                <c:pt idx="5">
                  <c:v>Get angry and reprimand her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55</c:v>
                </c:pt>
                <c:pt idx="1">
                  <c:v>6</c:v>
                </c:pt>
                <c:pt idx="2">
                  <c:v>22</c:v>
                </c:pt>
                <c:pt idx="3">
                  <c:v>16</c:v>
                </c:pt>
                <c:pt idx="4">
                  <c:v>21</c:v>
                </c:pt>
                <c:pt idx="5">
                  <c:v>33</c:v>
                </c:pt>
              </c:numCache>
            </c:numRef>
          </c:val>
        </c:ser>
        <c:dLbls>
          <c:showVal val="1"/>
        </c:dLbls>
        <c:gapWidth val="125"/>
        <c:overlap val="-25"/>
        <c:axId val="81830656"/>
        <c:axId val="81832192"/>
      </c:barChart>
      <c:catAx>
        <c:axId val="81830656"/>
        <c:scaling>
          <c:orientation val="minMax"/>
        </c:scaling>
        <c:axPos val="l"/>
        <c:majorTickMark val="none"/>
        <c:tickLblPos val="nextTo"/>
        <c:spPr>
          <a:ln>
            <a:solidFill>
              <a:srgbClr val="000000"/>
            </a:solidFill>
          </a:ln>
        </c:spPr>
        <c:crossAx val="81832192"/>
        <c:crosses val="autoZero"/>
        <c:auto val="1"/>
        <c:lblAlgn val="ctr"/>
        <c:lblOffset val="100"/>
      </c:catAx>
      <c:valAx>
        <c:axId val="81832192"/>
        <c:scaling>
          <c:orientation val="minMax"/>
        </c:scaling>
        <c:delete val="1"/>
        <c:axPos val="b"/>
        <c:numFmt formatCode="0" sourceLinked="1"/>
        <c:tickLblPos val="none"/>
        <c:crossAx val="8183065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rgbClr val="000000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29E-2"/>
          <c:y val="0.15625000000000014"/>
          <c:w val="0.96604938271604934"/>
          <c:h val="0.7143858677821521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3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Sheet1!$A$2:$A$5</c:f>
              <c:strCache>
                <c:ptCount val="4"/>
                <c:pt idx="0">
                  <c:v>Ever</c:v>
                </c:pt>
                <c:pt idx="1">
                  <c:v>Often</c:v>
                </c:pt>
                <c:pt idx="2">
                  <c:v>Sometimes</c:v>
                </c:pt>
                <c:pt idx="3">
                  <c:v>Often or Sometimes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38</c:v>
                </c:pt>
                <c:pt idx="1">
                  <c:v>1</c:v>
                </c:pt>
                <c:pt idx="2">
                  <c:v>28</c:v>
                </c:pt>
                <c:pt idx="3">
                  <c:v>29</c:v>
                </c:pt>
              </c:numCache>
            </c:numRef>
          </c:val>
        </c:ser>
        <c:dLbls>
          <c:showVal val="1"/>
        </c:dLbls>
        <c:gapWidth val="100"/>
        <c:overlap val="-10"/>
        <c:axId val="98916992"/>
        <c:axId val="88793472"/>
      </c:barChart>
      <c:catAx>
        <c:axId val="9891699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88793472"/>
        <c:crosses val="autoZero"/>
        <c:auto val="1"/>
        <c:lblAlgn val="ctr"/>
        <c:lblOffset val="100"/>
      </c:catAx>
      <c:valAx>
        <c:axId val="88793472"/>
        <c:scaling>
          <c:orientation val="minMax"/>
        </c:scaling>
        <c:delete val="1"/>
        <c:axPos val="l"/>
        <c:numFmt formatCode="0" sourceLinked="1"/>
        <c:tickLblPos val="none"/>
        <c:crossAx val="9891699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or sexual violence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8</c:v>
                </c:pt>
                <c:pt idx="1">
                  <c:v>34</c:v>
                </c:pt>
                <c:pt idx="2">
                  <c:v>3</c:v>
                </c:pt>
                <c:pt idx="3">
                  <c:v>35</c:v>
                </c:pt>
              </c:numCache>
            </c:numRef>
          </c:val>
        </c:ser>
        <c:dLbls>
          <c:showVal val="1"/>
        </c:dLbls>
        <c:gapWidth val="100"/>
        <c:overlap val="-10"/>
        <c:axId val="88940928"/>
        <c:axId val="88942464"/>
      </c:barChart>
      <c:catAx>
        <c:axId val="88940928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88942464"/>
        <c:crosses val="autoZero"/>
        <c:auto val="1"/>
        <c:lblAlgn val="ctr"/>
        <c:lblOffset val="100"/>
      </c:catAx>
      <c:valAx>
        <c:axId val="88942464"/>
        <c:scaling>
          <c:orientation val="minMax"/>
        </c:scaling>
        <c:delete val="1"/>
        <c:axPos val="l"/>
        <c:numFmt formatCode="0" sourceLinked="1"/>
        <c:tickLblPos val="none"/>
        <c:crossAx val="8894092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D31E4-CFFA-4174-8D4F-5542EF942C7C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3754F-5443-4B92-8AE1-2C7D1371C4E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6ECB1D-9FC5-4295-83F7-8EAB747F66D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94A66-243B-40FA-B7F6-7F467CDF781D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nal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09550" y="-1466850"/>
            <a:ext cx="10668000" cy="13805648"/>
          </a:xfrm>
          <a:prstGeom prst="rect">
            <a:avLst/>
          </a:prstGeom>
        </p:spPr>
      </p:pic>
      <p:pic>
        <p:nvPicPr>
          <p:cNvPr id="6" name="Picture 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09800" y="1143000"/>
            <a:ext cx="2438400" cy="457200"/>
          </a:xfrm>
          <a:prstGeom prst="rect">
            <a:avLst/>
          </a:prstGeom>
        </p:spPr>
      </p:pic>
      <p:pic>
        <p:nvPicPr>
          <p:cNvPr id="7" name="Picture 6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48200" y="1143000"/>
            <a:ext cx="2438400" cy="457200"/>
          </a:xfrm>
          <a:prstGeom prst="rect">
            <a:avLst/>
          </a:prstGeom>
        </p:spPr>
      </p:pic>
      <p:pic>
        <p:nvPicPr>
          <p:cNvPr id="8" name="Picture 7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6934200" y="1143000"/>
            <a:ext cx="2438400" cy="457200"/>
          </a:xfrm>
          <a:prstGeom prst="rect">
            <a:avLst/>
          </a:prstGeom>
        </p:spPr>
      </p:pic>
      <p:pic>
        <p:nvPicPr>
          <p:cNvPr id="13" name="Picture 12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133350" y="4914900"/>
            <a:ext cx="2438400" cy="457200"/>
          </a:xfrm>
          <a:prstGeom prst="rect">
            <a:avLst/>
          </a:prstGeom>
        </p:spPr>
      </p:pic>
      <p:pic>
        <p:nvPicPr>
          <p:cNvPr id="14" name="Picture 13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28850" y="4914900"/>
            <a:ext cx="2438400" cy="457200"/>
          </a:xfrm>
          <a:prstGeom prst="rect">
            <a:avLst/>
          </a:prstGeom>
        </p:spPr>
      </p:pic>
      <p:pic>
        <p:nvPicPr>
          <p:cNvPr id="15" name="Picture 14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67250" y="4914900"/>
            <a:ext cx="2438400" cy="457200"/>
          </a:xfrm>
          <a:prstGeom prst="rect">
            <a:avLst/>
          </a:prstGeom>
        </p:spPr>
      </p:pic>
      <p:pic>
        <p:nvPicPr>
          <p:cNvPr id="16" name="Picture 1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029450" y="4914900"/>
            <a:ext cx="2438400" cy="457200"/>
          </a:xfrm>
          <a:prstGeom prst="rect">
            <a:avLst/>
          </a:prstGeom>
        </p:spPr>
      </p:pic>
      <p:pic>
        <p:nvPicPr>
          <p:cNvPr id="2" name="Picture 1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228600" y="1143000"/>
            <a:ext cx="2438400" cy="4572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en-US" sz="3700" b="1" dirty="0" smtClean="0"/>
              <a:t>Women’s Empowerment and </a:t>
            </a:r>
            <a:br>
              <a:rPr lang="en-US" sz="3700" b="1" dirty="0" smtClean="0"/>
            </a:br>
            <a:r>
              <a:rPr lang="en-US" sz="3700" b="1" dirty="0" smtClean="0"/>
              <a:t>Domestic Violence</a:t>
            </a:r>
            <a:endParaRPr lang="en-US" sz="37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410200"/>
            <a:ext cx="9144000" cy="1447800"/>
          </a:xfrm>
        </p:spPr>
        <p:txBody>
          <a:bodyPr/>
          <a:lstStyle/>
          <a:p>
            <a:r>
              <a:rPr lang="en-US" sz="3600" dirty="0" smtClean="0"/>
              <a:t>Timor-Leste Demographic and </a:t>
            </a:r>
          </a:p>
          <a:p>
            <a:r>
              <a:rPr lang="en-US" sz="3600" dirty="0" smtClean="0"/>
              <a:t>Health Survey (TDHS) 2009/2010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Attitudes Towards Wife Beating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1600200"/>
          <a:ext cx="8307388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0" y="914400"/>
            <a:ext cx="8915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Percent of women and men age 15-49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who agree that a husband has the right </a:t>
            </a:r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to beat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his </a:t>
            </a:r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wife for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any one of the following reasons: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r>
              <a:rPr lang="en-US" sz="3600" dirty="0" smtClean="0">
                <a:latin typeface="Calibri" pitchFamily="34" charset="0"/>
              </a:rPr>
              <a:t>A Husband’s Rights When Wife Refuses Sex</a:t>
            </a:r>
            <a:endParaRPr lang="en-US" sz="3600" dirty="0">
              <a:latin typeface="Calibri" pitchFamily="34" charset="0"/>
            </a:endParaRPr>
          </a:p>
        </p:txBody>
      </p:sp>
      <p:graphicFrame>
        <p:nvGraphicFramePr>
          <p:cNvPr id="7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533400" y="1676400"/>
          <a:ext cx="82296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990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Percent of men age 15-49 who believe that a husband has the right to certain behaviors when a wife refuses sex: </a:t>
            </a:r>
            <a:endParaRPr lang="en-US" i="1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3962400" cy="1752600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alibri" pitchFamily="34" charset="0"/>
              </a:rPr>
              <a:t>Women’s Employment and Earnings</a:t>
            </a:r>
          </a:p>
          <a:p>
            <a:r>
              <a:rPr lang="en-US" dirty="0" err="1" smtClean="0">
                <a:latin typeface="Calibri" pitchFamily="34" charset="0"/>
              </a:rPr>
              <a:t>Decisionmaking</a:t>
            </a:r>
            <a:endParaRPr lang="en-US" dirty="0" smtClean="0">
              <a:latin typeface="Calibri" pitchFamily="34" charset="0"/>
            </a:endParaRPr>
          </a:p>
          <a:p>
            <a:r>
              <a:rPr lang="en-US" dirty="0" smtClean="0">
                <a:latin typeface="Calibri" pitchFamily="34" charset="0"/>
              </a:rPr>
              <a:t>Attitudes toward Wife Beating</a:t>
            </a:r>
          </a:p>
          <a:p>
            <a:r>
              <a:rPr lang="en-US" b="1" dirty="0" smtClean="0">
                <a:latin typeface="Calibri" pitchFamily="34" charset="0"/>
              </a:rPr>
              <a:t>Gender Based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Experience of Physical Violence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6764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90600"/>
            <a:ext cx="304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Calibri" pitchFamily="34" charset="0"/>
              </a:rPr>
              <a:t>Percent of women age 15-49 who have experienced physical violence since age 15</a:t>
            </a:r>
            <a:endParaRPr lang="en-US" sz="1600" i="1" dirty="0">
              <a:latin typeface="Calibri" pitchFamily="34" charset="0"/>
            </a:endParaRPr>
          </a:p>
        </p:txBody>
      </p:sp>
      <p:grpSp>
        <p:nvGrpSpPr>
          <p:cNvPr id="3" name="Group 10"/>
          <p:cNvGrpSpPr/>
          <p:nvPr/>
        </p:nvGrpSpPr>
        <p:grpSpPr>
          <a:xfrm>
            <a:off x="4495800" y="2438400"/>
            <a:ext cx="3810000" cy="458788"/>
            <a:chOff x="4191000" y="2133600"/>
            <a:chExt cx="3810000" cy="458788"/>
          </a:xfrm>
        </p:grpSpPr>
        <p:sp>
          <p:nvSpPr>
            <p:cNvPr id="6" name="TextBox 5"/>
            <p:cNvSpPr txBox="1"/>
            <p:nvPr/>
          </p:nvSpPr>
          <p:spPr>
            <a:xfrm>
              <a:off x="5105400" y="2133600"/>
              <a:ext cx="1981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Calibri" pitchFamily="34" charset="0"/>
                </a:rPr>
                <a:t>In past 12 months</a:t>
              </a:r>
              <a:endParaRPr lang="en-US" dirty="0">
                <a:latin typeface="Calibri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191000" y="2590800"/>
              <a:ext cx="381000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5410200" y="1066800"/>
            <a:ext cx="3505200" cy="92333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>67% 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of physical violence was committed by a </a:t>
            </a:r>
            <a:r>
              <a:rPr lang="en-US" b="1" dirty="0" smtClean="0">
                <a:solidFill>
                  <a:schemeClr val="bg1"/>
                </a:solidFill>
                <a:latin typeface="Calibri" pitchFamily="34" charset="0"/>
              </a:rPr>
              <a:t>current or former husband/partner.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alibri" pitchFamily="34" charset="0"/>
              </a:rPr>
              <a:t>Women’s Experience with Sexual Violence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1"/>
            <a:ext cx="8229600" cy="3352800"/>
          </a:xfrm>
        </p:spPr>
        <p:txBody>
          <a:bodyPr/>
          <a:lstStyle/>
          <a:p>
            <a:pPr algn="ctr">
              <a:buNone/>
            </a:pPr>
            <a:endParaRPr lang="en-US" sz="3200" b="1" dirty="0" smtClean="0">
              <a:latin typeface="Calibri" pitchFamily="34" charset="0"/>
            </a:endParaRPr>
          </a:p>
          <a:p>
            <a:pPr algn="ctr">
              <a:buNone/>
            </a:pPr>
            <a:r>
              <a:rPr lang="en-US" sz="3600" b="1" dirty="0" smtClean="0">
                <a:latin typeface="Calibri" pitchFamily="34" charset="0"/>
              </a:rPr>
              <a:t>	3% </a:t>
            </a:r>
            <a:r>
              <a:rPr lang="en-US" sz="3600" dirty="0" smtClean="0">
                <a:latin typeface="Calibri" pitchFamily="34" charset="0"/>
              </a:rPr>
              <a:t>of</a:t>
            </a:r>
            <a:r>
              <a:rPr lang="en-US" sz="3600" b="1" dirty="0" smtClean="0">
                <a:latin typeface="Calibri" pitchFamily="34" charset="0"/>
              </a:rPr>
              <a:t> </a:t>
            </a:r>
            <a:r>
              <a:rPr lang="en-US" sz="3600" dirty="0" smtClean="0">
                <a:latin typeface="Calibri" pitchFamily="34" charset="0"/>
              </a:rPr>
              <a:t>women have ever experienced</a:t>
            </a:r>
            <a:br>
              <a:rPr lang="en-US" sz="3600" dirty="0" smtClean="0">
                <a:latin typeface="Calibri" pitchFamily="34" charset="0"/>
              </a:rPr>
            </a:br>
            <a:r>
              <a:rPr lang="en-US" sz="3600" b="1" dirty="0" smtClean="0">
                <a:latin typeface="Calibri" pitchFamily="34" charset="0"/>
              </a:rPr>
              <a:t>sexual violence</a:t>
            </a:r>
            <a:r>
              <a:rPr lang="en-US" sz="3600" dirty="0" smtClean="0">
                <a:latin typeface="Calibri" pitchFamily="34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Spousal Violence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981200"/>
          <a:ext cx="8610600" cy="4419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women age 15-49 who have ever experienced violence committed by their husband/partner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kern="0" dirty="0" smtClean="0">
                <a:latin typeface="Calibri" pitchFamily="34" charset="0"/>
              </a:rPr>
              <a:t>Women’s Experience with Spousal Physical or Sexual Violence </a:t>
            </a:r>
            <a:r>
              <a:rPr lang="en-US" dirty="0" smtClean="0"/>
              <a:t>by District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77813" y="1700213"/>
            <a:ext cx="8816975" cy="3684588"/>
            <a:chOff x="175" y="1071"/>
            <a:chExt cx="5554" cy="2321"/>
          </a:xfrm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2550" y="1798"/>
              <a:ext cx="611" cy="493"/>
            </a:xfrm>
            <a:custGeom>
              <a:avLst/>
              <a:gdLst/>
              <a:ahLst/>
              <a:cxnLst>
                <a:cxn ang="0">
                  <a:pos x="513" y="78"/>
                </a:cxn>
                <a:cxn ang="0">
                  <a:pos x="531" y="104"/>
                </a:cxn>
                <a:cxn ang="0">
                  <a:pos x="541" y="132"/>
                </a:cxn>
                <a:cxn ang="0">
                  <a:pos x="562" y="152"/>
                </a:cxn>
                <a:cxn ang="0">
                  <a:pos x="572" y="186"/>
                </a:cxn>
                <a:cxn ang="0">
                  <a:pos x="601" y="207"/>
                </a:cxn>
                <a:cxn ang="0">
                  <a:pos x="603" y="256"/>
                </a:cxn>
                <a:cxn ang="0">
                  <a:pos x="608" y="292"/>
                </a:cxn>
                <a:cxn ang="0">
                  <a:pos x="588" y="318"/>
                </a:cxn>
                <a:cxn ang="0">
                  <a:pos x="557" y="312"/>
                </a:cxn>
                <a:cxn ang="0">
                  <a:pos x="528" y="307"/>
                </a:cxn>
                <a:cxn ang="0">
                  <a:pos x="515" y="338"/>
                </a:cxn>
                <a:cxn ang="0">
                  <a:pos x="503" y="361"/>
                </a:cxn>
                <a:cxn ang="0">
                  <a:pos x="466" y="379"/>
                </a:cxn>
                <a:cxn ang="0">
                  <a:pos x="446" y="361"/>
                </a:cxn>
                <a:cxn ang="0">
                  <a:pos x="415" y="346"/>
                </a:cxn>
                <a:cxn ang="0">
                  <a:pos x="392" y="341"/>
                </a:cxn>
                <a:cxn ang="0">
                  <a:pos x="374" y="338"/>
                </a:cxn>
                <a:cxn ang="0">
                  <a:pos x="356" y="343"/>
                </a:cxn>
                <a:cxn ang="0">
                  <a:pos x="330" y="351"/>
                </a:cxn>
                <a:cxn ang="0">
                  <a:pos x="319" y="382"/>
                </a:cxn>
                <a:cxn ang="0">
                  <a:pos x="294" y="385"/>
                </a:cxn>
                <a:cxn ang="0">
                  <a:pos x="255" y="390"/>
                </a:cxn>
                <a:cxn ang="0">
                  <a:pos x="260" y="426"/>
                </a:cxn>
                <a:cxn ang="0">
                  <a:pos x="247" y="446"/>
                </a:cxn>
                <a:cxn ang="0">
                  <a:pos x="211" y="452"/>
                </a:cxn>
                <a:cxn ang="0">
                  <a:pos x="193" y="475"/>
                </a:cxn>
                <a:cxn ang="0">
                  <a:pos x="162" y="470"/>
                </a:cxn>
                <a:cxn ang="0">
                  <a:pos x="139" y="483"/>
                </a:cxn>
                <a:cxn ang="0">
                  <a:pos x="100" y="485"/>
                </a:cxn>
                <a:cxn ang="0">
                  <a:pos x="72" y="490"/>
                </a:cxn>
                <a:cxn ang="0">
                  <a:pos x="67" y="446"/>
                </a:cxn>
                <a:cxn ang="0">
                  <a:pos x="46" y="413"/>
                </a:cxn>
                <a:cxn ang="0">
                  <a:pos x="23" y="405"/>
                </a:cxn>
                <a:cxn ang="0">
                  <a:pos x="7" y="382"/>
                </a:cxn>
                <a:cxn ang="0">
                  <a:pos x="15" y="351"/>
                </a:cxn>
                <a:cxn ang="0">
                  <a:pos x="28" y="328"/>
                </a:cxn>
                <a:cxn ang="0">
                  <a:pos x="25" y="297"/>
                </a:cxn>
                <a:cxn ang="0">
                  <a:pos x="10" y="276"/>
                </a:cxn>
                <a:cxn ang="0">
                  <a:pos x="46" y="276"/>
                </a:cxn>
                <a:cxn ang="0">
                  <a:pos x="59" y="248"/>
                </a:cxn>
                <a:cxn ang="0">
                  <a:pos x="93" y="250"/>
                </a:cxn>
                <a:cxn ang="0">
                  <a:pos x="121" y="227"/>
                </a:cxn>
                <a:cxn ang="0">
                  <a:pos x="131" y="189"/>
                </a:cxn>
                <a:cxn ang="0">
                  <a:pos x="116" y="160"/>
                </a:cxn>
                <a:cxn ang="0">
                  <a:pos x="87" y="137"/>
                </a:cxn>
                <a:cxn ang="0">
                  <a:pos x="98" y="114"/>
                </a:cxn>
                <a:cxn ang="0">
                  <a:pos x="136" y="96"/>
                </a:cxn>
                <a:cxn ang="0">
                  <a:pos x="165" y="109"/>
                </a:cxn>
                <a:cxn ang="0">
                  <a:pos x="191" y="109"/>
                </a:cxn>
                <a:cxn ang="0">
                  <a:pos x="221" y="91"/>
                </a:cxn>
                <a:cxn ang="0">
                  <a:pos x="255" y="73"/>
                </a:cxn>
                <a:cxn ang="0">
                  <a:pos x="270" y="44"/>
                </a:cxn>
                <a:cxn ang="0">
                  <a:pos x="319" y="60"/>
                </a:cxn>
                <a:cxn ang="0">
                  <a:pos x="345" y="29"/>
                </a:cxn>
                <a:cxn ang="0">
                  <a:pos x="366" y="44"/>
                </a:cxn>
                <a:cxn ang="0">
                  <a:pos x="389" y="31"/>
                </a:cxn>
                <a:cxn ang="0">
                  <a:pos x="412" y="3"/>
                </a:cxn>
                <a:cxn ang="0">
                  <a:pos x="464" y="11"/>
                </a:cxn>
                <a:cxn ang="0">
                  <a:pos x="508" y="13"/>
                </a:cxn>
                <a:cxn ang="0">
                  <a:pos x="528" y="39"/>
                </a:cxn>
              </a:cxnLst>
              <a:rect l="0" t="0" r="r" b="b"/>
              <a:pathLst>
                <a:path w="611" h="493">
                  <a:moveTo>
                    <a:pt x="531" y="49"/>
                  </a:moveTo>
                  <a:lnTo>
                    <a:pt x="531" y="52"/>
                  </a:lnTo>
                  <a:lnTo>
                    <a:pt x="528" y="55"/>
                  </a:lnTo>
                  <a:lnTo>
                    <a:pt x="531" y="55"/>
                  </a:lnTo>
                  <a:lnTo>
                    <a:pt x="531" y="57"/>
                  </a:lnTo>
                  <a:lnTo>
                    <a:pt x="528" y="57"/>
                  </a:lnTo>
                  <a:lnTo>
                    <a:pt x="528" y="60"/>
                  </a:lnTo>
                  <a:lnTo>
                    <a:pt x="528" y="62"/>
                  </a:lnTo>
                  <a:lnTo>
                    <a:pt x="526" y="65"/>
                  </a:lnTo>
                  <a:lnTo>
                    <a:pt x="523" y="65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15" y="67"/>
                  </a:lnTo>
                  <a:lnTo>
                    <a:pt x="515" y="70"/>
                  </a:lnTo>
                  <a:lnTo>
                    <a:pt x="513" y="70"/>
                  </a:lnTo>
                  <a:lnTo>
                    <a:pt x="513" y="73"/>
                  </a:lnTo>
                  <a:lnTo>
                    <a:pt x="513" y="75"/>
                  </a:lnTo>
                  <a:lnTo>
                    <a:pt x="513" y="78"/>
                  </a:lnTo>
                  <a:lnTo>
                    <a:pt x="513" y="80"/>
                  </a:lnTo>
                  <a:lnTo>
                    <a:pt x="515" y="80"/>
                  </a:lnTo>
                  <a:lnTo>
                    <a:pt x="515" y="83"/>
                  </a:lnTo>
                  <a:lnTo>
                    <a:pt x="515" y="85"/>
                  </a:lnTo>
                  <a:lnTo>
                    <a:pt x="518" y="85"/>
                  </a:lnTo>
                  <a:lnTo>
                    <a:pt x="518" y="88"/>
                  </a:lnTo>
                  <a:lnTo>
                    <a:pt x="521" y="88"/>
                  </a:lnTo>
                  <a:lnTo>
                    <a:pt x="521" y="91"/>
                  </a:lnTo>
                  <a:lnTo>
                    <a:pt x="523" y="91"/>
                  </a:lnTo>
                  <a:lnTo>
                    <a:pt x="526" y="91"/>
                  </a:lnTo>
                  <a:lnTo>
                    <a:pt x="526" y="93"/>
                  </a:lnTo>
                  <a:lnTo>
                    <a:pt x="526" y="96"/>
                  </a:lnTo>
                  <a:lnTo>
                    <a:pt x="528" y="96"/>
                  </a:lnTo>
                  <a:lnTo>
                    <a:pt x="528" y="98"/>
                  </a:lnTo>
                  <a:lnTo>
                    <a:pt x="526" y="98"/>
                  </a:lnTo>
                  <a:lnTo>
                    <a:pt x="526" y="101"/>
                  </a:lnTo>
                  <a:lnTo>
                    <a:pt x="528" y="101"/>
                  </a:lnTo>
                  <a:lnTo>
                    <a:pt x="531" y="101"/>
                  </a:lnTo>
                  <a:lnTo>
                    <a:pt x="531" y="104"/>
                  </a:lnTo>
                  <a:lnTo>
                    <a:pt x="531" y="106"/>
                  </a:lnTo>
                  <a:lnTo>
                    <a:pt x="534" y="106"/>
                  </a:lnTo>
                  <a:lnTo>
                    <a:pt x="536" y="106"/>
                  </a:lnTo>
                  <a:lnTo>
                    <a:pt x="536" y="109"/>
                  </a:lnTo>
                  <a:lnTo>
                    <a:pt x="539" y="109"/>
                  </a:lnTo>
                  <a:lnTo>
                    <a:pt x="541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1" y="111"/>
                  </a:lnTo>
                  <a:lnTo>
                    <a:pt x="541" y="114"/>
                  </a:lnTo>
                  <a:lnTo>
                    <a:pt x="541" y="116"/>
                  </a:lnTo>
                  <a:lnTo>
                    <a:pt x="539" y="116"/>
                  </a:lnTo>
                  <a:lnTo>
                    <a:pt x="539" y="119"/>
                  </a:lnTo>
                  <a:lnTo>
                    <a:pt x="539" y="122"/>
                  </a:lnTo>
                  <a:lnTo>
                    <a:pt x="539" y="124"/>
                  </a:lnTo>
                  <a:lnTo>
                    <a:pt x="539" y="127"/>
                  </a:lnTo>
                  <a:lnTo>
                    <a:pt x="539" y="129"/>
                  </a:lnTo>
                  <a:lnTo>
                    <a:pt x="539" y="132"/>
                  </a:lnTo>
                  <a:lnTo>
                    <a:pt x="541" y="132"/>
                  </a:lnTo>
                  <a:lnTo>
                    <a:pt x="544" y="134"/>
                  </a:lnTo>
                  <a:lnTo>
                    <a:pt x="544" y="137"/>
                  </a:lnTo>
                  <a:lnTo>
                    <a:pt x="544" y="140"/>
                  </a:lnTo>
                  <a:lnTo>
                    <a:pt x="546" y="140"/>
                  </a:lnTo>
                  <a:lnTo>
                    <a:pt x="544" y="142"/>
                  </a:lnTo>
                  <a:lnTo>
                    <a:pt x="544" y="145"/>
                  </a:lnTo>
                  <a:lnTo>
                    <a:pt x="546" y="145"/>
                  </a:lnTo>
                  <a:lnTo>
                    <a:pt x="546" y="147"/>
                  </a:lnTo>
                  <a:lnTo>
                    <a:pt x="546" y="145"/>
                  </a:lnTo>
                  <a:lnTo>
                    <a:pt x="549" y="145"/>
                  </a:lnTo>
                  <a:lnTo>
                    <a:pt x="549" y="147"/>
                  </a:lnTo>
                  <a:lnTo>
                    <a:pt x="549" y="150"/>
                  </a:lnTo>
                  <a:lnTo>
                    <a:pt x="549" y="152"/>
                  </a:lnTo>
                  <a:lnTo>
                    <a:pt x="552" y="152"/>
                  </a:lnTo>
                  <a:lnTo>
                    <a:pt x="554" y="155"/>
                  </a:lnTo>
                  <a:lnTo>
                    <a:pt x="557" y="155"/>
                  </a:lnTo>
                  <a:lnTo>
                    <a:pt x="559" y="155"/>
                  </a:lnTo>
                  <a:lnTo>
                    <a:pt x="562" y="155"/>
                  </a:lnTo>
                  <a:lnTo>
                    <a:pt x="562" y="152"/>
                  </a:lnTo>
                  <a:lnTo>
                    <a:pt x="562" y="155"/>
                  </a:lnTo>
                  <a:lnTo>
                    <a:pt x="562" y="158"/>
                  </a:lnTo>
                  <a:lnTo>
                    <a:pt x="559" y="158"/>
                  </a:lnTo>
                  <a:lnTo>
                    <a:pt x="559" y="160"/>
                  </a:lnTo>
                  <a:lnTo>
                    <a:pt x="559" y="163"/>
                  </a:lnTo>
                  <a:lnTo>
                    <a:pt x="559" y="165"/>
                  </a:lnTo>
                  <a:lnTo>
                    <a:pt x="559" y="168"/>
                  </a:lnTo>
                  <a:lnTo>
                    <a:pt x="562" y="168"/>
                  </a:lnTo>
                  <a:lnTo>
                    <a:pt x="562" y="171"/>
                  </a:lnTo>
                  <a:lnTo>
                    <a:pt x="562" y="173"/>
                  </a:lnTo>
                  <a:lnTo>
                    <a:pt x="562" y="176"/>
                  </a:lnTo>
                  <a:lnTo>
                    <a:pt x="562" y="178"/>
                  </a:lnTo>
                  <a:lnTo>
                    <a:pt x="564" y="181"/>
                  </a:lnTo>
                  <a:lnTo>
                    <a:pt x="567" y="181"/>
                  </a:lnTo>
                  <a:lnTo>
                    <a:pt x="570" y="183"/>
                  </a:lnTo>
                  <a:lnTo>
                    <a:pt x="567" y="183"/>
                  </a:lnTo>
                  <a:lnTo>
                    <a:pt x="567" y="186"/>
                  </a:lnTo>
                  <a:lnTo>
                    <a:pt x="570" y="186"/>
                  </a:lnTo>
                  <a:lnTo>
                    <a:pt x="572" y="186"/>
                  </a:lnTo>
                  <a:lnTo>
                    <a:pt x="572" y="189"/>
                  </a:lnTo>
                  <a:lnTo>
                    <a:pt x="572" y="191"/>
                  </a:lnTo>
                  <a:lnTo>
                    <a:pt x="575" y="191"/>
                  </a:lnTo>
                  <a:lnTo>
                    <a:pt x="575" y="194"/>
                  </a:lnTo>
                  <a:lnTo>
                    <a:pt x="575" y="196"/>
                  </a:lnTo>
                  <a:lnTo>
                    <a:pt x="577" y="196"/>
                  </a:lnTo>
                  <a:lnTo>
                    <a:pt x="580" y="199"/>
                  </a:lnTo>
                  <a:lnTo>
                    <a:pt x="583" y="199"/>
                  </a:lnTo>
                  <a:lnTo>
                    <a:pt x="585" y="199"/>
                  </a:lnTo>
                  <a:lnTo>
                    <a:pt x="588" y="199"/>
                  </a:lnTo>
                  <a:lnTo>
                    <a:pt x="588" y="201"/>
                  </a:lnTo>
                  <a:lnTo>
                    <a:pt x="590" y="201"/>
                  </a:lnTo>
                  <a:lnTo>
                    <a:pt x="593" y="201"/>
                  </a:lnTo>
                  <a:lnTo>
                    <a:pt x="593" y="199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598" y="204"/>
                  </a:lnTo>
                  <a:lnTo>
                    <a:pt x="598" y="207"/>
                  </a:lnTo>
                  <a:lnTo>
                    <a:pt x="601" y="207"/>
                  </a:lnTo>
                  <a:lnTo>
                    <a:pt x="603" y="207"/>
                  </a:lnTo>
                  <a:lnTo>
                    <a:pt x="606" y="207"/>
                  </a:lnTo>
                  <a:lnTo>
                    <a:pt x="603" y="209"/>
                  </a:lnTo>
                  <a:lnTo>
                    <a:pt x="603" y="212"/>
                  </a:lnTo>
                  <a:lnTo>
                    <a:pt x="603" y="217"/>
                  </a:lnTo>
                  <a:lnTo>
                    <a:pt x="603" y="220"/>
                  </a:lnTo>
                  <a:lnTo>
                    <a:pt x="606" y="222"/>
                  </a:lnTo>
                  <a:lnTo>
                    <a:pt x="606" y="225"/>
                  </a:lnTo>
                  <a:lnTo>
                    <a:pt x="606" y="227"/>
                  </a:lnTo>
                  <a:lnTo>
                    <a:pt x="606" y="230"/>
                  </a:lnTo>
                  <a:lnTo>
                    <a:pt x="603" y="232"/>
                  </a:lnTo>
                  <a:lnTo>
                    <a:pt x="603" y="235"/>
                  </a:lnTo>
                  <a:lnTo>
                    <a:pt x="603" y="238"/>
                  </a:lnTo>
                  <a:lnTo>
                    <a:pt x="603" y="240"/>
                  </a:lnTo>
                  <a:lnTo>
                    <a:pt x="603" y="243"/>
                  </a:lnTo>
                  <a:lnTo>
                    <a:pt x="603" y="245"/>
                  </a:lnTo>
                  <a:lnTo>
                    <a:pt x="603" y="248"/>
                  </a:lnTo>
                  <a:lnTo>
                    <a:pt x="603" y="250"/>
                  </a:lnTo>
                  <a:lnTo>
                    <a:pt x="603" y="256"/>
                  </a:lnTo>
                  <a:lnTo>
                    <a:pt x="601" y="256"/>
                  </a:lnTo>
                  <a:lnTo>
                    <a:pt x="601" y="258"/>
                  </a:lnTo>
                  <a:lnTo>
                    <a:pt x="598" y="261"/>
                  </a:lnTo>
                  <a:lnTo>
                    <a:pt x="601" y="261"/>
                  </a:lnTo>
                  <a:lnTo>
                    <a:pt x="601" y="263"/>
                  </a:lnTo>
                  <a:lnTo>
                    <a:pt x="601" y="266"/>
                  </a:lnTo>
                  <a:lnTo>
                    <a:pt x="603" y="266"/>
                  </a:lnTo>
                  <a:lnTo>
                    <a:pt x="603" y="269"/>
                  </a:lnTo>
                  <a:lnTo>
                    <a:pt x="603" y="271"/>
                  </a:lnTo>
                  <a:lnTo>
                    <a:pt x="603" y="274"/>
                  </a:lnTo>
                  <a:lnTo>
                    <a:pt x="606" y="274"/>
                  </a:lnTo>
                  <a:lnTo>
                    <a:pt x="606" y="276"/>
                  </a:lnTo>
                  <a:lnTo>
                    <a:pt x="606" y="279"/>
                  </a:lnTo>
                  <a:lnTo>
                    <a:pt x="608" y="281"/>
                  </a:lnTo>
                  <a:lnTo>
                    <a:pt x="608" y="284"/>
                  </a:lnTo>
                  <a:lnTo>
                    <a:pt x="611" y="287"/>
                  </a:lnTo>
                  <a:lnTo>
                    <a:pt x="611" y="289"/>
                  </a:lnTo>
                  <a:lnTo>
                    <a:pt x="608" y="289"/>
                  </a:lnTo>
                  <a:lnTo>
                    <a:pt x="608" y="292"/>
                  </a:lnTo>
                  <a:lnTo>
                    <a:pt x="606" y="292"/>
                  </a:lnTo>
                  <a:lnTo>
                    <a:pt x="606" y="294"/>
                  </a:lnTo>
                  <a:lnTo>
                    <a:pt x="603" y="294"/>
                  </a:lnTo>
                  <a:lnTo>
                    <a:pt x="601" y="294"/>
                  </a:lnTo>
                  <a:lnTo>
                    <a:pt x="601" y="297"/>
                  </a:lnTo>
                  <a:lnTo>
                    <a:pt x="598" y="297"/>
                  </a:lnTo>
                  <a:lnTo>
                    <a:pt x="598" y="299"/>
                  </a:lnTo>
                  <a:lnTo>
                    <a:pt x="595" y="299"/>
                  </a:lnTo>
                  <a:lnTo>
                    <a:pt x="595" y="302"/>
                  </a:lnTo>
                  <a:lnTo>
                    <a:pt x="593" y="302"/>
                  </a:lnTo>
                  <a:lnTo>
                    <a:pt x="593" y="305"/>
                  </a:lnTo>
                  <a:lnTo>
                    <a:pt x="593" y="307"/>
                  </a:lnTo>
                  <a:lnTo>
                    <a:pt x="590" y="307"/>
                  </a:lnTo>
                  <a:lnTo>
                    <a:pt x="590" y="310"/>
                  </a:lnTo>
                  <a:lnTo>
                    <a:pt x="590" y="312"/>
                  </a:lnTo>
                  <a:lnTo>
                    <a:pt x="593" y="315"/>
                  </a:lnTo>
                  <a:lnTo>
                    <a:pt x="590" y="315"/>
                  </a:lnTo>
                  <a:lnTo>
                    <a:pt x="588" y="315"/>
                  </a:lnTo>
                  <a:lnTo>
                    <a:pt x="588" y="318"/>
                  </a:lnTo>
                  <a:lnTo>
                    <a:pt x="585" y="320"/>
                  </a:lnTo>
                  <a:lnTo>
                    <a:pt x="583" y="320"/>
                  </a:lnTo>
                  <a:lnTo>
                    <a:pt x="583" y="323"/>
                  </a:lnTo>
                  <a:lnTo>
                    <a:pt x="580" y="323"/>
                  </a:lnTo>
                  <a:lnTo>
                    <a:pt x="577" y="323"/>
                  </a:lnTo>
                  <a:lnTo>
                    <a:pt x="575" y="323"/>
                  </a:lnTo>
                  <a:lnTo>
                    <a:pt x="575" y="320"/>
                  </a:lnTo>
                  <a:lnTo>
                    <a:pt x="572" y="320"/>
                  </a:lnTo>
                  <a:lnTo>
                    <a:pt x="570" y="320"/>
                  </a:lnTo>
                  <a:lnTo>
                    <a:pt x="570" y="318"/>
                  </a:lnTo>
                  <a:lnTo>
                    <a:pt x="570" y="315"/>
                  </a:lnTo>
                  <a:lnTo>
                    <a:pt x="567" y="315"/>
                  </a:lnTo>
                  <a:lnTo>
                    <a:pt x="567" y="312"/>
                  </a:lnTo>
                  <a:lnTo>
                    <a:pt x="564" y="312"/>
                  </a:lnTo>
                  <a:lnTo>
                    <a:pt x="562" y="312"/>
                  </a:lnTo>
                  <a:lnTo>
                    <a:pt x="562" y="310"/>
                  </a:lnTo>
                  <a:lnTo>
                    <a:pt x="562" y="312"/>
                  </a:lnTo>
                  <a:lnTo>
                    <a:pt x="559" y="312"/>
                  </a:lnTo>
                  <a:lnTo>
                    <a:pt x="557" y="312"/>
                  </a:lnTo>
                  <a:lnTo>
                    <a:pt x="557" y="315"/>
                  </a:lnTo>
                  <a:lnTo>
                    <a:pt x="557" y="312"/>
                  </a:lnTo>
                  <a:lnTo>
                    <a:pt x="554" y="312"/>
                  </a:lnTo>
                  <a:lnTo>
                    <a:pt x="554" y="310"/>
                  </a:lnTo>
                  <a:lnTo>
                    <a:pt x="552" y="310"/>
                  </a:lnTo>
                  <a:lnTo>
                    <a:pt x="549" y="310"/>
                  </a:lnTo>
                  <a:lnTo>
                    <a:pt x="552" y="307"/>
                  </a:lnTo>
                  <a:lnTo>
                    <a:pt x="549" y="307"/>
                  </a:lnTo>
                  <a:lnTo>
                    <a:pt x="549" y="305"/>
                  </a:lnTo>
                  <a:lnTo>
                    <a:pt x="549" y="307"/>
                  </a:lnTo>
                  <a:lnTo>
                    <a:pt x="546" y="307"/>
                  </a:lnTo>
                  <a:lnTo>
                    <a:pt x="546" y="305"/>
                  </a:lnTo>
                  <a:lnTo>
                    <a:pt x="544" y="305"/>
                  </a:lnTo>
                  <a:lnTo>
                    <a:pt x="541" y="305"/>
                  </a:lnTo>
                  <a:lnTo>
                    <a:pt x="539" y="305"/>
                  </a:lnTo>
                  <a:lnTo>
                    <a:pt x="536" y="305"/>
                  </a:lnTo>
                  <a:lnTo>
                    <a:pt x="534" y="305"/>
                  </a:lnTo>
                  <a:lnTo>
                    <a:pt x="531" y="305"/>
                  </a:lnTo>
                  <a:lnTo>
                    <a:pt x="528" y="307"/>
                  </a:lnTo>
                  <a:lnTo>
                    <a:pt x="528" y="310"/>
                  </a:lnTo>
                  <a:lnTo>
                    <a:pt x="531" y="310"/>
                  </a:lnTo>
                  <a:lnTo>
                    <a:pt x="531" y="312"/>
                  </a:lnTo>
                  <a:lnTo>
                    <a:pt x="534" y="312"/>
                  </a:lnTo>
                  <a:lnTo>
                    <a:pt x="534" y="315"/>
                  </a:lnTo>
                  <a:lnTo>
                    <a:pt x="534" y="318"/>
                  </a:lnTo>
                  <a:lnTo>
                    <a:pt x="534" y="320"/>
                  </a:lnTo>
                  <a:lnTo>
                    <a:pt x="531" y="323"/>
                  </a:lnTo>
                  <a:lnTo>
                    <a:pt x="531" y="325"/>
                  </a:lnTo>
                  <a:lnTo>
                    <a:pt x="531" y="328"/>
                  </a:lnTo>
                  <a:lnTo>
                    <a:pt x="528" y="328"/>
                  </a:lnTo>
                  <a:lnTo>
                    <a:pt x="528" y="330"/>
                  </a:lnTo>
                  <a:lnTo>
                    <a:pt x="526" y="333"/>
                  </a:lnTo>
                  <a:lnTo>
                    <a:pt x="523" y="333"/>
                  </a:lnTo>
                  <a:lnTo>
                    <a:pt x="521" y="333"/>
                  </a:lnTo>
                  <a:lnTo>
                    <a:pt x="521" y="336"/>
                  </a:lnTo>
                  <a:lnTo>
                    <a:pt x="521" y="338"/>
                  </a:lnTo>
                  <a:lnTo>
                    <a:pt x="518" y="338"/>
                  </a:lnTo>
                  <a:lnTo>
                    <a:pt x="515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0" y="343"/>
                  </a:lnTo>
                  <a:lnTo>
                    <a:pt x="510" y="346"/>
                  </a:lnTo>
                  <a:lnTo>
                    <a:pt x="508" y="343"/>
                  </a:lnTo>
                  <a:lnTo>
                    <a:pt x="508" y="341"/>
                  </a:lnTo>
                  <a:lnTo>
                    <a:pt x="505" y="341"/>
                  </a:lnTo>
                  <a:lnTo>
                    <a:pt x="505" y="343"/>
                  </a:lnTo>
                  <a:lnTo>
                    <a:pt x="503" y="343"/>
                  </a:lnTo>
                  <a:lnTo>
                    <a:pt x="503" y="346"/>
                  </a:lnTo>
                  <a:lnTo>
                    <a:pt x="505" y="346"/>
                  </a:lnTo>
                  <a:lnTo>
                    <a:pt x="505" y="348"/>
                  </a:lnTo>
                  <a:lnTo>
                    <a:pt x="505" y="351"/>
                  </a:lnTo>
                  <a:lnTo>
                    <a:pt x="503" y="351"/>
                  </a:lnTo>
                  <a:lnTo>
                    <a:pt x="503" y="354"/>
                  </a:lnTo>
                  <a:lnTo>
                    <a:pt x="503" y="356"/>
                  </a:lnTo>
                  <a:lnTo>
                    <a:pt x="503" y="359"/>
                  </a:lnTo>
                  <a:lnTo>
                    <a:pt x="503" y="361"/>
                  </a:lnTo>
                  <a:lnTo>
                    <a:pt x="500" y="361"/>
                  </a:lnTo>
                  <a:lnTo>
                    <a:pt x="497" y="361"/>
                  </a:lnTo>
                  <a:lnTo>
                    <a:pt x="495" y="364"/>
                  </a:lnTo>
                  <a:lnTo>
                    <a:pt x="495" y="367"/>
                  </a:lnTo>
                  <a:lnTo>
                    <a:pt x="492" y="369"/>
                  </a:lnTo>
                  <a:lnTo>
                    <a:pt x="492" y="372"/>
                  </a:lnTo>
                  <a:lnTo>
                    <a:pt x="490" y="372"/>
                  </a:lnTo>
                  <a:lnTo>
                    <a:pt x="490" y="374"/>
                  </a:lnTo>
                  <a:lnTo>
                    <a:pt x="487" y="374"/>
                  </a:lnTo>
                  <a:lnTo>
                    <a:pt x="485" y="374"/>
                  </a:lnTo>
                  <a:lnTo>
                    <a:pt x="482" y="374"/>
                  </a:lnTo>
                  <a:lnTo>
                    <a:pt x="482" y="377"/>
                  </a:lnTo>
                  <a:lnTo>
                    <a:pt x="479" y="379"/>
                  </a:lnTo>
                  <a:lnTo>
                    <a:pt x="479" y="382"/>
                  </a:lnTo>
                  <a:lnTo>
                    <a:pt x="477" y="385"/>
                  </a:lnTo>
                  <a:lnTo>
                    <a:pt x="474" y="385"/>
                  </a:lnTo>
                  <a:lnTo>
                    <a:pt x="472" y="385"/>
                  </a:lnTo>
                  <a:lnTo>
                    <a:pt x="469" y="382"/>
                  </a:lnTo>
                  <a:lnTo>
                    <a:pt x="466" y="379"/>
                  </a:lnTo>
                  <a:lnTo>
                    <a:pt x="464" y="379"/>
                  </a:lnTo>
                  <a:lnTo>
                    <a:pt x="461" y="379"/>
                  </a:lnTo>
                  <a:lnTo>
                    <a:pt x="459" y="379"/>
                  </a:lnTo>
                  <a:lnTo>
                    <a:pt x="456" y="379"/>
                  </a:lnTo>
                  <a:lnTo>
                    <a:pt x="454" y="379"/>
                  </a:lnTo>
                  <a:lnTo>
                    <a:pt x="454" y="377"/>
                  </a:lnTo>
                  <a:lnTo>
                    <a:pt x="451" y="377"/>
                  </a:lnTo>
                  <a:lnTo>
                    <a:pt x="451" y="374"/>
                  </a:lnTo>
                  <a:lnTo>
                    <a:pt x="454" y="374"/>
                  </a:lnTo>
                  <a:lnTo>
                    <a:pt x="454" y="372"/>
                  </a:lnTo>
                  <a:lnTo>
                    <a:pt x="456" y="372"/>
                  </a:lnTo>
                  <a:lnTo>
                    <a:pt x="456" y="369"/>
                  </a:lnTo>
                  <a:lnTo>
                    <a:pt x="456" y="367"/>
                  </a:lnTo>
                  <a:lnTo>
                    <a:pt x="454" y="367"/>
                  </a:lnTo>
                  <a:lnTo>
                    <a:pt x="454" y="364"/>
                  </a:lnTo>
                  <a:lnTo>
                    <a:pt x="451" y="364"/>
                  </a:lnTo>
                  <a:lnTo>
                    <a:pt x="451" y="361"/>
                  </a:lnTo>
                  <a:lnTo>
                    <a:pt x="448" y="361"/>
                  </a:lnTo>
                  <a:lnTo>
                    <a:pt x="446" y="361"/>
                  </a:lnTo>
                  <a:lnTo>
                    <a:pt x="443" y="361"/>
                  </a:lnTo>
                  <a:lnTo>
                    <a:pt x="443" y="359"/>
                  </a:lnTo>
                  <a:lnTo>
                    <a:pt x="443" y="356"/>
                  </a:lnTo>
                  <a:lnTo>
                    <a:pt x="441" y="356"/>
                  </a:lnTo>
                  <a:lnTo>
                    <a:pt x="438" y="356"/>
                  </a:lnTo>
                  <a:lnTo>
                    <a:pt x="438" y="354"/>
                  </a:lnTo>
                  <a:lnTo>
                    <a:pt x="438" y="351"/>
                  </a:lnTo>
                  <a:lnTo>
                    <a:pt x="436" y="351"/>
                  </a:lnTo>
                  <a:lnTo>
                    <a:pt x="433" y="351"/>
                  </a:lnTo>
                  <a:lnTo>
                    <a:pt x="430" y="351"/>
                  </a:lnTo>
                  <a:lnTo>
                    <a:pt x="428" y="348"/>
                  </a:lnTo>
                  <a:lnTo>
                    <a:pt x="428" y="346"/>
                  </a:lnTo>
                  <a:lnTo>
                    <a:pt x="425" y="346"/>
                  </a:lnTo>
                  <a:lnTo>
                    <a:pt x="425" y="343"/>
                  </a:lnTo>
                  <a:lnTo>
                    <a:pt x="423" y="343"/>
                  </a:lnTo>
                  <a:lnTo>
                    <a:pt x="420" y="343"/>
                  </a:lnTo>
                  <a:lnTo>
                    <a:pt x="417" y="343"/>
                  </a:lnTo>
                  <a:lnTo>
                    <a:pt x="415" y="343"/>
                  </a:lnTo>
                  <a:lnTo>
                    <a:pt x="415" y="346"/>
                  </a:lnTo>
                  <a:lnTo>
                    <a:pt x="415" y="348"/>
                  </a:lnTo>
                  <a:lnTo>
                    <a:pt x="412" y="348"/>
                  </a:lnTo>
                  <a:lnTo>
                    <a:pt x="412" y="346"/>
                  </a:lnTo>
                  <a:lnTo>
                    <a:pt x="410" y="346"/>
                  </a:lnTo>
                  <a:lnTo>
                    <a:pt x="407" y="346"/>
                  </a:lnTo>
                  <a:lnTo>
                    <a:pt x="407" y="343"/>
                  </a:lnTo>
                  <a:lnTo>
                    <a:pt x="405" y="343"/>
                  </a:lnTo>
                  <a:lnTo>
                    <a:pt x="405" y="346"/>
                  </a:lnTo>
                  <a:lnTo>
                    <a:pt x="405" y="343"/>
                  </a:lnTo>
                  <a:lnTo>
                    <a:pt x="402" y="343"/>
                  </a:lnTo>
                  <a:lnTo>
                    <a:pt x="402" y="341"/>
                  </a:lnTo>
                  <a:lnTo>
                    <a:pt x="399" y="341"/>
                  </a:lnTo>
                  <a:lnTo>
                    <a:pt x="399" y="343"/>
                  </a:lnTo>
                  <a:lnTo>
                    <a:pt x="399" y="341"/>
                  </a:lnTo>
                  <a:lnTo>
                    <a:pt x="397" y="341"/>
                  </a:lnTo>
                  <a:lnTo>
                    <a:pt x="397" y="338"/>
                  </a:lnTo>
                  <a:lnTo>
                    <a:pt x="394" y="338"/>
                  </a:lnTo>
                  <a:lnTo>
                    <a:pt x="392" y="338"/>
                  </a:lnTo>
                  <a:lnTo>
                    <a:pt x="392" y="341"/>
                  </a:lnTo>
                  <a:lnTo>
                    <a:pt x="389" y="341"/>
                  </a:lnTo>
                  <a:lnTo>
                    <a:pt x="387" y="341"/>
                  </a:lnTo>
                  <a:lnTo>
                    <a:pt x="387" y="338"/>
                  </a:lnTo>
                  <a:lnTo>
                    <a:pt x="389" y="338"/>
                  </a:lnTo>
                  <a:lnTo>
                    <a:pt x="389" y="336"/>
                  </a:lnTo>
                  <a:lnTo>
                    <a:pt x="392" y="336"/>
                  </a:lnTo>
                  <a:lnTo>
                    <a:pt x="392" y="333"/>
                  </a:lnTo>
                  <a:lnTo>
                    <a:pt x="389" y="333"/>
                  </a:lnTo>
                  <a:lnTo>
                    <a:pt x="387" y="333"/>
                  </a:lnTo>
                  <a:lnTo>
                    <a:pt x="387" y="336"/>
                  </a:lnTo>
                  <a:lnTo>
                    <a:pt x="384" y="336"/>
                  </a:lnTo>
                  <a:lnTo>
                    <a:pt x="384" y="333"/>
                  </a:lnTo>
                  <a:lnTo>
                    <a:pt x="381" y="333"/>
                  </a:lnTo>
                  <a:lnTo>
                    <a:pt x="379" y="333"/>
                  </a:lnTo>
                  <a:lnTo>
                    <a:pt x="379" y="336"/>
                  </a:lnTo>
                  <a:lnTo>
                    <a:pt x="376" y="336"/>
                  </a:lnTo>
                  <a:lnTo>
                    <a:pt x="376" y="333"/>
                  </a:lnTo>
                  <a:lnTo>
                    <a:pt x="374" y="336"/>
                  </a:lnTo>
                  <a:lnTo>
                    <a:pt x="374" y="338"/>
                  </a:lnTo>
                  <a:lnTo>
                    <a:pt x="371" y="338"/>
                  </a:lnTo>
                  <a:lnTo>
                    <a:pt x="371" y="336"/>
                  </a:lnTo>
                  <a:lnTo>
                    <a:pt x="371" y="338"/>
                  </a:lnTo>
                  <a:lnTo>
                    <a:pt x="368" y="341"/>
                  </a:lnTo>
                  <a:lnTo>
                    <a:pt x="368" y="343"/>
                  </a:lnTo>
                  <a:lnTo>
                    <a:pt x="366" y="343"/>
                  </a:lnTo>
                  <a:lnTo>
                    <a:pt x="368" y="343"/>
                  </a:lnTo>
                  <a:lnTo>
                    <a:pt x="368" y="346"/>
                  </a:lnTo>
                  <a:lnTo>
                    <a:pt x="366" y="346"/>
                  </a:lnTo>
                  <a:lnTo>
                    <a:pt x="363" y="346"/>
                  </a:lnTo>
                  <a:lnTo>
                    <a:pt x="363" y="343"/>
                  </a:lnTo>
                  <a:lnTo>
                    <a:pt x="366" y="341"/>
                  </a:lnTo>
                  <a:lnTo>
                    <a:pt x="366" y="338"/>
                  </a:lnTo>
                  <a:lnTo>
                    <a:pt x="363" y="338"/>
                  </a:lnTo>
                  <a:lnTo>
                    <a:pt x="363" y="341"/>
                  </a:lnTo>
                  <a:lnTo>
                    <a:pt x="361" y="341"/>
                  </a:lnTo>
                  <a:lnTo>
                    <a:pt x="358" y="341"/>
                  </a:lnTo>
                  <a:lnTo>
                    <a:pt x="358" y="343"/>
                  </a:lnTo>
                  <a:lnTo>
                    <a:pt x="356" y="343"/>
                  </a:lnTo>
                  <a:lnTo>
                    <a:pt x="356" y="341"/>
                  </a:lnTo>
                  <a:lnTo>
                    <a:pt x="353" y="341"/>
                  </a:lnTo>
                  <a:lnTo>
                    <a:pt x="353" y="343"/>
                  </a:lnTo>
                  <a:lnTo>
                    <a:pt x="353" y="346"/>
                  </a:lnTo>
                  <a:lnTo>
                    <a:pt x="350" y="346"/>
                  </a:lnTo>
                  <a:lnTo>
                    <a:pt x="348" y="346"/>
                  </a:lnTo>
                  <a:lnTo>
                    <a:pt x="345" y="346"/>
                  </a:lnTo>
                  <a:lnTo>
                    <a:pt x="345" y="343"/>
                  </a:lnTo>
                  <a:lnTo>
                    <a:pt x="343" y="343"/>
                  </a:lnTo>
                  <a:lnTo>
                    <a:pt x="343" y="346"/>
                  </a:lnTo>
                  <a:lnTo>
                    <a:pt x="340" y="346"/>
                  </a:lnTo>
                  <a:lnTo>
                    <a:pt x="338" y="346"/>
                  </a:lnTo>
                  <a:lnTo>
                    <a:pt x="338" y="348"/>
                  </a:lnTo>
                  <a:lnTo>
                    <a:pt x="335" y="348"/>
                  </a:lnTo>
                  <a:lnTo>
                    <a:pt x="332" y="348"/>
                  </a:lnTo>
                  <a:lnTo>
                    <a:pt x="332" y="351"/>
                  </a:lnTo>
                  <a:lnTo>
                    <a:pt x="332" y="348"/>
                  </a:lnTo>
                  <a:lnTo>
                    <a:pt x="330" y="348"/>
                  </a:lnTo>
                  <a:lnTo>
                    <a:pt x="330" y="351"/>
                  </a:lnTo>
                  <a:lnTo>
                    <a:pt x="327" y="351"/>
                  </a:lnTo>
                  <a:lnTo>
                    <a:pt x="327" y="354"/>
                  </a:lnTo>
                  <a:lnTo>
                    <a:pt x="325" y="354"/>
                  </a:lnTo>
                  <a:lnTo>
                    <a:pt x="325" y="356"/>
                  </a:lnTo>
                  <a:lnTo>
                    <a:pt x="322" y="356"/>
                  </a:lnTo>
                  <a:lnTo>
                    <a:pt x="322" y="359"/>
                  </a:lnTo>
                  <a:lnTo>
                    <a:pt x="325" y="359"/>
                  </a:lnTo>
                  <a:lnTo>
                    <a:pt x="325" y="361"/>
                  </a:lnTo>
                  <a:lnTo>
                    <a:pt x="322" y="361"/>
                  </a:lnTo>
                  <a:lnTo>
                    <a:pt x="322" y="364"/>
                  </a:lnTo>
                  <a:lnTo>
                    <a:pt x="319" y="364"/>
                  </a:lnTo>
                  <a:lnTo>
                    <a:pt x="322" y="367"/>
                  </a:lnTo>
                  <a:lnTo>
                    <a:pt x="322" y="369"/>
                  </a:lnTo>
                  <a:lnTo>
                    <a:pt x="322" y="372"/>
                  </a:lnTo>
                  <a:lnTo>
                    <a:pt x="322" y="374"/>
                  </a:lnTo>
                  <a:lnTo>
                    <a:pt x="322" y="377"/>
                  </a:lnTo>
                  <a:lnTo>
                    <a:pt x="322" y="379"/>
                  </a:lnTo>
                  <a:lnTo>
                    <a:pt x="319" y="379"/>
                  </a:lnTo>
                  <a:lnTo>
                    <a:pt x="319" y="382"/>
                  </a:lnTo>
                  <a:lnTo>
                    <a:pt x="319" y="385"/>
                  </a:lnTo>
                  <a:lnTo>
                    <a:pt x="319" y="387"/>
                  </a:lnTo>
                  <a:lnTo>
                    <a:pt x="317" y="387"/>
                  </a:lnTo>
                  <a:lnTo>
                    <a:pt x="317" y="390"/>
                  </a:lnTo>
                  <a:lnTo>
                    <a:pt x="314" y="390"/>
                  </a:lnTo>
                  <a:lnTo>
                    <a:pt x="312" y="390"/>
                  </a:lnTo>
                  <a:lnTo>
                    <a:pt x="312" y="387"/>
                  </a:lnTo>
                  <a:lnTo>
                    <a:pt x="309" y="387"/>
                  </a:lnTo>
                  <a:lnTo>
                    <a:pt x="307" y="387"/>
                  </a:lnTo>
                  <a:lnTo>
                    <a:pt x="304" y="387"/>
                  </a:lnTo>
                  <a:lnTo>
                    <a:pt x="304" y="385"/>
                  </a:lnTo>
                  <a:lnTo>
                    <a:pt x="301" y="385"/>
                  </a:lnTo>
                  <a:lnTo>
                    <a:pt x="301" y="387"/>
                  </a:lnTo>
                  <a:lnTo>
                    <a:pt x="299" y="387"/>
                  </a:lnTo>
                  <a:lnTo>
                    <a:pt x="296" y="387"/>
                  </a:lnTo>
                  <a:lnTo>
                    <a:pt x="296" y="385"/>
                  </a:lnTo>
                  <a:lnTo>
                    <a:pt x="296" y="382"/>
                  </a:lnTo>
                  <a:lnTo>
                    <a:pt x="294" y="382"/>
                  </a:lnTo>
                  <a:lnTo>
                    <a:pt x="294" y="385"/>
                  </a:lnTo>
                  <a:lnTo>
                    <a:pt x="294" y="387"/>
                  </a:lnTo>
                  <a:lnTo>
                    <a:pt x="291" y="387"/>
                  </a:lnTo>
                  <a:lnTo>
                    <a:pt x="289" y="387"/>
                  </a:lnTo>
                  <a:lnTo>
                    <a:pt x="289" y="385"/>
                  </a:lnTo>
                  <a:lnTo>
                    <a:pt x="286" y="385"/>
                  </a:lnTo>
                  <a:lnTo>
                    <a:pt x="283" y="382"/>
                  </a:lnTo>
                  <a:lnTo>
                    <a:pt x="281" y="382"/>
                  </a:lnTo>
                  <a:lnTo>
                    <a:pt x="278" y="382"/>
                  </a:lnTo>
                  <a:lnTo>
                    <a:pt x="276" y="382"/>
                  </a:lnTo>
                  <a:lnTo>
                    <a:pt x="273" y="385"/>
                  </a:lnTo>
                  <a:lnTo>
                    <a:pt x="270" y="387"/>
                  </a:lnTo>
                  <a:lnTo>
                    <a:pt x="268" y="387"/>
                  </a:lnTo>
                  <a:lnTo>
                    <a:pt x="268" y="390"/>
                  </a:lnTo>
                  <a:lnTo>
                    <a:pt x="265" y="390"/>
                  </a:lnTo>
                  <a:lnTo>
                    <a:pt x="263" y="387"/>
                  </a:lnTo>
                  <a:lnTo>
                    <a:pt x="260" y="387"/>
                  </a:lnTo>
                  <a:lnTo>
                    <a:pt x="258" y="387"/>
                  </a:lnTo>
                  <a:lnTo>
                    <a:pt x="258" y="390"/>
                  </a:lnTo>
                  <a:lnTo>
                    <a:pt x="255" y="390"/>
                  </a:lnTo>
                  <a:lnTo>
                    <a:pt x="255" y="392"/>
                  </a:lnTo>
                  <a:lnTo>
                    <a:pt x="255" y="395"/>
                  </a:lnTo>
                  <a:lnTo>
                    <a:pt x="255" y="397"/>
                  </a:lnTo>
                  <a:lnTo>
                    <a:pt x="252" y="397"/>
                  </a:lnTo>
                  <a:lnTo>
                    <a:pt x="252" y="400"/>
                  </a:lnTo>
                  <a:lnTo>
                    <a:pt x="255" y="400"/>
                  </a:lnTo>
                  <a:lnTo>
                    <a:pt x="255" y="403"/>
                  </a:lnTo>
                  <a:lnTo>
                    <a:pt x="258" y="405"/>
                  </a:lnTo>
                  <a:lnTo>
                    <a:pt x="258" y="408"/>
                  </a:lnTo>
                  <a:lnTo>
                    <a:pt x="260" y="408"/>
                  </a:lnTo>
                  <a:lnTo>
                    <a:pt x="260" y="410"/>
                  </a:lnTo>
                  <a:lnTo>
                    <a:pt x="260" y="413"/>
                  </a:lnTo>
                  <a:lnTo>
                    <a:pt x="258" y="413"/>
                  </a:lnTo>
                  <a:lnTo>
                    <a:pt x="258" y="415"/>
                  </a:lnTo>
                  <a:lnTo>
                    <a:pt x="258" y="418"/>
                  </a:lnTo>
                  <a:lnTo>
                    <a:pt x="258" y="421"/>
                  </a:lnTo>
                  <a:lnTo>
                    <a:pt x="258" y="423"/>
                  </a:lnTo>
                  <a:lnTo>
                    <a:pt x="258" y="426"/>
                  </a:lnTo>
                  <a:lnTo>
                    <a:pt x="260" y="426"/>
                  </a:lnTo>
                  <a:lnTo>
                    <a:pt x="260" y="428"/>
                  </a:lnTo>
                  <a:lnTo>
                    <a:pt x="263" y="428"/>
                  </a:lnTo>
                  <a:lnTo>
                    <a:pt x="263" y="431"/>
                  </a:lnTo>
                  <a:lnTo>
                    <a:pt x="263" y="434"/>
                  </a:lnTo>
                  <a:lnTo>
                    <a:pt x="263" y="436"/>
                  </a:lnTo>
                  <a:lnTo>
                    <a:pt x="263" y="439"/>
                  </a:lnTo>
                  <a:lnTo>
                    <a:pt x="263" y="441"/>
                  </a:lnTo>
                  <a:lnTo>
                    <a:pt x="263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60" y="444"/>
                  </a:lnTo>
                  <a:lnTo>
                    <a:pt x="258" y="444"/>
                  </a:lnTo>
                  <a:lnTo>
                    <a:pt x="258" y="441"/>
                  </a:lnTo>
                  <a:lnTo>
                    <a:pt x="258" y="444"/>
                  </a:lnTo>
                  <a:lnTo>
                    <a:pt x="255" y="444"/>
                  </a:lnTo>
                  <a:lnTo>
                    <a:pt x="255" y="446"/>
                  </a:lnTo>
                  <a:lnTo>
                    <a:pt x="252" y="446"/>
                  </a:lnTo>
                  <a:lnTo>
                    <a:pt x="250" y="446"/>
                  </a:lnTo>
                  <a:lnTo>
                    <a:pt x="247" y="446"/>
                  </a:lnTo>
                  <a:lnTo>
                    <a:pt x="245" y="446"/>
                  </a:lnTo>
                  <a:lnTo>
                    <a:pt x="242" y="446"/>
                  </a:lnTo>
                  <a:lnTo>
                    <a:pt x="240" y="446"/>
                  </a:lnTo>
                  <a:lnTo>
                    <a:pt x="237" y="446"/>
                  </a:lnTo>
                  <a:lnTo>
                    <a:pt x="234" y="446"/>
                  </a:lnTo>
                  <a:lnTo>
                    <a:pt x="232" y="446"/>
                  </a:lnTo>
                  <a:lnTo>
                    <a:pt x="229" y="446"/>
                  </a:lnTo>
                  <a:lnTo>
                    <a:pt x="227" y="446"/>
                  </a:lnTo>
                  <a:lnTo>
                    <a:pt x="227" y="449"/>
                  </a:lnTo>
                  <a:lnTo>
                    <a:pt x="224" y="446"/>
                  </a:lnTo>
                  <a:lnTo>
                    <a:pt x="224" y="449"/>
                  </a:lnTo>
                  <a:lnTo>
                    <a:pt x="221" y="449"/>
                  </a:lnTo>
                  <a:lnTo>
                    <a:pt x="221" y="446"/>
                  </a:lnTo>
                  <a:lnTo>
                    <a:pt x="219" y="446"/>
                  </a:lnTo>
                  <a:lnTo>
                    <a:pt x="216" y="446"/>
                  </a:lnTo>
                  <a:lnTo>
                    <a:pt x="214" y="446"/>
                  </a:lnTo>
                  <a:lnTo>
                    <a:pt x="214" y="449"/>
                  </a:lnTo>
                  <a:lnTo>
                    <a:pt x="214" y="452"/>
                  </a:lnTo>
                  <a:lnTo>
                    <a:pt x="211" y="452"/>
                  </a:lnTo>
                  <a:lnTo>
                    <a:pt x="214" y="449"/>
                  </a:lnTo>
                  <a:lnTo>
                    <a:pt x="211" y="449"/>
                  </a:lnTo>
                  <a:lnTo>
                    <a:pt x="211" y="452"/>
                  </a:lnTo>
                  <a:lnTo>
                    <a:pt x="209" y="454"/>
                  </a:lnTo>
                  <a:lnTo>
                    <a:pt x="206" y="454"/>
                  </a:lnTo>
                  <a:lnTo>
                    <a:pt x="206" y="457"/>
                  </a:lnTo>
                  <a:lnTo>
                    <a:pt x="203" y="457"/>
                  </a:lnTo>
                  <a:lnTo>
                    <a:pt x="203" y="459"/>
                  </a:lnTo>
                  <a:lnTo>
                    <a:pt x="201" y="462"/>
                  </a:lnTo>
                  <a:lnTo>
                    <a:pt x="198" y="462"/>
                  </a:lnTo>
                  <a:lnTo>
                    <a:pt x="196" y="462"/>
                  </a:lnTo>
                  <a:lnTo>
                    <a:pt x="193" y="462"/>
                  </a:lnTo>
                  <a:lnTo>
                    <a:pt x="191" y="464"/>
                  </a:lnTo>
                  <a:lnTo>
                    <a:pt x="191" y="467"/>
                  </a:lnTo>
                  <a:lnTo>
                    <a:pt x="193" y="467"/>
                  </a:lnTo>
                  <a:lnTo>
                    <a:pt x="193" y="470"/>
                  </a:lnTo>
                  <a:lnTo>
                    <a:pt x="193" y="472"/>
                  </a:lnTo>
                  <a:lnTo>
                    <a:pt x="196" y="472"/>
                  </a:lnTo>
                  <a:lnTo>
                    <a:pt x="193" y="475"/>
                  </a:lnTo>
                  <a:lnTo>
                    <a:pt x="191" y="472"/>
                  </a:lnTo>
                  <a:lnTo>
                    <a:pt x="191" y="475"/>
                  </a:lnTo>
                  <a:lnTo>
                    <a:pt x="188" y="475"/>
                  </a:lnTo>
                  <a:lnTo>
                    <a:pt x="188" y="477"/>
                  </a:lnTo>
                  <a:lnTo>
                    <a:pt x="188" y="480"/>
                  </a:lnTo>
                  <a:lnTo>
                    <a:pt x="185" y="480"/>
                  </a:lnTo>
                  <a:lnTo>
                    <a:pt x="183" y="480"/>
                  </a:lnTo>
                  <a:lnTo>
                    <a:pt x="180" y="480"/>
                  </a:lnTo>
                  <a:lnTo>
                    <a:pt x="180" y="477"/>
                  </a:lnTo>
                  <a:lnTo>
                    <a:pt x="178" y="477"/>
                  </a:lnTo>
                  <a:lnTo>
                    <a:pt x="175" y="477"/>
                  </a:lnTo>
                  <a:lnTo>
                    <a:pt x="175" y="480"/>
                  </a:lnTo>
                  <a:lnTo>
                    <a:pt x="172" y="480"/>
                  </a:lnTo>
                  <a:lnTo>
                    <a:pt x="172" y="477"/>
                  </a:lnTo>
                  <a:lnTo>
                    <a:pt x="170" y="477"/>
                  </a:lnTo>
                  <a:lnTo>
                    <a:pt x="170" y="475"/>
                  </a:lnTo>
                  <a:lnTo>
                    <a:pt x="167" y="472"/>
                  </a:lnTo>
                  <a:lnTo>
                    <a:pt x="165" y="470"/>
                  </a:lnTo>
                  <a:lnTo>
                    <a:pt x="162" y="470"/>
                  </a:lnTo>
                  <a:lnTo>
                    <a:pt x="160" y="470"/>
                  </a:lnTo>
                  <a:lnTo>
                    <a:pt x="160" y="467"/>
                  </a:lnTo>
                  <a:lnTo>
                    <a:pt x="157" y="467"/>
                  </a:lnTo>
                  <a:lnTo>
                    <a:pt x="154" y="467"/>
                  </a:lnTo>
                  <a:lnTo>
                    <a:pt x="152" y="467"/>
                  </a:lnTo>
                  <a:lnTo>
                    <a:pt x="152" y="470"/>
                  </a:lnTo>
                  <a:lnTo>
                    <a:pt x="149" y="470"/>
                  </a:lnTo>
                  <a:lnTo>
                    <a:pt x="149" y="472"/>
                  </a:lnTo>
                  <a:lnTo>
                    <a:pt x="149" y="475"/>
                  </a:lnTo>
                  <a:lnTo>
                    <a:pt x="147" y="475"/>
                  </a:lnTo>
                  <a:lnTo>
                    <a:pt x="144" y="475"/>
                  </a:lnTo>
                  <a:lnTo>
                    <a:pt x="142" y="475"/>
                  </a:lnTo>
                  <a:lnTo>
                    <a:pt x="142" y="477"/>
                  </a:lnTo>
                  <a:lnTo>
                    <a:pt x="139" y="477"/>
                  </a:lnTo>
                  <a:lnTo>
                    <a:pt x="139" y="480"/>
                  </a:lnTo>
                  <a:lnTo>
                    <a:pt x="142" y="480"/>
                  </a:lnTo>
                  <a:lnTo>
                    <a:pt x="142" y="483"/>
                  </a:lnTo>
                  <a:lnTo>
                    <a:pt x="139" y="485"/>
                  </a:lnTo>
                  <a:lnTo>
                    <a:pt x="139" y="483"/>
                  </a:lnTo>
                  <a:lnTo>
                    <a:pt x="136" y="483"/>
                  </a:lnTo>
                  <a:lnTo>
                    <a:pt x="134" y="483"/>
                  </a:lnTo>
                  <a:lnTo>
                    <a:pt x="131" y="483"/>
                  </a:lnTo>
                  <a:lnTo>
                    <a:pt x="129" y="485"/>
                  </a:lnTo>
                  <a:lnTo>
                    <a:pt x="126" y="485"/>
                  </a:lnTo>
                  <a:lnTo>
                    <a:pt x="126" y="488"/>
                  </a:lnTo>
                  <a:lnTo>
                    <a:pt x="123" y="488"/>
                  </a:lnTo>
                  <a:lnTo>
                    <a:pt x="123" y="490"/>
                  </a:lnTo>
                  <a:lnTo>
                    <a:pt x="121" y="490"/>
                  </a:lnTo>
                  <a:lnTo>
                    <a:pt x="118" y="490"/>
                  </a:lnTo>
                  <a:lnTo>
                    <a:pt x="116" y="493"/>
                  </a:lnTo>
                  <a:lnTo>
                    <a:pt x="116" y="490"/>
                  </a:lnTo>
                  <a:lnTo>
                    <a:pt x="113" y="490"/>
                  </a:lnTo>
                  <a:lnTo>
                    <a:pt x="111" y="490"/>
                  </a:lnTo>
                  <a:lnTo>
                    <a:pt x="108" y="488"/>
                  </a:lnTo>
                  <a:lnTo>
                    <a:pt x="105" y="488"/>
                  </a:lnTo>
                  <a:lnTo>
                    <a:pt x="103" y="488"/>
                  </a:lnTo>
                  <a:lnTo>
                    <a:pt x="103" y="485"/>
                  </a:lnTo>
                  <a:lnTo>
                    <a:pt x="100" y="485"/>
                  </a:lnTo>
                  <a:lnTo>
                    <a:pt x="100" y="483"/>
                  </a:lnTo>
                  <a:lnTo>
                    <a:pt x="98" y="483"/>
                  </a:lnTo>
                  <a:lnTo>
                    <a:pt x="98" y="480"/>
                  </a:lnTo>
                  <a:lnTo>
                    <a:pt x="95" y="480"/>
                  </a:lnTo>
                  <a:lnTo>
                    <a:pt x="93" y="477"/>
                  </a:lnTo>
                  <a:lnTo>
                    <a:pt x="93" y="480"/>
                  </a:lnTo>
                  <a:lnTo>
                    <a:pt x="90" y="483"/>
                  </a:lnTo>
                  <a:lnTo>
                    <a:pt x="90" y="485"/>
                  </a:lnTo>
                  <a:lnTo>
                    <a:pt x="90" y="488"/>
                  </a:lnTo>
                  <a:lnTo>
                    <a:pt x="87" y="490"/>
                  </a:lnTo>
                  <a:lnTo>
                    <a:pt x="85" y="493"/>
                  </a:lnTo>
                  <a:lnTo>
                    <a:pt x="82" y="493"/>
                  </a:lnTo>
                  <a:lnTo>
                    <a:pt x="82" y="490"/>
                  </a:lnTo>
                  <a:lnTo>
                    <a:pt x="80" y="490"/>
                  </a:lnTo>
                  <a:lnTo>
                    <a:pt x="77" y="490"/>
                  </a:lnTo>
                  <a:lnTo>
                    <a:pt x="77" y="493"/>
                  </a:lnTo>
                  <a:lnTo>
                    <a:pt x="74" y="493"/>
                  </a:lnTo>
                  <a:lnTo>
                    <a:pt x="72" y="493"/>
                  </a:lnTo>
                  <a:lnTo>
                    <a:pt x="72" y="490"/>
                  </a:lnTo>
                  <a:lnTo>
                    <a:pt x="72" y="488"/>
                  </a:lnTo>
                  <a:lnTo>
                    <a:pt x="72" y="485"/>
                  </a:lnTo>
                  <a:lnTo>
                    <a:pt x="72" y="483"/>
                  </a:lnTo>
                  <a:lnTo>
                    <a:pt x="69" y="483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69" y="475"/>
                  </a:lnTo>
                  <a:lnTo>
                    <a:pt x="69" y="472"/>
                  </a:lnTo>
                  <a:lnTo>
                    <a:pt x="67" y="472"/>
                  </a:lnTo>
                  <a:lnTo>
                    <a:pt x="67" y="470"/>
                  </a:lnTo>
                  <a:lnTo>
                    <a:pt x="67" y="467"/>
                  </a:lnTo>
                  <a:lnTo>
                    <a:pt x="67" y="464"/>
                  </a:lnTo>
                  <a:lnTo>
                    <a:pt x="67" y="462"/>
                  </a:lnTo>
                  <a:lnTo>
                    <a:pt x="67" y="459"/>
                  </a:lnTo>
                  <a:lnTo>
                    <a:pt x="67" y="457"/>
                  </a:lnTo>
                  <a:lnTo>
                    <a:pt x="64" y="454"/>
                  </a:lnTo>
                  <a:lnTo>
                    <a:pt x="67" y="452"/>
                  </a:lnTo>
                  <a:lnTo>
                    <a:pt x="67" y="449"/>
                  </a:lnTo>
                  <a:lnTo>
                    <a:pt x="67" y="446"/>
                  </a:lnTo>
                  <a:lnTo>
                    <a:pt x="67" y="444"/>
                  </a:lnTo>
                  <a:lnTo>
                    <a:pt x="67" y="441"/>
                  </a:lnTo>
                  <a:lnTo>
                    <a:pt x="64" y="441"/>
                  </a:lnTo>
                  <a:lnTo>
                    <a:pt x="64" y="439"/>
                  </a:lnTo>
                  <a:lnTo>
                    <a:pt x="62" y="439"/>
                  </a:lnTo>
                  <a:lnTo>
                    <a:pt x="62" y="436"/>
                  </a:lnTo>
                  <a:lnTo>
                    <a:pt x="59" y="434"/>
                  </a:lnTo>
                  <a:lnTo>
                    <a:pt x="56" y="431"/>
                  </a:lnTo>
                  <a:lnTo>
                    <a:pt x="54" y="431"/>
                  </a:lnTo>
                  <a:lnTo>
                    <a:pt x="54" y="428"/>
                  </a:lnTo>
                  <a:lnTo>
                    <a:pt x="54" y="426"/>
                  </a:lnTo>
                  <a:lnTo>
                    <a:pt x="54" y="423"/>
                  </a:lnTo>
                  <a:lnTo>
                    <a:pt x="51" y="423"/>
                  </a:lnTo>
                  <a:lnTo>
                    <a:pt x="51" y="421"/>
                  </a:lnTo>
                  <a:lnTo>
                    <a:pt x="49" y="421"/>
                  </a:lnTo>
                  <a:lnTo>
                    <a:pt x="49" y="418"/>
                  </a:lnTo>
                  <a:lnTo>
                    <a:pt x="49" y="415"/>
                  </a:lnTo>
                  <a:lnTo>
                    <a:pt x="46" y="415"/>
                  </a:lnTo>
                  <a:lnTo>
                    <a:pt x="46" y="413"/>
                  </a:lnTo>
                  <a:lnTo>
                    <a:pt x="44" y="413"/>
                  </a:lnTo>
                  <a:lnTo>
                    <a:pt x="41" y="413"/>
                  </a:lnTo>
                  <a:lnTo>
                    <a:pt x="41" y="410"/>
                  </a:lnTo>
                  <a:lnTo>
                    <a:pt x="44" y="410"/>
                  </a:lnTo>
                  <a:lnTo>
                    <a:pt x="44" y="408"/>
                  </a:lnTo>
                  <a:lnTo>
                    <a:pt x="41" y="408"/>
                  </a:lnTo>
                  <a:lnTo>
                    <a:pt x="41" y="405"/>
                  </a:lnTo>
                  <a:lnTo>
                    <a:pt x="38" y="405"/>
                  </a:lnTo>
                  <a:lnTo>
                    <a:pt x="38" y="403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8" y="405"/>
                  </a:lnTo>
                  <a:lnTo>
                    <a:pt x="36" y="405"/>
                  </a:lnTo>
                  <a:lnTo>
                    <a:pt x="33" y="405"/>
                  </a:lnTo>
                  <a:lnTo>
                    <a:pt x="31" y="405"/>
                  </a:lnTo>
                  <a:lnTo>
                    <a:pt x="28" y="408"/>
                  </a:lnTo>
                  <a:lnTo>
                    <a:pt x="25" y="408"/>
                  </a:lnTo>
                  <a:lnTo>
                    <a:pt x="23" y="408"/>
                  </a:lnTo>
                  <a:lnTo>
                    <a:pt x="23" y="405"/>
                  </a:lnTo>
                  <a:lnTo>
                    <a:pt x="20" y="405"/>
                  </a:lnTo>
                  <a:lnTo>
                    <a:pt x="18" y="405"/>
                  </a:lnTo>
                  <a:lnTo>
                    <a:pt x="18" y="408"/>
                  </a:lnTo>
                  <a:lnTo>
                    <a:pt x="18" y="410"/>
                  </a:lnTo>
                  <a:lnTo>
                    <a:pt x="15" y="410"/>
                  </a:lnTo>
                  <a:lnTo>
                    <a:pt x="15" y="408"/>
                  </a:lnTo>
                  <a:lnTo>
                    <a:pt x="15" y="405"/>
                  </a:lnTo>
                  <a:lnTo>
                    <a:pt x="13" y="403"/>
                  </a:lnTo>
                  <a:lnTo>
                    <a:pt x="13" y="400"/>
                  </a:lnTo>
                  <a:lnTo>
                    <a:pt x="10" y="400"/>
                  </a:lnTo>
                  <a:lnTo>
                    <a:pt x="10" y="397"/>
                  </a:lnTo>
                  <a:lnTo>
                    <a:pt x="10" y="395"/>
                  </a:lnTo>
                  <a:lnTo>
                    <a:pt x="10" y="392"/>
                  </a:lnTo>
                  <a:lnTo>
                    <a:pt x="7" y="392"/>
                  </a:lnTo>
                  <a:lnTo>
                    <a:pt x="7" y="390"/>
                  </a:lnTo>
                  <a:lnTo>
                    <a:pt x="7" y="387"/>
                  </a:lnTo>
                  <a:lnTo>
                    <a:pt x="10" y="387"/>
                  </a:lnTo>
                  <a:lnTo>
                    <a:pt x="7" y="385"/>
                  </a:lnTo>
                  <a:lnTo>
                    <a:pt x="7" y="382"/>
                  </a:lnTo>
                  <a:lnTo>
                    <a:pt x="5" y="382"/>
                  </a:lnTo>
                  <a:lnTo>
                    <a:pt x="5" y="379"/>
                  </a:lnTo>
                  <a:lnTo>
                    <a:pt x="2" y="379"/>
                  </a:lnTo>
                  <a:lnTo>
                    <a:pt x="0" y="377"/>
                  </a:lnTo>
                  <a:lnTo>
                    <a:pt x="0" y="374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5" y="369"/>
                  </a:lnTo>
                  <a:lnTo>
                    <a:pt x="5" y="367"/>
                  </a:lnTo>
                  <a:lnTo>
                    <a:pt x="7" y="367"/>
                  </a:lnTo>
                  <a:lnTo>
                    <a:pt x="7" y="364"/>
                  </a:lnTo>
                  <a:lnTo>
                    <a:pt x="10" y="364"/>
                  </a:lnTo>
                  <a:lnTo>
                    <a:pt x="10" y="361"/>
                  </a:lnTo>
                  <a:lnTo>
                    <a:pt x="13" y="361"/>
                  </a:lnTo>
                  <a:lnTo>
                    <a:pt x="13" y="359"/>
                  </a:lnTo>
                  <a:lnTo>
                    <a:pt x="13" y="356"/>
                  </a:lnTo>
                  <a:lnTo>
                    <a:pt x="15" y="356"/>
                  </a:lnTo>
                  <a:lnTo>
                    <a:pt x="15" y="354"/>
                  </a:lnTo>
                  <a:lnTo>
                    <a:pt x="15" y="351"/>
                  </a:lnTo>
                  <a:lnTo>
                    <a:pt x="18" y="351"/>
                  </a:lnTo>
                  <a:lnTo>
                    <a:pt x="15" y="351"/>
                  </a:lnTo>
                  <a:lnTo>
                    <a:pt x="15" y="348"/>
                  </a:lnTo>
                  <a:lnTo>
                    <a:pt x="18" y="348"/>
                  </a:lnTo>
                  <a:lnTo>
                    <a:pt x="20" y="348"/>
                  </a:lnTo>
                  <a:lnTo>
                    <a:pt x="23" y="348"/>
                  </a:lnTo>
                  <a:lnTo>
                    <a:pt x="23" y="346"/>
                  </a:lnTo>
                  <a:lnTo>
                    <a:pt x="25" y="346"/>
                  </a:lnTo>
                  <a:lnTo>
                    <a:pt x="25" y="343"/>
                  </a:lnTo>
                  <a:lnTo>
                    <a:pt x="28" y="343"/>
                  </a:lnTo>
                  <a:lnTo>
                    <a:pt x="28" y="341"/>
                  </a:lnTo>
                  <a:lnTo>
                    <a:pt x="28" y="338"/>
                  </a:lnTo>
                  <a:lnTo>
                    <a:pt x="28" y="336"/>
                  </a:lnTo>
                  <a:lnTo>
                    <a:pt x="28" y="333"/>
                  </a:lnTo>
                  <a:lnTo>
                    <a:pt x="25" y="333"/>
                  </a:lnTo>
                  <a:lnTo>
                    <a:pt x="28" y="330"/>
                  </a:lnTo>
                  <a:lnTo>
                    <a:pt x="25" y="330"/>
                  </a:lnTo>
                  <a:lnTo>
                    <a:pt x="25" y="328"/>
                  </a:lnTo>
                  <a:lnTo>
                    <a:pt x="28" y="328"/>
                  </a:lnTo>
                  <a:lnTo>
                    <a:pt x="31" y="325"/>
                  </a:lnTo>
                  <a:lnTo>
                    <a:pt x="31" y="323"/>
                  </a:lnTo>
                  <a:lnTo>
                    <a:pt x="33" y="323"/>
                  </a:lnTo>
                  <a:lnTo>
                    <a:pt x="33" y="320"/>
                  </a:lnTo>
                  <a:lnTo>
                    <a:pt x="33" y="318"/>
                  </a:lnTo>
                  <a:lnTo>
                    <a:pt x="36" y="318"/>
                  </a:lnTo>
                  <a:lnTo>
                    <a:pt x="36" y="315"/>
                  </a:lnTo>
                  <a:lnTo>
                    <a:pt x="36" y="312"/>
                  </a:lnTo>
                  <a:lnTo>
                    <a:pt x="33" y="312"/>
                  </a:lnTo>
                  <a:lnTo>
                    <a:pt x="33" y="310"/>
                  </a:lnTo>
                  <a:lnTo>
                    <a:pt x="33" y="307"/>
                  </a:lnTo>
                  <a:lnTo>
                    <a:pt x="36" y="307"/>
                  </a:lnTo>
                  <a:lnTo>
                    <a:pt x="36" y="305"/>
                  </a:lnTo>
                  <a:lnTo>
                    <a:pt x="36" y="302"/>
                  </a:lnTo>
                  <a:lnTo>
                    <a:pt x="36" y="299"/>
                  </a:lnTo>
                  <a:lnTo>
                    <a:pt x="33" y="299"/>
                  </a:lnTo>
                  <a:lnTo>
                    <a:pt x="31" y="299"/>
                  </a:lnTo>
                  <a:lnTo>
                    <a:pt x="28" y="297"/>
                  </a:lnTo>
                  <a:lnTo>
                    <a:pt x="25" y="297"/>
                  </a:lnTo>
                  <a:lnTo>
                    <a:pt x="25" y="294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0" y="292"/>
                  </a:lnTo>
                  <a:lnTo>
                    <a:pt x="20" y="289"/>
                  </a:lnTo>
                  <a:lnTo>
                    <a:pt x="18" y="289"/>
                  </a:lnTo>
                  <a:lnTo>
                    <a:pt x="15" y="289"/>
                  </a:lnTo>
                  <a:lnTo>
                    <a:pt x="13" y="289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7"/>
                  </a:lnTo>
                  <a:lnTo>
                    <a:pt x="2" y="284"/>
                  </a:lnTo>
                  <a:lnTo>
                    <a:pt x="0" y="281"/>
                  </a:lnTo>
                  <a:lnTo>
                    <a:pt x="0" y="279"/>
                  </a:lnTo>
                  <a:lnTo>
                    <a:pt x="0" y="276"/>
                  </a:lnTo>
                  <a:lnTo>
                    <a:pt x="2" y="276"/>
                  </a:lnTo>
                  <a:lnTo>
                    <a:pt x="5" y="276"/>
                  </a:lnTo>
                  <a:lnTo>
                    <a:pt x="7" y="276"/>
                  </a:lnTo>
                  <a:lnTo>
                    <a:pt x="10" y="276"/>
                  </a:lnTo>
                  <a:lnTo>
                    <a:pt x="10" y="274"/>
                  </a:lnTo>
                  <a:lnTo>
                    <a:pt x="13" y="274"/>
                  </a:lnTo>
                  <a:lnTo>
                    <a:pt x="15" y="274"/>
                  </a:lnTo>
                  <a:lnTo>
                    <a:pt x="18" y="274"/>
                  </a:lnTo>
                  <a:lnTo>
                    <a:pt x="20" y="274"/>
                  </a:lnTo>
                  <a:lnTo>
                    <a:pt x="23" y="274"/>
                  </a:lnTo>
                  <a:lnTo>
                    <a:pt x="25" y="274"/>
                  </a:lnTo>
                  <a:lnTo>
                    <a:pt x="25" y="276"/>
                  </a:lnTo>
                  <a:lnTo>
                    <a:pt x="28" y="276"/>
                  </a:lnTo>
                  <a:lnTo>
                    <a:pt x="31" y="276"/>
                  </a:lnTo>
                  <a:lnTo>
                    <a:pt x="33" y="276"/>
                  </a:lnTo>
                  <a:lnTo>
                    <a:pt x="33" y="274"/>
                  </a:lnTo>
                  <a:lnTo>
                    <a:pt x="36" y="274"/>
                  </a:lnTo>
                  <a:lnTo>
                    <a:pt x="36" y="276"/>
                  </a:lnTo>
                  <a:lnTo>
                    <a:pt x="38" y="279"/>
                  </a:lnTo>
                  <a:lnTo>
                    <a:pt x="41" y="279"/>
                  </a:lnTo>
                  <a:lnTo>
                    <a:pt x="44" y="279"/>
                  </a:lnTo>
                  <a:lnTo>
                    <a:pt x="44" y="276"/>
                  </a:lnTo>
                  <a:lnTo>
                    <a:pt x="46" y="276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9" y="274"/>
                  </a:lnTo>
                  <a:lnTo>
                    <a:pt x="49" y="271"/>
                  </a:lnTo>
                  <a:lnTo>
                    <a:pt x="51" y="271"/>
                  </a:lnTo>
                  <a:lnTo>
                    <a:pt x="51" y="269"/>
                  </a:lnTo>
                  <a:lnTo>
                    <a:pt x="51" y="266"/>
                  </a:lnTo>
                  <a:lnTo>
                    <a:pt x="51" y="263"/>
                  </a:lnTo>
                  <a:lnTo>
                    <a:pt x="51" y="261"/>
                  </a:lnTo>
                  <a:lnTo>
                    <a:pt x="51" y="258"/>
                  </a:lnTo>
                  <a:lnTo>
                    <a:pt x="51" y="256"/>
                  </a:lnTo>
                  <a:lnTo>
                    <a:pt x="54" y="253"/>
                  </a:lnTo>
                  <a:lnTo>
                    <a:pt x="54" y="250"/>
                  </a:lnTo>
                  <a:lnTo>
                    <a:pt x="54" y="248"/>
                  </a:lnTo>
                  <a:lnTo>
                    <a:pt x="54" y="245"/>
                  </a:lnTo>
                  <a:lnTo>
                    <a:pt x="56" y="245"/>
                  </a:lnTo>
                  <a:lnTo>
                    <a:pt x="56" y="243"/>
                  </a:lnTo>
                  <a:lnTo>
                    <a:pt x="56" y="245"/>
                  </a:lnTo>
                  <a:lnTo>
                    <a:pt x="59" y="248"/>
                  </a:lnTo>
                  <a:lnTo>
                    <a:pt x="59" y="250"/>
                  </a:lnTo>
                  <a:lnTo>
                    <a:pt x="62" y="250"/>
                  </a:lnTo>
                  <a:lnTo>
                    <a:pt x="64" y="253"/>
                  </a:lnTo>
                  <a:lnTo>
                    <a:pt x="67" y="253"/>
                  </a:lnTo>
                  <a:lnTo>
                    <a:pt x="69" y="253"/>
                  </a:lnTo>
                  <a:lnTo>
                    <a:pt x="69" y="256"/>
                  </a:lnTo>
                  <a:lnTo>
                    <a:pt x="72" y="256"/>
                  </a:lnTo>
                  <a:lnTo>
                    <a:pt x="74" y="256"/>
                  </a:lnTo>
                  <a:lnTo>
                    <a:pt x="74" y="253"/>
                  </a:lnTo>
                  <a:lnTo>
                    <a:pt x="77" y="253"/>
                  </a:lnTo>
                  <a:lnTo>
                    <a:pt x="80" y="256"/>
                  </a:lnTo>
                  <a:lnTo>
                    <a:pt x="82" y="256"/>
                  </a:lnTo>
                  <a:lnTo>
                    <a:pt x="85" y="256"/>
                  </a:lnTo>
                  <a:lnTo>
                    <a:pt x="85" y="253"/>
                  </a:lnTo>
                  <a:lnTo>
                    <a:pt x="87" y="250"/>
                  </a:lnTo>
                  <a:lnTo>
                    <a:pt x="87" y="253"/>
                  </a:lnTo>
                  <a:lnTo>
                    <a:pt x="90" y="253"/>
                  </a:lnTo>
                  <a:lnTo>
                    <a:pt x="90" y="250"/>
                  </a:lnTo>
                  <a:lnTo>
                    <a:pt x="93" y="250"/>
                  </a:lnTo>
                  <a:lnTo>
                    <a:pt x="95" y="250"/>
                  </a:lnTo>
                  <a:lnTo>
                    <a:pt x="95" y="248"/>
                  </a:lnTo>
                  <a:lnTo>
                    <a:pt x="98" y="248"/>
                  </a:lnTo>
                  <a:lnTo>
                    <a:pt x="98" y="245"/>
                  </a:lnTo>
                  <a:lnTo>
                    <a:pt x="100" y="245"/>
                  </a:lnTo>
                  <a:lnTo>
                    <a:pt x="100" y="243"/>
                  </a:lnTo>
                  <a:lnTo>
                    <a:pt x="103" y="243"/>
                  </a:lnTo>
                  <a:lnTo>
                    <a:pt x="103" y="240"/>
                  </a:lnTo>
                  <a:lnTo>
                    <a:pt x="105" y="240"/>
                  </a:lnTo>
                  <a:lnTo>
                    <a:pt x="105" y="238"/>
                  </a:lnTo>
                  <a:lnTo>
                    <a:pt x="108" y="238"/>
                  </a:lnTo>
                  <a:lnTo>
                    <a:pt x="111" y="238"/>
                  </a:lnTo>
                  <a:lnTo>
                    <a:pt x="111" y="235"/>
                  </a:lnTo>
                  <a:lnTo>
                    <a:pt x="113" y="235"/>
                  </a:lnTo>
                  <a:lnTo>
                    <a:pt x="113" y="232"/>
                  </a:lnTo>
                  <a:lnTo>
                    <a:pt x="116" y="232"/>
                  </a:lnTo>
                  <a:lnTo>
                    <a:pt x="116" y="230"/>
                  </a:lnTo>
                  <a:lnTo>
                    <a:pt x="118" y="230"/>
                  </a:lnTo>
                  <a:lnTo>
                    <a:pt x="121" y="227"/>
                  </a:lnTo>
                  <a:lnTo>
                    <a:pt x="121" y="225"/>
                  </a:lnTo>
                  <a:lnTo>
                    <a:pt x="123" y="222"/>
                  </a:lnTo>
                  <a:lnTo>
                    <a:pt x="123" y="220"/>
                  </a:lnTo>
                  <a:lnTo>
                    <a:pt x="123" y="217"/>
                  </a:lnTo>
                  <a:lnTo>
                    <a:pt x="126" y="217"/>
                  </a:lnTo>
                  <a:lnTo>
                    <a:pt x="129" y="214"/>
                  </a:lnTo>
                  <a:lnTo>
                    <a:pt x="131" y="212"/>
                  </a:lnTo>
                  <a:lnTo>
                    <a:pt x="131" y="209"/>
                  </a:lnTo>
                  <a:lnTo>
                    <a:pt x="131" y="207"/>
                  </a:lnTo>
                  <a:lnTo>
                    <a:pt x="134" y="207"/>
                  </a:lnTo>
                  <a:lnTo>
                    <a:pt x="134" y="204"/>
                  </a:lnTo>
                  <a:lnTo>
                    <a:pt x="136" y="201"/>
                  </a:lnTo>
                  <a:lnTo>
                    <a:pt x="136" y="199"/>
                  </a:lnTo>
                  <a:lnTo>
                    <a:pt x="136" y="196"/>
                  </a:lnTo>
                  <a:lnTo>
                    <a:pt x="134" y="196"/>
                  </a:lnTo>
                  <a:lnTo>
                    <a:pt x="136" y="194"/>
                  </a:lnTo>
                  <a:lnTo>
                    <a:pt x="136" y="191"/>
                  </a:lnTo>
                  <a:lnTo>
                    <a:pt x="134" y="189"/>
                  </a:lnTo>
                  <a:lnTo>
                    <a:pt x="131" y="189"/>
                  </a:lnTo>
                  <a:lnTo>
                    <a:pt x="129" y="189"/>
                  </a:lnTo>
                  <a:lnTo>
                    <a:pt x="129" y="186"/>
                  </a:lnTo>
                  <a:lnTo>
                    <a:pt x="126" y="186"/>
                  </a:lnTo>
                  <a:lnTo>
                    <a:pt x="126" y="183"/>
                  </a:lnTo>
                  <a:lnTo>
                    <a:pt x="126" y="181"/>
                  </a:lnTo>
                  <a:lnTo>
                    <a:pt x="126" y="178"/>
                  </a:lnTo>
                  <a:lnTo>
                    <a:pt x="123" y="178"/>
                  </a:lnTo>
                  <a:lnTo>
                    <a:pt x="123" y="176"/>
                  </a:lnTo>
                  <a:lnTo>
                    <a:pt x="121" y="176"/>
                  </a:lnTo>
                  <a:lnTo>
                    <a:pt x="123" y="176"/>
                  </a:lnTo>
                  <a:lnTo>
                    <a:pt x="123" y="173"/>
                  </a:lnTo>
                  <a:lnTo>
                    <a:pt x="121" y="173"/>
                  </a:lnTo>
                  <a:lnTo>
                    <a:pt x="121" y="171"/>
                  </a:lnTo>
                  <a:lnTo>
                    <a:pt x="121" y="168"/>
                  </a:lnTo>
                  <a:lnTo>
                    <a:pt x="118" y="168"/>
                  </a:lnTo>
                  <a:lnTo>
                    <a:pt x="118" y="165"/>
                  </a:lnTo>
                  <a:lnTo>
                    <a:pt x="118" y="163"/>
                  </a:lnTo>
                  <a:lnTo>
                    <a:pt x="118" y="160"/>
                  </a:lnTo>
                  <a:lnTo>
                    <a:pt x="116" y="160"/>
                  </a:lnTo>
                  <a:lnTo>
                    <a:pt x="116" y="158"/>
                  </a:lnTo>
                  <a:lnTo>
                    <a:pt x="113" y="158"/>
                  </a:lnTo>
                  <a:lnTo>
                    <a:pt x="113" y="155"/>
                  </a:lnTo>
                  <a:lnTo>
                    <a:pt x="113" y="152"/>
                  </a:lnTo>
                  <a:lnTo>
                    <a:pt x="113" y="150"/>
                  </a:lnTo>
                  <a:lnTo>
                    <a:pt x="111" y="150"/>
                  </a:lnTo>
                  <a:lnTo>
                    <a:pt x="111" y="147"/>
                  </a:lnTo>
                  <a:lnTo>
                    <a:pt x="108" y="147"/>
                  </a:lnTo>
                  <a:lnTo>
                    <a:pt x="105" y="147"/>
                  </a:lnTo>
                  <a:lnTo>
                    <a:pt x="103" y="145"/>
                  </a:lnTo>
                  <a:lnTo>
                    <a:pt x="100" y="145"/>
                  </a:lnTo>
                  <a:lnTo>
                    <a:pt x="100" y="147"/>
                  </a:lnTo>
                  <a:lnTo>
                    <a:pt x="98" y="145"/>
                  </a:lnTo>
                  <a:lnTo>
                    <a:pt x="95" y="145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0" y="140"/>
                  </a:lnTo>
                  <a:lnTo>
                    <a:pt x="87" y="140"/>
                  </a:lnTo>
                  <a:lnTo>
                    <a:pt x="87" y="137"/>
                  </a:lnTo>
                  <a:lnTo>
                    <a:pt x="85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2" y="132"/>
                  </a:lnTo>
                  <a:lnTo>
                    <a:pt x="82" y="129"/>
                  </a:lnTo>
                  <a:lnTo>
                    <a:pt x="85" y="129"/>
                  </a:lnTo>
                  <a:lnTo>
                    <a:pt x="87" y="129"/>
                  </a:lnTo>
                  <a:lnTo>
                    <a:pt x="90" y="129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100" y="129"/>
                  </a:lnTo>
                  <a:lnTo>
                    <a:pt x="100" y="127"/>
                  </a:lnTo>
                  <a:lnTo>
                    <a:pt x="100" y="124"/>
                  </a:lnTo>
                  <a:lnTo>
                    <a:pt x="100" y="122"/>
                  </a:lnTo>
                  <a:lnTo>
                    <a:pt x="98" y="122"/>
                  </a:lnTo>
                  <a:lnTo>
                    <a:pt x="98" y="119"/>
                  </a:lnTo>
                  <a:lnTo>
                    <a:pt x="98" y="116"/>
                  </a:lnTo>
                  <a:lnTo>
                    <a:pt x="98" y="114"/>
                  </a:lnTo>
                  <a:lnTo>
                    <a:pt x="100" y="114"/>
                  </a:lnTo>
                  <a:lnTo>
                    <a:pt x="100" y="111"/>
                  </a:lnTo>
                  <a:lnTo>
                    <a:pt x="103" y="109"/>
                  </a:lnTo>
                  <a:lnTo>
                    <a:pt x="105" y="109"/>
                  </a:lnTo>
                  <a:lnTo>
                    <a:pt x="105" y="106"/>
                  </a:lnTo>
                  <a:lnTo>
                    <a:pt x="108" y="106"/>
                  </a:lnTo>
                  <a:lnTo>
                    <a:pt x="111" y="106"/>
                  </a:lnTo>
                  <a:lnTo>
                    <a:pt x="111" y="104"/>
                  </a:lnTo>
                  <a:lnTo>
                    <a:pt x="113" y="104"/>
                  </a:lnTo>
                  <a:lnTo>
                    <a:pt x="116" y="101"/>
                  </a:lnTo>
                  <a:lnTo>
                    <a:pt x="118" y="98"/>
                  </a:lnTo>
                  <a:lnTo>
                    <a:pt x="121" y="96"/>
                  </a:lnTo>
                  <a:lnTo>
                    <a:pt x="123" y="93"/>
                  </a:lnTo>
                  <a:lnTo>
                    <a:pt x="126" y="93"/>
                  </a:lnTo>
                  <a:lnTo>
                    <a:pt x="129" y="93"/>
                  </a:lnTo>
                  <a:lnTo>
                    <a:pt x="131" y="93"/>
                  </a:lnTo>
                  <a:lnTo>
                    <a:pt x="131" y="96"/>
                  </a:lnTo>
                  <a:lnTo>
                    <a:pt x="134" y="96"/>
                  </a:lnTo>
                  <a:lnTo>
                    <a:pt x="136" y="96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101"/>
                  </a:lnTo>
                  <a:lnTo>
                    <a:pt x="142" y="101"/>
                  </a:lnTo>
                  <a:lnTo>
                    <a:pt x="144" y="101"/>
                  </a:lnTo>
                  <a:lnTo>
                    <a:pt x="144" y="104"/>
                  </a:lnTo>
                  <a:lnTo>
                    <a:pt x="147" y="104"/>
                  </a:lnTo>
                  <a:lnTo>
                    <a:pt x="149" y="104"/>
                  </a:lnTo>
                  <a:lnTo>
                    <a:pt x="149" y="106"/>
                  </a:lnTo>
                  <a:lnTo>
                    <a:pt x="149" y="109"/>
                  </a:lnTo>
                  <a:lnTo>
                    <a:pt x="152" y="109"/>
                  </a:lnTo>
                  <a:lnTo>
                    <a:pt x="154" y="109"/>
                  </a:lnTo>
                  <a:lnTo>
                    <a:pt x="154" y="106"/>
                  </a:lnTo>
                  <a:lnTo>
                    <a:pt x="157" y="106"/>
                  </a:lnTo>
                  <a:lnTo>
                    <a:pt x="160" y="106"/>
                  </a:lnTo>
                  <a:lnTo>
                    <a:pt x="160" y="109"/>
                  </a:lnTo>
                  <a:lnTo>
                    <a:pt x="160" y="111"/>
                  </a:lnTo>
                  <a:lnTo>
                    <a:pt x="162" y="111"/>
                  </a:lnTo>
                  <a:lnTo>
                    <a:pt x="165" y="109"/>
                  </a:lnTo>
                  <a:lnTo>
                    <a:pt x="167" y="109"/>
                  </a:lnTo>
                  <a:lnTo>
                    <a:pt x="167" y="111"/>
                  </a:lnTo>
                  <a:lnTo>
                    <a:pt x="170" y="111"/>
                  </a:lnTo>
                  <a:lnTo>
                    <a:pt x="172" y="111"/>
                  </a:lnTo>
                  <a:lnTo>
                    <a:pt x="175" y="114"/>
                  </a:lnTo>
                  <a:lnTo>
                    <a:pt x="178" y="114"/>
                  </a:lnTo>
                  <a:lnTo>
                    <a:pt x="178" y="116"/>
                  </a:lnTo>
                  <a:lnTo>
                    <a:pt x="178" y="114"/>
                  </a:lnTo>
                  <a:lnTo>
                    <a:pt x="180" y="114"/>
                  </a:lnTo>
                  <a:lnTo>
                    <a:pt x="180" y="116"/>
                  </a:lnTo>
                  <a:lnTo>
                    <a:pt x="183" y="116"/>
                  </a:lnTo>
                  <a:lnTo>
                    <a:pt x="185" y="116"/>
                  </a:lnTo>
                  <a:lnTo>
                    <a:pt x="188" y="116"/>
                  </a:lnTo>
                  <a:lnTo>
                    <a:pt x="188" y="114"/>
                  </a:lnTo>
                  <a:lnTo>
                    <a:pt x="185" y="114"/>
                  </a:lnTo>
                  <a:lnTo>
                    <a:pt x="185" y="111"/>
                  </a:lnTo>
                  <a:lnTo>
                    <a:pt x="188" y="111"/>
                  </a:lnTo>
                  <a:lnTo>
                    <a:pt x="191" y="111"/>
                  </a:lnTo>
                  <a:lnTo>
                    <a:pt x="191" y="109"/>
                  </a:lnTo>
                  <a:lnTo>
                    <a:pt x="191" y="111"/>
                  </a:lnTo>
                  <a:lnTo>
                    <a:pt x="193" y="111"/>
                  </a:lnTo>
                  <a:lnTo>
                    <a:pt x="196" y="111"/>
                  </a:lnTo>
                  <a:lnTo>
                    <a:pt x="198" y="111"/>
                  </a:lnTo>
                  <a:lnTo>
                    <a:pt x="201" y="109"/>
                  </a:lnTo>
                  <a:lnTo>
                    <a:pt x="203" y="109"/>
                  </a:lnTo>
                  <a:lnTo>
                    <a:pt x="203" y="106"/>
                  </a:lnTo>
                  <a:lnTo>
                    <a:pt x="203" y="104"/>
                  </a:lnTo>
                  <a:lnTo>
                    <a:pt x="206" y="104"/>
                  </a:lnTo>
                  <a:lnTo>
                    <a:pt x="209" y="104"/>
                  </a:lnTo>
                  <a:lnTo>
                    <a:pt x="211" y="104"/>
                  </a:lnTo>
                  <a:lnTo>
                    <a:pt x="211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4" y="96"/>
                  </a:lnTo>
                  <a:lnTo>
                    <a:pt x="216" y="96"/>
                  </a:lnTo>
                  <a:lnTo>
                    <a:pt x="216" y="93"/>
                  </a:lnTo>
                  <a:lnTo>
                    <a:pt x="219" y="93"/>
                  </a:lnTo>
                  <a:lnTo>
                    <a:pt x="221" y="91"/>
                  </a:lnTo>
                  <a:lnTo>
                    <a:pt x="224" y="91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27" y="83"/>
                  </a:lnTo>
                  <a:lnTo>
                    <a:pt x="227" y="80"/>
                  </a:lnTo>
                  <a:lnTo>
                    <a:pt x="229" y="78"/>
                  </a:lnTo>
                  <a:lnTo>
                    <a:pt x="232" y="78"/>
                  </a:lnTo>
                  <a:lnTo>
                    <a:pt x="234" y="78"/>
                  </a:lnTo>
                  <a:lnTo>
                    <a:pt x="234" y="75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0" y="73"/>
                  </a:lnTo>
                  <a:lnTo>
                    <a:pt x="242" y="73"/>
                  </a:lnTo>
                  <a:lnTo>
                    <a:pt x="245" y="73"/>
                  </a:lnTo>
                  <a:lnTo>
                    <a:pt x="247" y="73"/>
                  </a:lnTo>
                  <a:lnTo>
                    <a:pt x="250" y="73"/>
                  </a:lnTo>
                  <a:lnTo>
                    <a:pt x="252" y="73"/>
                  </a:lnTo>
                  <a:lnTo>
                    <a:pt x="255" y="73"/>
                  </a:lnTo>
                  <a:lnTo>
                    <a:pt x="255" y="70"/>
                  </a:lnTo>
                  <a:lnTo>
                    <a:pt x="258" y="70"/>
                  </a:lnTo>
                  <a:lnTo>
                    <a:pt x="260" y="67"/>
                  </a:lnTo>
                  <a:lnTo>
                    <a:pt x="258" y="65"/>
                  </a:lnTo>
                  <a:lnTo>
                    <a:pt x="255" y="65"/>
                  </a:lnTo>
                  <a:lnTo>
                    <a:pt x="255" y="62"/>
                  </a:lnTo>
                  <a:lnTo>
                    <a:pt x="252" y="60"/>
                  </a:lnTo>
                  <a:lnTo>
                    <a:pt x="252" y="57"/>
                  </a:lnTo>
                  <a:lnTo>
                    <a:pt x="252" y="55"/>
                  </a:lnTo>
                  <a:lnTo>
                    <a:pt x="250" y="55"/>
                  </a:lnTo>
                  <a:lnTo>
                    <a:pt x="250" y="52"/>
                  </a:lnTo>
                  <a:lnTo>
                    <a:pt x="252" y="52"/>
                  </a:lnTo>
                  <a:lnTo>
                    <a:pt x="255" y="49"/>
                  </a:lnTo>
                  <a:lnTo>
                    <a:pt x="258" y="49"/>
                  </a:lnTo>
                  <a:lnTo>
                    <a:pt x="260" y="47"/>
                  </a:lnTo>
                  <a:lnTo>
                    <a:pt x="263" y="47"/>
                  </a:lnTo>
                  <a:lnTo>
                    <a:pt x="265" y="47"/>
                  </a:lnTo>
                  <a:lnTo>
                    <a:pt x="268" y="44"/>
                  </a:lnTo>
                  <a:lnTo>
                    <a:pt x="270" y="44"/>
                  </a:lnTo>
                  <a:lnTo>
                    <a:pt x="273" y="42"/>
                  </a:lnTo>
                  <a:lnTo>
                    <a:pt x="276" y="42"/>
                  </a:lnTo>
                  <a:lnTo>
                    <a:pt x="278" y="42"/>
                  </a:lnTo>
                  <a:lnTo>
                    <a:pt x="281" y="44"/>
                  </a:lnTo>
                  <a:lnTo>
                    <a:pt x="283" y="44"/>
                  </a:lnTo>
                  <a:lnTo>
                    <a:pt x="286" y="44"/>
                  </a:lnTo>
                  <a:lnTo>
                    <a:pt x="289" y="44"/>
                  </a:lnTo>
                  <a:lnTo>
                    <a:pt x="291" y="47"/>
                  </a:lnTo>
                  <a:lnTo>
                    <a:pt x="296" y="49"/>
                  </a:lnTo>
                  <a:lnTo>
                    <a:pt x="299" y="49"/>
                  </a:lnTo>
                  <a:lnTo>
                    <a:pt x="299" y="52"/>
                  </a:lnTo>
                  <a:lnTo>
                    <a:pt x="301" y="55"/>
                  </a:lnTo>
                  <a:lnTo>
                    <a:pt x="304" y="55"/>
                  </a:lnTo>
                  <a:lnTo>
                    <a:pt x="304" y="57"/>
                  </a:lnTo>
                  <a:lnTo>
                    <a:pt x="307" y="57"/>
                  </a:lnTo>
                  <a:lnTo>
                    <a:pt x="312" y="57"/>
                  </a:lnTo>
                  <a:lnTo>
                    <a:pt x="314" y="60"/>
                  </a:lnTo>
                  <a:lnTo>
                    <a:pt x="317" y="60"/>
                  </a:lnTo>
                  <a:lnTo>
                    <a:pt x="319" y="60"/>
                  </a:lnTo>
                  <a:lnTo>
                    <a:pt x="322" y="57"/>
                  </a:lnTo>
                  <a:lnTo>
                    <a:pt x="325" y="57"/>
                  </a:lnTo>
                  <a:lnTo>
                    <a:pt x="325" y="55"/>
                  </a:lnTo>
                  <a:lnTo>
                    <a:pt x="327" y="55"/>
                  </a:lnTo>
                  <a:lnTo>
                    <a:pt x="327" y="52"/>
                  </a:lnTo>
                  <a:lnTo>
                    <a:pt x="330" y="52"/>
                  </a:lnTo>
                  <a:lnTo>
                    <a:pt x="330" y="49"/>
                  </a:lnTo>
                  <a:lnTo>
                    <a:pt x="332" y="49"/>
                  </a:lnTo>
                  <a:lnTo>
                    <a:pt x="332" y="47"/>
                  </a:lnTo>
                  <a:lnTo>
                    <a:pt x="332" y="44"/>
                  </a:lnTo>
                  <a:lnTo>
                    <a:pt x="335" y="44"/>
                  </a:lnTo>
                  <a:lnTo>
                    <a:pt x="335" y="42"/>
                  </a:lnTo>
                  <a:lnTo>
                    <a:pt x="338" y="39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0" y="34"/>
                  </a:lnTo>
                  <a:lnTo>
                    <a:pt x="340" y="31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5" y="26"/>
                  </a:lnTo>
                  <a:lnTo>
                    <a:pt x="345" y="24"/>
                  </a:lnTo>
                  <a:lnTo>
                    <a:pt x="345" y="21"/>
                  </a:lnTo>
                  <a:lnTo>
                    <a:pt x="348" y="21"/>
                  </a:lnTo>
                  <a:lnTo>
                    <a:pt x="350" y="21"/>
                  </a:lnTo>
                  <a:lnTo>
                    <a:pt x="353" y="18"/>
                  </a:lnTo>
                  <a:lnTo>
                    <a:pt x="353" y="21"/>
                  </a:lnTo>
                  <a:lnTo>
                    <a:pt x="353" y="24"/>
                  </a:lnTo>
                  <a:lnTo>
                    <a:pt x="353" y="26"/>
                  </a:lnTo>
                  <a:lnTo>
                    <a:pt x="353" y="29"/>
                  </a:lnTo>
                  <a:lnTo>
                    <a:pt x="353" y="31"/>
                  </a:lnTo>
                  <a:lnTo>
                    <a:pt x="353" y="34"/>
                  </a:lnTo>
                  <a:lnTo>
                    <a:pt x="356" y="34"/>
                  </a:lnTo>
                  <a:lnTo>
                    <a:pt x="356" y="36"/>
                  </a:lnTo>
                  <a:lnTo>
                    <a:pt x="358" y="36"/>
                  </a:lnTo>
                  <a:lnTo>
                    <a:pt x="358" y="39"/>
                  </a:lnTo>
                  <a:lnTo>
                    <a:pt x="361" y="42"/>
                  </a:lnTo>
                  <a:lnTo>
                    <a:pt x="363" y="42"/>
                  </a:lnTo>
                  <a:lnTo>
                    <a:pt x="366" y="44"/>
                  </a:lnTo>
                  <a:lnTo>
                    <a:pt x="371" y="47"/>
                  </a:lnTo>
                  <a:lnTo>
                    <a:pt x="371" y="49"/>
                  </a:lnTo>
                  <a:lnTo>
                    <a:pt x="374" y="49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9"/>
                  </a:lnTo>
                  <a:lnTo>
                    <a:pt x="384" y="49"/>
                  </a:lnTo>
                  <a:lnTo>
                    <a:pt x="387" y="49"/>
                  </a:lnTo>
                  <a:lnTo>
                    <a:pt x="389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4" y="44"/>
                  </a:lnTo>
                  <a:lnTo>
                    <a:pt x="394" y="42"/>
                  </a:lnTo>
                  <a:lnTo>
                    <a:pt x="394" y="39"/>
                  </a:lnTo>
                  <a:lnTo>
                    <a:pt x="392" y="39"/>
                  </a:lnTo>
                  <a:lnTo>
                    <a:pt x="392" y="36"/>
                  </a:lnTo>
                  <a:lnTo>
                    <a:pt x="392" y="34"/>
                  </a:lnTo>
                  <a:lnTo>
                    <a:pt x="389" y="34"/>
                  </a:lnTo>
                  <a:lnTo>
                    <a:pt x="389" y="31"/>
                  </a:lnTo>
                  <a:lnTo>
                    <a:pt x="389" y="29"/>
                  </a:lnTo>
                  <a:lnTo>
                    <a:pt x="389" y="26"/>
                  </a:lnTo>
                  <a:lnTo>
                    <a:pt x="389" y="24"/>
                  </a:lnTo>
                  <a:lnTo>
                    <a:pt x="392" y="21"/>
                  </a:lnTo>
                  <a:lnTo>
                    <a:pt x="392" y="18"/>
                  </a:lnTo>
                  <a:lnTo>
                    <a:pt x="394" y="18"/>
                  </a:lnTo>
                  <a:lnTo>
                    <a:pt x="397" y="18"/>
                  </a:lnTo>
                  <a:lnTo>
                    <a:pt x="399" y="16"/>
                  </a:lnTo>
                  <a:lnTo>
                    <a:pt x="399" y="13"/>
                  </a:lnTo>
                  <a:lnTo>
                    <a:pt x="402" y="11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5" y="6"/>
                  </a:lnTo>
                  <a:lnTo>
                    <a:pt x="405" y="3"/>
                  </a:lnTo>
                  <a:lnTo>
                    <a:pt x="407" y="3"/>
                  </a:lnTo>
                  <a:lnTo>
                    <a:pt x="410" y="3"/>
                  </a:lnTo>
                  <a:lnTo>
                    <a:pt x="410" y="0"/>
                  </a:lnTo>
                  <a:lnTo>
                    <a:pt x="410" y="3"/>
                  </a:lnTo>
                  <a:lnTo>
                    <a:pt x="412" y="3"/>
                  </a:lnTo>
                  <a:lnTo>
                    <a:pt x="415" y="3"/>
                  </a:lnTo>
                  <a:lnTo>
                    <a:pt x="420" y="6"/>
                  </a:lnTo>
                  <a:lnTo>
                    <a:pt x="423" y="6"/>
                  </a:lnTo>
                  <a:lnTo>
                    <a:pt x="425" y="6"/>
                  </a:lnTo>
                  <a:lnTo>
                    <a:pt x="428" y="8"/>
                  </a:lnTo>
                  <a:lnTo>
                    <a:pt x="430" y="11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8" y="11"/>
                  </a:lnTo>
                  <a:lnTo>
                    <a:pt x="441" y="11"/>
                  </a:lnTo>
                  <a:lnTo>
                    <a:pt x="443" y="11"/>
                  </a:lnTo>
                  <a:lnTo>
                    <a:pt x="446" y="11"/>
                  </a:lnTo>
                  <a:lnTo>
                    <a:pt x="448" y="11"/>
                  </a:lnTo>
                  <a:lnTo>
                    <a:pt x="451" y="8"/>
                  </a:lnTo>
                  <a:lnTo>
                    <a:pt x="454" y="11"/>
                  </a:lnTo>
                  <a:lnTo>
                    <a:pt x="456" y="11"/>
                  </a:lnTo>
                  <a:lnTo>
                    <a:pt x="459" y="11"/>
                  </a:lnTo>
                  <a:lnTo>
                    <a:pt x="461" y="11"/>
                  </a:lnTo>
                  <a:lnTo>
                    <a:pt x="464" y="11"/>
                  </a:lnTo>
                  <a:lnTo>
                    <a:pt x="466" y="13"/>
                  </a:lnTo>
                  <a:lnTo>
                    <a:pt x="469" y="13"/>
                  </a:lnTo>
                  <a:lnTo>
                    <a:pt x="472" y="11"/>
                  </a:lnTo>
                  <a:lnTo>
                    <a:pt x="474" y="11"/>
                  </a:lnTo>
                  <a:lnTo>
                    <a:pt x="477" y="11"/>
                  </a:lnTo>
                  <a:lnTo>
                    <a:pt x="479" y="13"/>
                  </a:lnTo>
                  <a:lnTo>
                    <a:pt x="482" y="16"/>
                  </a:lnTo>
                  <a:lnTo>
                    <a:pt x="485" y="16"/>
                  </a:lnTo>
                  <a:lnTo>
                    <a:pt x="485" y="13"/>
                  </a:lnTo>
                  <a:lnTo>
                    <a:pt x="487" y="13"/>
                  </a:lnTo>
                  <a:lnTo>
                    <a:pt x="490" y="11"/>
                  </a:lnTo>
                  <a:lnTo>
                    <a:pt x="492" y="11"/>
                  </a:lnTo>
                  <a:lnTo>
                    <a:pt x="495" y="11"/>
                  </a:lnTo>
                  <a:lnTo>
                    <a:pt x="497" y="11"/>
                  </a:lnTo>
                  <a:lnTo>
                    <a:pt x="500" y="11"/>
                  </a:lnTo>
                  <a:lnTo>
                    <a:pt x="503" y="11"/>
                  </a:lnTo>
                  <a:lnTo>
                    <a:pt x="505" y="11"/>
                  </a:lnTo>
                  <a:lnTo>
                    <a:pt x="505" y="13"/>
                  </a:lnTo>
                  <a:lnTo>
                    <a:pt x="508" y="13"/>
                  </a:lnTo>
                  <a:lnTo>
                    <a:pt x="508" y="16"/>
                  </a:lnTo>
                  <a:lnTo>
                    <a:pt x="510" y="16"/>
                  </a:lnTo>
                  <a:lnTo>
                    <a:pt x="513" y="16"/>
                  </a:lnTo>
                  <a:lnTo>
                    <a:pt x="513" y="13"/>
                  </a:lnTo>
                  <a:lnTo>
                    <a:pt x="515" y="13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1" y="18"/>
                  </a:lnTo>
                  <a:lnTo>
                    <a:pt x="523" y="18"/>
                  </a:lnTo>
                  <a:lnTo>
                    <a:pt x="523" y="21"/>
                  </a:lnTo>
                  <a:lnTo>
                    <a:pt x="526" y="21"/>
                  </a:lnTo>
                  <a:lnTo>
                    <a:pt x="526" y="24"/>
                  </a:lnTo>
                  <a:lnTo>
                    <a:pt x="526" y="26"/>
                  </a:lnTo>
                  <a:lnTo>
                    <a:pt x="526" y="29"/>
                  </a:lnTo>
                  <a:lnTo>
                    <a:pt x="528" y="29"/>
                  </a:lnTo>
                  <a:lnTo>
                    <a:pt x="528" y="31"/>
                  </a:lnTo>
                  <a:lnTo>
                    <a:pt x="528" y="34"/>
                  </a:lnTo>
                  <a:lnTo>
                    <a:pt x="528" y="36"/>
                  </a:lnTo>
                  <a:lnTo>
                    <a:pt x="528" y="39"/>
                  </a:lnTo>
                  <a:lnTo>
                    <a:pt x="528" y="42"/>
                  </a:lnTo>
                  <a:lnTo>
                    <a:pt x="531" y="42"/>
                  </a:lnTo>
                  <a:lnTo>
                    <a:pt x="531" y="44"/>
                  </a:lnTo>
                  <a:lnTo>
                    <a:pt x="531" y="47"/>
                  </a:lnTo>
                  <a:lnTo>
                    <a:pt x="531" y="4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2550" y="1840"/>
              <a:ext cx="611" cy="451"/>
            </a:xfrm>
            <a:custGeom>
              <a:avLst/>
              <a:gdLst/>
              <a:ahLst/>
              <a:cxnLst>
                <a:cxn ang="0">
                  <a:pos x="513" y="31"/>
                </a:cxn>
                <a:cxn ang="0">
                  <a:pos x="526" y="56"/>
                </a:cxn>
                <a:cxn ang="0">
                  <a:pos x="539" y="77"/>
                </a:cxn>
                <a:cxn ang="0">
                  <a:pos x="549" y="105"/>
                </a:cxn>
                <a:cxn ang="0">
                  <a:pos x="562" y="129"/>
                </a:cxn>
                <a:cxn ang="0">
                  <a:pos x="580" y="157"/>
                </a:cxn>
                <a:cxn ang="0">
                  <a:pos x="603" y="175"/>
                </a:cxn>
                <a:cxn ang="0">
                  <a:pos x="598" y="219"/>
                </a:cxn>
                <a:cxn ang="0">
                  <a:pos x="606" y="250"/>
                </a:cxn>
                <a:cxn ang="0">
                  <a:pos x="588" y="273"/>
                </a:cxn>
                <a:cxn ang="0">
                  <a:pos x="562" y="268"/>
                </a:cxn>
                <a:cxn ang="0">
                  <a:pos x="541" y="263"/>
                </a:cxn>
                <a:cxn ang="0">
                  <a:pos x="528" y="288"/>
                </a:cxn>
                <a:cxn ang="0">
                  <a:pos x="503" y="301"/>
                </a:cxn>
                <a:cxn ang="0">
                  <a:pos x="490" y="332"/>
                </a:cxn>
                <a:cxn ang="0">
                  <a:pos x="454" y="335"/>
                </a:cxn>
                <a:cxn ang="0">
                  <a:pos x="441" y="314"/>
                </a:cxn>
                <a:cxn ang="0">
                  <a:pos x="412" y="306"/>
                </a:cxn>
                <a:cxn ang="0">
                  <a:pos x="392" y="299"/>
                </a:cxn>
                <a:cxn ang="0">
                  <a:pos x="376" y="291"/>
                </a:cxn>
                <a:cxn ang="0">
                  <a:pos x="363" y="299"/>
                </a:cxn>
                <a:cxn ang="0">
                  <a:pos x="338" y="306"/>
                </a:cxn>
                <a:cxn ang="0">
                  <a:pos x="319" y="322"/>
                </a:cxn>
                <a:cxn ang="0">
                  <a:pos x="307" y="345"/>
                </a:cxn>
                <a:cxn ang="0">
                  <a:pos x="281" y="340"/>
                </a:cxn>
                <a:cxn ang="0">
                  <a:pos x="252" y="358"/>
                </a:cxn>
                <a:cxn ang="0">
                  <a:pos x="263" y="389"/>
                </a:cxn>
                <a:cxn ang="0">
                  <a:pos x="245" y="404"/>
                </a:cxn>
                <a:cxn ang="0">
                  <a:pos x="214" y="410"/>
                </a:cxn>
                <a:cxn ang="0">
                  <a:pos x="193" y="428"/>
                </a:cxn>
                <a:cxn ang="0">
                  <a:pos x="172" y="435"/>
                </a:cxn>
                <a:cxn ang="0">
                  <a:pos x="142" y="433"/>
                </a:cxn>
                <a:cxn ang="0">
                  <a:pos x="118" y="448"/>
                </a:cxn>
                <a:cxn ang="0">
                  <a:pos x="90" y="443"/>
                </a:cxn>
                <a:cxn ang="0">
                  <a:pos x="69" y="435"/>
                </a:cxn>
                <a:cxn ang="0">
                  <a:pos x="64" y="397"/>
                </a:cxn>
                <a:cxn ang="0">
                  <a:pos x="41" y="371"/>
                </a:cxn>
                <a:cxn ang="0">
                  <a:pos x="23" y="363"/>
                </a:cxn>
                <a:cxn ang="0">
                  <a:pos x="10" y="345"/>
                </a:cxn>
                <a:cxn ang="0">
                  <a:pos x="13" y="317"/>
                </a:cxn>
                <a:cxn ang="0">
                  <a:pos x="28" y="294"/>
                </a:cxn>
                <a:cxn ang="0">
                  <a:pos x="33" y="265"/>
                </a:cxn>
                <a:cxn ang="0">
                  <a:pos x="10" y="247"/>
                </a:cxn>
                <a:cxn ang="0">
                  <a:pos x="25" y="232"/>
                </a:cxn>
                <a:cxn ang="0">
                  <a:pos x="51" y="229"/>
                </a:cxn>
                <a:cxn ang="0">
                  <a:pos x="64" y="211"/>
                </a:cxn>
                <a:cxn ang="0">
                  <a:pos x="95" y="208"/>
                </a:cxn>
                <a:cxn ang="0">
                  <a:pos x="118" y="188"/>
                </a:cxn>
                <a:cxn ang="0">
                  <a:pos x="136" y="152"/>
                </a:cxn>
                <a:cxn ang="0">
                  <a:pos x="121" y="126"/>
                </a:cxn>
                <a:cxn ang="0">
                  <a:pos x="100" y="105"/>
                </a:cxn>
                <a:cxn ang="0">
                  <a:pos x="95" y="87"/>
                </a:cxn>
                <a:cxn ang="0">
                  <a:pos x="111" y="62"/>
                </a:cxn>
                <a:cxn ang="0">
                  <a:pos x="144" y="62"/>
                </a:cxn>
                <a:cxn ang="0">
                  <a:pos x="172" y="69"/>
                </a:cxn>
                <a:cxn ang="0">
                  <a:pos x="193" y="69"/>
                </a:cxn>
                <a:cxn ang="0">
                  <a:pos x="221" y="49"/>
                </a:cxn>
                <a:cxn ang="0">
                  <a:pos x="250" y="31"/>
                </a:cxn>
                <a:cxn ang="0">
                  <a:pos x="260" y="5"/>
                </a:cxn>
                <a:cxn ang="0">
                  <a:pos x="304" y="13"/>
                </a:cxn>
              </a:cxnLst>
              <a:rect l="0" t="0" r="r" b="b"/>
              <a:pathLst>
                <a:path w="611" h="451">
                  <a:moveTo>
                    <a:pt x="531" y="7"/>
                  </a:moveTo>
                  <a:lnTo>
                    <a:pt x="531" y="10"/>
                  </a:lnTo>
                  <a:lnTo>
                    <a:pt x="528" y="13"/>
                  </a:lnTo>
                  <a:lnTo>
                    <a:pt x="531" y="13"/>
                  </a:lnTo>
                  <a:lnTo>
                    <a:pt x="531" y="15"/>
                  </a:lnTo>
                  <a:lnTo>
                    <a:pt x="528" y="15"/>
                  </a:lnTo>
                  <a:lnTo>
                    <a:pt x="528" y="18"/>
                  </a:lnTo>
                  <a:lnTo>
                    <a:pt x="528" y="20"/>
                  </a:lnTo>
                  <a:lnTo>
                    <a:pt x="526" y="23"/>
                  </a:lnTo>
                  <a:lnTo>
                    <a:pt x="523" y="23"/>
                  </a:lnTo>
                  <a:lnTo>
                    <a:pt x="521" y="23"/>
                  </a:lnTo>
                  <a:lnTo>
                    <a:pt x="521" y="25"/>
                  </a:lnTo>
                  <a:lnTo>
                    <a:pt x="518" y="25"/>
                  </a:lnTo>
                  <a:lnTo>
                    <a:pt x="515" y="25"/>
                  </a:lnTo>
                  <a:lnTo>
                    <a:pt x="515" y="28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3" y="33"/>
                  </a:lnTo>
                  <a:lnTo>
                    <a:pt x="513" y="36"/>
                  </a:lnTo>
                  <a:lnTo>
                    <a:pt x="513" y="38"/>
                  </a:lnTo>
                  <a:lnTo>
                    <a:pt x="515" y="38"/>
                  </a:lnTo>
                  <a:lnTo>
                    <a:pt x="515" y="41"/>
                  </a:lnTo>
                  <a:lnTo>
                    <a:pt x="515" y="43"/>
                  </a:lnTo>
                  <a:lnTo>
                    <a:pt x="518" y="43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3" y="49"/>
                  </a:lnTo>
                  <a:lnTo>
                    <a:pt x="526" y="49"/>
                  </a:lnTo>
                  <a:lnTo>
                    <a:pt x="526" y="51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28" y="56"/>
                  </a:lnTo>
                  <a:lnTo>
                    <a:pt x="526" y="56"/>
                  </a:lnTo>
                  <a:lnTo>
                    <a:pt x="526" y="59"/>
                  </a:lnTo>
                  <a:lnTo>
                    <a:pt x="528" y="59"/>
                  </a:lnTo>
                  <a:lnTo>
                    <a:pt x="531" y="59"/>
                  </a:lnTo>
                  <a:lnTo>
                    <a:pt x="531" y="62"/>
                  </a:lnTo>
                  <a:lnTo>
                    <a:pt x="531" y="64"/>
                  </a:lnTo>
                  <a:lnTo>
                    <a:pt x="534" y="64"/>
                  </a:lnTo>
                  <a:lnTo>
                    <a:pt x="536" y="64"/>
                  </a:lnTo>
                  <a:lnTo>
                    <a:pt x="536" y="67"/>
                  </a:lnTo>
                  <a:lnTo>
                    <a:pt x="539" y="67"/>
                  </a:lnTo>
                  <a:lnTo>
                    <a:pt x="541" y="67"/>
                  </a:lnTo>
                  <a:lnTo>
                    <a:pt x="544" y="67"/>
                  </a:lnTo>
                  <a:lnTo>
                    <a:pt x="544" y="69"/>
                  </a:lnTo>
                  <a:lnTo>
                    <a:pt x="541" y="69"/>
                  </a:lnTo>
                  <a:lnTo>
                    <a:pt x="541" y="72"/>
                  </a:lnTo>
                  <a:lnTo>
                    <a:pt x="541" y="74"/>
                  </a:lnTo>
                  <a:lnTo>
                    <a:pt x="539" y="74"/>
                  </a:lnTo>
                  <a:lnTo>
                    <a:pt x="539" y="77"/>
                  </a:lnTo>
                  <a:lnTo>
                    <a:pt x="539" y="80"/>
                  </a:lnTo>
                  <a:lnTo>
                    <a:pt x="539" y="82"/>
                  </a:lnTo>
                  <a:lnTo>
                    <a:pt x="539" y="85"/>
                  </a:lnTo>
                  <a:lnTo>
                    <a:pt x="539" y="87"/>
                  </a:lnTo>
                  <a:lnTo>
                    <a:pt x="539" y="90"/>
                  </a:lnTo>
                  <a:lnTo>
                    <a:pt x="541" y="90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4" y="98"/>
                  </a:lnTo>
                  <a:lnTo>
                    <a:pt x="546" y="98"/>
                  </a:lnTo>
                  <a:lnTo>
                    <a:pt x="544" y="100"/>
                  </a:lnTo>
                  <a:lnTo>
                    <a:pt x="544" y="103"/>
                  </a:lnTo>
                  <a:lnTo>
                    <a:pt x="546" y="103"/>
                  </a:lnTo>
                  <a:lnTo>
                    <a:pt x="546" y="105"/>
                  </a:lnTo>
                  <a:lnTo>
                    <a:pt x="546" y="103"/>
                  </a:lnTo>
                  <a:lnTo>
                    <a:pt x="549" y="103"/>
                  </a:lnTo>
                  <a:lnTo>
                    <a:pt x="549" y="105"/>
                  </a:lnTo>
                  <a:lnTo>
                    <a:pt x="549" y="108"/>
                  </a:lnTo>
                  <a:lnTo>
                    <a:pt x="549" y="110"/>
                  </a:lnTo>
                  <a:lnTo>
                    <a:pt x="552" y="110"/>
                  </a:lnTo>
                  <a:lnTo>
                    <a:pt x="554" y="113"/>
                  </a:lnTo>
                  <a:lnTo>
                    <a:pt x="557" y="113"/>
                  </a:lnTo>
                  <a:lnTo>
                    <a:pt x="559" y="113"/>
                  </a:lnTo>
                  <a:lnTo>
                    <a:pt x="562" y="113"/>
                  </a:lnTo>
                  <a:lnTo>
                    <a:pt x="562" y="110"/>
                  </a:lnTo>
                  <a:lnTo>
                    <a:pt x="562" y="113"/>
                  </a:lnTo>
                  <a:lnTo>
                    <a:pt x="562" y="116"/>
                  </a:lnTo>
                  <a:lnTo>
                    <a:pt x="559" y="116"/>
                  </a:lnTo>
                  <a:lnTo>
                    <a:pt x="559" y="118"/>
                  </a:lnTo>
                  <a:lnTo>
                    <a:pt x="559" y="121"/>
                  </a:lnTo>
                  <a:lnTo>
                    <a:pt x="559" y="123"/>
                  </a:lnTo>
                  <a:lnTo>
                    <a:pt x="559" y="126"/>
                  </a:lnTo>
                  <a:lnTo>
                    <a:pt x="562" y="126"/>
                  </a:lnTo>
                  <a:lnTo>
                    <a:pt x="562" y="129"/>
                  </a:lnTo>
                  <a:lnTo>
                    <a:pt x="562" y="131"/>
                  </a:lnTo>
                  <a:lnTo>
                    <a:pt x="562" y="134"/>
                  </a:lnTo>
                  <a:lnTo>
                    <a:pt x="562" y="136"/>
                  </a:lnTo>
                  <a:lnTo>
                    <a:pt x="564" y="139"/>
                  </a:lnTo>
                  <a:lnTo>
                    <a:pt x="567" y="139"/>
                  </a:lnTo>
                  <a:lnTo>
                    <a:pt x="570" y="141"/>
                  </a:lnTo>
                  <a:lnTo>
                    <a:pt x="567" y="141"/>
                  </a:lnTo>
                  <a:lnTo>
                    <a:pt x="567" y="144"/>
                  </a:lnTo>
                  <a:lnTo>
                    <a:pt x="570" y="144"/>
                  </a:lnTo>
                  <a:lnTo>
                    <a:pt x="572" y="144"/>
                  </a:lnTo>
                  <a:lnTo>
                    <a:pt x="572" y="147"/>
                  </a:lnTo>
                  <a:lnTo>
                    <a:pt x="572" y="149"/>
                  </a:lnTo>
                  <a:lnTo>
                    <a:pt x="575" y="149"/>
                  </a:lnTo>
                  <a:lnTo>
                    <a:pt x="575" y="152"/>
                  </a:lnTo>
                  <a:lnTo>
                    <a:pt x="575" y="154"/>
                  </a:lnTo>
                  <a:lnTo>
                    <a:pt x="577" y="154"/>
                  </a:lnTo>
                  <a:lnTo>
                    <a:pt x="580" y="157"/>
                  </a:lnTo>
                  <a:lnTo>
                    <a:pt x="583" y="157"/>
                  </a:lnTo>
                  <a:lnTo>
                    <a:pt x="585" y="157"/>
                  </a:lnTo>
                  <a:lnTo>
                    <a:pt x="588" y="157"/>
                  </a:lnTo>
                  <a:lnTo>
                    <a:pt x="588" y="159"/>
                  </a:lnTo>
                  <a:lnTo>
                    <a:pt x="590" y="159"/>
                  </a:lnTo>
                  <a:lnTo>
                    <a:pt x="593" y="159"/>
                  </a:lnTo>
                  <a:lnTo>
                    <a:pt x="593" y="157"/>
                  </a:lnTo>
                  <a:lnTo>
                    <a:pt x="595" y="159"/>
                  </a:lnTo>
                  <a:lnTo>
                    <a:pt x="598" y="159"/>
                  </a:lnTo>
                  <a:lnTo>
                    <a:pt x="598" y="162"/>
                  </a:lnTo>
                  <a:lnTo>
                    <a:pt x="598" y="165"/>
                  </a:lnTo>
                  <a:lnTo>
                    <a:pt x="601" y="165"/>
                  </a:lnTo>
                  <a:lnTo>
                    <a:pt x="603" y="165"/>
                  </a:lnTo>
                  <a:lnTo>
                    <a:pt x="606" y="165"/>
                  </a:lnTo>
                  <a:lnTo>
                    <a:pt x="603" y="167"/>
                  </a:lnTo>
                  <a:lnTo>
                    <a:pt x="603" y="170"/>
                  </a:lnTo>
                  <a:lnTo>
                    <a:pt x="603" y="175"/>
                  </a:lnTo>
                  <a:lnTo>
                    <a:pt x="603" y="178"/>
                  </a:lnTo>
                  <a:lnTo>
                    <a:pt x="606" y="180"/>
                  </a:lnTo>
                  <a:lnTo>
                    <a:pt x="606" y="183"/>
                  </a:lnTo>
                  <a:lnTo>
                    <a:pt x="606" y="185"/>
                  </a:lnTo>
                  <a:lnTo>
                    <a:pt x="606" y="188"/>
                  </a:lnTo>
                  <a:lnTo>
                    <a:pt x="603" y="190"/>
                  </a:lnTo>
                  <a:lnTo>
                    <a:pt x="603" y="193"/>
                  </a:lnTo>
                  <a:lnTo>
                    <a:pt x="603" y="196"/>
                  </a:lnTo>
                  <a:lnTo>
                    <a:pt x="603" y="198"/>
                  </a:lnTo>
                  <a:lnTo>
                    <a:pt x="603" y="201"/>
                  </a:lnTo>
                  <a:lnTo>
                    <a:pt x="603" y="203"/>
                  </a:lnTo>
                  <a:lnTo>
                    <a:pt x="603" y="206"/>
                  </a:lnTo>
                  <a:lnTo>
                    <a:pt x="603" y="208"/>
                  </a:lnTo>
                  <a:lnTo>
                    <a:pt x="603" y="214"/>
                  </a:lnTo>
                  <a:lnTo>
                    <a:pt x="601" y="214"/>
                  </a:lnTo>
                  <a:lnTo>
                    <a:pt x="601" y="216"/>
                  </a:lnTo>
                  <a:lnTo>
                    <a:pt x="598" y="219"/>
                  </a:lnTo>
                  <a:lnTo>
                    <a:pt x="601" y="219"/>
                  </a:lnTo>
                  <a:lnTo>
                    <a:pt x="601" y="221"/>
                  </a:lnTo>
                  <a:lnTo>
                    <a:pt x="601" y="224"/>
                  </a:lnTo>
                  <a:lnTo>
                    <a:pt x="603" y="224"/>
                  </a:lnTo>
                  <a:lnTo>
                    <a:pt x="603" y="227"/>
                  </a:lnTo>
                  <a:lnTo>
                    <a:pt x="603" y="229"/>
                  </a:lnTo>
                  <a:lnTo>
                    <a:pt x="603" y="232"/>
                  </a:lnTo>
                  <a:lnTo>
                    <a:pt x="606" y="232"/>
                  </a:lnTo>
                  <a:lnTo>
                    <a:pt x="606" y="234"/>
                  </a:lnTo>
                  <a:lnTo>
                    <a:pt x="606" y="237"/>
                  </a:lnTo>
                  <a:lnTo>
                    <a:pt x="608" y="239"/>
                  </a:lnTo>
                  <a:lnTo>
                    <a:pt x="608" y="242"/>
                  </a:lnTo>
                  <a:lnTo>
                    <a:pt x="611" y="245"/>
                  </a:lnTo>
                  <a:lnTo>
                    <a:pt x="611" y="247"/>
                  </a:lnTo>
                  <a:lnTo>
                    <a:pt x="608" y="247"/>
                  </a:lnTo>
                  <a:lnTo>
                    <a:pt x="608" y="250"/>
                  </a:lnTo>
                  <a:lnTo>
                    <a:pt x="606" y="250"/>
                  </a:lnTo>
                  <a:lnTo>
                    <a:pt x="606" y="252"/>
                  </a:lnTo>
                  <a:lnTo>
                    <a:pt x="603" y="252"/>
                  </a:lnTo>
                  <a:lnTo>
                    <a:pt x="601" y="252"/>
                  </a:lnTo>
                  <a:lnTo>
                    <a:pt x="601" y="255"/>
                  </a:lnTo>
                  <a:lnTo>
                    <a:pt x="598" y="255"/>
                  </a:lnTo>
                  <a:lnTo>
                    <a:pt x="598" y="257"/>
                  </a:lnTo>
                  <a:lnTo>
                    <a:pt x="595" y="257"/>
                  </a:lnTo>
                  <a:lnTo>
                    <a:pt x="595" y="260"/>
                  </a:lnTo>
                  <a:lnTo>
                    <a:pt x="593" y="260"/>
                  </a:lnTo>
                  <a:lnTo>
                    <a:pt x="593" y="263"/>
                  </a:lnTo>
                  <a:lnTo>
                    <a:pt x="593" y="265"/>
                  </a:lnTo>
                  <a:lnTo>
                    <a:pt x="590" y="265"/>
                  </a:lnTo>
                  <a:lnTo>
                    <a:pt x="590" y="268"/>
                  </a:lnTo>
                  <a:lnTo>
                    <a:pt x="590" y="270"/>
                  </a:lnTo>
                  <a:lnTo>
                    <a:pt x="593" y="273"/>
                  </a:lnTo>
                  <a:lnTo>
                    <a:pt x="590" y="273"/>
                  </a:lnTo>
                  <a:lnTo>
                    <a:pt x="588" y="273"/>
                  </a:lnTo>
                  <a:lnTo>
                    <a:pt x="588" y="276"/>
                  </a:lnTo>
                  <a:lnTo>
                    <a:pt x="585" y="278"/>
                  </a:lnTo>
                  <a:lnTo>
                    <a:pt x="583" y="278"/>
                  </a:lnTo>
                  <a:lnTo>
                    <a:pt x="583" y="281"/>
                  </a:lnTo>
                  <a:lnTo>
                    <a:pt x="580" y="281"/>
                  </a:lnTo>
                  <a:lnTo>
                    <a:pt x="577" y="281"/>
                  </a:lnTo>
                  <a:lnTo>
                    <a:pt x="575" y="281"/>
                  </a:lnTo>
                  <a:lnTo>
                    <a:pt x="575" y="278"/>
                  </a:lnTo>
                  <a:lnTo>
                    <a:pt x="572" y="278"/>
                  </a:lnTo>
                  <a:lnTo>
                    <a:pt x="570" y="278"/>
                  </a:lnTo>
                  <a:lnTo>
                    <a:pt x="570" y="276"/>
                  </a:lnTo>
                  <a:lnTo>
                    <a:pt x="570" y="273"/>
                  </a:lnTo>
                  <a:lnTo>
                    <a:pt x="567" y="273"/>
                  </a:lnTo>
                  <a:lnTo>
                    <a:pt x="567" y="270"/>
                  </a:lnTo>
                  <a:lnTo>
                    <a:pt x="564" y="270"/>
                  </a:lnTo>
                  <a:lnTo>
                    <a:pt x="562" y="270"/>
                  </a:lnTo>
                  <a:lnTo>
                    <a:pt x="562" y="268"/>
                  </a:lnTo>
                  <a:lnTo>
                    <a:pt x="562" y="270"/>
                  </a:lnTo>
                  <a:lnTo>
                    <a:pt x="559" y="270"/>
                  </a:lnTo>
                  <a:lnTo>
                    <a:pt x="557" y="270"/>
                  </a:lnTo>
                  <a:lnTo>
                    <a:pt x="557" y="273"/>
                  </a:lnTo>
                  <a:lnTo>
                    <a:pt x="557" y="270"/>
                  </a:lnTo>
                  <a:lnTo>
                    <a:pt x="554" y="270"/>
                  </a:lnTo>
                  <a:lnTo>
                    <a:pt x="554" y="268"/>
                  </a:lnTo>
                  <a:lnTo>
                    <a:pt x="552" y="268"/>
                  </a:lnTo>
                  <a:lnTo>
                    <a:pt x="549" y="268"/>
                  </a:lnTo>
                  <a:lnTo>
                    <a:pt x="552" y="265"/>
                  </a:lnTo>
                  <a:lnTo>
                    <a:pt x="549" y="265"/>
                  </a:lnTo>
                  <a:lnTo>
                    <a:pt x="549" y="263"/>
                  </a:lnTo>
                  <a:lnTo>
                    <a:pt x="549" y="265"/>
                  </a:lnTo>
                  <a:lnTo>
                    <a:pt x="546" y="265"/>
                  </a:lnTo>
                  <a:lnTo>
                    <a:pt x="546" y="263"/>
                  </a:lnTo>
                  <a:lnTo>
                    <a:pt x="544" y="263"/>
                  </a:lnTo>
                  <a:lnTo>
                    <a:pt x="541" y="263"/>
                  </a:lnTo>
                  <a:lnTo>
                    <a:pt x="539" y="263"/>
                  </a:lnTo>
                  <a:lnTo>
                    <a:pt x="536" y="263"/>
                  </a:lnTo>
                  <a:lnTo>
                    <a:pt x="534" y="263"/>
                  </a:lnTo>
                  <a:lnTo>
                    <a:pt x="531" y="263"/>
                  </a:lnTo>
                  <a:lnTo>
                    <a:pt x="528" y="265"/>
                  </a:lnTo>
                  <a:lnTo>
                    <a:pt x="528" y="268"/>
                  </a:lnTo>
                  <a:lnTo>
                    <a:pt x="531" y="268"/>
                  </a:lnTo>
                  <a:lnTo>
                    <a:pt x="531" y="270"/>
                  </a:lnTo>
                  <a:lnTo>
                    <a:pt x="534" y="270"/>
                  </a:lnTo>
                  <a:lnTo>
                    <a:pt x="534" y="273"/>
                  </a:lnTo>
                  <a:lnTo>
                    <a:pt x="534" y="276"/>
                  </a:lnTo>
                  <a:lnTo>
                    <a:pt x="534" y="278"/>
                  </a:lnTo>
                  <a:lnTo>
                    <a:pt x="531" y="281"/>
                  </a:lnTo>
                  <a:lnTo>
                    <a:pt x="531" y="283"/>
                  </a:lnTo>
                  <a:lnTo>
                    <a:pt x="531" y="286"/>
                  </a:lnTo>
                  <a:lnTo>
                    <a:pt x="528" y="286"/>
                  </a:lnTo>
                  <a:lnTo>
                    <a:pt x="528" y="288"/>
                  </a:lnTo>
                  <a:lnTo>
                    <a:pt x="526" y="291"/>
                  </a:lnTo>
                  <a:lnTo>
                    <a:pt x="523" y="291"/>
                  </a:lnTo>
                  <a:lnTo>
                    <a:pt x="521" y="291"/>
                  </a:lnTo>
                  <a:lnTo>
                    <a:pt x="521" y="294"/>
                  </a:lnTo>
                  <a:lnTo>
                    <a:pt x="521" y="296"/>
                  </a:lnTo>
                  <a:lnTo>
                    <a:pt x="518" y="296"/>
                  </a:lnTo>
                  <a:lnTo>
                    <a:pt x="515" y="296"/>
                  </a:lnTo>
                  <a:lnTo>
                    <a:pt x="513" y="296"/>
                  </a:lnTo>
                  <a:lnTo>
                    <a:pt x="513" y="299"/>
                  </a:lnTo>
                  <a:lnTo>
                    <a:pt x="513" y="301"/>
                  </a:lnTo>
                  <a:lnTo>
                    <a:pt x="510" y="301"/>
                  </a:lnTo>
                  <a:lnTo>
                    <a:pt x="510" y="304"/>
                  </a:lnTo>
                  <a:lnTo>
                    <a:pt x="508" y="301"/>
                  </a:lnTo>
                  <a:lnTo>
                    <a:pt x="508" y="299"/>
                  </a:lnTo>
                  <a:lnTo>
                    <a:pt x="505" y="299"/>
                  </a:lnTo>
                  <a:lnTo>
                    <a:pt x="505" y="301"/>
                  </a:lnTo>
                  <a:lnTo>
                    <a:pt x="503" y="301"/>
                  </a:lnTo>
                  <a:lnTo>
                    <a:pt x="503" y="304"/>
                  </a:lnTo>
                  <a:lnTo>
                    <a:pt x="505" y="304"/>
                  </a:lnTo>
                  <a:lnTo>
                    <a:pt x="505" y="306"/>
                  </a:lnTo>
                  <a:lnTo>
                    <a:pt x="505" y="309"/>
                  </a:lnTo>
                  <a:lnTo>
                    <a:pt x="503" y="309"/>
                  </a:lnTo>
                  <a:lnTo>
                    <a:pt x="503" y="312"/>
                  </a:lnTo>
                  <a:lnTo>
                    <a:pt x="503" y="314"/>
                  </a:lnTo>
                  <a:lnTo>
                    <a:pt x="503" y="317"/>
                  </a:lnTo>
                  <a:lnTo>
                    <a:pt x="503" y="319"/>
                  </a:lnTo>
                  <a:lnTo>
                    <a:pt x="500" y="319"/>
                  </a:lnTo>
                  <a:lnTo>
                    <a:pt x="497" y="319"/>
                  </a:lnTo>
                  <a:lnTo>
                    <a:pt x="495" y="322"/>
                  </a:lnTo>
                  <a:lnTo>
                    <a:pt x="495" y="325"/>
                  </a:lnTo>
                  <a:lnTo>
                    <a:pt x="492" y="327"/>
                  </a:lnTo>
                  <a:lnTo>
                    <a:pt x="492" y="330"/>
                  </a:lnTo>
                  <a:lnTo>
                    <a:pt x="490" y="330"/>
                  </a:lnTo>
                  <a:lnTo>
                    <a:pt x="490" y="332"/>
                  </a:lnTo>
                  <a:lnTo>
                    <a:pt x="487" y="332"/>
                  </a:lnTo>
                  <a:lnTo>
                    <a:pt x="485" y="332"/>
                  </a:lnTo>
                  <a:lnTo>
                    <a:pt x="482" y="332"/>
                  </a:lnTo>
                  <a:lnTo>
                    <a:pt x="482" y="335"/>
                  </a:lnTo>
                  <a:lnTo>
                    <a:pt x="479" y="337"/>
                  </a:lnTo>
                  <a:lnTo>
                    <a:pt x="479" y="340"/>
                  </a:lnTo>
                  <a:lnTo>
                    <a:pt x="477" y="343"/>
                  </a:lnTo>
                  <a:lnTo>
                    <a:pt x="474" y="343"/>
                  </a:lnTo>
                  <a:lnTo>
                    <a:pt x="472" y="343"/>
                  </a:lnTo>
                  <a:lnTo>
                    <a:pt x="469" y="340"/>
                  </a:lnTo>
                  <a:lnTo>
                    <a:pt x="466" y="337"/>
                  </a:lnTo>
                  <a:lnTo>
                    <a:pt x="464" y="337"/>
                  </a:lnTo>
                  <a:lnTo>
                    <a:pt x="461" y="337"/>
                  </a:lnTo>
                  <a:lnTo>
                    <a:pt x="459" y="337"/>
                  </a:lnTo>
                  <a:lnTo>
                    <a:pt x="456" y="337"/>
                  </a:lnTo>
                  <a:lnTo>
                    <a:pt x="454" y="337"/>
                  </a:lnTo>
                  <a:lnTo>
                    <a:pt x="454" y="335"/>
                  </a:lnTo>
                  <a:lnTo>
                    <a:pt x="451" y="335"/>
                  </a:lnTo>
                  <a:lnTo>
                    <a:pt x="451" y="332"/>
                  </a:lnTo>
                  <a:lnTo>
                    <a:pt x="454" y="332"/>
                  </a:lnTo>
                  <a:lnTo>
                    <a:pt x="454" y="330"/>
                  </a:lnTo>
                  <a:lnTo>
                    <a:pt x="456" y="330"/>
                  </a:lnTo>
                  <a:lnTo>
                    <a:pt x="456" y="327"/>
                  </a:lnTo>
                  <a:lnTo>
                    <a:pt x="456" y="325"/>
                  </a:lnTo>
                  <a:lnTo>
                    <a:pt x="454" y="325"/>
                  </a:lnTo>
                  <a:lnTo>
                    <a:pt x="454" y="322"/>
                  </a:lnTo>
                  <a:lnTo>
                    <a:pt x="451" y="322"/>
                  </a:lnTo>
                  <a:lnTo>
                    <a:pt x="451" y="319"/>
                  </a:lnTo>
                  <a:lnTo>
                    <a:pt x="448" y="319"/>
                  </a:lnTo>
                  <a:lnTo>
                    <a:pt x="446" y="319"/>
                  </a:lnTo>
                  <a:lnTo>
                    <a:pt x="443" y="319"/>
                  </a:lnTo>
                  <a:lnTo>
                    <a:pt x="443" y="317"/>
                  </a:lnTo>
                  <a:lnTo>
                    <a:pt x="443" y="314"/>
                  </a:lnTo>
                  <a:lnTo>
                    <a:pt x="441" y="314"/>
                  </a:lnTo>
                  <a:lnTo>
                    <a:pt x="438" y="314"/>
                  </a:lnTo>
                  <a:lnTo>
                    <a:pt x="438" y="312"/>
                  </a:lnTo>
                  <a:lnTo>
                    <a:pt x="438" y="309"/>
                  </a:lnTo>
                  <a:lnTo>
                    <a:pt x="436" y="309"/>
                  </a:lnTo>
                  <a:lnTo>
                    <a:pt x="433" y="309"/>
                  </a:lnTo>
                  <a:lnTo>
                    <a:pt x="430" y="309"/>
                  </a:lnTo>
                  <a:lnTo>
                    <a:pt x="428" y="306"/>
                  </a:lnTo>
                  <a:lnTo>
                    <a:pt x="428" y="304"/>
                  </a:lnTo>
                  <a:lnTo>
                    <a:pt x="425" y="304"/>
                  </a:lnTo>
                  <a:lnTo>
                    <a:pt x="425" y="301"/>
                  </a:lnTo>
                  <a:lnTo>
                    <a:pt x="423" y="301"/>
                  </a:lnTo>
                  <a:lnTo>
                    <a:pt x="420" y="301"/>
                  </a:lnTo>
                  <a:lnTo>
                    <a:pt x="417" y="301"/>
                  </a:lnTo>
                  <a:lnTo>
                    <a:pt x="415" y="301"/>
                  </a:lnTo>
                  <a:lnTo>
                    <a:pt x="415" y="304"/>
                  </a:lnTo>
                  <a:lnTo>
                    <a:pt x="415" y="306"/>
                  </a:lnTo>
                  <a:lnTo>
                    <a:pt x="412" y="306"/>
                  </a:lnTo>
                  <a:lnTo>
                    <a:pt x="412" y="304"/>
                  </a:lnTo>
                  <a:lnTo>
                    <a:pt x="410" y="304"/>
                  </a:lnTo>
                  <a:lnTo>
                    <a:pt x="407" y="304"/>
                  </a:lnTo>
                  <a:lnTo>
                    <a:pt x="407" y="301"/>
                  </a:lnTo>
                  <a:lnTo>
                    <a:pt x="405" y="301"/>
                  </a:lnTo>
                  <a:lnTo>
                    <a:pt x="405" y="304"/>
                  </a:lnTo>
                  <a:lnTo>
                    <a:pt x="405" y="301"/>
                  </a:lnTo>
                  <a:lnTo>
                    <a:pt x="402" y="301"/>
                  </a:lnTo>
                  <a:lnTo>
                    <a:pt x="402" y="299"/>
                  </a:lnTo>
                  <a:lnTo>
                    <a:pt x="399" y="299"/>
                  </a:lnTo>
                  <a:lnTo>
                    <a:pt x="399" y="301"/>
                  </a:lnTo>
                  <a:lnTo>
                    <a:pt x="399" y="299"/>
                  </a:lnTo>
                  <a:lnTo>
                    <a:pt x="397" y="299"/>
                  </a:lnTo>
                  <a:lnTo>
                    <a:pt x="397" y="296"/>
                  </a:lnTo>
                  <a:lnTo>
                    <a:pt x="394" y="296"/>
                  </a:lnTo>
                  <a:lnTo>
                    <a:pt x="392" y="296"/>
                  </a:lnTo>
                  <a:lnTo>
                    <a:pt x="392" y="299"/>
                  </a:lnTo>
                  <a:lnTo>
                    <a:pt x="389" y="299"/>
                  </a:lnTo>
                  <a:lnTo>
                    <a:pt x="387" y="299"/>
                  </a:lnTo>
                  <a:lnTo>
                    <a:pt x="387" y="296"/>
                  </a:lnTo>
                  <a:lnTo>
                    <a:pt x="389" y="296"/>
                  </a:lnTo>
                  <a:lnTo>
                    <a:pt x="389" y="294"/>
                  </a:lnTo>
                  <a:lnTo>
                    <a:pt x="392" y="294"/>
                  </a:lnTo>
                  <a:lnTo>
                    <a:pt x="392" y="291"/>
                  </a:lnTo>
                  <a:lnTo>
                    <a:pt x="389" y="291"/>
                  </a:lnTo>
                  <a:lnTo>
                    <a:pt x="387" y="291"/>
                  </a:lnTo>
                  <a:lnTo>
                    <a:pt x="387" y="294"/>
                  </a:lnTo>
                  <a:lnTo>
                    <a:pt x="384" y="294"/>
                  </a:lnTo>
                  <a:lnTo>
                    <a:pt x="384" y="291"/>
                  </a:lnTo>
                  <a:lnTo>
                    <a:pt x="381" y="291"/>
                  </a:lnTo>
                  <a:lnTo>
                    <a:pt x="379" y="291"/>
                  </a:lnTo>
                  <a:lnTo>
                    <a:pt x="379" y="294"/>
                  </a:lnTo>
                  <a:lnTo>
                    <a:pt x="376" y="294"/>
                  </a:lnTo>
                  <a:lnTo>
                    <a:pt x="376" y="291"/>
                  </a:lnTo>
                  <a:lnTo>
                    <a:pt x="374" y="294"/>
                  </a:lnTo>
                  <a:lnTo>
                    <a:pt x="374" y="296"/>
                  </a:lnTo>
                  <a:lnTo>
                    <a:pt x="371" y="296"/>
                  </a:lnTo>
                  <a:lnTo>
                    <a:pt x="371" y="294"/>
                  </a:lnTo>
                  <a:lnTo>
                    <a:pt x="371" y="296"/>
                  </a:lnTo>
                  <a:lnTo>
                    <a:pt x="368" y="299"/>
                  </a:lnTo>
                  <a:lnTo>
                    <a:pt x="368" y="301"/>
                  </a:lnTo>
                  <a:lnTo>
                    <a:pt x="366" y="301"/>
                  </a:lnTo>
                  <a:lnTo>
                    <a:pt x="368" y="301"/>
                  </a:lnTo>
                  <a:lnTo>
                    <a:pt x="368" y="304"/>
                  </a:lnTo>
                  <a:lnTo>
                    <a:pt x="366" y="304"/>
                  </a:lnTo>
                  <a:lnTo>
                    <a:pt x="363" y="304"/>
                  </a:lnTo>
                  <a:lnTo>
                    <a:pt x="363" y="301"/>
                  </a:lnTo>
                  <a:lnTo>
                    <a:pt x="366" y="299"/>
                  </a:lnTo>
                  <a:lnTo>
                    <a:pt x="366" y="296"/>
                  </a:lnTo>
                  <a:lnTo>
                    <a:pt x="363" y="296"/>
                  </a:lnTo>
                  <a:lnTo>
                    <a:pt x="363" y="299"/>
                  </a:lnTo>
                  <a:lnTo>
                    <a:pt x="361" y="299"/>
                  </a:lnTo>
                  <a:lnTo>
                    <a:pt x="358" y="299"/>
                  </a:lnTo>
                  <a:lnTo>
                    <a:pt x="358" y="301"/>
                  </a:lnTo>
                  <a:lnTo>
                    <a:pt x="356" y="301"/>
                  </a:lnTo>
                  <a:lnTo>
                    <a:pt x="356" y="299"/>
                  </a:lnTo>
                  <a:lnTo>
                    <a:pt x="353" y="299"/>
                  </a:lnTo>
                  <a:lnTo>
                    <a:pt x="353" y="301"/>
                  </a:lnTo>
                  <a:lnTo>
                    <a:pt x="353" y="304"/>
                  </a:lnTo>
                  <a:lnTo>
                    <a:pt x="350" y="304"/>
                  </a:lnTo>
                  <a:lnTo>
                    <a:pt x="348" y="304"/>
                  </a:lnTo>
                  <a:lnTo>
                    <a:pt x="345" y="304"/>
                  </a:lnTo>
                  <a:lnTo>
                    <a:pt x="345" y="301"/>
                  </a:lnTo>
                  <a:lnTo>
                    <a:pt x="343" y="301"/>
                  </a:lnTo>
                  <a:lnTo>
                    <a:pt x="343" y="304"/>
                  </a:lnTo>
                  <a:lnTo>
                    <a:pt x="340" y="304"/>
                  </a:lnTo>
                  <a:lnTo>
                    <a:pt x="338" y="304"/>
                  </a:lnTo>
                  <a:lnTo>
                    <a:pt x="338" y="306"/>
                  </a:lnTo>
                  <a:lnTo>
                    <a:pt x="335" y="306"/>
                  </a:lnTo>
                  <a:lnTo>
                    <a:pt x="332" y="306"/>
                  </a:lnTo>
                  <a:lnTo>
                    <a:pt x="332" y="309"/>
                  </a:lnTo>
                  <a:lnTo>
                    <a:pt x="332" y="306"/>
                  </a:lnTo>
                  <a:lnTo>
                    <a:pt x="330" y="306"/>
                  </a:lnTo>
                  <a:lnTo>
                    <a:pt x="330" y="309"/>
                  </a:lnTo>
                  <a:lnTo>
                    <a:pt x="327" y="309"/>
                  </a:lnTo>
                  <a:lnTo>
                    <a:pt x="327" y="312"/>
                  </a:lnTo>
                  <a:lnTo>
                    <a:pt x="325" y="312"/>
                  </a:lnTo>
                  <a:lnTo>
                    <a:pt x="325" y="314"/>
                  </a:lnTo>
                  <a:lnTo>
                    <a:pt x="322" y="314"/>
                  </a:lnTo>
                  <a:lnTo>
                    <a:pt x="322" y="317"/>
                  </a:lnTo>
                  <a:lnTo>
                    <a:pt x="325" y="317"/>
                  </a:lnTo>
                  <a:lnTo>
                    <a:pt x="325" y="319"/>
                  </a:lnTo>
                  <a:lnTo>
                    <a:pt x="322" y="319"/>
                  </a:lnTo>
                  <a:lnTo>
                    <a:pt x="322" y="322"/>
                  </a:lnTo>
                  <a:lnTo>
                    <a:pt x="319" y="322"/>
                  </a:lnTo>
                  <a:lnTo>
                    <a:pt x="322" y="325"/>
                  </a:lnTo>
                  <a:lnTo>
                    <a:pt x="322" y="327"/>
                  </a:lnTo>
                  <a:lnTo>
                    <a:pt x="322" y="330"/>
                  </a:lnTo>
                  <a:lnTo>
                    <a:pt x="322" y="332"/>
                  </a:lnTo>
                  <a:lnTo>
                    <a:pt x="322" y="335"/>
                  </a:lnTo>
                  <a:lnTo>
                    <a:pt x="322" y="337"/>
                  </a:lnTo>
                  <a:lnTo>
                    <a:pt x="319" y="337"/>
                  </a:lnTo>
                  <a:lnTo>
                    <a:pt x="319" y="340"/>
                  </a:lnTo>
                  <a:lnTo>
                    <a:pt x="319" y="343"/>
                  </a:lnTo>
                  <a:lnTo>
                    <a:pt x="319" y="345"/>
                  </a:lnTo>
                  <a:lnTo>
                    <a:pt x="317" y="345"/>
                  </a:lnTo>
                  <a:lnTo>
                    <a:pt x="317" y="348"/>
                  </a:lnTo>
                  <a:lnTo>
                    <a:pt x="314" y="348"/>
                  </a:lnTo>
                  <a:lnTo>
                    <a:pt x="312" y="348"/>
                  </a:lnTo>
                  <a:lnTo>
                    <a:pt x="312" y="345"/>
                  </a:lnTo>
                  <a:lnTo>
                    <a:pt x="309" y="345"/>
                  </a:lnTo>
                  <a:lnTo>
                    <a:pt x="307" y="345"/>
                  </a:lnTo>
                  <a:lnTo>
                    <a:pt x="304" y="345"/>
                  </a:lnTo>
                  <a:lnTo>
                    <a:pt x="304" y="343"/>
                  </a:lnTo>
                  <a:lnTo>
                    <a:pt x="301" y="343"/>
                  </a:lnTo>
                  <a:lnTo>
                    <a:pt x="301" y="345"/>
                  </a:lnTo>
                  <a:lnTo>
                    <a:pt x="299" y="345"/>
                  </a:lnTo>
                  <a:lnTo>
                    <a:pt x="296" y="345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4" y="343"/>
                  </a:lnTo>
                  <a:lnTo>
                    <a:pt x="294" y="345"/>
                  </a:lnTo>
                  <a:lnTo>
                    <a:pt x="291" y="345"/>
                  </a:lnTo>
                  <a:lnTo>
                    <a:pt x="289" y="345"/>
                  </a:lnTo>
                  <a:lnTo>
                    <a:pt x="289" y="343"/>
                  </a:lnTo>
                  <a:lnTo>
                    <a:pt x="286" y="343"/>
                  </a:lnTo>
                  <a:lnTo>
                    <a:pt x="283" y="340"/>
                  </a:lnTo>
                  <a:lnTo>
                    <a:pt x="281" y="340"/>
                  </a:lnTo>
                  <a:lnTo>
                    <a:pt x="278" y="340"/>
                  </a:lnTo>
                  <a:lnTo>
                    <a:pt x="276" y="340"/>
                  </a:lnTo>
                  <a:lnTo>
                    <a:pt x="273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5" y="348"/>
                  </a:lnTo>
                  <a:lnTo>
                    <a:pt x="263" y="345"/>
                  </a:lnTo>
                  <a:lnTo>
                    <a:pt x="260" y="345"/>
                  </a:lnTo>
                  <a:lnTo>
                    <a:pt x="258" y="345"/>
                  </a:lnTo>
                  <a:lnTo>
                    <a:pt x="258" y="348"/>
                  </a:lnTo>
                  <a:lnTo>
                    <a:pt x="255" y="348"/>
                  </a:lnTo>
                  <a:lnTo>
                    <a:pt x="255" y="350"/>
                  </a:lnTo>
                  <a:lnTo>
                    <a:pt x="255" y="353"/>
                  </a:lnTo>
                  <a:lnTo>
                    <a:pt x="255" y="355"/>
                  </a:lnTo>
                  <a:lnTo>
                    <a:pt x="252" y="355"/>
                  </a:lnTo>
                  <a:lnTo>
                    <a:pt x="252" y="358"/>
                  </a:lnTo>
                  <a:lnTo>
                    <a:pt x="255" y="358"/>
                  </a:lnTo>
                  <a:lnTo>
                    <a:pt x="255" y="361"/>
                  </a:lnTo>
                  <a:lnTo>
                    <a:pt x="258" y="363"/>
                  </a:lnTo>
                  <a:lnTo>
                    <a:pt x="258" y="366"/>
                  </a:lnTo>
                  <a:lnTo>
                    <a:pt x="260" y="366"/>
                  </a:lnTo>
                  <a:lnTo>
                    <a:pt x="260" y="368"/>
                  </a:lnTo>
                  <a:lnTo>
                    <a:pt x="260" y="371"/>
                  </a:lnTo>
                  <a:lnTo>
                    <a:pt x="258" y="371"/>
                  </a:lnTo>
                  <a:lnTo>
                    <a:pt x="258" y="373"/>
                  </a:lnTo>
                  <a:lnTo>
                    <a:pt x="258" y="376"/>
                  </a:lnTo>
                  <a:lnTo>
                    <a:pt x="258" y="379"/>
                  </a:lnTo>
                  <a:lnTo>
                    <a:pt x="258" y="381"/>
                  </a:lnTo>
                  <a:lnTo>
                    <a:pt x="258" y="384"/>
                  </a:lnTo>
                  <a:lnTo>
                    <a:pt x="260" y="384"/>
                  </a:lnTo>
                  <a:lnTo>
                    <a:pt x="260" y="386"/>
                  </a:lnTo>
                  <a:lnTo>
                    <a:pt x="263" y="386"/>
                  </a:lnTo>
                  <a:lnTo>
                    <a:pt x="263" y="389"/>
                  </a:lnTo>
                  <a:lnTo>
                    <a:pt x="263" y="392"/>
                  </a:lnTo>
                  <a:lnTo>
                    <a:pt x="263" y="394"/>
                  </a:lnTo>
                  <a:lnTo>
                    <a:pt x="263" y="397"/>
                  </a:lnTo>
                  <a:lnTo>
                    <a:pt x="263" y="399"/>
                  </a:lnTo>
                  <a:lnTo>
                    <a:pt x="263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60" y="402"/>
                  </a:lnTo>
                  <a:lnTo>
                    <a:pt x="258" y="402"/>
                  </a:lnTo>
                  <a:lnTo>
                    <a:pt x="258" y="399"/>
                  </a:lnTo>
                  <a:lnTo>
                    <a:pt x="258" y="402"/>
                  </a:lnTo>
                  <a:lnTo>
                    <a:pt x="255" y="402"/>
                  </a:lnTo>
                  <a:lnTo>
                    <a:pt x="255" y="404"/>
                  </a:lnTo>
                  <a:lnTo>
                    <a:pt x="252" y="404"/>
                  </a:lnTo>
                  <a:lnTo>
                    <a:pt x="250" y="404"/>
                  </a:lnTo>
                  <a:lnTo>
                    <a:pt x="247" y="404"/>
                  </a:lnTo>
                  <a:lnTo>
                    <a:pt x="245" y="404"/>
                  </a:lnTo>
                  <a:lnTo>
                    <a:pt x="242" y="404"/>
                  </a:lnTo>
                  <a:lnTo>
                    <a:pt x="240" y="404"/>
                  </a:lnTo>
                  <a:lnTo>
                    <a:pt x="237" y="404"/>
                  </a:lnTo>
                  <a:lnTo>
                    <a:pt x="234" y="404"/>
                  </a:lnTo>
                  <a:lnTo>
                    <a:pt x="232" y="404"/>
                  </a:lnTo>
                  <a:lnTo>
                    <a:pt x="229" y="404"/>
                  </a:lnTo>
                  <a:lnTo>
                    <a:pt x="227" y="404"/>
                  </a:lnTo>
                  <a:lnTo>
                    <a:pt x="227" y="407"/>
                  </a:lnTo>
                  <a:lnTo>
                    <a:pt x="224" y="404"/>
                  </a:lnTo>
                  <a:lnTo>
                    <a:pt x="224" y="407"/>
                  </a:lnTo>
                  <a:lnTo>
                    <a:pt x="221" y="407"/>
                  </a:lnTo>
                  <a:lnTo>
                    <a:pt x="221" y="404"/>
                  </a:lnTo>
                  <a:lnTo>
                    <a:pt x="219" y="404"/>
                  </a:lnTo>
                  <a:lnTo>
                    <a:pt x="216" y="404"/>
                  </a:lnTo>
                  <a:lnTo>
                    <a:pt x="214" y="404"/>
                  </a:lnTo>
                  <a:lnTo>
                    <a:pt x="214" y="407"/>
                  </a:lnTo>
                  <a:lnTo>
                    <a:pt x="214" y="410"/>
                  </a:lnTo>
                  <a:lnTo>
                    <a:pt x="211" y="410"/>
                  </a:lnTo>
                  <a:lnTo>
                    <a:pt x="214" y="407"/>
                  </a:lnTo>
                  <a:lnTo>
                    <a:pt x="211" y="407"/>
                  </a:lnTo>
                  <a:lnTo>
                    <a:pt x="211" y="410"/>
                  </a:lnTo>
                  <a:lnTo>
                    <a:pt x="209" y="412"/>
                  </a:lnTo>
                  <a:lnTo>
                    <a:pt x="206" y="412"/>
                  </a:lnTo>
                  <a:lnTo>
                    <a:pt x="206" y="415"/>
                  </a:lnTo>
                  <a:lnTo>
                    <a:pt x="203" y="415"/>
                  </a:lnTo>
                  <a:lnTo>
                    <a:pt x="203" y="417"/>
                  </a:lnTo>
                  <a:lnTo>
                    <a:pt x="201" y="420"/>
                  </a:lnTo>
                  <a:lnTo>
                    <a:pt x="198" y="420"/>
                  </a:lnTo>
                  <a:lnTo>
                    <a:pt x="196" y="420"/>
                  </a:lnTo>
                  <a:lnTo>
                    <a:pt x="193" y="420"/>
                  </a:lnTo>
                  <a:lnTo>
                    <a:pt x="191" y="422"/>
                  </a:lnTo>
                  <a:lnTo>
                    <a:pt x="191" y="425"/>
                  </a:lnTo>
                  <a:lnTo>
                    <a:pt x="193" y="425"/>
                  </a:lnTo>
                  <a:lnTo>
                    <a:pt x="193" y="428"/>
                  </a:lnTo>
                  <a:lnTo>
                    <a:pt x="193" y="430"/>
                  </a:lnTo>
                  <a:lnTo>
                    <a:pt x="196" y="430"/>
                  </a:lnTo>
                  <a:lnTo>
                    <a:pt x="193" y="433"/>
                  </a:lnTo>
                  <a:lnTo>
                    <a:pt x="191" y="430"/>
                  </a:lnTo>
                  <a:lnTo>
                    <a:pt x="191" y="433"/>
                  </a:lnTo>
                  <a:lnTo>
                    <a:pt x="188" y="433"/>
                  </a:lnTo>
                  <a:lnTo>
                    <a:pt x="188" y="435"/>
                  </a:lnTo>
                  <a:lnTo>
                    <a:pt x="188" y="438"/>
                  </a:lnTo>
                  <a:lnTo>
                    <a:pt x="185" y="438"/>
                  </a:lnTo>
                  <a:lnTo>
                    <a:pt x="183" y="438"/>
                  </a:lnTo>
                  <a:lnTo>
                    <a:pt x="180" y="438"/>
                  </a:lnTo>
                  <a:lnTo>
                    <a:pt x="180" y="435"/>
                  </a:lnTo>
                  <a:lnTo>
                    <a:pt x="178" y="435"/>
                  </a:lnTo>
                  <a:lnTo>
                    <a:pt x="175" y="435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2" y="435"/>
                  </a:lnTo>
                  <a:lnTo>
                    <a:pt x="170" y="435"/>
                  </a:lnTo>
                  <a:lnTo>
                    <a:pt x="170" y="433"/>
                  </a:lnTo>
                  <a:lnTo>
                    <a:pt x="167" y="430"/>
                  </a:lnTo>
                  <a:lnTo>
                    <a:pt x="165" y="428"/>
                  </a:lnTo>
                  <a:lnTo>
                    <a:pt x="162" y="428"/>
                  </a:lnTo>
                  <a:lnTo>
                    <a:pt x="160" y="428"/>
                  </a:lnTo>
                  <a:lnTo>
                    <a:pt x="160" y="425"/>
                  </a:lnTo>
                  <a:lnTo>
                    <a:pt x="157" y="425"/>
                  </a:lnTo>
                  <a:lnTo>
                    <a:pt x="154" y="425"/>
                  </a:lnTo>
                  <a:lnTo>
                    <a:pt x="152" y="425"/>
                  </a:lnTo>
                  <a:lnTo>
                    <a:pt x="152" y="428"/>
                  </a:lnTo>
                  <a:lnTo>
                    <a:pt x="149" y="428"/>
                  </a:lnTo>
                  <a:lnTo>
                    <a:pt x="149" y="430"/>
                  </a:lnTo>
                  <a:lnTo>
                    <a:pt x="149" y="433"/>
                  </a:lnTo>
                  <a:lnTo>
                    <a:pt x="147" y="433"/>
                  </a:lnTo>
                  <a:lnTo>
                    <a:pt x="144" y="433"/>
                  </a:lnTo>
                  <a:lnTo>
                    <a:pt x="142" y="433"/>
                  </a:lnTo>
                  <a:lnTo>
                    <a:pt x="142" y="435"/>
                  </a:lnTo>
                  <a:lnTo>
                    <a:pt x="139" y="435"/>
                  </a:lnTo>
                  <a:lnTo>
                    <a:pt x="139" y="438"/>
                  </a:lnTo>
                  <a:lnTo>
                    <a:pt x="142" y="438"/>
                  </a:lnTo>
                  <a:lnTo>
                    <a:pt x="142" y="441"/>
                  </a:lnTo>
                  <a:lnTo>
                    <a:pt x="139" y="443"/>
                  </a:lnTo>
                  <a:lnTo>
                    <a:pt x="139" y="441"/>
                  </a:lnTo>
                  <a:lnTo>
                    <a:pt x="136" y="441"/>
                  </a:lnTo>
                  <a:lnTo>
                    <a:pt x="134" y="441"/>
                  </a:lnTo>
                  <a:lnTo>
                    <a:pt x="131" y="441"/>
                  </a:lnTo>
                  <a:lnTo>
                    <a:pt x="129" y="443"/>
                  </a:lnTo>
                  <a:lnTo>
                    <a:pt x="126" y="443"/>
                  </a:lnTo>
                  <a:lnTo>
                    <a:pt x="126" y="446"/>
                  </a:lnTo>
                  <a:lnTo>
                    <a:pt x="123" y="446"/>
                  </a:lnTo>
                  <a:lnTo>
                    <a:pt x="123" y="448"/>
                  </a:lnTo>
                  <a:lnTo>
                    <a:pt x="121" y="448"/>
                  </a:lnTo>
                  <a:lnTo>
                    <a:pt x="118" y="448"/>
                  </a:lnTo>
                  <a:lnTo>
                    <a:pt x="116" y="451"/>
                  </a:lnTo>
                  <a:lnTo>
                    <a:pt x="116" y="448"/>
                  </a:lnTo>
                  <a:lnTo>
                    <a:pt x="113" y="448"/>
                  </a:lnTo>
                  <a:lnTo>
                    <a:pt x="111" y="448"/>
                  </a:lnTo>
                  <a:lnTo>
                    <a:pt x="108" y="446"/>
                  </a:lnTo>
                  <a:lnTo>
                    <a:pt x="105" y="446"/>
                  </a:lnTo>
                  <a:lnTo>
                    <a:pt x="103" y="446"/>
                  </a:lnTo>
                  <a:lnTo>
                    <a:pt x="103" y="443"/>
                  </a:lnTo>
                  <a:lnTo>
                    <a:pt x="100" y="443"/>
                  </a:lnTo>
                  <a:lnTo>
                    <a:pt x="100" y="441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5" y="438"/>
                  </a:lnTo>
                  <a:lnTo>
                    <a:pt x="93" y="435"/>
                  </a:lnTo>
                  <a:lnTo>
                    <a:pt x="93" y="438"/>
                  </a:lnTo>
                  <a:lnTo>
                    <a:pt x="90" y="441"/>
                  </a:lnTo>
                  <a:lnTo>
                    <a:pt x="90" y="443"/>
                  </a:lnTo>
                  <a:lnTo>
                    <a:pt x="90" y="446"/>
                  </a:lnTo>
                  <a:lnTo>
                    <a:pt x="87" y="448"/>
                  </a:lnTo>
                  <a:lnTo>
                    <a:pt x="85" y="451"/>
                  </a:lnTo>
                  <a:lnTo>
                    <a:pt x="82" y="451"/>
                  </a:lnTo>
                  <a:lnTo>
                    <a:pt x="82" y="448"/>
                  </a:lnTo>
                  <a:lnTo>
                    <a:pt x="80" y="448"/>
                  </a:lnTo>
                  <a:lnTo>
                    <a:pt x="77" y="448"/>
                  </a:lnTo>
                  <a:lnTo>
                    <a:pt x="77" y="451"/>
                  </a:lnTo>
                  <a:lnTo>
                    <a:pt x="74" y="451"/>
                  </a:lnTo>
                  <a:lnTo>
                    <a:pt x="72" y="451"/>
                  </a:lnTo>
                  <a:lnTo>
                    <a:pt x="72" y="448"/>
                  </a:lnTo>
                  <a:lnTo>
                    <a:pt x="72" y="446"/>
                  </a:lnTo>
                  <a:lnTo>
                    <a:pt x="72" y="443"/>
                  </a:lnTo>
                  <a:lnTo>
                    <a:pt x="72" y="441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69" y="435"/>
                  </a:lnTo>
                  <a:lnTo>
                    <a:pt x="69" y="433"/>
                  </a:lnTo>
                  <a:lnTo>
                    <a:pt x="69" y="430"/>
                  </a:lnTo>
                  <a:lnTo>
                    <a:pt x="67" y="430"/>
                  </a:lnTo>
                  <a:lnTo>
                    <a:pt x="67" y="428"/>
                  </a:lnTo>
                  <a:lnTo>
                    <a:pt x="67" y="425"/>
                  </a:lnTo>
                  <a:lnTo>
                    <a:pt x="67" y="422"/>
                  </a:lnTo>
                  <a:lnTo>
                    <a:pt x="67" y="420"/>
                  </a:lnTo>
                  <a:lnTo>
                    <a:pt x="67" y="417"/>
                  </a:lnTo>
                  <a:lnTo>
                    <a:pt x="67" y="415"/>
                  </a:lnTo>
                  <a:lnTo>
                    <a:pt x="64" y="412"/>
                  </a:lnTo>
                  <a:lnTo>
                    <a:pt x="67" y="410"/>
                  </a:lnTo>
                  <a:lnTo>
                    <a:pt x="67" y="407"/>
                  </a:lnTo>
                  <a:lnTo>
                    <a:pt x="67" y="404"/>
                  </a:lnTo>
                  <a:lnTo>
                    <a:pt x="67" y="402"/>
                  </a:lnTo>
                  <a:lnTo>
                    <a:pt x="67" y="399"/>
                  </a:lnTo>
                  <a:lnTo>
                    <a:pt x="64" y="399"/>
                  </a:lnTo>
                  <a:lnTo>
                    <a:pt x="64" y="397"/>
                  </a:lnTo>
                  <a:lnTo>
                    <a:pt x="62" y="397"/>
                  </a:lnTo>
                  <a:lnTo>
                    <a:pt x="62" y="394"/>
                  </a:lnTo>
                  <a:lnTo>
                    <a:pt x="59" y="392"/>
                  </a:lnTo>
                  <a:lnTo>
                    <a:pt x="56" y="389"/>
                  </a:lnTo>
                  <a:lnTo>
                    <a:pt x="54" y="389"/>
                  </a:lnTo>
                  <a:lnTo>
                    <a:pt x="54" y="386"/>
                  </a:lnTo>
                  <a:lnTo>
                    <a:pt x="54" y="384"/>
                  </a:lnTo>
                  <a:lnTo>
                    <a:pt x="54" y="381"/>
                  </a:lnTo>
                  <a:lnTo>
                    <a:pt x="51" y="381"/>
                  </a:lnTo>
                  <a:lnTo>
                    <a:pt x="51" y="379"/>
                  </a:lnTo>
                  <a:lnTo>
                    <a:pt x="49" y="379"/>
                  </a:lnTo>
                  <a:lnTo>
                    <a:pt x="49" y="376"/>
                  </a:lnTo>
                  <a:lnTo>
                    <a:pt x="49" y="373"/>
                  </a:lnTo>
                  <a:lnTo>
                    <a:pt x="46" y="373"/>
                  </a:lnTo>
                  <a:lnTo>
                    <a:pt x="46" y="371"/>
                  </a:lnTo>
                  <a:lnTo>
                    <a:pt x="44" y="371"/>
                  </a:lnTo>
                  <a:lnTo>
                    <a:pt x="41" y="371"/>
                  </a:lnTo>
                  <a:lnTo>
                    <a:pt x="41" y="368"/>
                  </a:lnTo>
                  <a:lnTo>
                    <a:pt x="44" y="368"/>
                  </a:lnTo>
                  <a:lnTo>
                    <a:pt x="44" y="366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38" y="363"/>
                  </a:lnTo>
                  <a:lnTo>
                    <a:pt x="38" y="361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8" y="363"/>
                  </a:lnTo>
                  <a:lnTo>
                    <a:pt x="36" y="363"/>
                  </a:lnTo>
                  <a:lnTo>
                    <a:pt x="33" y="363"/>
                  </a:lnTo>
                  <a:lnTo>
                    <a:pt x="31" y="363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3" y="366"/>
                  </a:lnTo>
                  <a:lnTo>
                    <a:pt x="23" y="363"/>
                  </a:lnTo>
                  <a:lnTo>
                    <a:pt x="20" y="363"/>
                  </a:lnTo>
                  <a:lnTo>
                    <a:pt x="18" y="363"/>
                  </a:lnTo>
                  <a:lnTo>
                    <a:pt x="18" y="366"/>
                  </a:lnTo>
                  <a:lnTo>
                    <a:pt x="18" y="368"/>
                  </a:lnTo>
                  <a:lnTo>
                    <a:pt x="15" y="368"/>
                  </a:lnTo>
                  <a:lnTo>
                    <a:pt x="15" y="366"/>
                  </a:lnTo>
                  <a:lnTo>
                    <a:pt x="15" y="363"/>
                  </a:lnTo>
                  <a:lnTo>
                    <a:pt x="13" y="361"/>
                  </a:lnTo>
                  <a:lnTo>
                    <a:pt x="13" y="358"/>
                  </a:lnTo>
                  <a:lnTo>
                    <a:pt x="10" y="358"/>
                  </a:lnTo>
                  <a:lnTo>
                    <a:pt x="10" y="355"/>
                  </a:lnTo>
                  <a:lnTo>
                    <a:pt x="10" y="353"/>
                  </a:lnTo>
                  <a:lnTo>
                    <a:pt x="10" y="350"/>
                  </a:lnTo>
                  <a:lnTo>
                    <a:pt x="7" y="350"/>
                  </a:lnTo>
                  <a:lnTo>
                    <a:pt x="7" y="348"/>
                  </a:lnTo>
                  <a:lnTo>
                    <a:pt x="7" y="345"/>
                  </a:lnTo>
                  <a:lnTo>
                    <a:pt x="10" y="345"/>
                  </a:lnTo>
                  <a:lnTo>
                    <a:pt x="7" y="343"/>
                  </a:lnTo>
                  <a:lnTo>
                    <a:pt x="7" y="340"/>
                  </a:lnTo>
                  <a:lnTo>
                    <a:pt x="5" y="340"/>
                  </a:lnTo>
                  <a:lnTo>
                    <a:pt x="5" y="337"/>
                  </a:lnTo>
                  <a:lnTo>
                    <a:pt x="2" y="337"/>
                  </a:lnTo>
                  <a:lnTo>
                    <a:pt x="0" y="335"/>
                  </a:lnTo>
                  <a:lnTo>
                    <a:pt x="0" y="332"/>
                  </a:lnTo>
                  <a:lnTo>
                    <a:pt x="2" y="332"/>
                  </a:lnTo>
                  <a:lnTo>
                    <a:pt x="2" y="330"/>
                  </a:lnTo>
                  <a:lnTo>
                    <a:pt x="5" y="327"/>
                  </a:lnTo>
                  <a:lnTo>
                    <a:pt x="5" y="325"/>
                  </a:lnTo>
                  <a:lnTo>
                    <a:pt x="7" y="325"/>
                  </a:lnTo>
                  <a:lnTo>
                    <a:pt x="7" y="322"/>
                  </a:lnTo>
                  <a:lnTo>
                    <a:pt x="10" y="322"/>
                  </a:lnTo>
                  <a:lnTo>
                    <a:pt x="10" y="319"/>
                  </a:lnTo>
                  <a:lnTo>
                    <a:pt x="13" y="319"/>
                  </a:lnTo>
                  <a:lnTo>
                    <a:pt x="13" y="317"/>
                  </a:lnTo>
                  <a:lnTo>
                    <a:pt x="13" y="314"/>
                  </a:lnTo>
                  <a:lnTo>
                    <a:pt x="15" y="314"/>
                  </a:lnTo>
                  <a:lnTo>
                    <a:pt x="15" y="312"/>
                  </a:lnTo>
                  <a:lnTo>
                    <a:pt x="15" y="309"/>
                  </a:lnTo>
                  <a:lnTo>
                    <a:pt x="18" y="309"/>
                  </a:lnTo>
                  <a:lnTo>
                    <a:pt x="15" y="309"/>
                  </a:lnTo>
                  <a:lnTo>
                    <a:pt x="15" y="306"/>
                  </a:lnTo>
                  <a:lnTo>
                    <a:pt x="18" y="306"/>
                  </a:lnTo>
                  <a:lnTo>
                    <a:pt x="20" y="306"/>
                  </a:lnTo>
                  <a:lnTo>
                    <a:pt x="23" y="306"/>
                  </a:lnTo>
                  <a:lnTo>
                    <a:pt x="23" y="304"/>
                  </a:lnTo>
                  <a:lnTo>
                    <a:pt x="25" y="304"/>
                  </a:lnTo>
                  <a:lnTo>
                    <a:pt x="25" y="301"/>
                  </a:lnTo>
                  <a:lnTo>
                    <a:pt x="28" y="301"/>
                  </a:lnTo>
                  <a:lnTo>
                    <a:pt x="28" y="299"/>
                  </a:lnTo>
                  <a:lnTo>
                    <a:pt x="28" y="296"/>
                  </a:lnTo>
                  <a:lnTo>
                    <a:pt x="28" y="294"/>
                  </a:lnTo>
                  <a:lnTo>
                    <a:pt x="28" y="291"/>
                  </a:lnTo>
                  <a:lnTo>
                    <a:pt x="25" y="291"/>
                  </a:lnTo>
                  <a:lnTo>
                    <a:pt x="28" y="288"/>
                  </a:lnTo>
                  <a:lnTo>
                    <a:pt x="25" y="288"/>
                  </a:lnTo>
                  <a:lnTo>
                    <a:pt x="25" y="286"/>
                  </a:lnTo>
                  <a:lnTo>
                    <a:pt x="28" y="286"/>
                  </a:lnTo>
                  <a:lnTo>
                    <a:pt x="31" y="283"/>
                  </a:lnTo>
                  <a:lnTo>
                    <a:pt x="31" y="281"/>
                  </a:lnTo>
                  <a:lnTo>
                    <a:pt x="33" y="281"/>
                  </a:lnTo>
                  <a:lnTo>
                    <a:pt x="33" y="278"/>
                  </a:lnTo>
                  <a:lnTo>
                    <a:pt x="33" y="276"/>
                  </a:lnTo>
                  <a:lnTo>
                    <a:pt x="36" y="276"/>
                  </a:lnTo>
                  <a:lnTo>
                    <a:pt x="36" y="273"/>
                  </a:lnTo>
                  <a:lnTo>
                    <a:pt x="36" y="270"/>
                  </a:lnTo>
                  <a:lnTo>
                    <a:pt x="33" y="270"/>
                  </a:lnTo>
                  <a:lnTo>
                    <a:pt x="33" y="268"/>
                  </a:lnTo>
                  <a:lnTo>
                    <a:pt x="33" y="265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6" y="260"/>
                  </a:lnTo>
                  <a:lnTo>
                    <a:pt x="36" y="257"/>
                  </a:lnTo>
                  <a:lnTo>
                    <a:pt x="33" y="257"/>
                  </a:lnTo>
                  <a:lnTo>
                    <a:pt x="31" y="257"/>
                  </a:lnTo>
                  <a:lnTo>
                    <a:pt x="28" y="255"/>
                  </a:lnTo>
                  <a:lnTo>
                    <a:pt x="25" y="255"/>
                  </a:lnTo>
                  <a:lnTo>
                    <a:pt x="25" y="252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0" y="250"/>
                  </a:lnTo>
                  <a:lnTo>
                    <a:pt x="20" y="247"/>
                  </a:lnTo>
                  <a:lnTo>
                    <a:pt x="18" y="247"/>
                  </a:lnTo>
                  <a:lnTo>
                    <a:pt x="15" y="247"/>
                  </a:lnTo>
                  <a:lnTo>
                    <a:pt x="13" y="247"/>
                  </a:lnTo>
                  <a:lnTo>
                    <a:pt x="10" y="247"/>
                  </a:lnTo>
                  <a:lnTo>
                    <a:pt x="7" y="247"/>
                  </a:lnTo>
                  <a:lnTo>
                    <a:pt x="5" y="245"/>
                  </a:lnTo>
                  <a:lnTo>
                    <a:pt x="2" y="242"/>
                  </a:lnTo>
                  <a:lnTo>
                    <a:pt x="0" y="239"/>
                  </a:lnTo>
                  <a:lnTo>
                    <a:pt x="0" y="237"/>
                  </a:lnTo>
                  <a:lnTo>
                    <a:pt x="0" y="234"/>
                  </a:lnTo>
                  <a:lnTo>
                    <a:pt x="2" y="234"/>
                  </a:lnTo>
                  <a:lnTo>
                    <a:pt x="5" y="234"/>
                  </a:lnTo>
                  <a:lnTo>
                    <a:pt x="7" y="234"/>
                  </a:lnTo>
                  <a:lnTo>
                    <a:pt x="10" y="234"/>
                  </a:lnTo>
                  <a:lnTo>
                    <a:pt x="10" y="232"/>
                  </a:lnTo>
                  <a:lnTo>
                    <a:pt x="13" y="232"/>
                  </a:lnTo>
                  <a:lnTo>
                    <a:pt x="15" y="232"/>
                  </a:lnTo>
                  <a:lnTo>
                    <a:pt x="18" y="232"/>
                  </a:lnTo>
                  <a:lnTo>
                    <a:pt x="20" y="232"/>
                  </a:lnTo>
                  <a:lnTo>
                    <a:pt x="23" y="232"/>
                  </a:lnTo>
                  <a:lnTo>
                    <a:pt x="25" y="232"/>
                  </a:lnTo>
                  <a:lnTo>
                    <a:pt x="25" y="234"/>
                  </a:lnTo>
                  <a:lnTo>
                    <a:pt x="28" y="234"/>
                  </a:lnTo>
                  <a:lnTo>
                    <a:pt x="31" y="234"/>
                  </a:lnTo>
                  <a:lnTo>
                    <a:pt x="33" y="234"/>
                  </a:lnTo>
                  <a:lnTo>
                    <a:pt x="33" y="232"/>
                  </a:lnTo>
                  <a:lnTo>
                    <a:pt x="36" y="232"/>
                  </a:lnTo>
                  <a:lnTo>
                    <a:pt x="36" y="234"/>
                  </a:lnTo>
                  <a:lnTo>
                    <a:pt x="38" y="237"/>
                  </a:lnTo>
                  <a:lnTo>
                    <a:pt x="41" y="237"/>
                  </a:lnTo>
                  <a:lnTo>
                    <a:pt x="44" y="237"/>
                  </a:lnTo>
                  <a:lnTo>
                    <a:pt x="44" y="234"/>
                  </a:lnTo>
                  <a:lnTo>
                    <a:pt x="46" y="234"/>
                  </a:lnTo>
                  <a:lnTo>
                    <a:pt x="49" y="237"/>
                  </a:lnTo>
                  <a:lnTo>
                    <a:pt x="49" y="234"/>
                  </a:lnTo>
                  <a:lnTo>
                    <a:pt x="49" y="232"/>
                  </a:lnTo>
                  <a:lnTo>
                    <a:pt x="49" y="229"/>
                  </a:lnTo>
                  <a:lnTo>
                    <a:pt x="51" y="229"/>
                  </a:lnTo>
                  <a:lnTo>
                    <a:pt x="51" y="227"/>
                  </a:lnTo>
                  <a:lnTo>
                    <a:pt x="51" y="224"/>
                  </a:lnTo>
                  <a:lnTo>
                    <a:pt x="51" y="221"/>
                  </a:lnTo>
                  <a:lnTo>
                    <a:pt x="51" y="219"/>
                  </a:lnTo>
                  <a:lnTo>
                    <a:pt x="51" y="216"/>
                  </a:lnTo>
                  <a:lnTo>
                    <a:pt x="51" y="214"/>
                  </a:lnTo>
                  <a:lnTo>
                    <a:pt x="54" y="211"/>
                  </a:lnTo>
                  <a:lnTo>
                    <a:pt x="54" y="208"/>
                  </a:lnTo>
                  <a:lnTo>
                    <a:pt x="54" y="206"/>
                  </a:lnTo>
                  <a:lnTo>
                    <a:pt x="54" y="203"/>
                  </a:lnTo>
                  <a:lnTo>
                    <a:pt x="56" y="203"/>
                  </a:lnTo>
                  <a:lnTo>
                    <a:pt x="56" y="201"/>
                  </a:lnTo>
                  <a:lnTo>
                    <a:pt x="56" y="203"/>
                  </a:lnTo>
                  <a:lnTo>
                    <a:pt x="59" y="206"/>
                  </a:lnTo>
                  <a:lnTo>
                    <a:pt x="59" y="208"/>
                  </a:lnTo>
                  <a:lnTo>
                    <a:pt x="62" y="208"/>
                  </a:lnTo>
                  <a:lnTo>
                    <a:pt x="64" y="211"/>
                  </a:lnTo>
                  <a:lnTo>
                    <a:pt x="67" y="211"/>
                  </a:lnTo>
                  <a:lnTo>
                    <a:pt x="69" y="211"/>
                  </a:lnTo>
                  <a:lnTo>
                    <a:pt x="69" y="214"/>
                  </a:lnTo>
                  <a:lnTo>
                    <a:pt x="72" y="214"/>
                  </a:lnTo>
                  <a:lnTo>
                    <a:pt x="74" y="214"/>
                  </a:lnTo>
                  <a:lnTo>
                    <a:pt x="74" y="211"/>
                  </a:lnTo>
                  <a:lnTo>
                    <a:pt x="77" y="211"/>
                  </a:lnTo>
                  <a:lnTo>
                    <a:pt x="80" y="214"/>
                  </a:lnTo>
                  <a:lnTo>
                    <a:pt x="82" y="214"/>
                  </a:lnTo>
                  <a:lnTo>
                    <a:pt x="85" y="214"/>
                  </a:lnTo>
                  <a:lnTo>
                    <a:pt x="85" y="211"/>
                  </a:lnTo>
                  <a:lnTo>
                    <a:pt x="87" y="208"/>
                  </a:lnTo>
                  <a:lnTo>
                    <a:pt x="87" y="211"/>
                  </a:lnTo>
                  <a:lnTo>
                    <a:pt x="90" y="211"/>
                  </a:lnTo>
                  <a:lnTo>
                    <a:pt x="90" y="208"/>
                  </a:lnTo>
                  <a:lnTo>
                    <a:pt x="93" y="208"/>
                  </a:lnTo>
                  <a:lnTo>
                    <a:pt x="95" y="208"/>
                  </a:lnTo>
                  <a:lnTo>
                    <a:pt x="95" y="206"/>
                  </a:lnTo>
                  <a:lnTo>
                    <a:pt x="98" y="206"/>
                  </a:lnTo>
                  <a:lnTo>
                    <a:pt x="98" y="203"/>
                  </a:lnTo>
                  <a:lnTo>
                    <a:pt x="100" y="203"/>
                  </a:lnTo>
                  <a:lnTo>
                    <a:pt x="100" y="201"/>
                  </a:lnTo>
                  <a:lnTo>
                    <a:pt x="103" y="201"/>
                  </a:lnTo>
                  <a:lnTo>
                    <a:pt x="103" y="198"/>
                  </a:lnTo>
                  <a:lnTo>
                    <a:pt x="105" y="198"/>
                  </a:lnTo>
                  <a:lnTo>
                    <a:pt x="105" y="196"/>
                  </a:lnTo>
                  <a:lnTo>
                    <a:pt x="108" y="196"/>
                  </a:lnTo>
                  <a:lnTo>
                    <a:pt x="111" y="196"/>
                  </a:lnTo>
                  <a:lnTo>
                    <a:pt x="111" y="193"/>
                  </a:lnTo>
                  <a:lnTo>
                    <a:pt x="113" y="193"/>
                  </a:lnTo>
                  <a:lnTo>
                    <a:pt x="113" y="190"/>
                  </a:lnTo>
                  <a:lnTo>
                    <a:pt x="116" y="190"/>
                  </a:lnTo>
                  <a:lnTo>
                    <a:pt x="116" y="188"/>
                  </a:lnTo>
                  <a:lnTo>
                    <a:pt x="118" y="188"/>
                  </a:lnTo>
                  <a:lnTo>
                    <a:pt x="121" y="185"/>
                  </a:lnTo>
                  <a:lnTo>
                    <a:pt x="121" y="183"/>
                  </a:lnTo>
                  <a:lnTo>
                    <a:pt x="123" y="180"/>
                  </a:lnTo>
                  <a:lnTo>
                    <a:pt x="123" y="178"/>
                  </a:lnTo>
                  <a:lnTo>
                    <a:pt x="123" y="175"/>
                  </a:lnTo>
                  <a:lnTo>
                    <a:pt x="126" y="175"/>
                  </a:lnTo>
                  <a:lnTo>
                    <a:pt x="129" y="172"/>
                  </a:lnTo>
                  <a:lnTo>
                    <a:pt x="131" y="170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6" y="159"/>
                  </a:lnTo>
                  <a:lnTo>
                    <a:pt x="136" y="157"/>
                  </a:lnTo>
                  <a:lnTo>
                    <a:pt x="136" y="154"/>
                  </a:lnTo>
                  <a:lnTo>
                    <a:pt x="134" y="154"/>
                  </a:lnTo>
                  <a:lnTo>
                    <a:pt x="136" y="152"/>
                  </a:lnTo>
                  <a:lnTo>
                    <a:pt x="136" y="149"/>
                  </a:lnTo>
                  <a:lnTo>
                    <a:pt x="134" y="147"/>
                  </a:lnTo>
                  <a:lnTo>
                    <a:pt x="131" y="147"/>
                  </a:lnTo>
                  <a:lnTo>
                    <a:pt x="129" y="147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1"/>
                  </a:lnTo>
                  <a:lnTo>
                    <a:pt x="126" y="139"/>
                  </a:lnTo>
                  <a:lnTo>
                    <a:pt x="126" y="136"/>
                  </a:lnTo>
                  <a:lnTo>
                    <a:pt x="123" y="136"/>
                  </a:lnTo>
                  <a:lnTo>
                    <a:pt x="123" y="134"/>
                  </a:lnTo>
                  <a:lnTo>
                    <a:pt x="121" y="134"/>
                  </a:lnTo>
                  <a:lnTo>
                    <a:pt x="123" y="134"/>
                  </a:lnTo>
                  <a:lnTo>
                    <a:pt x="123" y="131"/>
                  </a:lnTo>
                  <a:lnTo>
                    <a:pt x="121" y="131"/>
                  </a:lnTo>
                  <a:lnTo>
                    <a:pt x="121" y="129"/>
                  </a:lnTo>
                  <a:lnTo>
                    <a:pt x="121" y="126"/>
                  </a:lnTo>
                  <a:lnTo>
                    <a:pt x="118" y="126"/>
                  </a:lnTo>
                  <a:lnTo>
                    <a:pt x="118" y="123"/>
                  </a:lnTo>
                  <a:lnTo>
                    <a:pt x="118" y="121"/>
                  </a:lnTo>
                  <a:lnTo>
                    <a:pt x="118" y="118"/>
                  </a:lnTo>
                  <a:lnTo>
                    <a:pt x="116" y="118"/>
                  </a:lnTo>
                  <a:lnTo>
                    <a:pt x="116" y="116"/>
                  </a:lnTo>
                  <a:lnTo>
                    <a:pt x="113" y="116"/>
                  </a:lnTo>
                  <a:lnTo>
                    <a:pt x="113" y="113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1" y="108"/>
                  </a:lnTo>
                  <a:lnTo>
                    <a:pt x="111" y="105"/>
                  </a:lnTo>
                  <a:lnTo>
                    <a:pt x="108" y="105"/>
                  </a:lnTo>
                  <a:lnTo>
                    <a:pt x="105" y="105"/>
                  </a:lnTo>
                  <a:lnTo>
                    <a:pt x="103" y="103"/>
                  </a:lnTo>
                  <a:lnTo>
                    <a:pt x="100" y="103"/>
                  </a:lnTo>
                  <a:lnTo>
                    <a:pt x="100" y="105"/>
                  </a:lnTo>
                  <a:lnTo>
                    <a:pt x="98" y="103"/>
                  </a:lnTo>
                  <a:lnTo>
                    <a:pt x="95" y="103"/>
                  </a:lnTo>
                  <a:lnTo>
                    <a:pt x="93" y="100"/>
                  </a:lnTo>
                  <a:lnTo>
                    <a:pt x="93" y="98"/>
                  </a:lnTo>
                  <a:lnTo>
                    <a:pt x="90" y="98"/>
                  </a:lnTo>
                  <a:lnTo>
                    <a:pt x="87" y="98"/>
                  </a:lnTo>
                  <a:lnTo>
                    <a:pt x="87" y="95"/>
                  </a:lnTo>
                  <a:lnTo>
                    <a:pt x="85" y="95"/>
                  </a:lnTo>
                  <a:lnTo>
                    <a:pt x="82" y="95"/>
                  </a:lnTo>
                  <a:lnTo>
                    <a:pt x="82" y="92"/>
                  </a:lnTo>
                  <a:lnTo>
                    <a:pt x="82" y="90"/>
                  </a:lnTo>
                  <a:lnTo>
                    <a:pt x="82" y="87"/>
                  </a:lnTo>
                  <a:lnTo>
                    <a:pt x="85" y="87"/>
                  </a:lnTo>
                  <a:lnTo>
                    <a:pt x="87" y="87"/>
                  </a:lnTo>
                  <a:lnTo>
                    <a:pt x="90" y="87"/>
                  </a:lnTo>
                  <a:lnTo>
                    <a:pt x="93" y="87"/>
                  </a:lnTo>
                  <a:lnTo>
                    <a:pt x="95" y="87"/>
                  </a:lnTo>
                  <a:lnTo>
                    <a:pt x="98" y="87"/>
                  </a:lnTo>
                  <a:lnTo>
                    <a:pt x="100" y="87"/>
                  </a:lnTo>
                  <a:lnTo>
                    <a:pt x="100" y="85"/>
                  </a:lnTo>
                  <a:lnTo>
                    <a:pt x="100" y="82"/>
                  </a:lnTo>
                  <a:lnTo>
                    <a:pt x="100" y="80"/>
                  </a:lnTo>
                  <a:lnTo>
                    <a:pt x="98" y="80"/>
                  </a:lnTo>
                  <a:lnTo>
                    <a:pt x="98" y="77"/>
                  </a:lnTo>
                  <a:lnTo>
                    <a:pt x="98" y="74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0" y="69"/>
                  </a:lnTo>
                  <a:lnTo>
                    <a:pt x="103" y="67"/>
                  </a:lnTo>
                  <a:lnTo>
                    <a:pt x="105" y="67"/>
                  </a:lnTo>
                  <a:lnTo>
                    <a:pt x="105" y="64"/>
                  </a:lnTo>
                  <a:lnTo>
                    <a:pt x="108" y="64"/>
                  </a:lnTo>
                  <a:lnTo>
                    <a:pt x="111" y="64"/>
                  </a:lnTo>
                  <a:lnTo>
                    <a:pt x="111" y="62"/>
                  </a:lnTo>
                  <a:lnTo>
                    <a:pt x="113" y="62"/>
                  </a:lnTo>
                  <a:lnTo>
                    <a:pt x="116" y="59"/>
                  </a:lnTo>
                  <a:lnTo>
                    <a:pt x="118" y="56"/>
                  </a:lnTo>
                  <a:lnTo>
                    <a:pt x="121" y="54"/>
                  </a:lnTo>
                  <a:lnTo>
                    <a:pt x="123" y="51"/>
                  </a:lnTo>
                  <a:lnTo>
                    <a:pt x="126" y="51"/>
                  </a:lnTo>
                  <a:lnTo>
                    <a:pt x="129" y="51"/>
                  </a:lnTo>
                  <a:lnTo>
                    <a:pt x="131" y="51"/>
                  </a:lnTo>
                  <a:lnTo>
                    <a:pt x="131" y="54"/>
                  </a:lnTo>
                  <a:lnTo>
                    <a:pt x="134" y="54"/>
                  </a:lnTo>
                  <a:lnTo>
                    <a:pt x="136" y="54"/>
                  </a:lnTo>
                  <a:lnTo>
                    <a:pt x="136" y="56"/>
                  </a:lnTo>
                  <a:lnTo>
                    <a:pt x="139" y="56"/>
                  </a:lnTo>
                  <a:lnTo>
                    <a:pt x="139" y="59"/>
                  </a:lnTo>
                  <a:lnTo>
                    <a:pt x="142" y="59"/>
                  </a:lnTo>
                  <a:lnTo>
                    <a:pt x="144" y="59"/>
                  </a:lnTo>
                  <a:lnTo>
                    <a:pt x="144" y="62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54" y="67"/>
                  </a:lnTo>
                  <a:lnTo>
                    <a:pt x="154" y="64"/>
                  </a:lnTo>
                  <a:lnTo>
                    <a:pt x="157" y="64"/>
                  </a:lnTo>
                  <a:lnTo>
                    <a:pt x="160" y="64"/>
                  </a:lnTo>
                  <a:lnTo>
                    <a:pt x="160" y="67"/>
                  </a:lnTo>
                  <a:lnTo>
                    <a:pt x="160" y="69"/>
                  </a:lnTo>
                  <a:lnTo>
                    <a:pt x="162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9"/>
                  </a:lnTo>
                  <a:lnTo>
                    <a:pt x="170" y="69"/>
                  </a:lnTo>
                  <a:lnTo>
                    <a:pt x="172" y="69"/>
                  </a:lnTo>
                  <a:lnTo>
                    <a:pt x="175" y="72"/>
                  </a:lnTo>
                  <a:lnTo>
                    <a:pt x="178" y="72"/>
                  </a:lnTo>
                  <a:lnTo>
                    <a:pt x="178" y="74"/>
                  </a:lnTo>
                  <a:lnTo>
                    <a:pt x="178" y="72"/>
                  </a:lnTo>
                  <a:lnTo>
                    <a:pt x="180" y="72"/>
                  </a:lnTo>
                  <a:lnTo>
                    <a:pt x="180" y="74"/>
                  </a:lnTo>
                  <a:lnTo>
                    <a:pt x="183" y="74"/>
                  </a:lnTo>
                  <a:lnTo>
                    <a:pt x="185" y="74"/>
                  </a:lnTo>
                  <a:lnTo>
                    <a:pt x="188" y="74"/>
                  </a:lnTo>
                  <a:lnTo>
                    <a:pt x="188" y="72"/>
                  </a:lnTo>
                  <a:lnTo>
                    <a:pt x="185" y="72"/>
                  </a:lnTo>
                  <a:lnTo>
                    <a:pt x="185" y="69"/>
                  </a:lnTo>
                  <a:lnTo>
                    <a:pt x="188" y="69"/>
                  </a:lnTo>
                  <a:lnTo>
                    <a:pt x="191" y="69"/>
                  </a:lnTo>
                  <a:lnTo>
                    <a:pt x="191" y="67"/>
                  </a:lnTo>
                  <a:lnTo>
                    <a:pt x="191" y="69"/>
                  </a:lnTo>
                  <a:lnTo>
                    <a:pt x="193" y="69"/>
                  </a:lnTo>
                  <a:lnTo>
                    <a:pt x="196" y="69"/>
                  </a:lnTo>
                  <a:lnTo>
                    <a:pt x="198" y="69"/>
                  </a:lnTo>
                  <a:lnTo>
                    <a:pt x="201" y="67"/>
                  </a:lnTo>
                  <a:lnTo>
                    <a:pt x="203" y="67"/>
                  </a:lnTo>
                  <a:lnTo>
                    <a:pt x="203" y="64"/>
                  </a:lnTo>
                  <a:lnTo>
                    <a:pt x="203" y="62"/>
                  </a:lnTo>
                  <a:lnTo>
                    <a:pt x="206" y="62"/>
                  </a:lnTo>
                  <a:lnTo>
                    <a:pt x="209" y="62"/>
                  </a:lnTo>
                  <a:lnTo>
                    <a:pt x="211" y="62"/>
                  </a:lnTo>
                  <a:lnTo>
                    <a:pt x="211" y="59"/>
                  </a:lnTo>
                  <a:lnTo>
                    <a:pt x="214" y="59"/>
                  </a:lnTo>
                  <a:lnTo>
                    <a:pt x="214" y="56"/>
                  </a:lnTo>
                  <a:lnTo>
                    <a:pt x="214" y="54"/>
                  </a:lnTo>
                  <a:lnTo>
                    <a:pt x="216" y="54"/>
                  </a:lnTo>
                  <a:lnTo>
                    <a:pt x="216" y="51"/>
                  </a:lnTo>
                  <a:lnTo>
                    <a:pt x="219" y="51"/>
                  </a:lnTo>
                  <a:lnTo>
                    <a:pt x="221" y="49"/>
                  </a:lnTo>
                  <a:lnTo>
                    <a:pt x="224" y="49"/>
                  </a:lnTo>
                  <a:lnTo>
                    <a:pt x="224" y="46"/>
                  </a:lnTo>
                  <a:lnTo>
                    <a:pt x="227" y="46"/>
                  </a:lnTo>
                  <a:lnTo>
                    <a:pt x="227" y="43"/>
                  </a:lnTo>
                  <a:lnTo>
                    <a:pt x="227" y="41"/>
                  </a:lnTo>
                  <a:lnTo>
                    <a:pt x="227" y="38"/>
                  </a:lnTo>
                  <a:lnTo>
                    <a:pt x="229" y="36"/>
                  </a:lnTo>
                  <a:lnTo>
                    <a:pt x="232" y="36"/>
                  </a:lnTo>
                  <a:lnTo>
                    <a:pt x="234" y="36"/>
                  </a:lnTo>
                  <a:lnTo>
                    <a:pt x="234" y="33"/>
                  </a:lnTo>
                  <a:lnTo>
                    <a:pt x="237" y="33"/>
                  </a:lnTo>
                  <a:lnTo>
                    <a:pt x="240" y="33"/>
                  </a:lnTo>
                  <a:lnTo>
                    <a:pt x="240" y="31"/>
                  </a:lnTo>
                  <a:lnTo>
                    <a:pt x="242" y="31"/>
                  </a:lnTo>
                  <a:lnTo>
                    <a:pt x="245" y="31"/>
                  </a:lnTo>
                  <a:lnTo>
                    <a:pt x="247" y="31"/>
                  </a:lnTo>
                  <a:lnTo>
                    <a:pt x="250" y="31"/>
                  </a:lnTo>
                  <a:lnTo>
                    <a:pt x="252" y="31"/>
                  </a:lnTo>
                  <a:lnTo>
                    <a:pt x="255" y="31"/>
                  </a:lnTo>
                  <a:lnTo>
                    <a:pt x="255" y="28"/>
                  </a:lnTo>
                  <a:lnTo>
                    <a:pt x="258" y="28"/>
                  </a:lnTo>
                  <a:lnTo>
                    <a:pt x="260" y="25"/>
                  </a:lnTo>
                  <a:lnTo>
                    <a:pt x="258" y="23"/>
                  </a:lnTo>
                  <a:lnTo>
                    <a:pt x="255" y="23"/>
                  </a:lnTo>
                  <a:lnTo>
                    <a:pt x="255" y="20"/>
                  </a:lnTo>
                  <a:lnTo>
                    <a:pt x="252" y="18"/>
                  </a:lnTo>
                  <a:lnTo>
                    <a:pt x="252" y="15"/>
                  </a:lnTo>
                  <a:lnTo>
                    <a:pt x="252" y="13"/>
                  </a:lnTo>
                  <a:lnTo>
                    <a:pt x="250" y="13"/>
                  </a:lnTo>
                  <a:lnTo>
                    <a:pt x="250" y="10"/>
                  </a:lnTo>
                  <a:lnTo>
                    <a:pt x="252" y="10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5"/>
                  </a:lnTo>
                  <a:lnTo>
                    <a:pt x="263" y="5"/>
                  </a:lnTo>
                  <a:lnTo>
                    <a:pt x="265" y="5"/>
                  </a:lnTo>
                  <a:lnTo>
                    <a:pt x="268" y="2"/>
                  </a:lnTo>
                  <a:lnTo>
                    <a:pt x="270" y="2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2"/>
                  </a:lnTo>
                  <a:lnTo>
                    <a:pt x="283" y="2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5"/>
                  </a:lnTo>
                  <a:lnTo>
                    <a:pt x="296" y="7"/>
                  </a:lnTo>
                  <a:lnTo>
                    <a:pt x="299" y="7"/>
                  </a:lnTo>
                  <a:lnTo>
                    <a:pt x="299" y="10"/>
                  </a:lnTo>
                  <a:lnTo>
                    <a:pt x="301" y="13"/>
                  </a:lnTo>
                  <a:lnTo>
                    <a:pt x="304" y="13"/>
                  </a:lnTo>
                  <a:lnTo>
                    <a:pt x="304" y="15"/>
                  </a:lnTo>
                  <a:lnTo>
                    <a:pt x="307" y="15"/>
                  </a:lnTo>
                  <a:lnTo>
                    <a:pt x="312" y="15"/>
                  </a:lnTo>
                  <a:lnTo>
                    <a:pt x="314" y="1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2864" y="1798"/>
              <a:ext cx="217" cy="60"/>
            </a:xfrm>
            <a:custGeom>
              <a:avLst/>
              <a:gdLst/>
              <a:ahLst/>
              <a:cxnLst>
                <a:cxn ang="0">
                  <a:pos x="5" y="60"/>
                </a:cxn>
                <a:cxn ang="0">
                  <a:pos x="11" y="55"/>
                </a:cxn>
                <a:cxn ang="0">
                  <a:pos x="16" y="52"/>
                </a:cxn>
                <a:cxn ang="0">
                  <a:pos x="18" y="47"/>
                </a:cxn>
                <a:cxn ang="0">
                  <a:pos x="21" y="42"/>
                </a:cxn>
                <a:cxn ang="0">
                  <a:pos x="24" y="34"/>
                </a:cxn>
                <a:cxn ang="0">
                  <a:pos x="29" y="29"/>
                </a:cxn>
                <a:cxn ang="0">
                  <a:pos x="31" y="24"/>
                </a:cxn>
                <a:cxn ang="0">
                  <a:pos x="36" y="21"/>
                </a:cxn>
                <a:cxn ang="0">
                  <a:pos x="39" y="24"/>
                </a:cxn>
                <a:cxn ang="0">
                  <a:pos x="39" y="31"/>
                </a:cxn>
                <a:cxn ang="0">
                  <a:pos x="42" y="36"/>
                </a:cxn>
                <a:cxn ang="0">
                  <a:pos x="47" y="42"/>
                </a:cxn>
                <a:cxn ang="0">
                  <a:pos x="57" y="47"/>
                </a:cxn>
                <a:cxn ang="0">
                  <a:pos x="62" y="49"/>
                </a:cxn>
                <a:cxn ang="0">
                  <a:pos x="70" y="49"/>
                </a:cxn>
                <a:cxn ang="0">
                  <a:pos x="78" y="49"/>
                </a:cxn>
                <a:cxn ang="0">
                  <a:pos x="80" y="42"/>
                </a:cxn>
                <a:cxn ang="0">
                  <a:pos x="78" y="36"/>
                </a:cxn>
                <a:cxn ang="0">
                  <a:pos x="75" y="31"/>
                </a:cxn>
                <a:cxn ang="0">
                  <a:pos x="75" y="24"/>
                </a:cxn>
                <a:cxn ang="0">
                  <a:pos x="80" y="18"/>
                </a:cxn>
                <a:cxn ang="0">
                  <a:pos x="85" y="13"/>
                </a:cxn>
                <a:cxn ang="0">
                  <a:pos x="91" y="8"/>
                </a:cxn>
                <a:cxn ang="0">
                  <a:pos x="93" y="3"/>
                </a:cxn>
                <a:cxn ang="0">
                  <a:pos x="96" y="3"/>
                </a:cxn>
                <a:cxn ang="0">
                  <a:pos x="106" y="6"/>
                </a:cxn>
                <a:cxn ang="0">
                  <a:pos x="114" y="8"/>
                </a:cxn>
                <a:cxn ang="0">
                  <a:pos x="122" y="13"/>
                </a:cxn>
                <a:cxn ang="0">
                  <a:pos x="129" y="11"/>
                </a:cxn>
                <a:cxn ang="0">
                  <a:pos x="137" y="8"/>
                </a:cxn>
                <a:cxn ang="0">
                  <a:pos x="145" y="11"/>
                </a:cxn>
                <a:cxn ang="0">
                  <a:pos x="152" y="13"/>
                </a:cxn>
                <a:cxn ang="0">
                  <a:pos x="160" y="11"/>
                </a:cxn>
                <a:cxn ang="0">
                  <a:pos x="168" y="16"/>
                </a:cxn>
                <a:cxn ang="0">
                  <a:pos x="173" y="13"/>
                </a:cxn>
                <a:cxn ang="0">
                  <a:pos x="181" y="11"/>
                </a:cxn>
                <a:cxn ang="0">
                  <a:pos x="189" y="11"/>
                </a:cxn>
                <a:cxn ang="0">
                  <a:pos x="194" y="13"/>
                </a:cxn>
                <a:cxn ang="0">
                  <a:pos x="199" y="16"/>
                </a:cxn>
                <a:cxn ang="0">
                  <a:pos x="204" y="16"/>
                </a:cxn>
                <a:cxn ang="0">
                  <a:pos x="209" y="18"/>
                </a:cxn>
                <a:cxn ang="0">
                  <a:pos x="212" y="24"/>
                </a:cxn>
                <a:cxn ang="0">
                  <a:pos x="214" y="29"/>
                </a:cxn>
                <a:cxn ang="0">
                  <a:pos x="214" y="36"/>
                </a:cxn>
                <a:cxn ang="0">
                  <a:pos x="217" y="42"/>
                </a:cxn>
                <a:cxn ang="0">
                  <a:pos x="217" y="49"/>
                </a:cxn>
              </a:cxnLst>
              <a:rect l="0" t="0" r="r" b="b"/>
              <a:pathLst>
                <a:path w="217" h="60">
                  <a:moveTo>
                    <a:pt x="0" y="60"/>
                  </a:moveTo>
                  <a:lnTo>
                    <a:pt x="3" y="60"/>
                  </a:lnTo>
                  <a:lnTo>
                    <a:pt x="5" y="60"/>
                  </a:lnTo>
                  <a:lnTo>
                    <a:pt x="8" y="57"/>
                  </a:lnTo>
                  <a:lnTo>
                    <a:pt x="11" y="57"/>
                  </a:lnTo>
                  <a:lnTo>
                    <a:pt x="11" y="55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6" y="52"/>
                  </a:lnTo>
                  <a:lnTo>
                    <a:pt x="16" y="49"/>
                  </a:lnTo>
                  <a:lnTo>
                    <a:pt x="18" y="49"/>
                  </a:lnTo>
                  <a:lnTo>
                    <a:pt x="18" y="47"/>
                  </a:lnTo>
                  <a:lnTo>
                    <a:pt x="18" y="44"/>
                  </a:lnTo>
                  <a:lnTo>
                    <a:pt x="21" y="44"/>
                  </a:lnTo>
                  <a:lnTo>
                    <a:pt x="21" y="42"/>
                  </a:lnTo>
                  <a:lnTo>
                    <a:pt x="24" y="39"/>
                  </a:lnTo>
                  <a:lnTo>
                    <a:pt x="24" y="36"/>
                  </a:lnTo>
                  <a:lnTo>
                    <a:pt x="24" y="34"/>
                  </a:lnTo>
                  <a:lnTo>
                    <a:pt x="26" y="34"/>
                  </a:lnTo>
                  <a:lnTo>
                    <a:pt x="26" y="31"/>
                  </a:lnTo>
                  <a:lnTo>
                    <a:pt x="29" y="29"/>
                  </a:lnTo>
                  <a:lnTo>
                    <a:pt x="31" y="29"/>
                  </a:lnTo>
                  <a:lnTo>
                    <a:pt x="31" y="26"/>
                  </a:lnTo>
                  <a:lnTo>
                    <a:pt x="31" y="24"/>
                  </a:lnTo>
                  <a:lnTo>
                    <a:pt x="31" y="21"/>
                  </a:lnTo>
                  <a:lnTo>
                    <a:pt x="34" y="21"/>
                  </a:lnTo>
                  <a:lnTo>
                    <a:pt x="36" y="21"/>
                  </a:lnTo>
                  <a:lnTo>
                    <a:pt x="39" y="18"/>
                  </a:lnTo>
                  <a:lnTo>
                    <a:pt x="39" y="21"/>
                  </a:lnTo>
                  <a:lnTo>
                    <a:pt x="39" y="24"/>
                  </a:lnTo>
                  <a:lnTo>
                    <a:pt x="39" y="26"/>
                  </a:lnTo>
                  <a:lnTo>
                    <a:pt x="39" y="29"/>
                  </a:lnTo>
                  <a:lnTo>
                    <a:pt x="39" y="31"/>
                  </a:lnTo>
                  <a:lnTo>
                    <a:pt x="39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4" y="39"/>
                  </a:lnTo>
                  <a:lnTo>
                    <a:pt x="47" y="42"/>
                  </a:lnTo>
                  <a:lnTo>
                    <a:pt x="49" y="42"/>
                  </a:lnTo>
                  <a:lnTo>
                    <a:pt x="52" y="44"/>
                  </a:lnTo>
                  <a:lnTo>
                    <a:pt x="57" y="47"/>
                  </a:lnTo>
                  <a:lnTo>
                    <a:pt x="57" y="49"/>
                  </a:lnTo>
                  <a:lnTo>
                    <a:pt x="60" y="49"/>
                  </a:lnTo>
                  <a:lnTo>
                    <a:pt x="62" y="49"/>
                  </a:lnTo>
                  <a:lnTo>
                    <a:pt x="65" y="49"/>
                  </a:lnTo>
                  <a:lnTo>
                    <a:pt x="67" y="49"/>
                  </a:lnTo>
                  <a:lnTo>
                    <a:pt x="70" y="49"/>
                  </a:lnTo>
                  <a:lnTo>
                    <a:pt x="73" y="49"/>
                  </a:lnTo>
                  <a:lnTo>
                    <a:pt x="75" y="49"/>
                  </a:lnTo>
                  <a:lnTo>
                    <a:pt x="78" y="49"/>
                  </a:lnTo>
                  <a:lnTo>
                    <a:pt x="78" y="47"/>
                  </a:lnTo>
                  <a:lnTo>
                    <a:pt x="80" y="44"/>
                  </a:lnTo>
                  <a:lnTo>
                    <a:pt x="80" y="42"/>
                  </a:lnTo>
                  <a:lnTo>
                    <a:pt x="80" y="39"/>
                  </a:lnTo>
                  <a:lnTo>
                    <a:pt x="78" y="39"/>
                  </a:lnTo>
                  <a:lnTo>
                    <a:pt x="78" y="36"/>
                  </a:lnTo>
                  <a:lnTo>
                    <a:pt x="78" y="34"/>
                  </a:lnTo>
                  <a:lnTo>
                    <a:pt x="75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4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80" y="18"/>
                  </a:lnTo>
                  <a:lnTo>
                    <a:pt x="83" y="18"/>
                  </a:lnTo>
                  <a:lnTo>
                    <a:pt x="85" y="16"/>
                  </a:lnTo>
                  <a:lnTo>
                    <a:pt x="85" y="13"/>
                  </a:lnTo>
                  <a:lnTo>
                    <a:pt x="88" y="11"/>
                  </a:lnTo>
                  <a:lnTo>
                    <a:pt x="88" y="8"/>
                  </a:lnTo>
                  <a:lnTo>
                    <a:pt x="91" y="8"/>
                  </a:lnTo>
                  <a:lnTo>
                    <a:pt x="91" y="6"/>
                  </a:lnTo>
                  <a:lnTo>
                    <a:pt x="91" y="3"/>
                  </a:lnTo>
                  <a:lnTo>
                    <a:pt x="93" y="3"/>
                  </a:lnTo>
                  <a:lnTo>
                    <a:pt x="96" y="3"/>
                  </a:lnTo>
                  <a:lnTo>
                    <a:pt x="96" y="0"/>
                  </a:lnTo>
                  <a:lnTo>
                    <a:pt x="96" y="3"/>
                  </a:lnTo>
                  <a:lnTo>
                    <a:pt x="98" y="3"/>
                  </a:lnTo>
                  <a:lnTo>
                    <a:pt x="101" y="3"/>
                  </a:lnTo>
                  <a:lnTo>
                    <a:pt x="106" y="6"/>
                  </a:lnTo>
                  <a:lnTo>
                    <a:pt x="109" y="6"/>
                  </a:lnTo>
                  <a:lnTo>
                    <a:pt x="111" y="6"/>
                  </a:lnTo>
                  <a:lnTo>
                    <a:pt x="114" y="8"/>
                  </a:lnTo>
                  <a:lnTo>
                    <a:pt x="116" y="11"/>
                  </a:lnTo>
                  <a:lnTo>
                    <a:pt x="119" y="13"/>
                  </a:lnTo>
                  <a:lnTo>
                    <a:pt x="122" y="13"/>
                  </a:lnTo>
                  <a:lnTo>
                    <a:pt x="124" y="11"/>
                  </a:lnTo>
                  <a:lnTo>
                    <a:pt x="127" y="11"/>
                  </a:lnTo>
                  <a:lnTo>
                    <a:pt x="129" y="11"/>
                  </a:lnTo>
                  <a:lnTo>
                    <a:pt x="132" y="11"/>
                  </a:lnTo>
                  <a:lnTo>
                    <a:pt x="134" y="11"/>
                  </a:lnTo>
                  <a:lnTo>
                    <a:pt x="137" y="8"/>
                  </a:lnTo>
                  <a:lnTo>
                    <a:pt x="140" y="11"/>
                  </a:lnTo>
                  <a:lnTo>
                    <a:pt x="142" y="11"/>
                  </a:lnTo>
                  <a:lnTo>
                    <a:pt x="145" y="11"/>
                  </a:lnTo>
                  <a:lnTo>
                    <a:pt x="147" y="11"/>
                  </a:lnTo>
                  <a:lnTo>
                    <a:pt x="150" y="11"/>
                  </a:lnTo>
                  <a:lnTo>
                    <a:pt x="152" y="13"/>
                  </a:lnTo>
                  <a:lnTo>
                    <a:pt x="155" y="13"/>
                  </a:lnTo>
                  <a:lnTo>
                    <a:pt x="158" y="11"/>
                  </a:lnTo>
                  <a:lnTo>
                    <a:pt x="160" y="11"/>
                  </a:lnTo>
                  <a:lnTo>
                    <a:pt x="163" y="11"/>
                  </a:lnTo>
                  <a:lnTo>
                    <a:pt x="165" y="13"/>
                  </a:lnTo>
                  <a:lnTo>
                    <a:pt x="168" y="16"/>
                  </a:lnTo>
                  <a:lnTo>
                    <a:pt x="171" y="16"/>
                  </a:lnTo>
                  <a:lnTo>
                    <a:pt x="171" y="13"/>
                  </a:lnTo>
                  <a:lnTo>
                    <a:pt x="173" y="13"/>
                  </a:lnTo>
                  <a:lnTo>
                    <a:pt x="176" y="11"/>
                  </a:lnTo>
                  <a:lnTo>
                    <a:pt x="178" y="11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6" y="11"/>
                  </a:lnTo>
                  <a:lnTo>
                    <a:pt x="189" y="11"/>
                  </a:lnTo>
                  <a:lnTo>
                    <a:pt x="191" y="11"/>
                  </a:lnTo>
                  <a:lnTo>
                    <a:pt x="191" y="13"/>
                  </a:lnTo>
                  <a:lnTo>
                    <a:pt x="194" y="13"/>
                  </a:lnTo>
                  <a:lnTo>
                    <a:pt x="194" y="16"/>
                  </a:lnTo>
                  <a:lnTo>
                    <a:pt x="196" y="16"/>
                  </a:lnTo>
                  <a:lnTo>
                    <a:pt x="199" y="16"/>
                  </a:lnTo>
                  <a:lnTo>
                    <a:pt x="199" y="13"/>
                  </a:lnTo>
                  <a:lnTo>
                    <a:pt x="201" y="13"/>
                  </a:lnTo>
                  <a:lnTo>
                    <a:pt x="204" y="16"/>
                  </a:lnTo>
                  <a:lnTo>
                    <a:pt x="207" y="16"/>
                  </a:lnTo>
                  <a:lnTo>
                    <a:pt x="207" y="18"/>
                  </a:lnTo>
                  <a:lnTo>
                    <a:pt x="209" y="18"/>
                  </a:lnTo>
                  <a:lnTo>
                    <a:pt x="209" y="21"/>
                  </a:lnTo>
                  <a:lnTo>
                    <a:pt x="212" y="21"/>
                  </a:lnTo>
                  <a:lnTo>
                    <a:pt x="212" y="24"/>
                  </a:lnTo>
                  <a:lnTo>
                    <a:pt x="212" y="26"/>
                  </a:lnTo>
                  <a:lnTo>
                    <a:pt x="212" y="29"/>
                  </a:lnTo>
                  <a:lnTo>
                    <a:pt x="214" y="29"/>
                  </a:lnTo>
                  <a:lnTo>
                    <a:pt x="214" y="31"/>
                  </a:lnTo>
                  <a:lnTo>
                    <a:pt x="214" y="34"/>
                  </a:lnTo>
                  <a:lnTo>
                    <a:pt x="214" y="36"/>
                  </a:lnTo>
                  <a:lnTo>
                    <a:pt x="214" y="39"/>
                  </a:lnTo>
                  <a:lnTo>
                    <a:pt x="214" y="42"/>
                  </a:lnTo>
                  <a:lnTo>
                    <a:pt x="217" y="42"/>
                  </a:lnTo>
                  <a:lnTo>
                    <a:pt x="217" y="44"/>
                  </a:lnTo>
                  <a:lnTo>
                    <a:pt x="217" y="47"/>
                  </a:lnTo>
                  <a:lnTo>
                    <a:pt x="217" y="4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2498" y="2131"/>
              <a:ext cx="508" cy="786"/>
            </a:xfrm>
            <a:custGeom>
              <a:avLst/>
              <a:gdLst/>
              <a:ahLst/>
              <a:cxnLst>
                <a:cxn ang="0">
                  <a:pos x="289" y="340"/>
                </a:cxn>
                <a:cxn ang="0">
                  <a:pos x="284" y="392"/>
                </a:cxn>
                <a:cxn ang="0">
                  <a:pos x="281" y="436"/>
                </a:cxn>
                <a:cxn ang="0">
                  <a:pos x="292" y="474"/>
                </a:cxn>
                <a:cxn ang="0">
                  <a:pos x="320" y="495"/>
                </a:cxn>
                <a:cxn ang="0">
                  <a:pos x="348" y="518"/>
                </a:cxn>
                <a:cxn ang="0">
                  <a:pos x="387" y="539"/>
                </a:cxn>
                <a:cxn ang="0">
                  <a:pos x="428" y="544"/>
                </a:cxn>
                <a:cxn ang="0">
                  <a:pos x="451" y="590"/>
                </a:cxn>
                <a:cxn ang="0">
                  <a:pos x="415" y="616"/>
                </a:cxn>
                <a:cxn ang="0">
                  <a:pos x="420" y="678"/>
                </a:cxn>
                <a:cxn ang="0">
                  <a:pos x="467" y="737"/>
                </a:cxn>
                <a:cxn ang="0">
                  <a:pos x="423" y="750"/>
                </a:cxn>
                <a:cxn ang="0">
                  <a:pos x="374" y="743"/>
                </a:cxn>
                <a:cxn ang="0">
                  <a:pos x="333" y="724"/>
                </a:cxn>
                <a:cxn ang="0">
                  <a:pos x="276" y="732"/>
                </a:cxn>
                <a:cxn ang="0">
                  <a:pos x="237" y="755"/>
                </a:cxn>
                <a:cxn ang="0">
                  <a:pos x="204" y="781"/>
                </a:cxn>
                <a:cxn ang="0">
                  <a:pos x="175" y="776"/>
                </a:cxn>
                <a:cxn ang="0">
                  <a:pos x="183" y="722"/>
                </a:cxn>
                <a:cxn ang="0">
                  <a:pos x="170" y="665"/>
                </a:cxn>
                <a:cxn ang="0">
                  <a:pos x="139" y="650"/>
                </a:cxn>
                <a:cxn ang="0">
                  <a:pos x="106" y="634"/>
                </a:cxn>
                <a:cxn ang="0">
                  <a:pos x="93" y="601"/>
                </a:cxn>
                <a:cxn ang="0">
                  <a:pos x="88" y="547"/>
                </a:cxn>
                <a:cxn ang="0">
                  <a:pos x="49" y="521"/>
                </a:cxn>
                <a:cxn ang="0">
                  <a:pos x="39" y="485"/>
                </a:cxn>
                <a:cxn ang="0">
                  <a:pos x="41" y="451"/>
                </a:cxn>
                <a:cxn ang="0">
                  <a:pos x="8" y="423"/>
                </a:cxn>
                <a:cxn ang="0">
                  <a:pos x="5" y="389"/>
                </a:cxn>
                <a:cxn ang="0">
                  <a:pos x="39" y="371"/>
                </a:cxn>
                <a:cxn ang="0">
                  <a:pos x="49" y="335"/>
                </a:cxn>
                <a:cxn ang="0">
                  <a:pos x="77" y="307"/>
                </a:cxn>
                <a:cxn ang="0">
                  <a:pos x="101" y="276"/>
                </a:cxn>
                <a:cxn ang="0">
                  <a:pos x="119" y="245"/>
                </a:cxn>
                <a:cxn ang="0">
                  <a:pos x="134" y="217"/>
                </a:cxn>
                <a:cxn ang="0">
                  <a:pos x="165" y="201"/>
                </a:cxn>
                <a:cxn ang="0">
                  <a:pos x="147" y="168"/>
                </a:cxn>
                <a:cxn ang="0">
                  <a:pos x="168" y="160"/>
                </a:cxn>
                <a:cxn ang="0">
                  <a:pos x="201" y="139"/>
                </a:cxn>
                <a:cxn ang="0">
                  <a:pos x="240" y="147"/>
                </a:cxn>
                <a:cxn ang="0">
                  <a:pos x="263" y="116"/>
                </a:cxn>
                <a:cxn ang="0">
                  <a:pos x="302" y="113"/>
                </a:cxn>
                <a:cxn ang="0">
                  <a:pos x="310" y="85"/>
                </a:cxn>
                <a:cxn ang="0">
                  <a:pos x="320" y="54"/>
                </a:cxn>
                <a:cxn ang="0">
                  <a:pos x="359" y="54"/>
                </a:cxn>
                <a:cxn ang="0">
                  <a:pos x="374" y="26"/>
                </a:cxn>
                <a:cxn ang="0">
                  <a:pos x="405" y="10"/>
                </a:cxn>
                <a:cxn ang="0">
                  <a:pos x="426" y="5"/>
                </a:cxn>
                <a:cxn ang="0">
                  <a:pos x="449" y="5"/>
                </a:cxn>
                <a:cxn ang="0">
                  <a:pos x="477" y="13"/>
                </a:cxn>
                <a:cxn ang="0">
                  <a:pos x="506" y="39"/>
                </a:cxn>
                <a:cxn ang="0">
                  <a:pos x="469" y="64"/>
                </a:cxn>
                <a:cxn ang="0">
                  <a:pos x="436" y="90"/>
                </a:cxn>
                <a:cxn ang="0">
                  <a:pos x="436" y="129"/>
                </a:cxn>
                <a:cxn ang="0">
                  <a:pos x="446" y="155"/>
                </a:cxn>
                <a:cxn ang="0">
                  <a:pos x="439" y="186"/>
                </a:cxn>
                <a:cxn ang="0">
                  <a:pos x="444" y="222"/>
                </a:cxn>
                <a:cxn ang="0">
                  <a:pos x="418" y="240"/>
                </a:cxn>
                <a:cxn ang="0">
                  <a:pos x="387" y="266"/>
                </a:cxn>
                <a:cxn ang="0">
                  <a:pos x="351" y="268"/>
                </a:cxn>
                <a:cxn ang="0">
                  <a:pos x="320" y="294"/>
                </a:cxn>
              </a:cxnLst>
              <a:rect l="0" t="0" r="r" b="b"/>
              <a:pathLst>
                <a:path w="508" h="786">
                  <a:moveTo>
                    <a:pt x="315" y="307"/>
                  </a:moveTo>
                  <a:lnTo>
                    <a:pt x="315" y="309"/>
                  </a:lnTo>
                  <a:lnTo>
                    <a:pt x="312" y="309"/>
                  </a:lnTo>
                  <a:lnTo>
                    <a:pt x="310" y="309"/>
                  </a:lnTo>
                  <a:lnTo>
                    <a:pt x="310" y="312"/>
                  </a:lnTo>
                  <a:lnTo>
                    <a:pt x="307" y="315"/>
                  </a:lnTo>
                  <a:lnTo>
                    <a:pt x="307" y="317"/>
                  </a:lnTo>
                  <a:lnTo>
                    <a:pt x="310" y="320"/>
                  </a:lnTo>
                  <a:lnTo>
                    <a:pt x="310" y="322"/>
                  </a:lnTo>
                  <a:lnTo>
                    <a:pt x="307" y="322"/>
                  </a:lnTo>
                  <a:lnTo>
                    <a:pt x="307" y="325"/>
                  </a:lnTo>
                  <a:lnTo>
                    <a:pt x="304" y="325"/>
                  </a:lnTo>
                  <a:lnTo>
                    <a:pt x="304" y="327"/>
                  </a:lnTo>
                  <a:lnTo>
                    <a:pt x="302" y="327"/>
                  </a:lnTo>
                  <a:lnTo>
                    <a:pt x="299" y="330"/>
                  </a:lnTo>
                  <a:lnTo>
                    <a:pt x="297" y="330"/>
                  </a:lnTo>
                  <a:lnTo>
                    <a:pt x="294" y="333"/>
                  </a:lnTo>
                  <a:lnTo>
                    <a:pt x="292" y="333"/>
                  </a:lnTo>
                  <a:lnTo>
                    <a:pt x="292" y="335"/>
                  </a:lnTo>
                  <a:lnTo>
                    <a:pt x="292" y="338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6" y="345"/>
                  </a:lnTo>
                  <a:lnTo>
                    <a:pt x="286" y="348"/>
                  </a:lnTo>
                  <a:lnTo>
                    <a:pt x="286" y="351"/>
                  </a:lnTo>
                  <a:lnTo>
                    <a:pt x="286" y="353"/>
                  </a:lnTo>
                  <a:lnTo>
                    <a:pt x="286" y="356"/>
                  </a:lnTo>
                  <a:lnTo>
                    <a:pt x="286" y="358"/>
                  </a:lnTo>
                  <a:lnTo>
                    <a:pt x="284" y="358"/>
                  </a:lnTo>
                  <a:lnTo>
                    <a:pt x="284" y="361"/>
                  </a:lnTo>
                  <a:lnTo>
                    <a:pt x="284" y="364"/>
                  </a:lnTo>
                  <a:lnTo>
                    <a:pt x="284" y="366"/>
                  </a:lnTo>
                  <a:lnTo>
                    <a:pt x="286" y="369"/>
                  </a:lnTo>
                  <a:lnTo>
                    <a:pt x="286" y="371"/>
                  </a:lnTo>
                  <a:lnTo>
                    <a:pt x="286" y="374"/>
                  </a:lnTo>
                  <a:lnTo>
                    <a:pt x="286" y="376"/>
                  </a:lnTo>
                  <a:lnTo>
                    <a:pt x="286" y="379"/>
                  </a:lnTo>
                  <a:lnTo>
                    <a:pt x="286" y="382"/>
                  </a:lnTo>
                  <a:lnTo>
                    <a:pt x="284" y="382"/>
                  </a:lnTo>
                  <a:lnTo>
                    <a:pt x="284" y="384"/>
                  </a:lnTo>
                  <a:lnTo>
                    <a:pt x="284" y="387"/>
                  </a:lnTo>
                  <a:lnTo>
                    <a:pt x="284" y="389"/>
                  </a:lnTo>
                  <a:lnTo>
                    <a:pt x="284" y="392"/>
                  </a:lnTo>
                  <a:lnTo>
                    <a:pt x="284" y="394"/>
                  </a:lnTo>
                  <a:lnTo>
                    <a:pt x="284" y="397"/>
                  </a:lnTo>
                  <a:lnTo>
                    <a:pt x="281" y="397"/>
                  </a:lnTo>
                  <a:lnTo>
                    <a:pt x="281" y="400"/>
                  </a:lnTo>
                  <a:lnTo>
                    <a:pt x="281" y="402"/>
                  </a:lnTo>
                  <a:lnTo>
                    <a:pt x="281" y="405"/>
                  </a:lnTo>
                  <a:lnTo>
                    <a:pt x="281" y="407"/>
                  </a:lnTo>
                  <a:lnTo>
                    <a:pt x="281" y="410"/>
                  </a:lnTo>
                  <a:lnTo>
                    <a:pt x="279" y="410"/>
                  </a:lnTo>
                  <a:lnTo>
                    <a:pt x="279" y="413"/>
                  </a:lnTo>
                  <a:lnTo>
                    <a:pt x="279" y="415"/>
                  </a:lnTo>
                  <a:lnTo>
                    <a:pt x="279" y="418"/>
                  </a:lnTo>
                  <a:lnTo>
                    <a:pt x="279" y="420"/>
                  </a:lnTo>
                  <a:lnTo>
                    <a:pt x="279" y="423"/>
                  </a:lnTo>
                  <a:lnTo>
                    <a:pt x="276" y="423"/>
                  </a:lnTo>
                  <a:lnTo>
                    <a:pt x="276" y="425"/>
                  </a:lnTo>
                  <a:lnTo>
                    <a:pt x="273" y="428"/>
                  </a:lnTo>
                  <a:lnTo>
                    <a:pt x="276" y="428"/>
                  </a:lnTo>
                  <a:lnTo>
                    <a:pt x="276" y="431"/>
                  </a:lnTo>
                  <a:lnTo>
                    <a:pt x="279" y="433"/>
                  </a:lnTo>
                  <a:lnTo>
                    <a:pt x="281" y="433"/>
                  </a:lnTo>
                  <a:lnTo>
                    <a:pt x="281" y="436"/>
                  </a:lnTo>
                  <a:lnTo>
                    <a:pt x="284" y="436"/>
                  </a:lnTo>
                  <a:lnTo>
                    <a:pt x="286" y="438"/>
                  </a:lnTo>
                  <a:lnTo>
                    <a:pt x="284" y="441"/>
                  </a:lnTo>
                  <a:lnTo>
                    <a:pt x="286" y="441"/>
                  </a:lnTo>
                  <a:lnTo>
                    <a:pt x="284" y="443"/>
                  </a:lnTo>
                  <a:lnTo>
                    <a:pt x="284" y="446"/>
                  </a:lnTo>
                  <a:lnTo>
                    <a:pt x="284" y="449"/>
                  </a:lnTo>
                  <a:lnTo>
                    <a:pt x="284" y="451"/>
                  </a:lnTo>
                  <a:lnTo>
                    <a:pt x="284" y="454"/>
                  </a:lnTo>
                  <a:lnTo>
                    <a:pt x="286" y="454"/>
                  </a:lnTo>
                  <a:lnTo>
                    <a:pt x="286" y="456"/>
                  </a:lnTo>
                  <a:lnTo>
                    <a:pt x="286" y="459"/>
                  </a:lnTo>
                  <a:lnTo>
                    <a:pt x="289" y="459"/>
                  </a:lnTo>
                  <a:lnTo>
                    <a:pt x="286" y="459"/>
                  </a:lnTo>
                  <a:lnTo>
                    <a:pt x="289" y="462"/>
                  </a:lnTo>
                  <a:lnTo>
                    <a:pt x="292" y="464"/>
                  </a:lnTo>
                  <a:lnTo>
                    <a:pt x="289" y="464"/>
                  </a:lnTo>
                  <a:lnTo>
                    <a:pt x="289" y="467"/>
                  </a:lnTo>
                  <a:lnTo>
                    <a:pt x="289" y="469"/>
                  </a:lnTo>
                  <a:lnTo>
                    <a:pt x="292" y="469"/>
                  </a:lnTo>
                  <a:lnTo>
                    <a:pt x="289" y="472"/>
                  </a:lnTo>
                  <a:lnTo>
                    <a:pt x="292" y="474"/>
                  </a:lnTo>
                  <a:lnTo>
                    <a:pt x="289" y="474"/>
                  </a:lnTo>
                  <a:lnTo>
                    <a:pt x="289" y="477"/>
                  </a:lnTo>
                  <a:lnTo>
                    <a:pt x="292" y="477"/>
                  </a:lnTo>
                  <a:lnTo>
                    <a:pt x="289" y="480"/>
                  </a:lnTo>
                  <a:lnTo>
                    <a:pt x="289" y="477"/>
                  </a:lnTo>
                  <a:lnTo>
                    <a:pt x="289" y="480"/>
                  </a:lnTo>
                  <a:lnTo>
                    <a:pt x="289" y="482"/>
                  </a:lnTo>
                  <a:lnTo>
                    <a:pt x="292" y="482"/>
                  </a:lnTo>
                  <a:lnTo>
                    <a:pt x="294" y="482"/>
                  </a:lnTo>
                  <a:lnTo>
                    <a:pt x="294" y="485"/>
                  </a:lnTo>
                  <a:lnTo>
                    <a:pt x="297" y="485"/>
                  </a:lnTo>
                  <a:lnTo>
                    <a:pt x="299" y="485"/>
                  </a:lnTo>
                  <a:lnTo>
                    <a:pt x="299" y="487"/>
                  </a:lnTo>
                  <a:lnTo>
                    <a:pt x="302" y="487"/>
                  </a:lnTo>
                  <a:lnTo>
                    <a:pt x="304" y="490"/>
                  </a:lnTo>
                  <a:lnTo>
                    <a:pt x="307" y="492"/>
                  </a:lnTo>
                  <a:lnTo>
                    <a:pt x="310" y="495"/>
                  </a:lnTo>
                  <a:lnTo>
                    <a:pt x="312" y="498"/>
                  </a:lnTo>
                  <a:lnTo>
                    <a:pt x="315" y="498"/>
                  </a:lnTo>
                  <a:lnTo>
                    <a:pt x="315" y="495"/>
                  </a:lnTo>
                  <a:lnTo>
                    <a:pt x="317" y="495"/>
                  </a:lnTo>
                  <a:lnTo>
                    <a:pt x="320" y="495"/>
                  </a:lnTo>
                  <a:lnTo>
                    <a:pt x="320" y="498"/>
                  </a:lnTo>
                  <a:lnTo>
                    <a:pt x="322" y="498"/>
                  </a:lnTo>
                  <a:lnTo>
                    <a:pt x="325" y="498"/>
                  </a:lnTo>
                  <a:lnTo>
                    <a:pt x="325" y="500"/>
                  </a:lnTo>
                  <a:lnTo>
                    <a:pt x="328" y="500"/>
                  </a:lnTo>
                  <a:lnTo>
                    <a:pt x="330" y="500"/>
                  </a:lnTo>
                  <a:lnTo>
                    <a:pt x="330" y="503"/>
                  </a:lnTo>
                  <a:lnTo>
                    <a:pt x="333" y="503"/>
                  </a:lnTo>
                  <a:lnTo>
                    <a:pt x="335" y="503"/>
                  </a:lnTo>
                  <a:lnTo>
                    <a:pt x="338" y="503"/>
                  </a:lnTo>
                  <a:lnTo>
                    <a:pt x="341" y="503"/>
                  </a:lnTo>
                  <a:lnTo>
                    <a:pt x="341" y="505"/>
                  </a:lnTo>
                  <a:lnTo>
                    <a:pt x="343" y="505"/>
                  </a:lnTo>
                  <a:lnTo>
                    <a:pt x="346" y="508"/>
                  </a:lnTo>
                  <a:lnTo>
                    <a:pt x="346" y="510"/>
                  </a:lnTo>
                  <a:lnTo>
                    <a:pt x="346" y="513"/>
                  </a:lnTo>
                  <a:lnTo>
                    <a:pt x="346" y="516"/>
                  </a:lnTo>
                  <a:lnTo>
                    <a:pt x="343" y="518"/>
                  </a:lnTo>
                  <a:lnTo>
                    <a:pt x="343" y="521"/>
                  </a:lnTo>
                  <a:lnTo>
                    <a:pt x="346" y="521"/>
                  </a:lnTo>
                  <a:lnTo>
                    <a:pt x="348" y="521"/>
                  </a:lnTo>
                  <a:lnTo>
                    <a:pt x="348" y="518"/>
                  </a:lnTo>
                  <a:lnTo>
                    <a:pt x="351" y="518"/>
                  </a:lnTo>
                  <a:lnTo>
                    <a:pt x="353" y="518"/>
                  </a:lnTo>
                  <a:lnTo>
                    <a:pt x="353" y="521"/>
                  </a:lnTo>
                  <a:lnTo>
                    <a:pt x="353" y="523"/>
                  </a:lnTo>
                  <a:lnTo>
                    <a:pt x="353" y="526"/>
                  </a:lnTo>
                  <a:lnTo>
                    <a:pt x="356" y="526"/>
                  </a:lnTo>
                  <a:lnTo>
                    <a:pt x="359" y="526"/>
                  </a:lnTo>
                  <a:lnTo>
                    <a:pt x="361" y="526"/>
                  </a:lnTo>
                  <a:lnTo>
                    <a:pt x="364" y="526"/>
                  </a:lnTo>
                  <a:lnTo>
                    <a:pt x="364" y="523"/>
                  </a:lnTo>
                  <a:lnTo>
                    <a:pt x="366" y="523"/>
                  </a:lnTo>
                  <a:lnTo>
                    <a:pt x="369" y="523"/>
                  </a:lnTo>
                  <a:lnTo>
                    <a:pt x="371" y="523"/>
                  </a:lnTo>
                  <a:lnTo>
                    <a:pt x="371" y="526"/>
                  </a:lnTo>
                  <a:lnTo>
                    <a:pt x="374" y="529"/>
                  </a:lnTo>
                  <a:lnTo>
                    <a:pt x="377" y="531"/>
                  </a:lnTo>
                  <a:lnTo>
                    <a:pt x="379" y="534"/>
                  </a:lnTo>
                  <a:lnTo>
                    <a:pt x="382" y="534"/>
                  </a:lnTo>
                  <a:lnTo>
                    <a:pt x="382" y="536"/>
                  </a:lnTo>
                  <a:lnTo>
                    <a:pt x="384" y="536"/>
                  </a:lnTo>
                  <a:lnTo>
                    <a:pt x="384" y="539"/>
                  </a:lnTo>
                  <a:lnTo>
                    <a:pt x="387" y="539"/>
                  </a:lnTo>
                  <a:lnTo>
                    <a:pt x="387" y="536"/>
                  </a:lnTo>
                  <a:lnTo>
                    <a:pt x="390" y="536"/>
                  </a:lnTo>
                  <a:lnTo>
                    <a:pt x="392" y="536"/>
                  </a:lnTo>
                  <a:lnTo>
                    <a:pt x="395" y="536"/>
                  </a:lnTo>
                  <a:lnTo>
                    <a:pt x="397" y="536"/>
                  </a:lnTo>
                  <a:lnTo>
                    <a:pt x="400" y="536"/>
                  </a:lnTo>
                  <a:lnTo>
                    <a:pt x="402" y="534"/>
                  </a:lnTo>
                  <a:lnTo>
                    <a:pt x="405" y="534"/>
                  </a:lnTo>
                  <a:lnTo>
                    <a:pt x="405" y="531"/>
                  </a:lnTo>
                  <a:lnTo>
                    <a:pt x="408" y="531"/>
                  </a:lnTo>
                  <a:lnTo>
                    <a:pt x="410" y="531"/>
                  </a:lnTo>
                  <a:lnTo>
                    <a:pt x="410" y="534"/>
                  </a:lnTo>
                  <a:lnTo>
                    <a:pt x="413" y="534"/>
                  </a:lnTo>
                  <a:lnTo>
                    <a:pt x="415" y="534"/>
                  </a:lnTo>
                  <a:lnTo>
                    <a:pt x="418" y="534"/>
                  </a:lnTo>
                  <a:lnTo>
                    <a:pt x="418" y="536"/>
                  </a:lnTo>
                  <a:lnTo>
                    <a:pt x="420" y="539"/>
                  </a:lnTo>
                  <a:lnTo>
                    <a:pt x="420" y="541"/>
                  </a:lnTo>
                  <a:lnTo>
                    <a:pt x="420" y="544"/>
                  </a:lnTo>
                  <a:lnTo>
                    <a:pt x="423" y="544"/>
                  </a:lnTo>
                  <a:lnTo>
                    <a:pt x="426" y="544"/>
                  </a:lnTo>
                  <a:lnTo>
                    <a:pt x="428" y="544"/>
                  </a:lnTo>
                  <a:lnTo>
                    <a:pt x="428" y="547"/>
                  </a:lnTo>
                  <a:lnTo>
                    <a:pt x="431" y="547"/>
                  </a:lnTo>
                  <a:lnTo>
                    <a:pt x="433" y="549"/>
                  </a:lnTo>
                  <a:lnTo>
                    <a:pt x="436" y="552"/>
                  </a:lnTo>
                  <a:lnTo>
                    <a:pt x="439" y="552"/>
                  </a:lnTo>
                  <a:lnTo>
                    <a:pt x="439" y="554"/>
                  </a:lnTo>
                  <a:lnTo>
                    <a:pt x="441" y="554"/>
                  </a:lnTo>
                  <a:lnTo>
                    <a:pt x="441" y="557"/>
                  </a:lnTo>
                  <a:lnTo>
                    <a:pt x="441" y="559"/>
                  </a:lnTo>
                  <a:lnTo>
                    <a:pt x="441" y="562"/>
                  </a:lnTo>
                  <a:lnTo>
                    <a:pt x="444" y="565"/>
                  </a:lnTo>
                  <a:lnTo>
                    <a:pt x="446" y="567"/>
                  </a:lnTo>
                  <a:lnTo>
                    <a:pt x="449" y="567"/>
                  </a:lnTo>
                  <a:lnTo>
                    <a:pt x="451" y="570"/>
                  </a:lnTo>
                  <a:lnTo>
                    <a:pt x="451" y="572"/>
                  </a:lnTo>
                  <a:lnTo>
                    <a:pt x="451" y="575"/>
                  </a:lnTo>
                  <a:lnTo>
                    <a:pt x="451" y="578"/>
                  </a:lnTo>
                  <a:lnTo>
                    <a:pt x="451" y="580"/>
                  </a:lnTo>
                  <a:lnTo>
                    <a:pt x="451" y="583"/>
                  </a:lnTo>
                  <a:lnTo>
                    <a:pt x="451" y="585"/>
                  </a:lnTo>
                  <a:lnTo>
                    <a:pt x="451" y="588"/>
                  </a:lnTo>
                  <a:lnTo>
                    <a:pt x="451" y="590"/>
                  </a:lnTo>
                  <a:lnTo>
                    <a:pt x="451" y="593"/>
                  </a:lnTo>
                  <a:lnTo>
                    <a:pt x="451" y="596"/>
                  </a:lnTo>
                  <a:lnTo>
                    <a:pt x="449" y="598"/>
                  </a:lnTo>
                  <a:lnTo>
                    <a:pt x="449" y="601"/>
                  </a:lnTo>
                  <a:lnTo>
                    <a:pt x="449" y="606"/>
                  </a:lnTo>
                  <a:lnTo>
                    <a:pt x="446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4" y="611"/>
                  </a:lnTo>
                  <a:lnTo>
                    <a:pt x="441" y="611"/>
                  </a:lnTo>
                  <a:lnTo>
                    <a:pt x="439" y="611"/>
                  </a:lnTo>
                  <a:lnTo>
                    <a:pt x="436" y="611"/>
                  </a:lnTo>
                  <a:lnTo>
                    <a:pt x="433" y="611"/>
                  </a:lnTo>
                  <a:lnTo>
                    <a:pt x="431" y="611"/>
                  </a:lnTo>
                  <a:lnTo>
                    <a:pt x="428" y="611"/>
                  </a:lnTo>
                  <a:lnTo>
                    <a:pt x="426" y="611"/>
                  </a:lnTo>
                  <a:lnTo>
                    <a:pt x="423" y="611"/>
                  </a:lnTo>
                  <a:lnTo>
                    <a:pt x="423" y="614"/>
                  </a:lnTo>
                  <a:lnTo>
                    <a:pt x="420" y="614"/>
                  </a:lnTo>
                  <a:lnTo>
                    <a:pt x="418" y="614"/>
                  </a:lnTo>
                  <a:lnTo>
                    <a:pt x="418" y="616"/>
                  </a:lnTo>
                  <a:lnTo>
                    <a:pt x="415" y="616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5" y="624"/>
                  </a:lnTo>
                  <a:lnTo>
                    <a:pt x="415" y="627"/>
                  </a:lnTo>
                  <a:lnTo>
                    <a:pt x="415" y="629"/>
                  </a:lnTo>
                  <a:lnTo>
                    <a:pt x="415" y="632"/>
                  </a:lnTo>
                  <a:lnTo>
                    <a:pt x="413" y="632"/>
                  </a:lnTo>
                  <a:lnTo>
                    <a:pt x="410" y="634"/>
                  </a:lnTo>
                  <a:lnTo>
                    <a:pt x="410" y="637"/>
                  </a:lnTo>
                  <a:lnTo>
                    <a:pt x="410" y="639"/>
                  </a:lnTo>
                  <a:lnTo>
                    <a:pt x="410" y="642"/>
                  </a:lnTo>
                  <a:lnTo>
                    <a:pt x="410" y="645"/>
                  </a:lnTo>
                  <a:lnTo>
                    <a:pt x="410" y="647"/>
                  </a:lnTo>
                  <a:lnTo>
                    <a:pt x="413" y="650"/>
                  </a:lnTo>
                  <a:lnTo>
                    <a:pt x="413" y="655"/>
                  </a:lnTo>
                  <a:lnTo>
                    <a:pt x="413" y="657"/>
                  </a:lnTo>
                  <a:lnTo>
                    <a:pt x="413" y="660"/>
                  </a:lnTo>
                  <a:lnTo>
                    <a:pt x="413" y="663"/>
                  </a:lnTo>
                  <a:lnTo>
                    <a:pt x="415" y="665"/>
                  </a:lnTo>
                  <a:lnTo>
                    <a:pt x="418" y="670"/>
                  </a:lnTo>
                  <a:lnTo>
                    <a:pt x="418" y="676"/>
                  </a:lnTo>
                  <a:lnTo>
                    <a:pt x="420" y="678"/>
                  </a:lnTo>
                  <a:lnTo>
                    <a:pt x="420" y="681"/>
                  </a:lnTo>
                  <a:lnTo>
                    <a:pt x="423" y="683"/>
                  </a:lnTo>
                  <a:lnTo>
                    <a:pt x="423" y="686"/>
                  </a:lnTo>
                  <a:lnTo>
                    <a:pt x="423" y="688"/>
                  </a:lnTo>
                  <a:lnTo>
                    <a:pt x="423" y="691"/>
                  </a:lnTo>
                  <a:lnTo>
                    <a:pt x="423" y="694"/>
                  </a:lnTo>
                  <a:lnTo>
                    <a:pt x="423" y="696"/>
                  </a:lnTo>
                  <a:lnTo>
                    <a:pt x="426" y="699"/>
                  </a:lnTo>
                  <a:lnTo>
                    <a:pt x="428" y="701"/>
                  </a:lnTo>
                  <a:lnTo>
                    <a:pt x="431" y="704"/>
                  </a:lnTo>
                  <a:lnTo>
                    <a:pt x="433" y="704"/>
                  </a:lnTo>
                  <a:lnTo>
                    <a:pt x="436" y="706"/>
                  </a:lnTo>
                  <a:lnTo>
                    <a:pt x="439" y="706"/>
                  </a:lnTo>
                  <a:lnTo>
                    <a:pt x="446" y="709"/>
                  </a:lnTo>
                  <a:lnTo>
                    <a:pt x="449" y="712"/>
                  </a:lnTo>
                  <a:lnTo>
                    <a:pt x="451" y="712"/>
                  </a:lnTo>
                  <a:lnTo>
                    <a:pt x="451" y="714"/>
                  </a:lnTo>
                  <a:lnTo>
                    <a:pt x="454" y="717"/>
                  </a:lnTo>
                  <a:lnTo>
                    <a:pt x="457" y="719"/>
                  </a:lnTo>
                  <a:lnTo>
                    <a:pt x="459" y="722"/>
                  </a:lnTo>
                  <a:lnTo>
                    <a:pt x="459" y="724"/>
                  </a:lnTo>
                  <a:lnTo>
                    <a:pt x="467" y="737"/>
                  </a:lnTo>
                  <a:lnTo>
                    <a:pt x="467" y="740"/>
                  </a:lnTo>
                  <a:lnTo>
                    <a:pt x="464" y="740"/>
                  </a:lnTo>
                  <a:lnTo>
                    <a:pt x="462" y="740"/>
                  </a:lnTo>
                  <a:lnTo>
                    <a:pt x="459" y="740"/>
                  </a:lnTo>
                  <a:lnTo>
                    <a:pt x="457" y="740"/>
                  </a:lnTo>
                  <a:lnTo>
                    <a:pt x="457" y="743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9" y="743"/>
                  </a:lnTo>
                  <a:lnTo>
                    <a:pt x="449" y="745"/>
                  </a:lnTo>
                  <a:lnTo>
                    <a:pt x="446" y="745"/>
                  </a:lnTo>
                  <a:lnTo>
                    <a:pt x="444" y="745"/>
                  </a:lnTo>
                  <a:lnTo>
                    <a:pt x="444" y="748"/>
                  </a:lnTo>
                  <a:lnTo>
                    <a:pt x="441" y="748"/>
                  </a:lnTo>
                  <a:lnTo>
                    <a:pt x="439" y="748"/>
                  </a:lnTo>
                  <a:lnTo>
                    <a:pt x="439" y="750"/>
                  </a:lnTo>
                  <a:lnTo>
                    <a:pt x="436" y="750"/>
                  </a:lnTo>
                  <a:lnTo>
                    <a:pt x="433" y="750"/>
                  </a:lnTo>
                  <a:lnTo>
                    <a:pt x="431" y="750"/>
                  </a:lnTo>
                  <a:lnTo>
                    <a:pt x="428" y="750"/>
                  </a:lnTo>
                  <a:lnTo>
                    <a:pt x="426" y="750"/>
                  </a:lnTo>
                  <a:lnTo>
                    <a:pt x="423" y="750"/>
                  </a:lnTo>
                  <a:lnTo>
                    <a:pt x="420" y="750"/>
                  </a:lnTo>
                  <a:lnTo>
                    <a:pt x="418" y="750"/>
                  </a:lnTo>
                  <a:lnTo>
                    <a:pt x="415" y="750"/>
                  </a:lnTo>
                  <a:lnTo>
                    <a:pt x="413" y="750"/>
                  </a:lnTo>
                  <a:lnTo>
                    <a:pt x="410" y="750"/>
                  </a:lnTo>
                  <a:lnTo>
                    <a:pt x="408" y="750"/>
                  </a:lnTo>
                  <a:lnTo>
                    <a:pt x="405" y="750"/>
                  </a:lnTo>
                  <a:lnTo>
                    <a:pt x="402" y="750"/>
                  </a:lnTo>
                  <a:lnTo>
                    <a:pt x="400" y="750"/>
                  </a:lnTo>
                  <a:lnTo>
                    <a:pt x="400" y="748"/>
                  </a:lnTo>
                  <a:lnTo>
                    <a:pt x="397" y="748"/>
                  </a:lnTo>
                  <a:lnTo>
                    <a:pt x="395" y="748"/>
                  </a:lnTo>
                  <a:lnTo>
                    <a:pt x="392" y="748"/>
                  </a:lnTo>
                  <a:lnTo>
                    <a:pt x="390" y="748"/>
                  </a:lnTo>
                  <a:lnTo>
                    <a:pt x="387" y="748"/>
                  </a:lnTo>
                  <a:lnTo>
                    <a:pt x="387" y="745"/>
                  </a:lnTo>
                  <a:lnTo>
                    <a:pt x="384" y="745"/>
                  </a:lnTo>
                  <a:lnTo>
                    <a:pt x="382" y="745"/>
                  </a:lnTo>
                  <a:lnTo>
                    <a:pt x="382" y="743"/>
                  </a:lnTo>
                  <a:lnTo>
                    <a:pt x="379" y="743"/>
                  </a:lnTo>
                  <a:lnTo>
                    <a:pt x="377" y="743"/>
                  </a:lnTo>
                  <a:lnTo>
                    <a:pt x="374" y="743"/>
                  </a:lnTo>
                  <a:lnTo>
                    <a:pt x="374" y="740"/>
                  </a:lnTo>
                  <a:lnTo>
                    <a:pt x="371" y="740"/>
                  </a:lnTo>
                  <a:lnTo>
                    <a:pt x="369" y="740"/>
                  </a:lnTo>
                  <a:lnTo>
                    <a:pt x="369" y="737"/>
                  </a:lnTo>
                  <a:lnTo>
                    <a:pt x="366" y="737"/>
                  </a:lnTo>
                  <a:lnTo>
                    <a:pt x="364" y="737"/>
                  </a:lnTo>
                  <a:lnTo>
                    <a:pt x="361" y="737"/>
                  </a:lnTo>
                  <a:lnTo>
                    <a:pt x="361" y="735"/>
                  </a:lnTo>
                  <a:lnTo>
                    <a:pt x="359" y="735"/>
                  </a:lnTo>
                  <a:lnTo>
                    <a:pt x="356" y="735"/>
                  </a:lnTo>
                  <a:lnTo>
                    <a:pt x="356" y="732"/>
                  </a:lnTo>
                  <a:lnTo>
                    <a:pt x="353" y="732"/>
                  </a:lnTo>
                  <a:lnTo>
                    <a:pt x="351" y="732"/>
                  </a:lnTo>
                  <a:lnTo>
                    <a:pt x="351" y="730"/>
                  </a:lnTo>
                  <a:lnTo>
                    <a:pt x="348" y="730"/>
                  </a:lnTo>
                  <a:lnTo>
                    <a:pt x="346" y="730"/>
                  </a:lnTo>
                  <a:lnTo>
                    <a:pt x="346" y="727"/>
                  </a:lnTo>
                  <a:lnTo>
                    <a:pt x="343" y="727"/>
                  </a:lnTo>
                  <a:lnTo>
                    <a:pt x="341" y="727"/>
                  </a:lnTo>
                  <a:lnTo>
                    <a:pt x="338" y="727"/>
                  </a:lnTo>
                  <a:lnTo>
                    <a:pt x="335" y="724"/>
                  </a:lnTo>
                  <a:lnTo>
                    <a:pt x="333" y="724"/>
                  </a:lnTo>
                  <a:lnTo>
                    <a:pt x="330" y="724"/>
                  </a:lnTo>
                  <a:lnTo>
                    <a:pt x="328" y="724"/>
                  </a:lnTo>
                  <a:lnTo>
                    <a:pt x="325" y="724"/>
                  </a:lnTo>
                  <a:lnTo>
                    <a:pt x="322" y="724"/>
                  </a:lnTo>
                  <a:lnTo>
                    <a:pt x="317" y="724"/>
                  </a:lnTo>
                  <a:lnTo>
                    <a:pt x="315" y="724"/>
                  </a:lnTo>
                  <a:lnTo>
                    <a:pt x="312" y="724"/>
                  </a:lnTo>
                  <a:lnTo>
                    <a:pt x="310" y="724"/>
                  </a:lnTo>
                  <a:lnTo>
                    <a:pt x="307" y="724"/>
                  </a:lnTo>
                  <a:lnTo>
                    <a:pt x="304" y="724"/>
                  </a:lnTo>
                  <a:lnTo>
                    <a:pt x="302" y="724"/>
                  </a:lnTo>
                  <a:lnTo>
                    <a:pt x="299" y="724"/>
                  </a:lnTo>
                  <a:lnTo>
                    <a:pt x="297" y="724"/>
                  </a:lnTo>
                  <a:lnTo>
                    <a:pt x="294" y="727"/>
                  </a:lnTo>
                  <a:lnTo>
                    <a:pt x="292" y="727"/>
                  </a:lnTo>
                  <a:lnTo>
                    <a:pt x="289" y="727"/>
                  </a:lnTo>
                  <a:lnTo>
                    <a:pt x="286" y="727"/>
                  </a:lnTo>
                  <a:lnTo>
                    <a:pt x="284" y="730"/>
                  </a:lnTo>
                  <a:lnTo>
                    <a:pt x="281" y="730"/>
                  </a:lnTo>
                  <a:lnTo>
                    <a:pt x="279" y="730"/>
                  </a:lnTo>
                  <a:lnTo>
                    <a:pt x="279" y="732"/>
                  </a:lnTo>
                  <a:lnTo>
                    <a:pt x="276" y="732"/>
                  </a:lnTo>
                  <a:lnTo>
                    <a:pt x="273" y="732"/>
                  </a:lnTo>
                  <a:lnTo>
                    <a:pt x="271" y="732"/>
                  </a:lnTo>
                  <a:lnTo>
                    <a:pt x="271" y="735"/>
                  </a:lnTo>
                  <a:lnTo>
                    <a:pt x="268" y="735"/>
                  </a:lnTo>
                  <a:lnTo>
                    <a:pt x="266" y="735"/>
                  </a:lnTo>
                  <a:lnTo>
                    <a:pt x="266" y="737"/>
                  </a:lnTo>
                  <a:lnTo>
                    <a:pt x="263" y="737"/>
                  </a:lnTo>
                  <a:lnTo>
                    <a:pt x="263" y="740"/>
                  </a:lnTo>
                  <a:lnTo>
                    <a:pt x="261" y="740"/>
                  </a:lnTo>
                  <a:lnTo>
                    <a:pt x="258" y="740"/>
                  </a:lnTo>
                  <a:lnTo>
                    <a:pt x="258" y="743"/>
                  </a:lnTo>
                  <a:lnTo>
                    <a:pt x="255" y="743"/>
                  </a:lnTo>
                  <a:lnTo>
                    <a:pt x="255" y="745"/>
                  </a:lnTo>
                  <a:lnTo>
                    <a:pt x="253" y="745"/>
                  </a:lnTo>
                  <a:lnTo>
                    <a:pt x="250" y="748"/>
                  </a:lnTo>
                  <a:lnTo>
                    <a:pt x="248" y="748"/>
                  </a:lnTo>
                  <a:lnTo>
                    <a:pt x="248" y="750"/>
                  </a:lnTo>
                  <a:lnTo>
                    <a:pt x="245" y="750"/>
                  </a:lnTo>
                  <a:lnTo>
                    <a:pt x="243" y="753"/>
                  </a:lnTo>
                  <a:lnTo>
                    <a:pt x="240" y="753"/>
                  </a:lnTo>
                  <a:lnTo>
                    <a:pt x="240" y="755"/>
                  </a:lnTo>
                  <a:lnTo>
                    <a:pt x="237" y="755"/>
                  </a:lnTo>
                  <a:lnTo>
                    <a:pt x="237" y="758"/>
                  </a:lnTo>
                  <a:lnTo>
                    <a:pt x="235" y="758"/>
                  </a:lnTo>
                  <a:lnTo>
                    <a:pt x="235" y="761"/>
                  </a:lnTo>
                  <a:lnTo>
                    <a:pt x="232" y="761"/>
                  </a:lnTo>
                  <a:lnTo>
                    <a:pt x="230" y="763"/>
                  </a:lnTo>
                  <a:lnTo>
                    <a:pt x="227" y="763"/>
                  </a:lnTo>
                  <a:lnTo>
                    <a:pt x="227" y="766"/>
                  </a:lnTo>
                  <a:lnTo>
                    <a:pt x="224" y="766"/>
                  </a:lnTo>
                  <a:lnTo>
                    <a:pt x="224" y="768"/>
                  </a:lnTo>
                  <a:lnTo>
                    <a:pt x="222" y="768"/>
                  </a:lnTo>
                  <a:lnTo>
                    <a:pt x="219" y="768"/>
                  </a:lnTo>
                  <a:lnTo>
                    <a:pt x="219" y="771"/>
                  </a:lnTo>
                  <a:lnTo>
                    <a:pt x="217" y="771"/>
                  </a:lnTo>
                  <a:lnTo>
                    <a:pt x="217" y="773"/>
                  </a:lnTo>
                  <a:lnTo>
                    <a:pt x="214" y="773"/>
                  </a:lnTo>
                  <a:lnTo>
                    <a:pt x="212" y="773"/>
                  </a:lnTo>
                  <a:lnTo>
                    <a:pt x="212" y="776"/>
                  </a:lnTo>
                  <a:lnTo>
                    <a:pt x="209" y="776"/>
                  </a:lnTo>
                  <a:lnTo>
                    <a:pt x="209" y="779"/>
                  </a:lnTo>
                  <a:lnTo>
                    <a:pt x="206" y="779"/>
                  </a:lnTo>
                  <a:lnTo>
                    <a:pt x="206" y="781"/>
                  </a:lnTo>
                  <a:lnTo>
                    <a:pt x="204" y="781"/>
                  </a:lnTo>
                  <a:lnTo>
                    <a:pt x="201" y="781"/>
                  </a:lnTo>
                  <a:lnTo>
                    <a:pt x="199" y="781"/>
                  </a:lnTo>
                  <a:lnTo>
                    <a:pt x="199" y="779"/>
                  </a:lnTo>
                  <a:lnTo>
                    <a:pt x="196" y="779"/>
                  </a:lnTo>
                  <a:lnTo>
                    <a:pt x="196" y="781"/>
                  </a:lnTo>
                  <a:lnTo>
                    <a:pt x="194" y="781"/>
                  </a:lnTo>
                  <a:lnTo>
                    <a:pt x="191" y="781"/>
                  </a:lnTo>
                  <a:lnTo>
                    <a:pt x="188" y="781"/>
                  </a:lnTo>
                  <a:lnTo>
                    <a:pt x="186" y="781"/>
                  </a:lnTo>
                  <a:lnTo>
                    <a:pt x="183" y="781"/>
                  </a:lnTo>
                  <a:lnTo>
                    <a:pt x="181" y="781"/>
                  </a:lnTo>
                  <a:lnTo>
                    <a:pt x="181" y="784"/>
                  </a:lnTo>
                  <a:lnTo>
                    <a:pt x="178" y="784"/>
                  </a:lnTo>
                  <a:lnTo>
                    <a:pt x="175" y="784"/>
                  </a:lnTo>
                  <a:lnTo>
                    <a:pt x="175" y="786"/>
                  </a:lnTo>
                  <a:lnTo>
                    <a:pt x="173" y="786"/>
                  </a:lnTo>
                  <a:lnTo>
                    <a:pt x="170" y="786"/>
                  </a:lnTo>
                  <a:lnTo>
                    <a:pt x="173" y="784"/>
                  </a:lnTo>
                  <a:lnTo>
                    <a:pt x="175" y="781"/>
                  </a:lnTo>
                  <a:lnTo>
                    <a:pt x="178" y="779"/>
                  </a:lnTo>
                  <a:lnTo>
                    <a:pt x="178" y="776"/>
                  </a:lnTo>
                  <a:lnTo>
                    <a:pt x="175" y="776"/>
                  </a:lnTo>
                  <a:lnTo>
                    <a:pt x="175" y="773"/>
                  </a:lnTo>
                  <a:lnTo>
                    <a:pt x="178" y="773"/>
                  </a:lnTo>
                  <a:lnTo>
                    <a:pt x="178" y="771"/>
                  </a:lnTo>
                  <a:lnTo>
                    <a:pt x="175" y="771"/>
                  </a:lnTo>
                  <a:lnTo>
                    <a:pt x="173" y="768"/>
                  </a:lnTo>
                  <a:lnTo>
                    <a:pt x="175" y="766"/>
                  </a:lnTo>
                  <a:lnTo>
                    <a:pt x="175" y="763"/>
                  </a:lnTo>
                  <a:lnTo>
                    <a:pt x="175" y="761"/>
                  </a:lnTo>
                  <a:lnTo>
                    <a:pt x="173" y="761"/>
                  </a:lnTo>
                  <a:lnTo>
                    <a:pt x="175" y="758"/>
                  </a:lnTo>
                  <a:lnTo>
                    <a:pt x="178" y="755"/>
                  </a:lnTo>
                  <a:lnTo>
                    <a:pt x="178" y="753"/>
                  </a:lnTo>
                  <a:lnTo>
                    <a:pt x="178" y="750"/>
                  </a:lnTo>
                  <a:lnTo>
                    <a:pt x="178" y="748"/>
                  </a:lnTo>
                  <a:lnTo>
                    <a:pt x="175" y="743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8" y="732"/>
                  </a:lnTo>
                  <a:lnTo>
                    <a:pt x="178" y="730"/>
                  </a:lnTo>
                  <a:lnTo>
                    <a:pt x="181" y="727"/>
                  </a:lnTo>
                  <a:lnTo>
                    <a:pt x="183" y="724"/>
                  </a:lnTo>
                  <a:lnTo>
                    <a:pt x="183" y="722"/>
                  </a:lnTo>
                  <a:lnTo>
                    <a:pt x="183" y="719"/>
                  </a:lnTo>
                  <a:lnTo>
                    <a:pt x="183" y="717"/>
                  </a:lnTo>
                  <a:lnTo>
                    <a:pt x="183" y="714"/>
                  </a:lnTo>
                  <a:lnTo>
                    <a:pt x="186" y="712"/>
                  </a:lnTo>
                  <a:lnTo>
                    <a:pt x="188" y="709"/>
                  </a:lnTo>
                  <a:lnTo>
                    <a:pt x="188" y="706"/>
                  </a:lnTo>
                  <a:lnTo>
                    <a:pt x="188" y="701"/>
                  </a:lnTo>
                  <a:lnTo>
                    <a:pt x="191" y="696"/>
                  </a:lnTo>
                  <a:lnTo>
                    <a:pt x="191" y="694"/>
                  </a:lnTo>
                  <a:lnTo>
                    <a:pt x="194" y="691"/>
                  </a:lnTo>
                  <a:lnTo>
                    <a:pt x="196" y="683"/>
                  </a:lnTo>
                  <a:lnTo>
                    <a:pt x="186" y="678"/>
                  </a:lnTo>
                  <a:lnTo>
                    <a:pt x="183" y="678"/>
                  </a:lnTo>
                  <a:lnTo>
                    <a:pt x="181" y="678"/>
                  </a:lnTo>
                  <a:lnTo>
                    <a:pt x="178" y="678"/>
                  </a:lnTo>
                  <a:lnTo>
                    <a:pt x="175" y="676"/>
                  </a:lnTo>
                  <a:lnTo>
                    <a:pt x="175" y="673"/>
                  </a:lnTo>
                  <a:lnTo>
                    <a:pt x="173" y="673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70" y="665"/>
                  </a:lnTo>
                  <a:lnTo>
                    <a:pt x="170" y="663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68" y="657"/>
                  </a:lnTo>
                  <a:lnTo>
                    <a:pt x="165" y="657"/>
                  </a:lnTo>
                  <a:lnTo>
                    <a:pt x="165" y="655"/>
                  </a:lnTo>
                  <a:lnTo>
                    <a:pt x="163" y="655"/>
                  </a:lnTo>
                  <a:lnTo>
                    <a:pt x="160" y="655"/>
                  </a:lnTo>
                  <a:lnTo>
                    <a:pt x="160" y="657"/>
                  </a:lnTo>
                  <a:lnTo>
                    <a:pt x="160" y="655"/>
                  </a:lnTo>
                  <a:lnTo>
                    <a:pt x="157" y="655"/>
                  </a:lnTo>
                  <a:lnTo>
                    <a:pt x="157" y="652"/>
                  </a:lnTo>
                  <a:lnTo>
                    <a:pt x="155" y="652"/>
                  </a:lnTo>
                  <a:lnTo>
                    <a:pt x="155" y="655"/>
                  </a:lnTo>
                  <a:lnTo>
                    <a:pt x="152" y="655"/>
                  </a:lnTo>
                  <a:lnTo>
                    <a:pt x="150" y="655"/>
                  </a:lnTo>
                  <a:lnTo>
                    <a:pt x="147" y="655"/>
                  </a:lnTo>
                  <a:lnTo>
                    <a:pt x="145" y="652"/>
                  </a:lnTo>
                  <a:lnTo>
                    <a:pt x="145" y="655"/>
                  </a:lnTo>
                  <a:lnTo>
                    <a:pt x="142" y="652"/>
                  </a:lnTo>
                  <a:lnTo>
                    <a:pt x="139" y="652"/>
                  </a:lnTo>
                  <a:lnTo>
                    <a:pt x="139" y="650"/>
                  </a:lnTo>
                  <a:lnTo>
                    <a:pt x="137" y="650"/>
                  </a:lnTo>
                  <a:lnTo>
                    <a:pt x="134" y="650"/>
                  </a:lnTo>
                  <a:lnTo>
                    <a:pt x="134" y="652"/>
                  </a:lnTo>
                  <a:lnTo>
                    <a:pt x="132" y="652"/>
                  </a:lnTo>
                  <a:lnTo>
                    <a:pt x="129" y="652"/>
                  </a:lnTo>
                  <a:lnTo>
                    <a:pt x="126" y="652"/>
                  </a:lnTo>
                  <a:lnTo>
                    <a:pt x="124" y="652"/>
                  </a:lnTo>
                  <a:lnTo>
                    <a:pt x="121" y="652"/>
                  </a:lnTo>
                  <a:lnTo>
                    <a:pt x="121" y="650"/>
                  </a:lnTo>
                  <a:lnTo>
                    <a:pt x="119" y="650"/>
                  </a:lnTo>
                  <a:lnTo>
                    <a:pt x="119" y="647"/>
                  </a:lnTo>
                  <a:lnTo>
                    <a:pt x="121" y="647"/>
                  </a:lnTo>
                  <a:lnTo>
                    <a:pt x="121" y="645"/>
                  </a:lnTo>
                  <a:lnTo>
                    <a:pt x="119" y="645"/>
                  </a:lnTo>
                  <a:lnTo>
                    <a:pt x="119" y="642"/>
                  </a:lnTo>
                  <a:lnTo>
                    <a:pt x="116" y="642"/>
                  </a:lnTo>
                  <a:lnTo>
                    <a:pt x="114" y="642"/>
                  </a:lnTo>
                  <a:lnTo>
                    <a:pt x="111" y="639"/>
                  </a:lnTo>
                  <a:lnTo>
                    <a:pt x="108" y="639"/>
                  </a:lnTo>
                  <a:lnTo>
                    <a:pt x="108" y="637"/>
                  </a:lnTo>
                  <a:lnTo>
                    <a:pt x="106" y="637"/>
                  </a:lnTo>
                  <a:lnTo>
                    <a:pt x="106" y="634"/>
                  </a:lnTo>
                  <a:lnTo>
                    <a:pt x="106" y="632"/>
                  </a:lnTo>
                  <a:lnTo>
                    <a:pt x="103" y="632"/>
                  </a:lnTo>
                  <a:lnTo>
                    <a:pt x="101" y="632"/>
                  </a:lnTo>
                  <a:lnTo>
                    <a:pt x="101" y="634"/>
                  </a:lnTo>
                  <a:lnTo>
                    <a:pt x="98" y="634"/>
                  </a:lnTo>
                  <a:lnTo>
                    <a:pt x="98" y="632"/>
                  </a:lnTo>
                  <a:lnTo>
                    <a:pt x="96" y="632"/>
                  </a:lnTo>
                  <a:lnTo>
                    <a:pt x="93" y="632"/>
                  </a:lnTo>
                  <a:lnTo>
                    <a:pt x="93" y="629"/>
                  </a:lnTo>
                  <a:lnTo>
                    <a:pt x="90" y="629"/>
                  </a:lnTo>
                  <a:lnTo>
                    <a:pt x="88" y="629"/>
                  </a:lnTo>
                  <a:lnTo>
                    <a:pt x="88" y="627"/>
                  </a:lnTo>
                  <a:lnTo>
                    <a:pt x="85" y="627"/>
                  </a:lnTo>
                  <a:lnTo>
                    <a:pt x="85" y="624"/>
                  </a:lnTo>
                  <a:lnTo>
                    <a:pt x="85" y="621"/>
                  </a:lnTo>
                  <a:lnTo>
                    <a:pt x="85" y="619"/>
                  </a:lnTo>
                  <a:lnTo>
                    <a:pt x="88" y="616"/>
                  </a:lnTo>
                  <a:lnTo>
                    <a:pt x="88" y="614"/>
                  </a:lnTo>
                  <a:lnTo>
                    <a:pt x="90" y="608"/>
                  </a:lnTo>
                  <a:lnTo>
                    <a:pt x="90" y="606"/>
                  </a:lnTo>
                  <a:lnTo>
                    <a:pt x="90" y="603"/>
                  </a:lnTo>
                  <a:lnTo>
                    <a:pt x="93" y="601"/>
                  </a:lnTo>
                  <a:lnTo>
                    <a:pt x="96" y="598"/>
                  </a:lnTo>
                  <a:lnTo>
                    <a:pt x="96" y="596"/>
                  </a:lnTo>
                  <a:lnTo>
                    <a:pt x="96" y="593"/>
                  </a:lnTo>
                  <a:lnTo>
                    <a:pt x="96" y="590"/>
                  </a:lnTo>
                  <a:lnTo>
                    <a:pt x="96" y="588"/>
                  </a:lnTo>
                  <a:lnTo>
                    <a:pt x="96" y="585"/>
                  </a:lnTo>
                  <a:lnTo>
                    <a:pt x="96" y="583"/>
                  </a:lnTo>
                  <a:lnTo>
                    <a:pt x="96" y="580"/>
                  </a:lnTo>
                  <a:lnTo>
                    <a:pt x="96" y="578"/>
                  </a:lnTo>
                  <a:lnTo>
                    <a:pt x="93" y="575"/>
                  </a:lnTo>
                  <a:lnTo>
                    <a:pt x="93" y="572"/>
                  </a:lnTo>
                  <a:lnTo>
                    <a:pt x="90" y="570"/>
                  </a:lnTo>
                  <a:lnTo>
                    <a:pt x="90" y="567"/>
                  </a:lnTo>
                  <a:lnTo>
                    <a:pt x="88" y="567"/>
                  </a:lnTo>
                  <a:lnTo>
                    <a:pt x="88" y="565"/>
                  </a:lnTo>
                  <a:lnTo>
                    <a:pt x="88" y="562"/>
                  </a:lnTo>
                  <a:lnTo>
                    <a:pt x="85" y="559"/>
                  </a:lnTo>
                  <a:lnTo>
                    <a:pt x="85" y="557"/>
                  </a:lnTo>
                  <a:lnTo>
                    <a:pt x="88" y="554"/>
                  </a:lnTo>
                  <a:lnTo>
                    <a:pt x="88" y="552"/>
                  </a:lnTo>
                  <a:lnTo>
                    <a:pt x="88" y="549"/>
                  </a:lnTo>
                  <a:lnTo>
                    <a:pt x="88" y="547"/>
                  </a:lnTo>
                  <a:lnTo>
                    <a:pt x="88" y="544"/>
                  </a:lnTo>
                  <a:lnTo>
                    <a:pt x="85" y="541"/>
                  </a:lnTo>
                  <a:lnTo>
                    <a:pt x="85" y="539"/>
                  </a:lnTo>
                  <a:lnTo>
                    <a:pt x="83" y="539"/>
                  </a:lnTo>
                  <a:lnTo>
                    <a:pt x="83" y="536"/>
                  </a:lnTo>
                  <a:lnTo>
                    <a:pt x="80" y="536"/>
                  </a:lnTo>
                  <a:lnTo>
                    <a:pt x="77" y="534"/>
                  </a:lnTo>
                  <a:lnTo>
                    <a:pt x="75" y="534"/>
                  </a:lnTo>
                  <a:lnTo>
                    <a:pt x="75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0" y="526"/>
                  </a:lnTo>
                  <a:lnTo>
                    <a:pt x="70" y="523"/>
                  </a:lnTo>
                  <a:lnTo>
                    <a:pt x="67" y="523"/>
                  </a:lnTo>
                  <a:lnTo>
                    <a:pt x="65" y="523"/>
                  </a:lnTo>
                  <a:lnTo>
                    <a:pt x="65" y="521"/>
                  </a:lnTo>
                  <a:lnTo>
                    <a:pt x="62" y="521"/>
                  </a:lnTo>
                  <a:lnTo>
                    <a:pt x="59" y="521"/>
                  </a:lnTo>
                  <a:lnTo>
                    <a:pt x="57" y="521"/>
                  </a:lnTo>
                  <a:lnTo>
                    <a:pt x="54" y="521"/>
                  </a:lnTo>
                  <a:lnTo>
                    <a:pt x="52" y="521"/>
                  </a:lnTo>
                  <a:lnTo>
                    <a:pt x="49" y="521"/>
                  </a:lnTo>
                  <a:lnTo>
                    <a:pt x="47" y="521"/>
                  </a:lnTo>
                  <a:lnTo>
                    <a:pt x="44" y="521"/>
                  </a:lnTo>
                  <a:lnTo>
                    <a:pt x="41" y="518"/>
                  </a:lnTo>
                  <a:lnTo>
                    <a:pt x="39" y="518"/>
                  </a:lnTo>
                  <a:lnTo>
                    <a:pt x="36" y="518"/>
                  </a:lnTo>
                  <a:lnTo>
                    <a:pt x="36" y="516"/>
                  </a:lnTo>
                  <a:lnTo>
                    <a:pt x="34" y="516"/>
                  </a:lnTo>
                  <a:lnTo>
                    <a:pt x="34" y="513"/>
                  </a:lnTo>
                  <a:lnTo>
                    <a:pt x="34" y="510"/>
                  </a:lnTo>
                  <a:lnTo>
                    <a:pt x="36" y="508"/>
                  </a:lnTo>
                  <a:lnTo>
                    <a:pt x="36" y="505"/>
                  </a:lnTo>
                  <a:lnTo>
                    <a:pt x="36" y="503"/>
                  </a:lnTo>
                  <a:lnTo>
                    <a:pt x="39" y="500"/>
                  </a:lnTo>
                  <a:lnTo>
                    <a:pt x="41" y="500"/>
                  </a:lnTo>
                  <a:lnTo>
                    <a:pt x="41" y="498"/>
                  </a:lnTo>
                  <a:lnTo>
                    <a:pt x="41" y="495"/>
                  </a:lnTo>
                  <a:lnTo>
                    <a:pt x="39" y="492"/>
                  </a:lnTo>
                  <a:lnTo>
                    <a:pt x="39" y="490"/>
                  </a:lnTo>
                  <a:lnTo>
                    <a:pt x="39" y="487"/>
                  </a:lnTo>
                  <a:lnTo>
                    <a:pt x="41" y="487"/>
                  </a:lnTo>
                  <a:lnTo>
                    <a:pt x="41" y="485"/>
                  </a:lnTo>
                  <a:lnTo>
                    <a:pt x="39" y="485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41" y="482"/>
                  </a:lnTo>
                  <a:lnTo>
                    <a:pt x="41" y="480"/>
                  </a:lnTo>
                  <a:lnTo>
                    <a:pt x="39" y="480"/>
                  </a:lnTo>
                  <a:lnTo>
                    <a:pt x="36" y="480"/>
                  </a:lnTo>
                  <a:lnTo>
                    <a:pt x="36" y="477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9" y="472"/>
                  </a:lnTo>
                  <a:lnTo>
                    <a:pt x="39" y="469"/>
                  </a:lnTo>
                  <a:lnTo>
                    <a:pt x="39" y="467"/>
                  </a:lnTo>
                  <a:lnTo>
                    <a:pt x="39" y="464"/>
                  </a:lnTo>
                  <a:lnTo>
                    <a:pt x="41" y="464"/>
                  </a:lnTo>
                  <a:lnTo>
                    <a:pt x="41" y="462"/>
                  </a:lnTo>
                  <a:lnTo>
                    <a:pt x="44" y="462"/>
                  </a:lnTo>
                  <a:lnTo>
                    <a:pt x="44" y="459"/>
                  </a:lnTo>
                  <a:lnTo>
                    <a:pt x="41" y="456"/>
                  </a:lnTo>
                  <a:lnTo>
                    <a:pt x="44" y="456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41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6" y="446"/>
                  </a:lnTo>
                  <a:lnTo>
                    <a:pt x="34" y="443"/>
                  </a:lnTo>
                  <a:lnTo>
                    <a:pt x="34" y="441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1" y="436"/>
                  </a:lnTo>
                  <a:lnTo>
                    <a:pt x="31" y="433"/>
                  </a:lnTo>
                  <a:lnTo>
                    <a:pt x="28" y="431"/>
                  </a:lnTo>
                  <a:lnTo>
                    <a:pt x="28" y="428"/>
                  </a:lnTo>
                  <a:lnTo>
                    <a:pt x="26" y="428"/>
                  </a:lnTo>
                  <a:lnTo>
                    <a:pt x="26" y="425"/>
                  </a:lnTo>
                  <a:lnTo>
                    <a:pt x="23" y="425"/>
                  </a:lnTo>
                  <a:lnTo>
                    <a:pt x="23" y="423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6" y="423"/>
                  </a:lnTo>
                  <a:lnTo>
                    <a:pt x="13" y="423"/>
                  </a:lnTo>
                  <a:lnTo>
                    <a:pt x="10" y="423"/>
                  </a:lnTo>
                  <a:lnTo>
                    <a:pt x="8" y="423"/>
                  </a:lnTo>
                  <a:lnTo>
                    <a:pt x="8" y="420"/>
                  </a:lnTo>
                  <a:lnTo>
                    <a:pt x="5" y="418"/>
                  </a:lnTo>
                  <a:lnTo>
                    <a:pt x="5" y="415"/>
                  </a:lnTo>
                  <a:lnTo>
                    <a:pt x="3" y="415"/>
                  </a:lnTo>
                  <a:lnTo>
                    <a:pt x="3" y="413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0" y="407"/>
                  </a:lnTo>
                  <a:lnTo>
                    <a:pt x="3" y="407"/>
                  </a:lnTo>
                  <a:lnTo>
                    <a:pt x="0" y="407"/>
                  </a:lnTo>
                  <a:lnTo>
                    <a:pt x="0" y="405"/>
                  </a:lnTo>
                  <a:lnTo>
                    <a:pt x="0" y="402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3" y="397"/>
                  </a:lnTo>
                  <a:lnTo>
                    <a:pt x="3" y="394"/>
                  </a:lnTo>
                  <a:lnTo>
                    <a:pt x="5" y="392"/>
                  </a:lnTo>
                  <a:lnTo>
                    <a:pt x="5" y="389"/>
                  </a:lnTo>
                  <a:lnTo>
                    <a:pt x="8" y="389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8" y="387"/>
                  </a:lnTo>
                  <a:lnTo>
                    <a:pt x="10" y="387"/>
                  </a:lnTo>
                  <a:lnTo>
                    <a:pt x="13" y="387"/>
                  </a:lnTo>
                  <a:lnTo>
                    <a:pt x="13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8" y="382"/>
                  </a:lnTo>
                  <a:lnTo>
                    <a:pt x="21" y="379"/>
                  </a:lnTo>
                  <a:lnTo>
                    <a:pt x="21" y="382"/>
                  </a:lnTo>
                  <a:lnTo>
                    <a:pt x="21" y="379"/>
                  </a:lnTo>
                  <a:lnTo>
                    <a:pt x="23" y="379"/>
                  </a:lnTo>
                  <a:lnTo>
                    <a:pt x="26" y="379"/>
                  </a:lnTo>
                  <a:lnTo>
                    <a:pt x="26" y="376"/>
                  </a:lnTo>
                  <a:lnTo>
                    <a:pt x="28" y="376"/>
                  </a:lnTo>
                  <a:lnTo>
                    <a:pt x="31" y="376"/>
                  </a:lnTo>
                  <a:lnTo>
                    <a:pt x="34" y="374"/>
                  </a:lnTo>
                  <a:lnTo>
                    <a:pt x="36" y="374"/>
                  </a:lnTo>
                  <a:lnTo>
                    <a:pt x="39" y="374"/>
                  </a:lnTo>
                  <a:lnTo>
                    <a:pt x="39" y="371"/>
                  </a:lnTo>
                  <a:lnTo>
                    <a:pt x="41" y="371"/>
                  </a:lnTo>
                  <a:lnTo>
                    <a:pt x="44" y="371"/>
                  </a:lnTo>
                  <a:lnTo>
                    <a:pt x="44" y="369"/>
                  </a:lnTo>
                  <a:lnTo>
                    <a:pt x="47" y="369"/>
                  </a:lnTo>
                  <a:lnTo>
                    <a:pt x="47" y="366"/>
                  </a:lnTo>
                  <a:lnTo>
                    <a:pt x="47" y="364"/>
                  </a:lnTo>
                  <a:lnTo>
                    <a:pt x="47" y="361"/>
                  </a:lnTo>
                  <a:lnTo>
                    <a:pt x="49" y="361"/>
                  </a:lnTo>
                  <a:lnTo>
                    <a:pt x="49" y="358"/>
                  </a:lnTo>
                  <a:lnTo>
                    <a:pt x="52" y="358"/>
                  </a:lnTo>
                  <a:lnTo>
                    <a:pt x="52" y="356"/>
                  </a:lnTo>
                  <a:lnTo>
                    <a:pt x="52" y="353"/>
                  </a:lnTo>
                  <a:lnTo>
                    <a:pt x="54" y="353"/>
                  </a:lnTo>
                  <a:lnTo>
                    <a:pt x="54" y="351"/>
                  </a:lnTo>
                  <a:lnTo>
                    <a:pt x="54" y="348"/>
                  </a:lnTo>
                  <a:lnTo>
                    <a:pt x="54" y="345"/>
                  </a:lnTo>
                  <a:lnTo>
                    <a:pt x="52" y="345"/>
                  </a:lnTo>
                  <a:lnTo>
                    <a:pt x="52" y="343"/>
                  </a:lnTo>
                  <a:lnTo>
                    <a:pt x="52" y="340"/>
                  </a:lnTo>
                  <a:lnTo>
                    <a:pt x="52" y="338"/>
                  </a:lnTo>
                  <a:lnTo>
                    <a:pt x="49" y="338"/>
                  </a:lnTo>
                  <a:lnTo>
                    <a:pt x="49" y="335"/>
                  </a:lnTo>
                  <a:lnTo>
                    <a:pt x="47" y="335"/>
                  </a:lnTo>
                  <a:lnTo>
                    <a:pt x="47" y="333"/>
                  </a:lnTo>
                  <a:lnTo>
                    <a:pt x="49" y="333"/>
                  </a:lnTo>
                  <a:lnTo>
                    <a:pt x="52" y="333"/>
                  </a:lnTo>
                  <a:lnTo>
                    <a:pt x="52" y="330"/>
                  </a:lnTo>
                  <a:lnTo>
                    <a:pt x="54" y="330"/>
                  </a:lnTo>
                  <a:lnTo>
                    <a:pt x="54" y="327"/>
                  </a:lnTo>
                  <a:lnTo>
                    <a:pt x="54" y="325"/>
                  </a:lnTo>
                  <a:lnTo>
                    <a:pt x="57" y="325"/>
                  </a:lnTo>
                  <a:lnTo>
                    <a:pt x="57" y="322"/>
                  </a:lnTo>
                  <a:lnTo>
                    <a:pt x="59" y="320"/>
                  </a:lnTo>
                  <a:lnTo>
                    <a:pt x="59" y="317"/>
                  </a:lnTo>
                  <a:lnTo>
                    <a:pt x="62" y="317"/>
                  </a:lnTo>
                  <a:lnTo>
                    <a:pt x="65" y="315"/>
                  </a:lnTo>
                  <a:lnTo>
                    <a:pt x="67" y="315"/>
                  </a:lnTo>
                  <a:lnTo>
                    <a:pt x="67" y="312"/>
                  </a:lnTo>
                  <a:lnTo>
                    <a:pt x="70" y="312"/>
                  </a:lnTo>
                  <a:lnTo>
                    <a:pt x="70" y="309"/>
                  </a:lnTo>
                  <a:lnTo>
                    <a:pt x="72" y="309"/>
                  </a:lnTo>
                  <a:lnTo>
                    <a:pt x="72" y="307"/>
                  </a:lnTo>
                  <a:lnTo>
                    <a:pt x="75" y="307"/>
                  </a:lnTo>
                  <a:lnTo>
                    <a:pt x="77" y="307"/>
                  </a:lnTo>
                  <a:lnTo>
                    <a:pt x="77" y="309"/>
                  </a:lnTo>
                  <a:lnTo>
                    <a:pt x="80" y="309"/>
                  </a:lnTo>
                  <a:lnTo>
                    <a:pt x="83" y="309"/>
                  </a:lnTo>
                  <a:lnTo>
                    <a:pt x="83" y="307"/>
                  </a:lnTo>
                  <a:lnTo>
                    <a:pt x="83" y="304"/>
                  </a:lnTo>
                  <a:lnTo>
                    <a:pt x="85" y="302"/>
                  </a:lnTo>
                  <a:lnTo>
                    <a:pt x="88" y="302"/>
                  </a:lnTo>
                  <a:lnTo>
                    <a:pt x="88" y="299"/>
                  </a:lnTo>
                  <a:lnTo>
                    <a:pt x="88" y="296"/>
                  </a:lnTo>
                  <a:lnTo>
                    <a:pt x="90" y="296"/>
                  </a:lnTo>
                  <a:lnTo>
                    <a:pt x="93" y="296"/>
                  </a:lnTo>
                  <a:lnTo>
                    <a:pt x="93" y="294"/>
                  </a:lnTo>
                  <a:lnTo>
                    <a:pt x="96" y="294"/>
                  </a:lnTo>
                  <a:lnTo>
                    <a:pt x="96" y="291"/>
                  </a:lnTo>
                  <a:lnTo>
                    <a:pt x="96" y="289"/>
                  </a:lnTo>
                  <a:lnTo>
                    <a:pt x="96" y="286"/>
                  </a:lnTo>
                  <a:lnTo>
                    <a:pt x="96" y="284"/>
                  </a:lnTo>
                  <a:lnTo>
                    <a:pt x="96" y="281"/>
                  </a:lnTo>
                  <a:lnTo>
                    <a:pt x="98" y="281"/>
                  </a:lnTo>
                  <a:lnTo>
                    <a:pt x="98" y="278"/>
                  </a:lnTo>
                  <a:lnTo>
                    <a:pt x="101" y="278"/>
                  </a:lnTo>
                  <a:lnTo>
                    <a:pt x="101" y="276"/>
                  </a:lnTo>
                  <a:lnTo>
                    <a:pt x="103" y="276"/>
                  </a:lnTo>
                  <a:lnTo>
                    <a:pt x="106" y="276"/>
                  </a:lnTo>
                  <a:lnTo>
                    <a:pt x="106" y="273"/>
                  </a:lnTo>
                  <a:lnTo>
                    <a:pt x="108" y="273"/>
                  </a:lnTo>
                  <a:lnTo>
                    <a:pt x="108" y="271"/>
                  </a:lnTo>
                  <a:lnTo>
                    <a:pt x="111" y="271"/>
                  </a:lnTo>
                  <a:lnTo>
                    <a:pt x="114" y="271"/>
                  </a:lnTo>
                  <a:lnTo>
                    <a:pt x="116" y="271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4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9" y="263"/>
                  </a:lnTo>
                  <a:lnTo>
                    <a:pt x="119" y="260"/>
                  </a:lnTo>
                  <a:lnTo>
                    <a:pt x="119" y="258"/>
                  </a:lnTo>
                  <a:lnTo>
                    <a:pt x="119" y="255"/>
                  </a:lnTo>
                  <a:lnTo>
                    <a:pt x="119" y="253"/>
                  </a:lnTo>
                  <a:lnTo>
                    <a:pt x="116" y="253"/>
                  </a:lnTo>
                  <a:lnTo>
                    <a:pt x="116" y="250"/>
                  </a:lnTo>
                  <a:lnTo>
                    <a:pt x="116" y="248"/>
                  </a:lnTo>
                  <a:lnTo>
                    <a:pt x="119" y="245"/>
                  </a:lnTo>
                  <a:lnTo>
                    <a:pt x="116" y="242"/>
                  </a:lnTo>
                  <a:lnTo>
                    <a:pt x="116" y="240"/>
                  </a:lnTo>
                  <a:lnTo>
                    <a:pt x="116" y="237"/>
                  </a:lnTo>
                  <a:lnTo>
                    <a:pt x="119" y="237"/>
                  </a:lnTo>
                  <a:lnTo>
                    <a:pt x="119" y="235"/>
                  </a:lnTo>
                  <a:lnTo>
                    <a:pt x="121" y="235"/>
                  </a:lnTo>
                  <a:lnTo>
                    <a:pt x="121" y="232"/>
                  </a:lnTo>
                  <a:lnTo>
                    <a:pt x="124" y="232"/>
                  </a:lnTo>
                  <a:lnTo>
                    <a:pt x="126" y="232"/>
                  </a:lnTo>
                  <a:lnTo>
                    <a:pt x="129" y="232"/>
                  </a:lnTo>
                  <a:lnTo>
                    <a:pt x="129" y="229"/>
                  </a:lnTo>
                  <a:lnTo>
                    <a:pt x="126" y="229"/>
                  </a:lnTo>
                  <a:lnTo>
                    <a:pt x="129" y="229"/>
                  </a:lnTo>
                  <a:lnTo>
                    <a:pt x="129" y="227"/>
                  </a:lnTo>
                  <a:lnTo>
                    <a:pt x="132" y="227"/>
                  </a:lnTo>
                  <a:lnTo>
                    <a:pt x="134" y="227"/>
                  </a:lnTo>
                  <a:lnTo>
                    <a:pt x="134" y="224"/>
                  </a:lnTo>
                  <a:lnTo>
                    <a:pt x="132" y="224"/>
                  </a:lnTo>
                  <a:lnTo>
                    <a:pt x="134" y="224"/>
                  </a:lnTo>
                  <a:lnTo>
                    <a:pt x="134" y="222"/>
                  </a:lnTo>
                  <a:lnTo>
                    <a:pt x="134" y="219"/>
                  </a:lnTo>
                  <a:lnTo>
                    <a:pt x="134" y="217"/>
                  </a:lnTo>
                  <a:lnTo>
                    <a:pt x="137" y="217"/>
                  </a:lnTo>
                  <a:lnTo>
                    <a:pt x="134" y="217"/>
                  </a:lnTo>
                  <a:lnTo>
                    <a:pt x="134" y="214"/>
                  </a:lnTo>
                  <a:lnTo>
                    <a:pt x="137" y="214"/>
                  </a:lnTo>
                  <a:lnTo>
                    <a:pt x="139" y="214"/>
                  </a:lnTo>
                  <a:lnTo>
                    <a:pt x="139" y="211"/>
                  </a:lnTo>
                  <a:lnTo>
                    <a:pt x="142" y="211"/>
                  </a:lnTo>
                  <a:lnTo>
                    <a:pt x="145" y="211"/>
                  </a:lnTo>
                  <a:lnTo>
                    <a:pt x="147" y="211"/>
                  </a:lnTo>
                  <a:lnTo>
                    <a:pt x="147" y="209"/>
                  </a:lnTo>
                  <a:lnTo>
                    <a:pt x="150" y="209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2" y="209"/>
                  </a:lnTo>
                  <a:lnTo>
                    <a:pt x="152" y="206"/>
                  </a:lnTo>
                  <a:lnTo>
                    <a:pt x="155" y="206"/>
                  </a:lnTo>
                  <a:lnTo>
                    <a:pt x="155" y="204"/>
                  </a:lnTo>
                  <a:lnTo>
                    <a:pt x="157" y="204"/>
                  </a:lnTo>
                  <a:lnTo>
                    <a:pt x="160" y="204"/>
                  </a:lnTo>
                  <a:lnTo>
                    <a:pt x="160" y="201"/>
                  </a:lnTo>
                  <a:lnTo>
                    <a:pt x="163" y="201"/>
                  </a:lnTo>
                  <a:lnTo>
                    <a:pt x="165" y="201"/>
                  </a:lnTo>
                  <a:lnTo>
                    <a:pt x="165" y="199"/>
                  </a:lnTo>
                  <a:lnTo>
                    <a:pt x="165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5" y="193"/>
                  </a:lnTo>
                  <a:lnTo>
                    <a:pt x="165" y="191"/>
                  </a:lnTo>
                  <a:lnTo>
                    <a:pt x="165" y="188"/>
                  </a:lnTo>
                  <a:lnTo>
                    <a:pt x="163" y="188"/>
                  </a:lnTo>
                  <a:lnTo>
                    <a:pt x="163" y="186"/>
                  </a:lnTo>
                  <a:lnTo>
                    <a:pt x="163" y="183"/>
                  </a:lnTo>
                  <a:lnTo>
                    <a:pt x="160" y="183"/>
                  </a:lnTo>
                  <a:lnTo>
                    <a:pt x="157" y="183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5" y="178"/>
                  </a:lnTo>
                  <a:lnTo>
                    <a:pt x="155" y="175"/>
                  </a:lnTo>
                  <a:lnTo>
                    <a:pt x="155" y="173"/>
                  </a:lnTo>
                  <a:lnTo>
                    <a:pt x="152" y="173"/>
                  </a:lnTo>
                  <a:lnTo>
                    <a:pt x="152" y="170"/>
                  </a:lnTo>
                  <a:lnTo>
                    <a:pt x="150" y="170"/>
                  </a:lnTo>
                  <a:lnTo>
                    <a:pt x="150" y="168"/>
                  </a:lnTo>
                  <a:lnTo>
                    <a:pt x="147" y="168"/>
                  </a:lnTo>
                  <a:lnTo>
                    <a:pt x="145" y="165"/>
                  </a:lnTo>
                  <a:lnTo>
                    <a:pt x="145" y="162"/>
                  </a:lnTo>
                  <a:lnTo>
                    <a:pt x="142" y="160"/>
                  </a:lnTo>
                  <a:lnTo>
                    <a:pt x="142" y="157"/>
                  </a:lnTo>
                  <a:lnTo>
                    <a:pt x="142" y="155"/>
                  </a:lnTo>
                  <a:lnTo>
                    <a:pt x="142" y="152"/>
                  </a:lnTo>
                  <a:lnTo>
                    <a:pt x="142" y="150"/>
                  </a:lnTo>
                  <a:lnTo>
                    <a:pt x="145" y="147"/>
                  </a:lnTo>
                  <a:lnTo>
                    <a:pt x="145" y="144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0" y="150"/>
                  </a:lnTo>
                  <a:lnTo>
                    <a:pt x="152" y="150"/>
                  </a:lnTo>
                  <a:lnTo>
                    <a:pt x="152" y="152"/>
                  </a:lnTo>
                  <a:lnTo>
                    <a:pt x="155" y="152"/>
                  </a:lnTo>
                  <a:lnTo>
                    <a:pt x="155" y="155"/>
                  </a:lnTo>
                  <a:lnTo>
                    <a:pt x="157" y="155"/>
                  </a:lnTo>
                  <a:lnTo>
                    <a:pt x="160" y="155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8" y="157"/>
                  </a:lnTo>
                  <a:lnTo>
                    <a:pt x="168" y="160"/>
                  </a:lnTo>
                  <a:lnTo>
                    <a:pt x="170" y="157"/>
                  </a:lnTo>
                  <a:lnTo>
                    <a:pt x="173" y="157"/>
                  </a:lnTo>
                  <a:lnTo>
                    <a:pt x="175" y="157"/>
                  </a:lnTo>
                  <a:lnTo>
                    <a:pt x="175" y="155"/>
                  </a:lnTo>
                  <a:lnTo>
                    <a:pt x="178" y="155"/>
                  </a:lnTo>
                  <a:lnTo>
                    <a:pt x="178" y="152"/>
                  </a:lnTo>
                  <a:lnTo>
                    <a:pt x="181" y="152"/>
                  </a:lnTo>
                  <a:lnTo>
                    <a:pt x="183" y="150"/>
                  </a:lnTo>
                  <a:lnTo>
                    <a:pt x="186" y="150"/>
                  </a:lnTo>
                  <a:lnTo>
                    <a:pt x="188" y="150"/>
                  </a:lnTo>
                  <a:lnTo>
                    <a:pt x="191" y="150"/>
                  </a:lnTo>
                  <a:lnTo>
                    <a:pt x="191" y="152"/>
                  </a:lnTo>
                  <a:lnTo>
                    <a:pt x="194" y="150"/>
                  </a:lnTo>
                  <a:lnTo>
                    <a:pt x="194" y="147"/>
                  </a:lnTo>
                  <a:lnTo>
                    <a:pt x="191" y="147"/>
                  </a:lnTo>
                  <a:lnTo>
                    <a:pt x="191" y="144"/>
                  </a:lnTo>
                  <a:lnTo>
                    <a:pt x="194" y="144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1" y="137"/>
                  </a:lnTo>
                  <a:lnTo>
                    <a:pt x="204" y="137"/>
                  </a:lnTo>
                  <a:lnTo>
                    <a:pt x="204" y="134"/>
                  </a:lnTo>
                  <a:lnTo>
                    <a:pt x="206" y="134"/>
                  </a:lnTo>
                  <a:lnTo>
                    <a:pt x="209" y="134"/>
                  </a:lnTo>
                  <a:lnTo>
                    <a:pt x="212" y="134"/>
                  </a:lnTo>
                  <a:lnTo>
                    <a:pt x="212" y="137"/>
                  </a:lnTo>
                  <a:lnTo>
                    <a:pt x="214" y="137"/>
                  </a:lnTo>
                  <a:lnTo>
                    <a:pt x="217" y="137"/>
                  </a:lnTo>
                  <a:lnTo>
                    <a:pt x="219" y="139"/>
                  </a:lnTo>
                  <a:lnTo>
                    <a:pt x="222" y="142"/>
                  </a:lnTo>
                  <a:lnTo>
                    <a:pt x="222" y="144"/>
                  </a:lnTo>
                  <a:lnTo>
                    <a:pt x="224" y="144"/>
                  </a:lnTo>
                  <a:lnTo>
                    <a:pt x="224" y="147"/>
                  </a:lnTo>
                  <a:lnTo>
                    <a:pt x="227" y="147"/>
                  </a:lnTo>
                  <a:lnTo>
                    <a:pt x="227" y="144"/>
                  </a:lnTo>
                  <a:lnTo>
                    <a:pt x="230" y="144"/>
                  </a:lnTo>
                  <a:lnTo>
                    <a:pt x="232" y="144"/>
                  </a:lnTo>
                  <a:lnTo>
                    <a:pt x="232" y="147"/>
                  </a:lnTo>
                  <a:lnTo>
                    <a:pt x="235" y="147"/>
                  </a:lnTo>
                  <a:lnTo>
                    <a:pt x="237" y="147"/>
                  </a:lnTo>
                  <a:lnTo>
                    <a:pt x="240" y="147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3" y="142"/>
                  </a:lnTo>
                  <a:lnTo>
                    <a:pt x="243" y="139"/>
                  </a:lnTo>
                  <a:lnTo>
                    <a:pt x="245" y="142"/>
                  </a:lnTo>
                  <a:lnTo>
                    <a:pt x="248" y="139"/>
                  </a:lnTo>
                  <a:lnTo>
                    <a:pt x="245" y="139"/>
                  </a:lnTo>
                  <a:lnTo>
                    <a:pt x="245" y="137"/>
                  </a:lnTo>
                  <a:lnTo>
                    <a:pt x="245" y="134"/>
                  </a:lnTo>
                  <a:lnTo>
                    <a:pt x="243" y="134"/>
                  </a:lnTo>
                  <a:lnTo>
                    <a:pt x="243" y="131"/>
                  </a:lnTo>
                  <a:lnTo>
                    <a:pt x="245" y="129"/>
                  </a:lnTo>
                  <a:lnTo>
                    <a:pt x="248" y="129"/>
                  </a:lnTo>
                  <a:lnTo>
                    <a:pt x="250" y="129"/>
                  </a:lnTo>
                  <a:lnTo>
                    <a:pt x="253" y="129"/>
                  </a:lnTo>
                  <a:lnTo>
                    <a:pt x="255" y="126"/>
                  </a:lnTo>
                  <a:lnTo>
                    <a:pt x="255" y="124"/>
                  </a:lnTo>
                  <a:lnTo>
                    <a:pt x="258" y="124"/>
                  </a:lnTo>
                  <a:lnTo>
                    <a:pt x="258" y="121"/>
                  </a:lnTo>
                  <a:lnTo>
                    <a:pt x="261" y="121"/>
                  </a:lnTo>
                  <a:lnTo>
                    <a:pt x="263" y="119"/>
                  </a:lnTo>
                  <a:lnTo>
                    <a:pt x="263" y="116"/>
                  </a:lnTo>
                  <a:lnTo>
                    <a:pt x="266" y="116"/>
                  </a:lnTo>
                  <a:lnTo>
                    <a:pt x="263" y="119"/>
                  </a:lnTo>
                  <a:lnTo>
                    <a:pt x="266" y="119"/>
                  </a:lnTo>
                  <a:lnTo>
                    <a:pt x="266" y="116"/>
                  </a:lnTo>
                  <a:lnTo>
                    <a:pt x="266" y="113"/>
                  </a:lnTo>
                  <a:lnTo>
                    <a:pt x="268" y="113"/>
                  </a:lnTo>
                  <a:lnTo>
                    <a:pt x="271" y="113"/>
                  </a:lnTo>
                  <a:lnTo>
                    <a:pt x="273" y="113"/>
                  </a:lnTo>
                  <a:lnTo>
                    <a:pt x="273" y="116"/>
                  </a:lnTo>
                  <a:lnTo>
                    <a:pt x="276" y="116"/>
                  </a:lnTo>
                  <a:lnTo>
                    <a:pt x="276" y="113"/>
                  </a:lnTo>
                  <a:lnTo>
                    <a:pt x="279" y="116"/>
                  </a:lnTo>
                  <a:lnTo>
                    <a:pt x="279" y="113"/>
                  </a:lnTo>
                  <a:lnTo>
                    <a:pt x="281" y="113"/>
                  </a:lnTo>
                  <a:lnTo>
                    <a:pt x="284" y="113"/>
                  </a:lnTo>
                  <a:lnTo>
                    <a:pt x="286" y="113"/>
                  </a:lnTo>
                  <a:lnTo>
                    <a:pt x="289" y="113"/>
                  </a:lnTo>
                  <a:lnTo>
                    <a:pt x="292" y="113"/>
                  </a:lnTo>
                  <a:lnTo>
                    <a:pt x="294" y="113"/>
                  </a:lnTo>
                  <a:lnTo>
                    <a:pt x="297" y="113"/>
                  </a:lnTo>
                  <a:lnTo>
                    <a:pt x="299" y="113"/>
                  </a:lnTo>
                  <a:lnTo>
                    <a:pt x="302" y="113"/>
                  </a:lnTo>
                  <a:lnTo>
                    <a:pt x="304" y="113"/>
                  </a:lnTo>
                  <a:lnTo>
                    <a:pt x="307" y="113"/>
                  </a:lnTo>
                  <a:lnTo>
                    <a:pt x="307" y="111"/>
                  </a:lnTo>
                  <a:lnTo>
                    <a:pt x="310" y="111"/>
                  </a:lnTo>
                  <a:lnTo>
                    <a:pt x="310" y="108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0" y="111"/>
                  </a:lnTo>
                  <a:lnTo>
                    <a:pt x="312" y="111"/>
                  </a:lnTo>
                  <a:lnTo>
                    <a:pt x="315" y="111"/>
                  </a:lnTo>
                  <a:lnTo>
                    <a:pt x="315" y="108"/>
                  </a:lnTo>
                  <a:lnTo>
                    <a:pt x="315" y="106"/>
                  </a:lnTo>
                  <a:lnTo>
                    <a:pt x="315" y="103"/>
                  </a:lnTo>
                  <a:lnTo>
                    <a:pt x="315" y="101"/>
                  </a:lnTo>
                  <a:lnTo>
                    <a:pt x="315" y="98"/>
                  </a:lnTo>
                  <a:lnTo>
                    <a:pt x="315" y="95"/>
                  </a:lnTo>
                  <a:lnTo>
                    <a:pt x="312" y="95"/>
                  </a:lnTo>
                  <a:lnTo>
                    <a:pt x="312" y="93"/>
                  </a:lnTo>
                  <a:lnTo>
                    <a:pt x="310" y="93"/>
                  </a:lnTo>
                  <a:lnTo>
                    <a:pt x="310" y="90"/>
                  </a:lnTo>
                  <a:lnTo>
                    <a:pt x="310" y="88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0" y="80"/>
                  </a:lnTo>
                  <a:lnTo>
                    <a:pt x="312" y="80"/>
                  </a:lnTo>
                  <a:lnTo>
                    <a:pt x="312" y="77"/>
                  </a:lnTo>
                  <a:lnTo>
                    <a:pt x="312" y="75"/>
                  </a:lnTo>
                  <a:lnTo>
                    <a:pt x="310" y="75"/>
                  </a:lnTo>
                  <a:lnTo>
                    <a:pt x="310" y="72"/>
                  </a:lnTo>
                  <a:lnTo>
                    <a:pt x="307" y="70"/>
                  </a:lnTo>
                  <a:lnTo>
                    <a:pt x="307" y="67"/>
                  </a:lnTo>
                  <a:lnTo>
                    <a:pt x="304" y="67"/>
                  </a:lnTo>
                  <a:lnTo>
                    <a:pt x="304" y="64"/>
                  </a:lnTo>
                  <a:lnTo>
                    <a:pt x="307" y="64"/>
                  </a:lnTo>
                  <a:lnTo>
                    <a:pt x="307" y="62"/>
                  </a:lnTo>
                  <a:lnTo>
                    <a:pt x="307" y="59"/>
                  </a:lnTo>
                  <a:lnTo>
                    <a:pt x="307" y="57"/>
                  </a:lnTo>
                  <a:lnTo>
                    <a:pt x="310" y="57"/>
                  </a:lnTo>
                  <a:lnTo>
                    <a:pt x="310" y="54"/>
                  </a:lnTo>
                  <a:lnTo>
                    <a:pt x="312" y="54"/>
                  </a:lnTo>
                  <a:lnTo>
                    <a:pt x="315" y="54"/>
                  </a:lnTo>
                  <a:lnTo>
                    <a:pt x="317" y="57"/>
                  </a:lnTo>
                  <a:lnTo>
                    <a:pt x="320" y="57"/>
                  </a:lnTo>
                  <a:lnTo>
                    <a:pt x="320" y="54"/>
                  </a:lnTo>
                  <a:lnTo>
                    <a:pt x="322" y="54"/>
                  </a:lnTo>
                  <a:lnTo>
                    <a:pt x="325" y="52"/>
                  </a:lnTo>
                  <a:lnTo>
                    <a:pt x="328" y="49"/>
                  </a:lnTo>
                  <a:lnTo>
                    <a:pt x="330" y="49"/>
                  </a:lnTo>
                  <a:lnTo>
                    <a:pt x="333" y="49"/>
                  </a:lnTo>
                  <a:lnTo>
                    <a:pt x="335" y="49"/>
                  </a:lnTo>
                  <a:lnTo>
                    <a:pt x="338" y="52"/>
                  </a:lnTo>
                  <a:lnTo>
                    <a:pt x="341" y="52"/>
                  </a:lnTo>
                  <a:lnTo>
                    <a:pt x="341" y="54"/>
                  </a:lnTo>
                  <a:lnTo>
                    <a:pt x="343" y="54"/>
                  </a:lnTo>
                  <a:lnTo>
                    <a:pt x="346" y="54"/>
                  </a:lnTo>
                  <a:lnTo>
                    <a:pt x="346" y="52"/>
                  </a:lnTo>
                  <a:lnTo>
                    <a:pt x="346" y="49"/>
                  </a:lnTo>
                  <a:lnTo>
                    <a:pt x="348" y="49"/>
                  </a:lnTo>
                  <a:lnTo>
                    <a:pt x="348" y="52"/>
                  </a:lnTo>
                  <a:lnTo>
                    <a:pt x="348" y="54"/>
                  </a:lnTo>
                  <a:lnTo>
                    <a:pt x="351" y="54"/>
                  </a:lnTo>
                  <a:lnTo>
                    <a:pt x="353" y="54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6" y="54"/>
                  </a:lnTo>
                  <a:lnTo>
                    <a:pt x="359" y="54"/>
                  </a:lnTo>
                  <a:lnTo>
                    <a:pt x="361" y="54"/>
                  </a:lnTo>
                  <a:lnTo>
                    <a:pt x="364" y="54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9" y="57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2"/>
                  </a:lnTo>
                  <a:lnTo>
                    <a:pt x="371" y="49"/>
                  </a:lnTo>
                  <a:lnTo>
                    <a:pt x="371" y="46"/>
                  </a:lnTo>
                  <a:lnTo>
                    <a:pt x="374" y="46"/>
                  </a:lnTo>
                  <a:lnTo>
                    <a:pt x="374" y="44"/>
                  </a:lnTo>
                  <a:lnTo>
                    <a:pt x="374" y="41"/>
                  </a:lnTo>
                  <a:lnTo>
                    <a:pt x="374" y="39"/>
                  </a:lnTo>
                  <a:lnTo>
                    <a:pt x="374" y="36"/>
                  </a:lnTo>
                  <a:lnTo>
                    <a:pt x="374" y="34"/>
                  </a:lnTo>
                  <a:lnTo>
                    <a:pt x="371" y="31"/>
                  </a:lnTo>
                  <a:lnTo>
                    <a:pt x="374" y="31"/>
                  </a:lnTo>
                  <a:lnTo>
                    <a:pt x="374" y="28"/>
                  </a:lnTo>
                  <a:lnTo>
                    <a:pt x="377" y="28"/>
                  </a:lnTo>
                  <a:lnTo>
                    <a:pt x="377" y="26"/>
                  </a:lnTo>
                  <a:lnTo>
                    <a:pt x="374" y="26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77" y="21"/>
                  </a:lnTo>
                  <a:lnTo>
                    <a:pt x="379" y="21"/>
                  </a:lnTo>
                  <a:lnTo>
                    <a:pt x="379" y="18"/>
                  </a:lnTo>
                  <a:lnTo>
                    <a:pt x="382" y="18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4" y="18"/>
                  </a:lnTo>
                  <a:lnTo>
                    <a:pt x="384" y="15"/>
                  </a:lnTo>
                  <a:lnTo>
                    <a:pt x="387" y="15"/>
                  </a:lnTo>
                  <a:lnTo>
                    <a:pt x="390" y="15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397" y="13"/>
                  </a:lnTo>
                  <a:lnTo>
                    <a:pt x="400" y="13"/>
                  </a:lnTo>
                  <a:lnTo>
                    <a:pt x="402" y="13"/>
                  </a:lnTo>
                  <a:lnTo>
                    <a:pt x="405" y="13"/>
                  </a:lnTo>
                  <a:lnTo>
                    <a:pt x="405" y="10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10"/>
                  </a:lnTo>
                  <a:lnTo>
                    <a:pt x="410" y="10"/>
                  </a:lnTo>
                  <a:lnTo>
                    <a:pt x="410" y="8"/>
                  </a:lnTo>
                  <a:lnTo>
                    <a:pt x="413" y="8"/>
                  </a:lnTo>
                  <a:lnTo>
                    <a:pt x="415" y="8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18" y="8"/>
                  </a:lnTo>
                  <a:lnTo>
                    <a:pt x="415" y="10"/>
                  </a:lnTo>
                  <a:lnTo>
                    <a:pt x="415" y="13"/>
                  </a:lnTo>
                  <a:lnTo>
                    <a:pt x="418" y="13"/>
                  </a:lnTo>
                  <a:lnTo>
                    <a:pt x="420" y="13"/>
                  </a:lnTo>
                  <a:lnTo>
                    <a:pt x="420" y="10"/>
                  </a:lnTo>
                  <a:lnTo>
                    <a:pt x="418" y="10"/>
                  </a:lnTo>
                  <a:lnTo>
                    <a:pt x="420" y="10"/>
                  </a:lnTo>
                  <a:lnTo>
                    <a:pt x="420" y="8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3" y="5"/>
                  </a:lnTo>
                  <a:lnTo>
                    <a:pt x="426" y="5"/>
                  </a:lnTo>
                  <a:lnTo>
                    <a:pt x="426" y="3"/>
                  </a:lnTo>
                  <a:lnTo>
                    <a:pt x="428" y="0"/>
                  </a:lnTo>
                  <a:lnTo>
                    <a:pt x="428" y="3"/>
                  </a:lnTo>
                  <a:lnTo>
                    <a:pt x="431" y="3"/>
                  </a:lnTo>
                  <a:lnTo>
                    <a:pt x="431" y="0"/>
                  </a:lnTo>
                  <a:lnTo>
                    <a:pt x="433" y="0"/>
                  </a:lnTo>
                  <a:lnTo>
                    <a:pt x="436" y="0"/>
                  </a:lnTo>
                  <a:lnTo>
                    <a:pt x="436" y="3"/>
                  </a:lnTo>
                  <a:lnTo>
                    <a:pt x="439" y="3"/>
                  </a:lnTo>
                  <a:lnTo>
                    <a:pt x="439" y="0"/>
                  </a:lnTo>
                  <a:lnTo>
                    <a:pt x="441" y="0"/>
                  </a:lnTo>
                  <a:lnTo>
                    <a:pt x="444" y="0"/>
                  </a:lnTo>
                  <a:lnTo>
                    <a:pt x="444" y="3"/>
                  </a:lnTo>
                  <a:lnTo>
                    <a:pt x="441" y="3"/>
                  </a:lnTo>
                  <a:lnTo>
                    <a:pt x="441" y="5"/>
                  </a:lnTo>
                  <a:lnTo>
                    <a:pt x="439" y="5"/>
                  </a:lnTo>
                  <a:lnTo>
                    <a:pt x="439" y="8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4" y="5"/>
                  </a:lnTo>
                  <a:lnTo>
                    <a:pt x="446" y="5"/>
                  </a:lnTo>
                  <a:lnTo>
                    <a:pt x="449" y="5"/>
                  </a:lnTo>
                  <a:lnTo>
                    <a:pt x="449" y="8"/>
                  </a:lnTo>
                  <a:lnTo>
                    <a:pt x="451" y="8"/>
                  </a:lnTo>
                  <a:lnTo>
                    <a:pt x="451" y="10"/>
                  </a:lnTo>
                  <a:lnTo>
                    <a:pt x="451" y="8"/>
                  </a:lnTo>
                  <a:lnTo>
                    <a:pt x="454" y="8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7" y="13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5"/>
                  </a:lnTo>
                  <a:lnTo>
                    <a:pt x="467" y="15"/>
                  </a:lnTo>
                  <a:lnTo>
                    <a:pt x="467" y="13"/>
                  </a:lnTo>
                  <a:lnTo>
                    <a:pt x="467" y="10"/>
                  </a:lnTo>
                  <a:lnTo>
                    <a:pt x="469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7" y="10"/>
                  </a:lnTo>
                  <a:lnTo>
                    <a:pt x="477" y="13"/>
                  </a:lnTo>
                  <a:lnTo>
                    <a:pt x="480" y="13"/>
                  </a:lnTo>
                  <a:lnTo>
                    <a:pt x="480" y="15"/>
                  </a:lnTo>
                  <a:lnTo>
                    <a:pt x="482" y="18"/>
                  </a:lnTo>
                  <a:lnTo>
                    <a:pt x="485" y="18"/>
                  </a:lnTo>
                  <a:lnTo>
                    <a:pt x="488" y="18"/>
                  </a:lnTo>
                  <a:lnTo>
                    <a:pt x="490" y="18"/>
                  </a:lnTo>
                  <a:lnTo>
                    <a:pt x="490" y="21"/>
                  </a:lnTo>
                  <a:lnTo>
                    <a:pt x="490" y="23"/>
                  </a:lnTo>
                  <a:lnTo>
                    <a:pt x="493" y="23"/>
                  </a:lnTo>
                  <a:lnTo>
                    <a:pt x="495" y="23"/>
                  </a:lnTo>
                  <a:lnTo>
                    <a:pt x="495" y="26"/>
                  </a:lnTo>
                  <a:lnTo>
                    <a:pt x="495" y="28"/>
                  </a:lnTo>
                  <a:lnTo>
                    <a:pt x="498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6" y="31"/>
                  </a:lnTo>
                  <a:lnTo>
                    <a:pt x="506" y="34"/>
                  </a:lnTo>
                  <a:lnTo>
                    <a:pt x="508" y="34"/>
                  </a:lnTo>
                  <a:lnTo>
                    <a:pt x="508" y="36"/>
                  </a:lnTo>
                  <a:lnTo>
                    <a:pt x="508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3" y="41"/>
                  </a:lnTo>
                  <a:lnTo>
                    <a:pt x="503" y="44"/>
                  </a:lnTo>
                  <a:lnTo>
                    <a:pt x="506" y="44"/>
                  </a:lnTo>
                  <a:lnTo>
                    <a:pt x="503" y="44"/>
                  </a:lnTo>
                  <a:lnTo>
                    <a:pt x="500" y="46"/>
                  </a:lnTo>
                  <a:lnTo>
                    <a:pt x="498" y="46"/>
                  </a:lnTo>
                  <a:lnTo>
                    <a:pt x="495" y="49"/>
                  </a:lnTo>
                  <a:lnTo>
                    <a:pt x="493" y="49"/>
                  </a:lnTo>
                  <a:lnTo>
                    <a:pt x="490" y="49"/>
                  </a:lnTo>
                  <a:lnTo>
                    <a:pt x="488" y="49"/>
                  </a:lnTo>
                  <a:lnTo>
                    <a:pt x="485" y="49"/>
                  </a:lnTo>
                  <a:lnTo>
                    <a:pt x="482" y="49"/>
                  </a:lnTo>
                  <a:lnTo>
                    <a:pt x="480" y="52"/>
                  </a:lnTo>
                  <a:lnTo>
                    <a:pt x="477" y="54"/>
                  </a:lnTo>
                  <a:lnTo>
                    <a:pt x="475" y="54"/>
                  </a:lnTo>
                  <a:lnTo>
                    <a:pt x="475" y="57"/>
                  </a:lnTo>
                  <a:lnTo>
                    <a:pt x="472" y="57"/>
                  </a:lnTo>
                  <a:lnTo>
                    <a:pt x="469" y="57"/>
                  </a:lnTo>
                  <a:lnTo>
                    <a:pt x="469" y="59"/>
                  </a:lnTo>
                  <a:lnTo>
                    <a:pt x="469" y="62"/>
                  </a:lnTo>
                  <a:lnTo>
                    <a:pt x="469" y="64"/>
                  </a:lnTo>
                  <a:lnTo>
                    <a:pt x="467" y="64"/>
                  </a:lnTo>
                  <a:lnTo>
                    <a:pt x="464" y="64"/>
                  </a:lnTo>
                  <a:lnTo>
                    <a:pt x="464" y="67"/>
                  </a:lnTo>
                  <a:lnTo>
                    <a:pt x="462" y="67"/>
                  </a:lnTo>
                  <a:lnTo>
                    <a:pt x="459" y="67"/>
                  </a:lnTo>
                  <a:lnTo>
                    <a:pt x="457" y="67"/>
                  </a:lnTo>
                  <a:lnTo>
                    <a:pt x="457" y="70"/>
                  </a:lnTo>
                  <a:lnTo>
                    <a:pt x="454" y="70"/>
                  </a:lnTo>
                  <a:lnTo>
                    <a:pt x="451" y="70"/>
                  </a:lnTo>
                  <a:lnTo>
                    <a:pt x="449" y="70"/>
                  </a:lnTo>
                  <a:lnTo>
                    <a:pt x="449" y="72"/>
                  </a:lnTo>
                  <a:lnTo>
                    <a:pt x="446" y="72"/>
                  </a:lnTo>
                  <a:lnTo>
                    <a:pt x="446" y="75"/>
                  </a:lnTo>
                  <a:lnTo>
                    <a:pt x="446" y="77"/>
                  </a:lnTo>
                  <a:lnTo>
                    <a:pt x="446" y="80"/>
                  </a:lnTo>
                  <a:lnTo>
                    <a:pt x="444" y="80"/>
                  </a:lnTo>
                  <a:lnTo>
                    <a:pt x="444" y="82"/>
                  </a:lnTo>
                  <a:lnTo>
                    <a:pt x="441" y="85"/>
                  </a:lnTo>
                  <a:lnTo>
                    <a:pt x="439" y="85"/>
                  </a:lnTo>
                  <a:lnTo>
                    <a:pt x="439" y="88"/>
                  </a:lnTo>
                  <a:lnTo>
                    <a:pt x="436" y="88"/>
                  </a:lnTo>
                  <a:lnTo>
                    <a:pt x="436" y="90"/>
                  </a:lnTo>
                  <a:lnTo>
                    <a:pt x="436" y="93"/>
                  </a:lnTo>
                  <a:lnTo>
                    <a:pt x="439" y="93"/>
                  </a:lnTo>
                  <a:lnTo>
                    <a:pt x="439" y="95"/>
                  </a:lnTo>
                  <a:lnTo>
                    <a:pt x="441" y="98"/>
                  </a:lnTo>
                  <a:lnTo>
                    <a:pt x="439" y="98"/>
                  </a:lnTo>
                  <a:lnTo>
                    <a:pt x="439" y="101"/>
                  </a:lnTo>
                  <a:lnTo>
                    <a:pt x="436" y="103"/>
                  </a:lnTo>
                  <a:lnTo>
                    <a:pt x="433" y="106"/>
                  </a:lnTo>
                  <a:lnTo>
                    <a:pt x="431" y="106"/>
                  </a:lnTo>
                  <a:lnTo>
                    <a:pt x="431" y="108"/>
                  </a:lnTo>
                  <a:lnTo>
                    <a:pt x="433" y="108"/>
                  </a:lnTo>
                  <a:lnTo>
                    <a:pt x="433" y="111"/>
                  </a:lnTo>
                  <a:lnTo>
                    <a:pt x="433" y="113"/>
                  </a:lnTo>
                  <a:lnTo>
                    <a:pt x="436" y="113"/>
                  </a:lnTo>
                  <a:lnTo>
                    <a:pt x="436" y="116"/>
                  </a:lnTo>
                  <a:lnTo>
                    <a:pt x="439" y="119"/>
                  </a:lnTo>
                  <a:lnTo>
                    <a:pt x="441" y="121"/>
                  </a:lnTo>
                  <a:lnTo>
                    <a:pt x="441" y="124"/>
                  </a:lnTo>
                  <a:lnTo>
                    <a:pt x="439" y="124"/>
                  </a:lnTo>
                  <a:lnTo>
                    <a:pt x="439" y="126"/>
                  </a:lnTo>
                  <a:lnTo>
                    <a:pt x="439" y="129"/>
                  </a:lnTo>
                  <a:lnTo>
                    <a:pt x="436" y="129"/>
                  </a:lnTo>
                  <a:lnTo>
                    <a:pt x="439" y="129"/>
                  </a:lnTo>
                  <a:lnTo>
                    <a:pt x="439" y="131"/>
                  </a:lnTo>
                  <a:lnTo>
                    <a:pt x="439" y="134"/>
                  </a:lnTo>
                  <a:lnTo>
                    <a:pt x="436" y="137"/>
                  </a:lnTo>
                  <a:lnTo>
                    <a:pt x="439" y="137"/>
                  </a:lnTo>
                  <a:lnTo>
                    <a:pt x="439" y="139"/>
                  </a:lnTo>
                  <a:lnTo>
                    <a:pt x="441" y="139"/>
                  </a:lnTo>
                  <a:lnTo>
                    <a:pt x="441" y="142"/>
                  </a:lnTo>
                  <a:lnTo>
                    <a:pt x="444" y="142"/>
                  </a:lnTo>
                  <a:lnTo>
                    <a:pt x="446" y="142"/>
                  </a:lnTo>
                  <a:lnTo>
                    <a:pt x="446" y="144"/>
                  </a:lnTo>
                  <a:lnTo>
                    <a:pt x="444" y="144"/>
                  </a:lnTo>
                  <a:lnTo>
                    <a:pt x="441" y="144"/>
                  </a:lnTo>
                  <a:lnTo>
                    <a:pt x="441" y="147"/>
                  </a:lnTo>
                  <a:lnTo>
                    <a:pt x="439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6" y="152"/>
                  </a:lnTo>
                  <a:lnTo>
                    <a:pt x="439" y="152"/>
                  </a:lnTo>
                  <a:lnTo>
                    <a:pt x="441" y="155"/>
                  </a:lnTo>
                  <a:lnTo>
                    <a:pt x="444" y="155"/>
                  </a:lnTo>
                  <a:lnTo>
                    <a:pt x="446" y="155"/>
                  </a:lnTo>
                  <a:lnTo>
                    <a:pt x="449" y="155"/>
                  </a:lnTo>
                  <a:lnTo>
                    <a:pt x="449" y="157"/>
                  </a:lnTo>
                  <a:lnTo>
                    <a:pt x="446" y="157"/>
                  </a:lnTo>
                  <a:lnTo>
                    <a:pt x="446" y="160"/>
                  </a:lnTo>
                  <a:lnTo>
                    <a:pt x="444" y="160"/>
                  </a:lnTo>
                  <a:lnTo>
                    <a:pt x="441" y="160"/>
                  </a:lnTo>
                  <a:lnTo>
                    <a:pt x="441" y="162"/>
                  </a:lnTo>
                  <a:lnTo>
                    <a:pt x="441" y="165"/>
                  </a:lnTo>
                  <a:lnTo>
                    <a:pt x="441" y="168"/>
                  </a:lnTo>
                  <a:lnTo>
                    <a:pt x="439" y="168"/>
                  </a:lnTo>
                  <a:lnTo>
                    <a:pt x="441" y="168"/>
                  </a:lnTo>
                  <a:lnTo>
                    <a:pt x="441" y="170"/>
                  </a:lnTo>
                  <a:lnTo>
                    <a:pt x="441" y="173"/>
                  </a:lnTo>
                  <a:lnTo>
                    <a:pt x="439" y="173"/>
                  </a:lnTo>
                  <a:lnTo>
                    <a:pt x="439" y="175"/>
                  </a:lnTo>
                  <a:lnTo>
                    <a:pt x="441" y="175"/>
                  </a:lnTo>
                  <a:lnTo>
                    <a:pt x="439" y="175"/>
                  </a:lnTo>
                  <a:lnTo>
                    <a:pt x="439" y="178"/>
                  </a:lnTo>
                  <a:lnTo>
                    <a:pt x="439" y="180"/>
                  </a:lnTo>
                  <a:lnTo>
                    <a:pt x="441" y="180"/>
                  </a:lnTo>
                  <a:lnTo>
                    <a:pt x="441" y="183"/>
                  </a:lnTo>
                  <a:lnTo>
                    <a:pt x="439" y="186"/>
                  </a:lnTo>
                  <a:lnTo>
                    <a:pt x="439" y="188"/>
                  </a:lnTo>
                  <a:lnTo>
                    <a:pt x="439" y="191"/>
                  </a:lnTo>
                  <a:lnTo>
                    <a:pt x="441" y="188"/>
                  </a:lnTo>
                  <a:lnTo>
                    <a:pt x="444" y="188"/>
                  </a:lnTo>
                  <a:lnTo>
                    <a:pt x="446" y="188"/>
                  </a:lnTo>
                  <a:lnTo>
                    <a:pt x="449" y="191"/>
                  </a:lnTo>
                  <a:lnTo>
                    <a:pt x="449" y="193"/>
                  </a:lnTo>
                  <a:lnTo>
                    <a:pt x="446" y="193"/>
                  </a:lnTo>
                  <a:lnTo>
                    <a:pt x="446" y="196"/>
                  </a:lnTo>
                  <a:lnTo>
                    <a:pt x="444" y="196"/>
                  </a:lnTo>
                  <a:lnTo>
                    <a:pt x="444" y="199"/>
                  </a:lnTo>
                  <a:lnTo>
                    <a:pt x="444" y="201"/>
                  </a:lnTo>
                  <a:lnTo>
                    <a:pt x="441" y="201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1" y="209"/>
                  </a:lnTo>
                  <a:lnTo>
                    <a:pt x="441" y="211"/>
                  </a:lnTo>
                  <a:lnTo>
                    <a:pt x="444" y="211"/>
                  </a:lnTo>
                  <a:lnTo>
                    <a:pt x="444" y="214"/>
                  </a:lnTo>
                  <a:lnTo>
                    <a:pt x="444" y="217"/>
                  </a:lnTo>
                  <a:lnTo>
                    <a:pt x="444" y="219"/>
                  </a:lnTo>
                  <a:lnTo>
                    <a:pt x="444" y="222"/>
                  </a:lnTo>
                  <a:lnTo>
                    <a:pt x="444" y="224"/>
                  </a:lnTo>
                  <a:lnTo>
                    <a:pt x="441" y="227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41" y="229"/>
                  </a:lnTo>
                  <a:lnTo>
                    <a:pt x="439" y="229"/>
                  </a:lnTo>
                  <a:lnTo>
                    <a:pt x="439" y="232"/>
                  </a:lnTo>
                  <a:lnTo>
                    <a:pt x="439" y="235"/>
                  </a:lnTo>
                  <a:lnTo>
                    <a:pt x="436" y="235"/>
                  </a:lnTo>
                  <a:lnTo>
                    <a:pt x="436" y="237"/>
                  </a:lnTo>
                  <a:lnTo>
                    <a:pt x="436" y="240"/>
                  </a:lnTo>
                  <a:lnTo>
                    <a:pt x="433" y="242"/>
                  </a:lnTo>
                  <a:lnTo>
                    <a:pt x="431" y="242"/>
                  </a:lnTo>
                  <a:lnTo>
                    <a:pt x="431" y="245"/>
                  </a:lnTo>
                  <a:lnTo>
                    <a:pt x="428" y="245"/>
                  </a:lnTo>
                  <a:lnTo>
                    <a:pt x="428" y="248"/>
                  </a:lnTo>
                  <a:lnTo>
                    <a:pt x="426" y="248"/>
                  </a:lnTo>
                  <a:lnTo>
                    <a:pt x="426" y="245"/>
                  </a:lnTo>
                  <a:lnTo>
                    <a:pt x="423" y="245"/>
                  </a:lnTo>
                  <a:lnTo>
                    <a:pt x="420" y="245"/>
                  </a:lnTo>
                  <a:lnTo>
                    <a:pt x="420" y="242"/>
                  </a:lnTo>
                  <a:lnTo>
                    <a:pt x="418" y="240"/>
                  </a:lnTo>
                  <a:lnTo>
                    <a:pt x="415" y="240"/>
                  </a:lnTo>
                  <a:lnTo>
                    <a:pt x="413" y="240"/>
                  </a:lnTo>
                  <a:lnTo>
                    <a:pt x="413" y="237"/>
                  </a:lnTo>
                  <a:lnTo>
                    <a:pt x="410" y="237"/>
                  </a:lnTo>
                  <a:lnTo>
                    <a:pt x="408" y="235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7" y="240"/>
                  </a:lnTo>
                  <a:lnTo>
                    <a:pt x="395" y="242"/>
                  </a:lnTo>
                  <a:lnTo>
                    <a:pt x="395" y="245"/>
                  </a:lnTo>
                  <a:lnTo>
                    <a:pt x="392" y="248"/>
                  </a:lnTo>
                  <a:lnTo>
                    <a:pt x="392" y="250"/>
                  </a:lnTo>
                  <a:lnTo>
                    <a:pt x="390" y="250"/>
                  </a:lnTo>
                  <a:lnTo>
                    <a:pt x="390" y="253"/>
                  </a:lnTo>
                  <a:lnTo>
                    <a:pt x="390" y="255"/>
                  </a:lnTo>
                  <a:lnTo>
                    <a:pt x="390" y="258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7" y="263"/>
                  </a:lnTo>
                  <a:lnTo>
                    <a:pt x="387" y="266"/>
                  </a:lnTo>
                  <a:lnTo>
                    <a:pt x="384" y="268"/>
                  </a:lnTo>
                  <a:lnTo>
                    <a:pt x="384" y="271"/>
                  </a:lnTo>
                  <a:lnTo>
                    <a:pt x="384" y="273"/>
                  </a:lnTo>
                  <a:lnTo>
                    <a:pt x="382" y="273"/>
                  </a:lnTo>
                  <a:lnTo>
                    <a:pt x="382" y="276"/>
                  </a:lnTo>
                  <a:lnTo>
                    <a:pt x="379" y="276"/>
                  </a:lnTo>
                  <a:lnTo>
                    <a:pt x="379" y="278"/>
                  </a:lnTo>
                  <a:lnTo>
                    <a:pt x="377" y="278"/>
                  </a:lnTo>
                  <a:lnTo>
                    <a:pt x="374" y="278"/>
                  </a:lnTo>
                  <a:lnTo>
                    <a:pt x="371" y="278"/>
                  </a:lnTo>
                  <a:lnTo>
                    <a:pt x="369" y="278"/>
                  </a:lnTo>
                  <a:lnTo>
                    <a:pt x="366" y="278"/>
                  </a:lnTo>
                  <a:lnTo>
                    <a:pt x="366" y="276"/>
                  </a:lnTo>
                  <a:lnTo>
                    <a:pt x="366" y="273"/>
                  </a:lnTo>
                  <a:lnTo>
                    <a:pt x="364" y="273"/>
                  </a:lnTo>
                  <a:lnTo>
                    <a:pt x="364" y="271"/>
                  </a:lnTo>
                  <a:lnTo>
                    <a:pt x="361" y="271"/>
                  </a:lnTo>
                  <a:lnTo>
                    <a:pt x="359" y="271"/>
                  </a:lnTo>
                  <a:lnTo>
                    <a:pt x="356" y="271"/>
                  </a:lnTo>
                  <a:lnTo>
                    <a:pt x="356" y="268"/>
                  </a:lnTo>
                  <a:lnTo>
                    <a:pt x="353" y="268"/>
                  </a:lnTo>
                  <a:lnTo>
                    <a:pt x="351" y="268"/>
                  </a:lnTo>
                  <a:lnTo>
                    <a:pt x="348" y="268"/>
                  </a:lnTo>
                  <a:lnTo>
                    <a:pt x="346" y="268"/>
                  </a:lnTo>
                  <a:lnTo>
                    <a:pt x="343" y="268"/>
                  </a:lnTo>
                  <a:lnTo>
                    <a:pt x="343" y="266"/>
                  </a:lnTo>
                  <a:lnTo>
                    <a:pt x="341" y="266"/>
                  </a:lnTo>
                  <a:lnTo>
                    <a:pt x="338" y="266"/>
                  </a:lnTo>
                  <a:lnTo>
                    <a:pt x="338" y="268"/>
                  </a:lnTo>
                  <a:lnTo>
                    <a:pt x="335" y="268"/>
                  </a:lnTo>
                  <a:lnTo>
                    <a:pt x="333" y="271"/>
                  </a:lnTo>
                  <a:lnTo>
                    <a:pt x="333" y="273"/>
                  </a:lnTo>
                  <a:lnTo>
                    <a:pt x="333" y="276"/>
                  </a:lnTo>
                  <a:lnTo>
                    <a:pt x="333" y="278"/>
                  </a:lnTo>
                  <a:lnTo>
                    <a:pt x="333" y="281"/>
                  </a:lnTo>
                  <a:lnTo>
                    <a:pt x="333" y="284"/>
                  </a:lnTo>
                  <a:lnTo>
                    <a:pt x="330" y="284"/>
                  </a:lnTo>
                  <a:lnTo>
                    <a:pt x="328" y="286"/>
                  </a:lnTo>
                  <a:lnTo>
                    <a:pt x="325" y="289"/>
                  </a:lnTo>
                  <a:lnTo>
                    <a:pt x="322" y="289"/>
                  </a:lnTo>
                  <a:lnTo>
                    <a:pt x="320" y="289"/>
                  </a:lnTo>
                  <a:lnTo>
                    <a:pt x="317" y="291"/>
                  </a:lnTo>
                  <a:lnTo>
                    <a:pt x="320" y="291"/>
                  </a:lnTo>
                  <a:lnTo>
                    <a:pt x="320" y="294"/>
                  </a:lnTo>
                  <a:lnTo>
                    <a:pt x="322" y="294"/>
                  </a:lnTo>
                  <a:lnTo>
                    <a:pt x="322" y="296"/>
                  </a:lnTo>
                  <a:lnTo>
                    <a:pt x="322" y="299"/>
                  </a:lnTo>
                  <a:lnTo>
                    <a:pt x="325" y="299"/>
                  </a:lnTo>
                  <a:lnTo>
                    <a:pt x="328" y="299"/>
                  </a:lnTo>
                  <a:lnTo>
                    <a:pt x="328" y="302"/>
                  </a:lnTo>
                  <a:lnTo>
                    <a:pt x="325" y="302"/>
                  </a:lnTo>
                  <a:lnTo>
                    <a:pt x="322" y="302"/>
                  </a:lnTo>
                  <a:lnTo>
                    <a:pt x="322" y="304"/>
                  </a:lnTo>
                  <a:lnTo>
                    <a:pt x="320" y="304"/>
                  </a:lnTo>
                  <a:lnTo>
                    <a:pt x="320" y="307"/>
                  </a:lnTo>
                  <a:lnTo>
                    <a:pt x="317" y="307"/>
                  </a:lnTo>
                  <a:lnTo>
                    <a:pt x="315" y="30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498" y="2175"/>
              <a:ext cx="467" cy="742"/>
            </a:xfrm>
            <a:custGeom>
              <a:avLst/>
              <a:gdLst/>
              <a:ahLst/>
              <a:cxnLst>
                <a:cxn ang="0">
                  <a:pos x="294" y="289"/>
                </a:cxn>
                <a:cxn ang="0">
                  <a:pos x="286" y="325"/>
                </a:cxn>
                <a:cxn ang="0">
                  <a:pos x="281" y="363"/>
                </a:cxn>
                <a:cxn ang="0">
                  <a:pos x="286" y="394"/>
                </a:cxn>
                <a:cxn ang="0">
                  <a:pos x="289" y="425"/>
                </a:cxn>
                <a:cxn ang="0">
                  <a:pos x="302" y="443"/>
                </a:cxn>
                <a:cxn ang="0">
                  <a:pos x="335" y="459"/>
                </a:cxn>
                <a:cxn ang="0">
                  <a:pos x="353" y="479"/>
                </a:cxn>
                <a:cxn ang="0">
                  <a:pos x="384" y="495"/>
                </a:cxn>
                <a:cxn ang="0">
                  <a:pos x="418" y="492"/>
                </a:cxn>
                <a:cxn ang="0">
                  <a:pos x="444" y="521"/>
                </a:cxn>
                <a:cxn ang="0">
                  <a:pos x="446" y="562"/>
                </a:cxn>
                <a:cxn ang="0">
                  <a:pos x="415" y="575"/>
                </a:cxn>
                <a:cxn ang="0">
                  <a:pos x="413" y="619"/>
                </a:cxn>
                <a:cxn ang="0">
                  <a:pos x="439" y="662"/>
                </a:cxn>
                <a:cxn ang="0">
                  <a:pos x="451" y="699"/>
                </a:cxn>
                <a:cxn ang="0">
                  <a:pos x="415" y="706"/>
                </a:cxn>
                <a:cxn ang="0">
                  <a:pos x="379" y="699"/>
                </a:cxn>
                <a:cxn ang="0">
                  <a:pos x="348" y="686"/>
                </a:cxn>
                <a:cxn ang="0">
                  <a:pos x="304" y="680"/>
                </a:cxn>
                <a:cxn ang="0">
                  <a:pos x="266" y="691"/>
                </a:cxn>
                <a:cxn ang="0">
                  <a:pos x="237" y="711"/>
                </a:cxn>
                <a:cxn ang="0">
                  <a:pos x="212" y="732"/>
                </a:cxn>
                <a:cxn ang="0">
                  <a:pos x="181" y="740"/>
                </a:cxn>
                <a:cxn ang="0">
                  <a:pos x="175" y="719"/>
                </a:cxn>
                <a:cxn ang="0">
                  <a:pos x="183" y="673"/>
                </a:cxn>
                <a:cxn ang="0">
                  <a:pos x="170" y="629"/>
                </a:cxn>
                <a:cxn ang="0">
                  <a:pos x="155" y="611"/>
                </a:cxn>
                <a:cxn ang="0">
                  <a:pos x="121" y="606"/>
                </a:cxn>
                <a:cxn ang="0">
                  <a:pos x="101" y="590"/>
                </a:cxn>
                <a:cxn ang="0">
                  <a:pos x="90" y="559"/>
                </a:cxn>
                <a:cxn ang="0">
                  <a:pos x="88" y="518"/>
                </a:cxn>
                <a:cxn ang="0">
                  <a:pos x="72" y="482"/>
                </a:cxn>
                <a:cxn ang="0">
                  <a:pos x="36" y="472"/>
                </a:cxn>
                <a:cxn ang="0">
                  <a:pos x="41" y="438"/>
                </a:cxn>
                <a:cxn ang="0">
                  <a:pos x="41" y="412"/>
                </a:cxn>
                <a:cxn ang="0">
                  <a:pos x="26" y="384"/>
                </a:cxn>
                <a:cxn ang="0">
                  <a:pos x="3" y="366"/>
                </a:cxn>
                <a:cxn ang="0">
                  <a:pos x="10" y="343"/>
                </a:cxn>
                <a:cxn ang="0">
                  <a:pos x="36" y="330"/>
                </a:cxn>
                <a:cxn ang="0">
                  <a:pos x="54" y="304"/>
                </a:cxn>
                <a:cxn ang="0">
                  <a:pos x="57" y="278"/>
                </a:cxn>
                <a:cxn ang="0">
                  <a:pos x="83" y="260"/>
                </a:cxn>
                <a:cxn ang="0">
                  <a:pos x="101" y="232"/>
                </a:cxn>
                <a:cxn ang="0">
                  <a:pos x="119" y="211"/>
                </a:cxn>
                <a:cxn ang="0">
                  <a:pos x="126" y="185"/>
                </a:cxn>
                <a:cxn ang="0">
                  <a:pos x="142" y="167"/>
                </a:cxn>
                <a:cxn ang="0">
                  <a:pos x="165" y="152"/>
                </a:cxn>
                <a:cxn ang="0">
                  <a:pos x="152" y="126"/>
                </a:cxn>
                <a:cxn ang="0">
                  <a:pos x="152" y="108"/>
                </a:cxn>
                <a:cxn ang="0">
                  <a:pos x="186" y="106"/>
                </a:cxn>
                <a:cxn ang="0">
                  <a:pos x="206" y="90"/>
                </a:cxn>
                <a:cxn ang="0">
                  <a:pos x="237" y="103"/>
                </a:cxn>
                <a:cxn ang="0">
                  <a:pos x="255" y="82"/>
                </a:cxn>
                <a:cxn ang="0">
                  <a:pos x="276" y="69"/>
                </a:cxn>
                <a:cxn ang="0">
                  <a:pos x="310" y="67"/>
                </a:cxn>
                <a:cxn ang="0">
                  <a:pos x="310" y="38"/>
                </a:cxn>
                <a:cxn ang="0">
                  <a:pos x="312" y="10"/>
                </a:cxn>
                <a:cxn ang="0">
                  <a:pos x="346" y="5"/>
                </a:cxn>
                <a:cxn ang="0">
                  <a:pos x="371" y="8"/>
                </a:cxn>
              </a:cxnLst>
              <a:rect l="0" t="0" r="r" b="b"/>
              <a:pathLst>
                <a:path w="467" h="742">
                  <a:moveTo>
                    <a:pt x="315" y="263"/>
                  </a:moveTo>
                  <a:lnTo>
                    <a:pt x="315" y="265"/>
                  </a:lnTo>
                  <a:lnTo>
                    <a:pt x="312" y="265"/>
                  </a:lnTo>
                  <a:lnTo>
                    <a:pt x="310" y="265"/>
                  </a:lnTo>
                  <a:lnTo>
                    <a:pt x="310" y="268"/>
                  </a:lnTo>
                  <a:lnTo>
                    <a:pt x="307" y="271"/>
                  </a:lnTo>
                  <a:lnTo>
                    <a:pt x="307" y="273"/>
                  </a:lnTo>
                  <a:lnTo>
                    <a:pt x="310" y="276"/>
                  </a:lnTo>
                  <a:lnTo>
                    <a:pt x="310" y="278"/>
                  </a:lnTo>
                  <a:lnTo>
                    <a:pt x="307" y="278"/>
                  </a:lnTo>
                  <a:lnTo>
                    <a:pt x="307" y="281"/>
                  </a:lnTo>
                  <a:lnTo>
                    <a:pt x="304" y="281"/>
                  </a:lnTo>
                  <a:lnTo>
                    <a:pt x="304" y="283"/>
                  </a:lnTo>
                  <a:lnTo>
                    <a:pt x="302" y="283"/>
                  </a:lnTo>
                  <a:lnTo>
                    <a:pt x="299" y="286"/>
                  </a:lnTo>
                  <a:lnTo>
                    <a:pt x="297" y="286"/>
                  </a:lnTo>
                  <a:lnTo>
                    <a:pt x="294" y="289"/>
                  </a:lnTo>
                  <a:lnTo>
                    <a:pt x="292" y="289"/>
                  </a:lnTo>
                  <a:lnTo>
                    <a:pt x="292" y="291"/>
                  </a:lnTo>
                  <a:lnTo>
                    <a:pt x="292" y="294"/>
                  </a:lnTo>
                  <a:lnTo>
                    <a:pt x="292" y="296"/>
                  </a:lnTo>
                  <a:lnTo>
                    <a:pt x="289" y="296"/>
                  </a:lnTo>
                  <a:lnTo>
                    <a:pt x="289" y="299"/>
                  </a:lnTo>
                  <a:lnTo>
                    <a:pt x="286" y="301"/>
                  </a:lnTo>
                  <a:lnTo>
                    <a:pt x="286" y="304"/>
                  </a:lnTo>
                  <a:lnTo>
                    <a:pt x="286" y="307"/>
                  </a:lnTo>
                  <a:lnTo>
                    <a:pt x="286" y="309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4" y="314"/>
                  </a:lnTo>
                  <a:lnTo>
                    <a:pt x="284" y="317"/>
                  </a:lnTo>
                  <a:lnTo>
                    <a:pt x="284" y="320"/>
                  </a:lnTo>
                  <a:lnTo>
                    <a:pt x="284" y="322"/>
                  </a:lnTo>
                  <a:lnTo>
                    <a:pt x="286" y="325"/>
                  </a:lnTo>
                  <a:lnTo>
                    <a:pt x="286" y="327"/>
                  </a:lnTo>
                  <a:lnTo>
                    <a:pt x="286" y="330"/>
                  </a:lnTo>
                  <a:lnTo>
                    <a:pt x="286" y="332"/>
                  </a:lnTo>
                  <a:lnTo>
                    <a:pt x="286" y="335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4" y="340"/>
                  </a:lnTo>
                  <a:lnTo>
                    <a:pt x="284" y="343"/>
                  </a:lnTo>
                  <a:lnTo>
                    <a:pt x="284" y="345"/>
                  </a:lnTo>
                  <a:lnTo>
                    <a:pt x="284" y="348"/>
                  </a:lnTo>
                  <a:lnTo>
                    <a:pt x="284" y="350"/>
                  </a:lnTo>
                  <a:lnTo>
                    <a:pt x="284" y="353"/>
                  </a:lnTo>
                  <a:lnTo>
                    <a:pt x="281" y="353"/>
                  </a:lnTo>
                  <a:lnTo>
                    <a:pt x="281" y="356"/>
                  </a:lnTo>
                  <a:lnTo>
                    <a:pt x="281" y="358"/>
                  </a:lnTo>
                  <a:lnTo>
                    <a:pt x="281" y="361"/>
                  </a:lnTo>
                  <a:lnTo>
                    <a:pt x="281" y="363"/>
                  </a:lnTo>
                  <a:lnTo>
                    <a:pt x="281" y="366"/>
                  </a:lnTo>
                  <a:lnTo>
                    <a:pt x="279" y="366"/>
                  </a:lnTo>
                  <a:lnTo>
                    <a:pt x="279" y="369"/>
                  </a:lnTo>
                  <a:lnTo>
                    <a:pt x="279" y="371"/>
                  </a:lnTo>
                  <a:lnTo>
                    <a:pt x="279" y="374"/>
                  </a:lnTo>
                  <a:lnTo>
                    <a:pt x="279" y="376"/>
                  </a:lnTo>
                  <a:lnTo>
                    <a:pt x="279" y="379"/>
                  </a:lnTo>
                  <a:lnTo>
                    <a:pt x="276" y="379"/>
                  </a:lnTo>
                  <a:lnTo>
                    <a:pt x="276" y="381"/>
                  </a:lnTo>
                  <a:lnTo>
                    <a:pt x="273" y="384"/>
                  </a:lnTo>
                  <a:lnTo>
                    <a:pt x="276" y="384"/>
                  </a:lnTo>
                  <a:lnTo>
                    <a:pt x="276" y="387"/>
                  </a:lnTo>
                  <a:lnTo>
                    <a:pt x="279" y="389"/>
                  </a:lnTo>
                  <a:lnTo>
                    <a:pt x="281" y="389"/>
                  </a:lnTo>
                  <a:lnTo>
                    <a:pt x="281" y="392"/>
                  </a:lnTo>
                  <a:lnTo>
                    <a:pt x="284" y="392"/>
                  </a:lnTo>
                  <a:lnTo>
                    <a:pt x="286" y="394"/>
                  </a:lnTo>
                  <a:lnTo>
                    <a:pt x="284" y="397"/>
                  </a:lnTo>
                  <a:lnTo>
                    <a:pt x="286" y="397"/>
                  </a:lnTo>
                  <a:lnTo>
                    <a:pt x="284" y="399"/>
                  </a:lnTo>
                  <a:lnTo>
                    <a:pt x="284" y="402"/>
                  </a:lnTo>
                  <a:lnTo>
                    <a:pt x="284" y="405"/>
                  </a:lnTo>
                  <a:lnTo>
                    <a:pt x="284" y="407"/>
                  </a:lnTo>
                  <a:lnTo>
                    <a:pt x="284" y="410"/>
                  </a:lnTo>
                  <a:lnTo>
                    <a:pt x="286" y="410"/>
                  </a:lnTo>
                  <a:lnTo>
                    <a:pt x="286" y="412"/>
                  </a:lnTo>
                  <a:lnTo>
                    <a:pt x="286" y="415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9" y="418"/>
                  </a:lnTo>
                  <a:lnTo>
                    <a:pt x="292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92" y="425"/>
                  </a:lnTo>
                  <a:lnTo>
                    <a:pt x="289" y="428"/>
                  </a:lnTo>
                  <a:lnTo>
                    <a:pt x="292" y="430"/>
                  </a:lnTo>
                  <a:lnTo>
                    <a:pt x="289" y="430"/>
                  </a:lnTo>
                  <a:lnTo>
                    <a:pt x="289" y="433"/>
                  </a:lnTo>
                  <a:lnTo>
                    <a:pt x="292" y="433"/>
                  </a:lnTo>
                  <a:lnTo>
                    <a:pt x="289" y="436"/>
                  </a:lnTo>
                  <a:lnTo>
                    <a:pt x="289" y="433"/>
                  </a:lnTo>
                  <a:lnTo>
                    <a:pt x="289" y="436"/>
                  </a:lnTo>
                  <a:lnTo>
                    <a:pt x="289" y="438"/>
                  </a:lnTo>
                  <a:lnTo>
                    <a:pt x="292" y="438"/>
                  </a:lnTo>
                  <a:lnTo>
                    <a:pt x="294" y="438"/>
                  </a:lnTo>
                  <a:lnTo>
                    <a:pt x="294" y="441"/>
                  </a:lnTo>
                  <a:lnTo>
                    <a:pt x="297" y="441"/>
                  </a:lnTo>
                  <a:lnTo>
                    <a:pt x="299" y="441"/>
                  </a:lnTo>
                  <a:lnTo>
                    <a:pt x="299" y="443"/>
                  </a:lnTo>
                  <a:lnTo>
                    <a:pt x="302" y="443"/>
                  </a:lnTo>
                  <a:lnTo>
                    <a:pt x="304" y="446"/>
                  </a:lnTo>
                  <a:lnTo>
                    <a:pt x="307" y="448"/>
                  </a:lnTo>
                  <a:lnTo>
                    <a:pt x="310" y="451"/>
                  </a:lnTo>
                  <a:lnTo>
                    <a:pt x="312" y="454"/>
                  </a:lnTo>
                  <a:lnTo>
                    <a:pt x="315" y="454"/>
                  </a:lnTo>
                  <a:lnTo>
                    <a:pt x="315" y="451"/>
                  </a:lnTo>
                  <a:lnTo>
                    <a:pt x="317" y="451"/>
                  </a:lnTo>
                  <a:lnTo>
                    <a:pt x="320" y="451"/>
                  </a:lnTo>
                  <a:lnTo>
                    <a:pt x="320" y="454"/>
                  </a:lnTo>
                  <a:lnTo>
                    <a:pt x="322" y="454"/>
                  </a:lnTo>
                  <a:lnTo>
                    <a:pt x="325" y="454"/>
                  </a:lnTo>
                  <a:lnTo>
                    <a:pt x="325" y="456"/>
                  </a:lnTo>
                  <a:lnTo>
                    <a:pt x="328" y="456"/>
                  </a:lnTo>
                  <a:lnTo>
                    <a:pt x="330" y="456"/>
                  </a:lnTo>
                  <a:lnTo>
                    <a:pt x="330" y="459"/>
                  </a:lnTo>
                  <a:lnTo>
                    <a:pt x="333" y="459"/>
                  </a:lnTo>
                  <a:lnTo>
                    <a:pt x="335" y="459"/>
                  </a:lnTo>
                  <a:lnTo>
                    <a:pt x="338" y="459"/>
                  </a:lnTo>
                  <a:lnTo>
                    <a:pt x="341" y="459"/>
                  </a:lnTo>
                  <a:lnTo>
                    <a:pt x="341" y="461"/>
                  </a:lnTo>
                  <a:lnTo>
                    <a:pt x="343" y="461"/>
                  </a:lnTo>
                  <a:lnTo>
                    <a:pt x="346" y="464"/>
                  </a:lnTo>
                  <a:lnTo>
                    <a:pt x="346" y="466"/>
                  </a:lnTo>
                  <a:lnTo>
                    <a:pt x="346" y="469"/>
                  </a:lnTo>
                  <a:lnTo>
                    <a:pt x="346" y="472"/>
                  </a:lnTo>
                  <a:lnTo>
                    <a:pt x="343" y="474"/>
                  </a:lnTo>
                  <a:lnTo>
                    <a:pt x="343" y="477"/>
                  </a:lnTo>
                  <a:lnTo>
                    <a:pt x="346" y="477"/>
                  </a:lnTo>
                  <a:lnTo>
                    <a:pt x="348" y="477"/>
                  </a:lnTo>
                  <a:lnTo>
                    <a:pt x="348" y="474"/>
                  </a:lnTo>
                  <a:lnTo>
                    <a:pt x="351" y="474"/>
                  </a:lnTo>
                  <a:lnTo>
                    <a:pt x="353" y="474"/>
                  </a:lnTo>
                  <a:lnTo>
                    <a:pt x="353" y="477"/>
                  </a:lnTo>
                  <a:lnTo>
                    <a:pt x="353" y="479"/>
                  </a:lnTo>
                  <a:lnTo>
                    <a:pt x="353" y="482"/>
                  </a:lnTo>
                  <a:lnTo>
                    <a:pt x="356" y="482"/>
                  </a:lnTo>
                  <a:lnTo>
                    <a:pt x="359" y="482"/>
                  </a:lnTo>
                  <a:lnTo>
                    <a:pt x="361" y="482"/>
                  </a:lnTo>
                  <a:lnTo>
                    <a:pt x="364" y="482"/>
                  </a:lnTo>
                  <a:lnTo>
                    <a:pt x="364" y="479"/>
                  </a:lnTo>
                  <a:lnTo>
                    <a:pt x="366" y="479"/>
                  </a:lnTo>
                  <a:lnTo>
                    <a:pt x="369" y="479"/>
                  </a:lnTo>
                  <a:lnTo>
                    <a:pt x="371" y="479"/>
                  </a:lnTo>
                  <a:lnTo>
                    <a:pt x="371" y="482"/>
                  </a:lnTo>
                  <a:lnTo>
                    <a:pt x="374" y="485"/>
                  </a:lnTo>
                  <a:lnTo>
                    <a:pt x="377" y="487"/>
                  </a:lnTo>
                  <a:lnTo>
                    <a:pt x="379" y="490"/>
                  </a:lnTo>
                  <a:lnTo>
                    <a:pt x="382" y="490"/>
                  </a:lnTo>
                  <a:lnTo>
                    <a:pt x="382" y="492"/>
                  </a:lnTo>
                  <a:lnTo>
                    <a:pt x="384" y="492"/>
                  </a:lnTo>
                  <a:lnTo>
                    <a:pt x="384" y="495"/>
                  </a:lnTo>
                  <a:lnTo>
                    <a:pt x="387" y="495"/>
                  </a:lnTo>
                  <a:lnTo>
                    <a:pt x="387" y="492"/>
                  </a:lnTo>
                  <a:lnTo>
                    <a:pt x="390" y="492"/>
                  </a:lnTo>
                  <a:lnTo>
                    <a:pt x="392" y="492"/>
                  </a:lnTo>
                  <a:lnTo>
                    <a:pt x="395" y="492"/>
                  </a:lnTo>
                  <a:lnTo>
                    <a:pt x="397" y="492"/>
                  </a:lnTo>
                  <a:lnTo>
                    <a:pt x="400" y="492"/>
                  </a:lnTo>
                  <a:lnTo>
                    <a:pt x="402" y="490"/>
                  </a:lnTo>
                  <a:lnTo>
                    <a:pt x="405" y="490"/>
                  </a:lnTo>
                  <a:lnTo>
                    <a:pt x="405" y="487"/>
                  </a:lnTo>
                  <a:lnTo>
                    <a:pt x="408" y="487"/>
                  </a:lnTo>
                  <a:lnTo>
                    <a:pt x="410" y="487"/>
                  </a:lnTo>
                  <a:lnTo>
                    <a:pt x="410" y="490"/>
                  </a:lnTo>
                  <a:lnTo>
                    <a:pt x="413" y="490"/>
                  </a:lnTo>
                  <a:lnTo>
                    <a:pt x="415" y="490"/>
                  </a:lnTo>
                  <a:lnTo>
                    <a:pt x="418" y="490"/>
                  </a:lnTo>
                  <a:lnTo>
                    <a:pt x="418" y="492"/>
                  </a:lnTo>
                  <a:lnTo>
                    <a:pt x="420" y="495"/>
                  </a:lnTo>
                  <a:lnTo>
                    <a:pt x="420" y="497"/>
                  </a:lnTo>
                  <a:lnTo>
                    <a:pt x="420" y="500"/>
                  </a:lnTo>
                  <a:lnTo>
                    <a:pt x="423" y="500"/>
                  </a:lnTo>
                  <a:lnTo>
                    <a:pt x="426" y="500"/>
                  </a:lnTo>
                  <a:lnTo>
                    <a:pt x="428" y="500"/>
                  </a:lnTo>
                  <a:lnTo>
                    <a:pt x="428" y="503"/>
                  </a:lnTo>
                  <a:lnTo>
                    <a:pt x="431" y="503"/>
                  </a:lnTo>
                  <a:lnTo>
                    <a:pt x="433" y="505"/>
                  </a:lnTo>
                  <a:lnTo>
                    <a:pt x="436" y="508"/>
                  </a:lnTo>
                  <a:lnTo>
                    <a:pt x="439" y="508"/>
                  </a:lnTo>
                  <a:lnTo>
                    <a:pt x="439" y="510"/>
                  </a:lnTo>
                  <a:lnTo>
                    <a:pt x="441" y="510"/>
                  </a:lnTo>
                  <a:lnTo>
                    <a:pt x="441" y="513"/>
                  </a:lnTo>
                  <a:lnTo>
                    <a:pt x="441" y="515"/>
                  </a:lnTo>
                  <a:lnTo>
                    <a:pt x="441" y="518"/>
                  </a:lnTo>
                  <a:lnTo>
                    <a:pt x="444" y="521"/>
                  </a:lnTo>
                  <a:lnTo>
                    <a:pt x="446" y="523"/>
                  </a:lnTo>
                  <a:lnTo>
                    <a:pt x="449" y="523"/>
                  </a:lnTo>
                  <a:lnTo>
                    <a:pt x="451" y="526"/>
                  </a:lnTo>
                  <a:lnTo>
                    <a:pt x="451" y="528"/>
                  </a:lnTo>
                  <a:lnTo>
                    <a:pt x="451" y="531"/>
                  </a:lnTo>
                  <a:lnTo>
                    <a:pt x="451" y="534"/>
                  </a:lnTo>
                  <a:lnTo>
                    <a:pt x="451" y="536"/>
                  </a:lnTo>
                  <a:lnTo>
                    <a:pt x="451" y="539"/>
                  </a:lnTo>
                  <a:lnTo>
                    <a:pt x="451" y="541"/>
                  </a:lnTo>
                  <a:lnTo>
                    <a:pt x="451" y="544"/>
                  </a:lnTo>
                  <a:lnTo>
                    <a:pt x="451" y="546"/>
                  </a:lnTo>
                  <a:lnTo>
                    <a:pt x="451" y="549"/>
                  </a:lnTo>
                  <a:lnTo>
                    <a:pt x="451" y="552"/>
                  </a:lnTo>
                  <a:lnTo>
                    <a:pt x="449" y="554"/>
                  </a:lnTo>
                  <a:lnTo>
                    <a:pt x="449" y="557"/>
                  </a:lnTo>
                  <a:lnTo>
                    <a:pt x="449" y="562"/>
                  </a:lnTo>
                  <a:lnTo>
                    <a:pt x="446" y="562"/>
                  </a:lnTo>
                  <a:lnTo>
                    <a:pt x="446" y="564"/>
                  </a:lnTo>
                  <a:lnTo>
                    <a:pt x="444" y="564"/>
                  </a:lnTo>
                  <a:lnTo>
                    <a:pt x="444" y="567"/>
                  </a:lnTo>
                  <a:lnTo>
                    <a:pt x="441" y="567"/>
                  </a:lnTo>
                  <a:lnTo>
                    <a:pt x="439" y="567"/>
                  </a:lnTo>
                  <a:lnTo>
                    <a:pt x="436" y="567"/>
                  </a:lnTo>
                  <a:lnTo>
                    <a:pt x="433" y="567"/>
                  </a:lnTo>
                  <a:lnTo>
                    <a:pt x="431" y="567"/>
                  </a:lnTo>
                  <a:lnTo>
                    <a:pt x="428" y="567"/>
                  </a:lnTo>
                  <a:lnTo>
                    <a:pt x="426" y="567"/>
                  </a:lnTo>
                  <a:lnTo>
                    <a:pt x="423" y="567"/>
                  </a:lnTo>
                  <a:lnTo>
                    <a:pt x="423" y="570"/>
                  </a:lnTo>
                  <a:lnTo>
                    <a:pt x="420" y="570"/>
                  </a:lnTo>
                  <a:lnTo>
                    <a:pt x="418" y="570"/>
                  </a:lnTo>
                  <a:lnTo>
                    <a:pt x="418" y="572"/>
                  </a:lnTo>
                  <a:lnTo>
                    <a:pt x="415" y="572"/>
                  </a:lnTo>
                  <a:lnTo>
                    <a:pt x="415" y="575"/>
                  </a:lnTo>
                  <a:lnTo>
                    <a:pt x="415" y="577"/>
                  </a:lnTo>
                  <a:lnTo>
                    <a:pt x="415" y="580"/>
                  </a:lnTo>
                  <a:lnTo>
                    <a:pt x="415" y="583"/>
                  </a:lnTo>
                  <a:lnTo>
                    <a:pt x="415" y="585"/>
                  </a:lnTo>
                  <a:lnTo>
                    <a:pt x="415" y="588"/>
                  </a:lnTo>
                  <a:lnTo>
                    <a:pt x="413" y="588"/>
                  </a:lnTo>
                  <a:lnTo>
                    <a:pt x="410" y="590"/>
                  </a:lnTo>
                  <a:lnTo>
                    <a:pt x="410" y="593"/>
                  </a:lnTo>
                  <a:lnTo>
                    <a:pt x="410" y="595"/>
                  </a:lnTo>
                  <a:lnTo>
                    <a:pt x="410" y="598"/>
                  </a:lnTo>
                  <a:lnTo>
                    <a:pt x="410" y="601"/>
                  </a:lnTo>
                  <a:lnTo>
                    <a:pt x="410" y="603"/>
                  </a:lnTo>
                  <a:lnTo>
                    <a:pt x="413" y="606"/>
                  </a:lnTo>
                  <a:lnTo>
                    <a:pt x="413" y="611"/>
                  </a:lnTo>
                  <a:lnTo>
                    <a:pt x="413" y="613"/>
                  </a:lnTo>
                  <a:lnTo>
                    <a:pt x="413" y="616"/>
                  </a:lnTo>
                  <a:lnTo>
                    <a:pt x="413" y="619"/>
                  </a:lnTo>
                  <a:lnTo>
                    <a:pt x="415" y="621"/>
                  </a:lnTo>
                  <a:lnTo>
                    <a:pt x="418" y="626"/>
                  </a:lnTo>
                  <a:lnTo>
                    <a:pt x="418" y="632"/>
                  </a:lnTo>
                  <a:lnTo>
                    <a:pt x="420" y="634"/>
                  </a:lnTo>
                  <a:lnTo>
                    <a:pt x="420" y="637"/>
                  </a:lnTo>
                  <a:lnTo>
                    <a:pt x="423" y="639"/>
                  </a:lnTo>
                  <a:lnTo>
                    <a:pt x="423" y="642"/>
                  </a:lnTo>
                  <a:lnTo>
                    <a:pt x="423" y="644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3" y="652"/>
                  </a:lnTo>
                  <a:lnTo>
                    <a:pt x="426" y="655"/>
                  </a:lnTo>
                  <a:lnTo>
                    <a:pt x="428" y="657"/>
                  </a:lnTo>
                  <a:lnTo>
                    <a:pt x="431" y="660"/>
                  </a:lnTo>
                  <a:lnTo>
                    <a:pt x="433" y="660"/>
                  </a:lnTo>
                  <a:lnTo>
                    <a:pt x="436" y="662"/>
                  </a:lnTo>
                  <a:lnTo>
                    <a:pt x="439" y="662"/>
                  </a:lnTo>
                  <a:lnTo>
                    <a:pt x="446" y="665"/>
                  </a:lnTo>
                  <a:lnTo>
                    <a:pt x="449" y="668"/>
                  </a:lnTo>
                  <a:lnTo>
                    <a:pt x="451" y="668"/>
                  </a:lnTo>
                  <a:lnTo>
                    <a:pt x="451" y="670"/>
                  </a:lnTo>
                  <a:lnTo>
                    <a:pt x="454" y="673"/>
                  </a:lnTo>
                  <a:lnTo>
                    <a:pt x="457" y="675"/>
                  </a:lnTo>
                  <a:lnTo>
                    <a:pt x="459" y="678"/>
                  </a:lnTo>
                  <a:lnTo>
                    <a:pt x="459" y="680"/>
                  </a:lnTo>
                  <a:lnTo>
                    <a:pt x="467" y="693"/>
                  </a:lnTo>
                  <a:lnTo>
                    <a:pt x="467" y="696"/>
                  </a:lnTo>
                  <a:lnTo>
                    <a:pt x="464" y="696"/>
                  </a:lnTo>
                  <a:lnTo>
                    <a:pt x="462" y="696"/>
                  </a:lnTo>
                  <a:lnTo>
                    <a:pt x="459" y="696"/>
                  </a:lnTo>
                  <a:lnTo>
                    <a:pt x="457" y="696"/>
                  </a:lnTo>
                  <a:lnTo>
                    <a:pt x="457" y="699"/>
                  </a:lnTo>
                  <a:lnTo>
                    <a:pt x="454" y="699"/>
                  </a:lnTo>
                  <a:lnTo>
                    <a:pt x="451" y="699"/>
                  </a:lnTo>
                  <a:lnTo>
                    <a:pt x="449" y="699"/>
                  </a:lnTo>
                  <a:lnTo>
                    <a:pt x="449" y="701"/>
                  </a:lnTo>
                  <a:lnTo>
                    <a:pt x="446" y="701"/>
                  </a:lnTo>
                  <a:lnTo>
                    <a:pt x="444" y="701"/>
                  </a:lnTo>
                  <a:lnTo>
                    <a:pt x="444" y="704"/>
                  </a:lnTo>
                  <a:lnTo>
                    <a:pt x="441" y="704"/>
                  </a:lnTo>
                  <a:lnTo>
                    <a:pt x="439" y="704"/>
                  </a:lnTo>
                  <a:lnTo>
                    <a:pt x="439" y="706"/>
                  </a:lnTo>
                  <a:lnTo>
                    <a:pt x="436" y="706"/>
                  </a:lnTo>
                  <a:lnTo>
                    <a:pt x="433" y="706"/>
                  </a:lnTo>
                  <a:lnTo>
                    <a:pt x="431" y="706"/>
                  </a:lnTo>
                  <a:lnTo>
                    <a:pt x="428" y="706"/>
                  </a:lnTo>
                  <a:lnTo>
                    <a:pt x="426" y="706"/>
                  </a:lnTo>
                  <a:lnTo>
                    <a:pt x="423" y="706"/>
                  </a:lnTo>
                  <a:lnTo>
                    <a:pt x="420" y="706"/>
                  </a:lnTo>
                  <a:lnTo>
                    <a:pt x="418" y="706"/>
                  </a:lnTo>
                  <a:lnTo>
                    <a:pt x="415" y="706"/>
                  </a:lnTo>
                  <a:lnTo>
                    <a:pt x="413" y="706"/>
                  </a:lnTo>
                  <a:lnTo>
                    <a:pt x="410" y="706"/>
                  </a:lnTo>
                  <a:lnTo>
                    <a:pt x="408" y="706"/>
                  </a:lnTo>
                  <a:lnTo>
                    <a:pt x="405" y="706"/>
                  </a:lnTo>
                  <a:lnTo>
                    <a:pt x="402" y="706"/>
                  </a:lnTo>
                  <a:lnTo>
                    <a:pt x="400" y="706"/>
                  </a:lnTo>
                  <a:lnTo>
                    <a:pt x="400" y="704"/>
                  </a:lnTo>
                  <a:lnTo>
                    <a:pt x="397" y="704"/>
                  </a:lnTo>
                  <a:lnTo>
                    <a:pt x="395" y="704"/>
                  </a:lnTo>
                  <a:lnTo>
                    <a:pt x="392" y="704"/>
                  </a:lnTo>
                  <a:lnTo>
                    <a:pt x="390" y="704"/>
                  </a:lnTo>
                  <a:lnTo>
                    <a:pt x="387" y="704"/>
                  </a:lnTo>
                  <a:lnTo>
                    <a:pt x="387" y="701"/>
                  </a:lnTo>
                  <a:lnTo>
                    <a:pt x="384" y="701"/>
                  </a:lnTo>
                  <a:lnTo>
                    <a:pt x="382" y="701"/>
                  </a:lnTo>
                  <a:lnTo>
                    <a:pt x="382" y="699"/>
                  </a:lnTo>
                  <a:lnTo>
                    <a:pt x="379" y="699"/>
                  </a:lnTo>
                  <a:lnTo>
                    <a:pt x="377" y="699"/>
                  </a:lnTo>
                  <a:lnTo>
                    <a:pt x="374" y="699"/>
                  </a:lnTo>
                  <a:lnTo>
                    <a:pt x="374" y="696"/>
                  </a:lnTo>
                  <a:lnTo>
                    <a:pt x="371" y="696"/>
                  </a:lnTo>
                  <a:lnTo>
                    <a:pt x="369" y="696"/>
                  </a:lnTo>
                  <a:lnTo>
                    <a:pt x="369" y="693"/>
                  </a:lnTo>
                  <a:lnTo>
                    <a:pt x="366" y="693"/>
                  </a:lnTo>
                  <a:lnTo>
                    <a:pt x="364" y="693"/>
                  </a:lnTo>
                  <a:lnTo>
                    <a:pt x="361" y="693"/>
                  </a:lnTo>
                  <a:lnTo>
                    <a:pt x="361" y="691"/>
                  </a:lnTo>
                  <a:lnTo>
                    <a:pt x="359" y="691"/>
                  </a:lnTo>
                  <a:lnTo>
                    <a:pt x="356" y="691"/>
                  </a:lnTo>
                  <a:lnTo>
                    <a:pt x="356" y="688"/>
                  </a:lnTo>
                  <a:lnTo>
                    <a:pt x="353" y="688"/>
                  </a:lnTo>
                  <a:lnTo>
                    <a:pt x="351" y="688"/>
                  </a:lnTo>
                  <a:lnTo>
                    <a:pt x="351" y="686"/>
                  </a:lnTo>
                  <a:lnTo>
                    <a:pt x="348" y="686"/>
                  </a:lnTo>
                  <a:lnTo>
                    <a:pt x="346" y="686"/>
                  </a:lnTo>
                  <a:lnTo>
                    <a:pt x="346" y="683"/>
                  </a:lnTo>
                  <a:lnTo>
                    <a:pt x="343" y="683"/>
                  </a:lnTo>
                  <a:lnTo>
                    <a:pt x="341" y="683"/>
                  </a:lnTo>
                  <a:lnTo>
                    <a:pt x="338" y="683"/>
                  </a:lnTo>
                  <a:lnTo>
                    <a:pt x="335" y="680"/>
                  </a:lnTo>
                  <a:lnTo>
                    <a:pt x="333" y="680"/>
                  </a:lnTo>
                  <a:lnTo>
                    <a:pt x="330" y="680"/>
                  </a:lnTo>
                  <a:lnTo>
                    <a:pt x="328" y="680"/>
                  </a:lnTo>
                  <a:lnTo>
                    <a:pt x="325" y="680"/>
                  </a:lnTo>
                  <a:lnTo>
                    <a:pt x="322" y="680"/>
                  </a:lnTo>
                  <a:lnTo>
                    <a:pt x="317" y="680"/>
                  </a:lnTo>
                  <a:lnTo>
                    <a:pt x="315" y="680"/>
                  </a:lnTo>
                  <a:lnTo>
                    <a:pt x="312" y="680"/>
                  </a:lnTo>
                  <a:lnTo>
                    <a:pt x="310" y="680"/>
                  </a:lnTo>
                  <a:lnTo>
                    <a:pt x="307" y="680"/>
                  </a:lnTo>
                  <a:lnTo>
                    <a:pt x="304" y="680"/>
                  </a:lnTo>
                  <a:lnTo>
                    <a:pt x="302" y="680"/>
                  </a:lnTo>
                  <a:lnTo>
                    <a:pt x="299" y="680"/>
                  </a:lnTo>
                  <a:lnTo>
                    <a:pt x="297" y="680"/>
                  </a:lnTo>
                  <a:lnTo>
                    <a:pt x="294" y="683"/>
                  </a:lnTo>
                  <a:lnTo>
                    <a:pt x="292" y="683"/>
                  </a:lnTo>
                  <a:lnTo>
                    <a:pt x="289" y="683"/>
                  </a:lnTo>
                  <a:lnTo>
                    <a:pt x="286" y="683"/>
                  </a:lnTo>
                  <a:lnTo>
                    <a:pt x="284" y="686"/>
                  </a:lnTo>
                  <a:lnTo>
                    <a:pt x="281" y="686"/>
                  </a:lnTo>
                  <a:lnTo>
                    <a:pt x="279" y="686"/>
                  </a:lnTo>
                  <a:lnTo>
                    <a:pt x="279" y="688"/>
                  </a:lnTo>
                  <a:lnTo>
                    <a:pt x="276" y="688"/>
                  </a:lnTo>
                  <a:lnTo>
                    <a:pt x="273" y="688"/>
                  </a:lnTo>
                  <a:lnTo>
                    <a:pt x="271" y="688"/>
                  </a:lnTo>
                  <a:lnTo>
                    <a:pt x="271" y="691"/>
                  </a:lnTo>
                  <a:lnTo>
                    <a:pt x="268" y="691"/>
                  </a:lnTo>
                  <a:lnTo>
                    <a:pt x="266" y="691"/>
                  </a:lnTo>
                  <a:lnTo>
                    <a:pt x="266" y="693"/>
                  </a:lnTo>
                  <a:lnTo>
                    <a:pt x="263" y="693"/>
                  </a:lnTo>
                  <a:lnTo>
                    <a:pt x="263" y="696"/>
                  </a:lnTo>
                  <a:lnTo>
                    <a:pt x="261" y="696"/>
                  </a:lnTo>
                  <a:lnTo>
                    <a:pt x="258" y="696"/>
                  </a:lnTo>
                  <a:lnTo>
                    <a:pt x="258" y="699"/>
                  </a:lnTo>
                  <a:lnTo>
                    <a:pt x="255" y="699"/>
                  </a:lnTo>
                  <a:lnTo>
                    <a:pt x="255" y="701"/>
                  </a:lnTo>
                  <a:lnTo>
                    <a:pt x="253" y="701"/>
                  </a:lnTo>
                  <a:lnTo>
                    <a:pt x="250" y="704"/>
                  </a:lnTo>
                  <a:lnTo>
                    <a:pt x="248" y="704"/>
                  </a:lnTo>
                  <a:lnTo>
                    <a:pt x="248" y="706"/>
                  </a:lnTo>
                  <a:lnTo>
                    <a:pt x="245" y="706"/>
                  </a:lnTo>
                  <a:lnTo>
                    <a:pt x="243" y="709"/>
                  </a:lnTo>
                  <a:lnTo>
                    <a:pt x="240" y="709"/>
                  </a:lnTo>
                  <a:lnTo>
                    <a:pt x="240" y="711"/>
                  </a:lnTo>
                  <a:lnTo>
                    <a:pt x="237" y="711"/>
                  </a:lnTo>
                  <a:lnTo>
                    <a:pt x="237" y="714"/>
                  </a:lnTo>
                  <a:lnTo>
                    <a:pt x="235" y="714"/>
                  </a:lnTo>
                  <a:lnTo>
                    <a:pt x="235" y="717"/>
                  </a:lnTo>
                  <a:lnTo>
                    <a:pt x="232" y="717"/>
                  </a:lnTo>
                  <a:lnTo>
                    <a:pt x="230" y="719"/>
                  </a:lnTo>
                  <a:lnTo>
                    <a:pt x="227" y="719"/>
                  </a:lnTo>
                  <a:lnTo>
                    <a:pt x="227" y="722"/>
                  </a:lnTo>
                  <a:lnTo>
                    <a:pt x="224" y="722"/>
                  </a:lnTo>
                  <a:lnTo>
                    <a:pt x="224" y="724"/>
                  </a:lnTo>
                  <a:lnTo>
                    <a:pt x="222" y="724"/>
                  </a:lnTo>
                  <a:lnTo>
                    <a:pt x="219" y="724"/>
                  </a:lnTo>
                  <a:lnTo>
                    <a:pt x="219" y="727"/>
                  </a:lnTo>
                  <a:lnTo>
                    <a:pt x="217" y="727"/>
                  </a:lnTo>
                  <a:lnTo>
                    <a:pt x="217" y="729"/>
                  </a:lnTo>
                  <a:lnTo>
                    <a:pt x="214" y="729"/>
                  </a:lnTo>
                  <a:lnTo>
                    <a:pt x="212" y="729"/>
                  </a:lnTo>
                  <a:lnTo>
                    <a:pt x="212" y="732"/>
                  </a:lnTo>
                  <a:lnTo>
                    <a:pt x="209" y="732"/>
                  </a:lnTo>
                  <a:lnTo>
                    <a:pt x="209" y="735"/>
                  </a:lnTo>
                  <a:lnTo>
                    <a:pt x="206" y="735"/>
                  </a:lnTo>
                  <a:lnTo>
                    <a:pt x="206" y="737"/>
                  </a:lnTo>
                  <a:lnTo>
                    <a:pt x="204" y="737"/>
                  </a:lnTo>
                  <a:lnTo>
                    <a:pt x="201" y="737"/>
                  </a:lnTo>
                  <a:lnTo>
                    <a:pt x="199" y="737"/>
                  </a:lnTo>
                  <a:lnTo>
                    <a:pt x="199" y="735"/>
                  </a:lnTo>
                  <a:lnTo>
                    <a:pt x="196" y="735"/>
                  </a:lnTo>
                  <a:lnTo>
                    <a:pt x="196" y="737"/>
                  </a:lnTo>
                  <a:lnTo>
                    <a:pt x="194" y="737"/>
                  </a:lnTo>
                  <a:lnTo>
                    <a:pt x="191" y="737"/>
                  </a:lnTo>
                  <a:lnTo>
                    <a:pt x="188" y="737"/>
                  </a:lnTo>
                  <a:lnTo>
                    <a:pt x="186" y="737"/>
                  </a:lnTo>
                  <a:lnTo>
                    <a:pt x="183" y="737"/>
                  </a:lnTo>
                  <a:lnTo>
                    <a:pt x="181" y="737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42"/>
                  </a:lnTo>
                  <a:lnTo>
                    <a:pt x="173" y="742"/>
                  </a:lnTo>
                  <a:lnTo>
                    <a:pt x="170" y="742"/>
                  </a:lnTo>
                  <a:lnTo>
                    <a:pt x="173" y="740"/>
                  </a:lnTo>
                  <a:lnTo>
                    <a:pt x="175" y="737"/>
                  </a:lnTo>
                  <a:lnTo>
                    <a:pt x="178" y="735"/>
                  </a:lnTo>
                  <a:lnTo>
                    <a:pt x="178" y="732"/>
                  </a:lnTo>
                  <a:lnTo>
                    <a:pt x="175" y="732"/>
                  </a:lnTo>
                  <a:lnTo>
                    <a:pt x="175" y="729"/>
                  </a:lnTo>
                  <a:lnTo>
                    <a:pt x="178" y="729"/>
                  </a:lnTo>
                  <a:lnTo>
                    <a:pt x="178" y="727"/>
                  </a:lnTo>
                  <a:lnTo>
                    <a:pt x="175" y="727"/>
                  </a:lnTo>
                  <a:lnTo>
                    <a:pt x="173" y="724"/>
                  </a:lnTo>
                  <a:lnTo>
                    <a:pt x="175" y="722"/>
                  </a:lnTo>
                  <a:lnTo>
                    <a:pt x="175" y="719"/>
                  </a:lnTo>
                  <a:lnTo>
                    <a:pt x="175" y="717"/>
                  </a:lnTo>
                  <a:lnTo>
                    <a:pt x="173" y="717"/>
                  </a:lnTo>
                  <a:lnTo>
                    <a:pt x="175" y="714"/>
                  </a:lnTo>
                  <a:lnTo>
                    <a:pt x="178" y="711"/>
                  </a:lnTo>
                  <a:lnTo>
                    <a:pt x="178" y="709"/>
                  </a:lnTo>
                  <a:lnTo>
                    <a:pt x="178" y="706"/>
                  </a:lnTo>
                  <a:lnTo>
                    <a:pt x="178" y="704"/>
                  </a:lnTo>
                  <a:lnTo>
                    <a:pt x="175" y="699"/>
                  </a:lnTo>
                  <a:lnTo>
                    <a:pt x="175" y="693"/>
                  </a:lnTo>
                  <a:lnTo>
                    <a:pt x="175" y="691"/>
                  </a:lnTo>
                  <a:lnTo>
                    <a:pt x="178" y="688"/>
                  </a:lnTo>
                  <a:lnTo>
                    <a:pt x="178" y="686"/>
                  </a:lnTo>
                  <a:lnTo>
                    <a:pt x="181" y="683"/>
                  </a:lnTo>
                  <a:lnTo>
                    <a:pt x="183" y="680"/>
                  </a:lnTo>
                  <a:lnTo>
                    <a:pt x="183" y="678"/>
                  </a:lnTo>
                  <a:lnTo>
                    <a:pt x="183" y="675"/>
                  </a:lnTo>
                  <a:lnTo>
                    <a:pt x="183" y="673"/>
                  </a:lnTo>
                  <a:lnTo>
                    <a:pt x="183" y="670"/>
                  </a:lnTo>
                  <a:lnTo>
                    <a:pt x="186" y="668"/>
                  </a:lnTo>
                  <a:lnTo>
                    <a:pt x="188" y="665"/>
                  </a:lnTo>
                  <a:lnTo>
                    <a:pt x="188" y="662"/>
                  </a:lnTo>
                  <a:lnTo>
                    <a:pt x="188" y="657"/>
                  </a:lnTo>
                  <a:lnTo>
                    <a:pt x="191" y="652"/>
                  </a:lnTo>
                  <a:lnTo>
                    <a:pt x="191" y="650"/>
                  </a:lnTo>
                  <a:lnTo>
                    <a:pt x="194" y="647"/>
                  </a:lnTo>
                  <a:lnTo>
                    <a:pt x="196" y="639"/>
                  </a:lnTo>
                  <a:lnTo>
                    <a:pt x="186" y="634"/>
                  </a:lnTo>
                  <a:lnTo>
                    <a:pt x="183" y="634"/>
                  </a:lnTo>
                  <a:lnTo>
                    <a:pt x="181" y="634"/>
                  </a:lnTo>
                  <a:lnTo>
                    <a:pt x="178" y="634"/>
                  </a:lnTo>
                  <a:lnTo>
                    <a:pt x="175" y="632"/>
                  </a:lnTo>
                  <a:lnTo>
                    <a:pt x="175" y="629"/>
                  </a:lnTo>
                  <a:lnTo>
                    <a:pt x="173" y="629"/>
                  </a:lnTo>
                  <a:lnTo>
                    <a:pt x="170" y="629"/>
                  </a:lnTo>
                  <a:lnTo>
                    <a:pt x="170" y="626"/>
                  </a:lnTo>
                  <a:lnTo>
                    <a:pt x="170" y="624"/>
                  </a:lnTo>
                  <a:lnTo>
                    <a:pt x="170" y="621"/>
                  </a:lnTo>
                  <a:lnTo>
                    <a:pt x="170" y="619"/>
                  </a:lnTo>
                  <a:lnTo>
                    <a:pt x="170" y="616"/>
                  </a:lnTo>
                  <a:lnTo>
                    <a:pt x="170" y="613"/>
                  </a:lnTo>
                  <a:lnTo>
                    <a:pt x="168" y="613"/>
                  </a:lnTo>
                  <a:lnTo>
                    <a:pt x="165" y="613"/>
                  </a:lnTo>
                  <a:lnTo>
                    <a:pt x="165" y="611"/>
                  </a:lnTo>
                  <a:lnTo>
                    <a:pt x="163" y="611"/>
                  </a:lnTo>
                  <a:lnTo>
                    <a:pt x="160" y="611"/>
                  </a:lnTo>
                  <a:lnTo>
                    <a:pt x="160" y="613"/>
                  </a:lnTo>
                  <a:lnTo>
                    <a:pt x="160" y="611"/>
                  </a:lnTo>
                  <a:lnTo>
                    <a:pt x="157" y="611"/>
                  </a:lnTo>
                  <a:lnTo>
                    <a:pt x="157" y="608"/>
                  </a:lnTo>
                  <a:lnTo>
                    <a:pt x="155" y="608"/>
                  </a:lnTo>
                  <a:lnTo>
                    <a:pt x="155" y="611"/>
                  </a:lnTo>
                  <a:lnTo>
                    <a:pt x="152" y="611"/>
                  </a:lnTo>
                  <a:lnTo>
                    <a:pt x="150" y="611"/>
                  </a:lnTo>
                  <a:lnTo>
                    <a:pt x="147" y="611"/>
                  </a:lnTo>
                  <a:lnTo>
                    <a:pt x="145" y="608"/>
                  </a:lnTo>
                  <a:lnTo>
                    <a:pt x="145" y="611"/>
                  </a:lnTo>
                  <a:lnTo>
                    <a:pt x="142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6"/>
                  </a:lnTo>
                  <a:lnTo>
                    <a:pt x="134" y="608"/>
                  </a:lnTo>
                  <a:lnTo>
                    <a:pt x="132" y="608"/>
                  </a:lnTo>
                  <a:lnTo>
                    <a:pt x="129" y="608"/>
                  </a:lnTo>
                  <a:lnTo>
                    <a:pt x="126" y="608"/>
                  </a:lnTo>
                  <a:lnTo>
                    <a:pt x="124" y="608"/>
                  </a:lnTo>
                  <a:lnTo>
                    <a:pt x="121" y="608"/>
                  </a:lnTo>
                  <a:lnTo>
                    <a:pt x="121" y="606"/>
                  </a:lnTo>
                  <a:lnTo>
                    <a:pt x="119" y="606"/>
                  </a:lnTo>
                  <a:lnTo>
                    <a:pt x="119" y="603"/>
                  </a:lnTo>
                  <a:lnTo>
                    <a:pt x="121" y="603"/>
                  </a:lnTo>
                  <a:lnTo>
                    <a:pt x="121" y="601"/>
                  </a:lnTo>
                  <a:lnTo>
                    <a:pt x="119" y="601"/>
                  </a:lnTo>
                  <a:lnTo>
                    <a:pt x="119" y="598"/>
                  </a:lnTo>
                  <a:lnTo>
                    <a:pt x="116" y="598"/>
                  </a:lnTo>
                  <a:lnTo>
                    <a:pt x="114" y="598"/>
                  </a:lnTo>
                  <a:lnTo>
                    <a:pt x="111" y="595"/>
                  </a:lnTo>
                  <a:lnTo>
                    <a:pt x="108" y="595"/>
                  </a:lnTo>
                  <a:lnTo>
                    <a:pt x="108" y="593"/>
                  </a:lnTo>
                  <a:lnTo>
                    <a:pt x="106" y="593"/>
                  </a:lnTo>
                  <a:lnTo>
                    <a:pt x="106" y="590"/>
                  </a:lnTo>
                  <a:lnTo>
                    <a:pt x="106" y="588"/>
                  </a:lnTo>
                  <a:lnTo>
                    <a:pt x="103" y="588"/>
                  </a:lnTo>
                  <a:lnTo>
                    <a:pt x="101" y="588"/>
                  </a:lnTo>
                  <a:lnTo>
                    <a:pt x="101" y="590"/>
                  </a:lnTo>
                  <a:lnTo>
                    <a:pt x="98" y="590"/>
                  </a:lnTo>
                  <a:lnTo>
                    <a:pt x="98" y="588"/>
                  </a:lnTo>
                  <a:lnTo>
                    <a:pt x="96" y="588"/>
                  </a:lnTo>
                  <a:lnTo>
                    <a:pt x="93" y="588"/>
                  </a:lnTo>
                  <a:lnTo>
                    <a:pt x="93" y="585"/>
                  </a:lnTo>
                  <a:lnTo>
                    <a:pt x="90" y="585"/>
                  </a:lnTo>
                  <a:lnTo>
                    <a:pt x="88" y="585"/>
                  </a:lnTo>
                  <a:lnTo>
                    <a:pt x="88" y="583"/>
                  </a:lnTo>
                  <a:lnTo>
                    <a:pt x="85" y="583"/>
                  </a:lnTo>
                  <a:lnTo>
                    <a:pt x="85" y="580"/>
                  </a:lnTo>
                  <a:lnTo>
                    <a:pt x="85" y="577"/>
                  </a:lnTo>
                  <a:lnTo>
                    <a:pt x="85" y="575"/>
                  </a:lnTo>
                  <a:lnTo>
                    <a:pt x="88" y="572"/>
                  </a:lnTo>
                  <a:lnTo>
                    <a:pt x="88" y="570"/>
                  </a:lnTo>
                  <a:lnTo>
                    <a:pt x="90" y="564"/>
                  </a:lnTo>
                  <a:lnTo>
                    <a:pt x="90" y="562"/>
                  </a:lnTo>
                  <a:lnTo>
                    <a:pt x="90" y="559"/>
                  </a:lnTo>
                  <a:lnTo>
                    <a:pt x="93" y="557"/>
                  </a:lnTo>
                  <a:lnTo>
                    <a:pt x="96" y="554"/>
                  </a:lnTo>
                  <a:lnTo>
                    <a:pt x="96" y="552"/>
                  </a:lnTo>
                  <a:lnTo>
                    <a:pt x="96" y="549"/>
                  </a:lnTo>
                  <a:lnTo>
                    <a:pt x="96" y="546"/>
                  </a:lnTo>
                  <a:lnTo>
                    <a:pt x="96" y="544"/>
                  </a:lnTo>
                  <a:lnTo>
                    <a:pt x="96" y="541"/>
                  </a:lnTo>
                  <a:lnTo>
                    <a:pt x="96" y="539"/>
                  </a:lnTo>
                  <a:lnTo>
                    <a:pt x="96" y="536"/>
                  </a:lnTo>
                  <a:lnTo>
                    <a:pt x="96" y="534"/>
                  </a:lnTo>
                  <a:lnTo>
                    <a:pt x="93" y="531"/>
                  </a:lnTo>
                  <a:lnTo>
                    <a:pt x="93" y="528"/>
                  </a:lnTo>
                  <a:lnTo>
                    <a:pt x="90" y="526"/>
                  </a:lnTo>
                  <a:lnTo>
                    <a:pt x="90" y="523"/>
                  </a:lnTo>
                  <a:lnTo>
                    <a:pt x="88" y="523"/>
                  </a:lnTo>
                  <a:lnTo>
                    <a:pt x="88" y="521"/>
                  </a:lnTo>
                  <a:lnTo>
                    <a:pt x="88" y="518"/>
                  </a:lnTo>
                  <a:lnTo>
                    <a:pt x="85" y="515"/>
                  </a:lnTo>
                  <a:lnTo>
                    <a:pt x="85" y="513"/>
                  </a:lnTo>
                  <a:lnTo>
                    <a:pt x="88" y="510"/>
                  </a:lnTo>
                  <a:lnTo>
                    <a:pt x="88" y="508"/>
                  </a:lnTo>
                  <a:lnTo>
                    <a:pt x="88" y="505"/>
                  </a:lnTo>
                  <a:lnTo>
                    <a:pt x="88" y="503"/>
                  </a:lnTo>
                  <a:lnTo>
                    <a:pt x="88" y="500"/>
                  </a:lnTo>
                  <a:lnTo>
                    <a:pt x="85" y="497"/>
                  </a:lnTo>
                  <a:lnTo>
                    <a:pt x="85" y="495"/>
                  </a:lnTo>
                  <a:lnTo>
                    <a:pt x="83" y="495"/>
                  </a:lnTo>
                  <a:lnTo>
                    <a:pt x="83" y="492"/>
                  </a:lnTo>
                  <a:lnTo>
                    <a:pt x="80" y="492"/>
                  </a:lnTo>
                  <a:lnTo>
                    <a:pt x="77" y="490"/>
                  </a:lnTo>
                  <a:lnTo>
                    <a:pt x="75" y="490"/>
                  </a:lnTo>
                  <a:lnTo>
                    <a:pt x="75" y="487"/>
                  </a:lnTo>
                  <a:lnTo>
                    <a:pt x="72" y="485"/>
                  </a:lnTo>
                  <a:lnTo>
                    <a:pt x="72" y="482"/>
                  </a:lnTo>
                  <a:lnTo>
                    <a:pt x="70" y="482"/>
                  </a:lnTo>
                  <a:lnTo>
                    <a:pt x="70" y="479"/>
                  </a:lnTo>
                  <a:lnTo>
                    <a:pt x="67" y="479"/>
                  </a:lnTo>
                  <a:lnTo>
                    <a:pt x="65" y="479"/>
                  </a:lnTo>
                  <a:lnTo>
                    <a:pt x="65" y="477"/>
                  </a:lnTo>
                  <a:lnTo>
                    <a:pt x="62" y="477"/>
                  </a:lnTo>
                  <a:lnTo>
                    <a:pt x="59" y="477"/>
                  </a:lnTo>
                  <a:lnTo>
                    <a:pt x="57" y="477"/>
                  </a:lnTo>
                  <a:lnTo>
                    <a:pt x="54" y="477"/>
                  </a:lnTo>
                  <a:lnTo>
                    <a:pt x="52" y="477"/>
                  </a:lnTo>
                  <a:lnTo>
                    <a:pt x="49" y="477"/>
                  </a:lnTo>
                  <a:lnTo>
                    <a:pt x="47" y="477"/>
                  </a:lnTo>
                  <a:lnTo>
                    <a:pt x="44" y="477"/>
                  </a:lnTo>
                  <a:lnTo>
                    <a:pt x="41" y="474"/>
                  </a:lnTo>
                  <a:lnTo>
                    <a:pt x="39" y="474"/>
                  </a:lnTo>
                  <a:lnTo>
                    <a:pt x="36" y="474"/>
                  </a:lnTo>
                  <a:lnTo>
                    <a:pt x="36" y="472"/>
                  </a:lnTo>
                  <a:lnTo>
                    <a:pt x="34" y="472"/>
                  </a:lnTo>
                  <a:lnTo>
                    <a:pt x="34" y="469"/>
                  </a:lnTo>
                  <a:lnTo>
                    <a:pt x="34" y="466"/>
                  </a:lnTo>
                  <a:lnTo>
                    <a:pt x="36" y="464"/>
                  </a:lnTo>
                  <a:lnTo>
                    <a:pt x="36" y="461"/>
                  </a:lnTo>
                  <a:lnTo>
                    <a:pt x="36" y="459"/>
                  </a:lnTo>
                  <a:lnTo>
                    <a:pt x="39" y="456"/>
                  </a:lnTo>
                  <a:lnTo>
                    <a:pt x="41" y="456"/>
                  </a:lnTo>
                  <a:lnTo>
                    <a:pt x="41" y="454"/>
                  </a:lnTo>
                  <a:lnTo>
                    <a:pt x="41" y="451"/>
                  </a:lnTo>
                  <a:lnTo>
                    <a:pt x="39" y="448"/>
                  </a:lnTo>
                  <a:lnTo>
                    <a:pt x="39" y="446"/>
                  </a:lnTo>
                  <a:lnTo>
                    <a:pt x="39" y="443"/>
                  </a:lnTo>
                  <a:lnTo>
                    <a:pt x="41" y="443"/>
                  </a:lnTo>
                  <a:lnTo>
                    <a:pt x="41" y="441"/>
                  </a:lnTo>
                  <a:lnTo>
                    <a:pt x="39" y="441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41" y="438"/>
                  </a:lnTo>
                  <a:lnTo>
                    <a:pt x="41" y="436"/>
                  </a:lnTo>
                  <a:lnTo>
                    <a:pt x="39" y="436"/>
                  </a:lnTo>
                  <a:lnTo>
                    <a:pt x="36" y="436"/>
                  </a:lnTo>
                  <a:lnTo>
                    <a:pt x="36" y="433"/>
                  </a:lnTo>
                  <a:lnTo>
                    <a:pt x="36" y="430"/>
                  </a:lnTo>
                  <a:lnTo>
                    <a:pt x="36" y="428"/>
                  </a:lnTo>
                  <a:lnTo>
                    <a:pt x="39" y="428"/>
                  </a:lnTo>
                  <a:lnTo>
                    <a:pt x="39" y="425"/>
                  </a:lnTo>
                  <a:lnTo>
                    <a:pt x="39" y="423"/>
                  </a:lnTo>
                  <a:lnTo>
                    <a:pt x="39" y="420"/>
                  </a:lnTo>
                  <a:lnTo>
                    <a:pt x="41" y="420"/>
                  </a:lnTo>
                  <a:lnTo>
                    <a:pt x="41" y="418"/>
                  </a:lnTo>
                  <a:lnTo>
                    <a:pt x="44" y="418"/>
                  </a:lnTo>
                  <a:lnTo>
                    <a:pt x="44" y="415"/>
                  </a:lnTo>
                  <a:lnTo>
                    <a:pt x="41" y="412"/>
                  </a:lnTo>
                  <a:lnTo>
                    <a:pt x="44" y="412"/>
                  </a:lnTo>
                  <a:lnTo>
                    <a:pt x="44" y="410"/>
                  </a:lnTo>
                  <a:lnTo>
                    <a:pt x="41" y="410"/>
                  </a:lnTo>
                  <a:lnTo>
                    <a:pt x="41" y="407"/>
                  </a:lnTo>
                  <a:lnTo>
                    <a:pt x="41" y="405"/>
                  </a:lnTo>
                  <a:lnTo>
                    <a:pt x="39" y="405"/>
                  </a:lnTo>
                  <a:lnTo>
                    <a:pt x="39" y="402"/>
                  </a:lnTo>
                  <a:lnTo>
                    <a:pt x="36" y="402"/>
                  </a:lnTo>
                  <a:lnTo>
                    <a:pt x="34" y="399"/>
                  </a:lnTo>
                  <a:lnTo>
                    <a:pt x="34" y="397"/>
                  </a:lnTo>
                  <a:lnTo>
                    <a:pt x="34" y="394"/>
                  </a:lnTo>
                  <a:lnTo>
                    <a:pt x="34" y="392"/>
                  </a:lnTo>
                  <a:lnTo>
                    <a:pt x="31" y="392"/>
                  </a:lnTo>
                  <a:lnTo>
                    <a:pt x="31" y="389"/>
                  </a:lnTo>
                  <a:lnTo>
                    <a:pt x="28" y="387"/>
                  </a:lnTo>
                  <a:lnTo>
                    <a:pt x="28" y="384"/>
                  </a:lnTo>
                  <a:lnTo>
                    <a:pt x="26" y="384"/>
                  </a:lnTo>
                  <a:lnTo>
                    <a:pt x="26" y="381"/>
                  </a:lnTo>
                  <a:lnTo>
                    <a:pt x="23" y="381"/>
                  </a:lnTo>
                  <a:lnTo>
                    <a:pt x="23" y="379"/>
                  </a:lnTo>
                  <a:lnTo>
                    <a:pt x="21" y="379"/>
                  </a:lnTo>
                  <a:lnTo>
                    <a:pt x="18" y="379"/>
                  </a:lnTo>
                  <a:lnTo>
                    <a:pt x="16" y="379"/>
                  </a:lnTo>
                  <a:lnTo>
                    <a:pt x="13" y="379"/>
                  </a:lnTo>
                  <a:lnTo>
                    <a:pt x="10" y="379"/>
                  </a:lnTo>
                  <a:lnTo>
                    <a:pt x="8" y="379"/>
                  </a:lnTo>
                  <a:lnTo>
                    <a:pt x="8" y="376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3" y="371"/>
                  </a:lnTo>
                  <a:lnTo>
                    <a:pt x="3" y="369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3" y="366"/>
                  </a:lnTo>
                  <a:lnTo>
                    <a:pt x="0" y="366"/>
                  </a:lnTo>
                  <a:lnTo>
                    <a:pt x="0" y="363"/>
                  </a:lnTo>
                  <a:lnTo>
                    <a:pt x="3" y="363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0" y="358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0" y="356"/>
                  </a:lnTo>
                  <a:lnTo>
                    <a:pt x="3" y="356"/>
                  </a:lnTo>
                  <a:lnTo>
                    <a:pt x="3" y="353"/>
                  </a:lnTo>
                  <a:lnTo>
                    <a:pt x="3" y="350"/>
                  </a:lnTo>
                  <a:lnTo>
                    <a:pt x="5" y="348"/>
                  </a:lnTo>
                  <a:lnTo>
                    <a:pt x="5" y="345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8" y="343"/>
                  </a:lnTo>
                  <a:lnTo>
                    <a:pt x="10" y="343"/>
                  </a:lnTo>
                  <a:lnTo>
                    <a:pt x="13" y="343"/>
                  </a:lnTo>
                  <a:lnTo>
                    <a:pt x="13" y="340"/>
                  </a:lnTo>
                  <a:lnTo>
                    <a:pt x="16" y="340"/>
                  </a:lnTo>
                  <a:lnTo>
                    <a:pt x="16" y="338"/>
                  </a:lnTo>
                  <a:lnTo>
                    <a:pt x="18" y="338"/>
                  </a:lnTo>
                  <a:lnTo>
                    <a:pt x="21" y="335"/>
                  </a:lnTo>
                  <a:lnTo>
                    <a:pt x="21" y="338"/>
                  </a:lnTo>
                  <a:lnTo>
                    <a:pt x="21" y="335"/>
                  </a:lnTo>
                  <a:lnTo>
                    <a:pt x="23" y="335"/>
                  </a:lnTo>
                  <a:lnTo>
                    <a:pt x="26" y="335"/>
                  </a:lnTo>
                  <a:lnTo>
                    <a:pt x="26" y="332"/>
                  </a:lnTo>
                  <a:lnTo>
                    <a:pt x="28" y="332"/>
                  </a:lnTo>
                  <a:lnTo>
                    <a:pt x="31" y="332"/>
                  </a:lnTo>
                  <a:lnTo>
                    <a:pt x="34" y="330"/>
                  </a:lnTo>
                  <a:lnTo>
                    <a:pt x="36" y="330"/>
                  </a:lnTo>
                  <a:lnTo>
                    <a:pt x="39" y="330"/>
                  </a:lnTo>
                  <a:lnTo>
                    <a:pt x="39" y="327"/>
                  </a:lnTo>
                  <a:lnTo>
                    <a:pt x="41" y="327"/>
                  </a:lnTo>
                  <a:lnTo>
                    <a:pt x="44" y="327"/>
                  </a:lnTo>
                  <a:lnTo>
                    <a:pt x="44" y="325"/>
                  </a:lnTo>
                  <a:lnTo>
                    <a:pt x="47" y="325"/>
                  </a:lnTo>
                  <a:lnTo>
                    <a:pt x="47" y="322"/>
                  </a:lnTo>
                  <a:lnTo>
                    <a:pt x="47" y="320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52" y="314"/>
                  </a:lnTo>
                  <a:lnTo>
                    <a:pt x="52" y="312"/>
                  </a:lnTo>
                  <a:lnTo>
                    <a:pt x="52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4" y="304"/>
                  </a:lnTo>
                  <a:lnTo>
                    <a:pt x="54" y="301"/>
                  </a:lnTo>
                  <a:lnTo>
                    <a:pt x="52" y="301"/>
                  </a:lnTo>
                  <a:lnTo>
                    <a:pt x="52" y="299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49" y="294"/>
                  </a:lnTo>
                  <a:lnTo>
                    <a:pt x="49" y="291"/>
                  </a:lnTo>
                  <a:lnTo>
                    <a:pt x="47" y="291"/>
                  </a:lnTo>
                  <a:lnTo>
                    <a:pt x="47" y="289"/>
                  </a:lnTo>
                  <a:lnTo>
                    <a:pt x="49" y="289"/>
                  </a:lnTo>
                  <a:lnTo>
                    <a:pt x="52" y="289"/>
                  </a:lnTo>
                  <a:lnTo>
                    <a:pt x="52" y="286"/>
                  </a:lnTo>
                  <a:lnTo>
                    <a:pt x="54" y="286"/>
                  </a:lnTo>
                  <a:lnTo>
                    <a:pt x="54" y="283"/>
                  </a:lnTo>
                  <a:lnTo>
                    <a:pt x="54" y="281"/>
                  </a:lnTo>
                  <a:lnTo>
                    <a:pt x="57" y="281"/>
                  </a:lnTo>
                  <a:lnTo>
                    <a:pt x="57" y="278"/>
                  </a:lnTo>
                  <a:lnTo>
                    <a:pt x="59" y="276"/>
                  </a:lnTo>
                  <a:lnTo>
                    <a:pt x="59" y="273"/>
                  </a:lnTo>
                  <a:lnTo>
                    <a:pt x="62" y="273"/>
                  </a:lnTo>
                  <a:lnTo>
                    <a:pt x="65" y="271"/>
                  </a:lnTo>
                  <a:lnTo>
                    <a:pt x="67" y="271"/>
                  </a:lnTo>
                  <a:lnTo>
                    <a:pt x="67" y="268"/>
                  </a:lnTo>
                  <a:lnTo>
                    <a:pt x="70" y="268"/>
                  </a:lnTo>
                  <a:lnTo>
                    <a:pt x="70" y="265"/>
                  </a:lnTo>
                  <a:lnTo>
                    <a:pt x="72" y="265"/>
                  </a:lnTo>
                  <a:lnTo>
                    <a:pt x="72" y="263"/>
                  </a:lnTo>
                  <a:lnTo>
                    <a:pt x="75" y="263"/>
                  </a:lnTo>
                  <a:lnTo>
                    <a:pt x="77" y="263"/>
                  </a:lnTo>
                  <a:lnTo>
                    <a:pt x="77" y="265"/>
                  </a:lnTo>
                  <a:lnTo>
                    <a:pt x="80" y="265"/>
                  </a:lnTo>
                  <a:lnTo>
                    <a:pt x="83" y="265"/>
                  </a:lnTo>
                  <a:lnTo>
                    <a:pt x="83" y="263"/>
                  </a:lnTo>
                  <a:lnTo>
                    <a:pt x="83" y="260"/>
                  </a:lnTo>
                  <a:lnTo>
                    <a:pt x="85" y="258"/>
                  </a:lnTo>
                  <a:lnTo>
                    <a:pt x="88" y="258"/>
                  </a:lnTo>
                  <a:lnTo>
                    <a:pt x="88" y="255"/>
                  </a:lnTo>
                  <a:lnTo>
                    <a:pt x="88" y="252"/>
                  </a:lnTo>
                  <a:lnTo>
                    <a:pt x="90" y="252"/>
                  </a:lnTo>
                  <a:lnTo>
                    <a:pt x="93" y="252"/>
                  </a:lnTo>
                  <a:lnTo>
                    <a:pt x="93" y="250"/>
                  </a:lnTo>
                  <a:lnTo>
                    <a:pt x="96" y="250"/>
                  </a:lnTo>
                  <a:lnTo>
                    <a:pt x="96" y="247"/>
                  </a:lnTo>
                  <a:lnTo>
                    <a:pt x="96" y="245"/>
                  </a:lnTo>
                  <a:lnTo>
                    <a:pt x="96" y="242"/>
                  </a:lnTo>
                  <a:lnTo>
                    <a:pt x="96" y="240"/>
                  </a:lnTo>
                  <a:lnTo>
                    <a:pt x="96" y="237"/>
                  </a:lnTo>
                  <a:lnTo>
                    <a:pt x="98" y="237"/>
                  </a:lnTo>
                  <a:lnTo>
                    <a:pt x="98" y="234"/>
                  </a:lnTo>
                  <a:lnTo>
                    <a:pt x="101" y="234"/>
                  </a:lnTo>
                  <a:lnTo>
                    <a:pt x="101" y="232"/>
                  </a:lnTo>
                  <a:lnTo>
                    <a:pt x="103" y="232"/>
                  </a:lnTo>
                  <a:lnTo>
                    <a:pt x="106" y="232"/>
                  </a:lnTo>
                  <a:lnTo>
                    <a:pt x="106" y="229"/>
                  </a:lnTo>
                  <a:lnTo>
                    <a:pt x="108" y="229"/>
                  </a:lnTo>
                  <a:lnTo>
                    <a:pt x="108" y="227"/>
                  </a:lnTo>
                  <a:lnTo>
                    <a:pt x="111" y="227"/>
                  </a:lnTo>
                  <a:lnTo>
                    <a:pt x="114" y="227"/>
                  </a:lnTo>
                  <a:lnTo>
                    <a:pt x="116" y="227"/>
                  </a:lnTo>
                  <a:lnTo>
                    <a:pt x="114" y="224"/>
                  </a:lnTo>
                  <a:lnTo>
                    <a:pt x="116" y="222"/>
                  </a:lnTo>
                  <a:lnTo>
                    <a:pt x="114" y="222"/>
                  </a:lnTo>
                  <a:lnTo>
                    <a:pt x="116" y="222"/>
                  </a:lnTo>
                  <a:lnTo>
                    <a:pt x="116" y="219"/>
                  </a:lnTo>
                  <a:lnTo>
                    <a:pt x="119" y="219"/>
                  </a:lnTo>
                  <a:lnTo>
                    <a:pt x="119" y="216"/>
                  </a:lnTo>
                  <a:lnTo>
                    <a:pt x="119" y="214"/>
                  </a:lnTo>
                  <a:lnTo>
                    <a:pt x="119" y="211"/>
                  </a:lnTo>
                  <a:lnTo>
                    <a:pt x="119" y="209"/>
                  </a:lnTo>
                  <a:lnTo>
                    <a:pt x="116" y="209"/>
                  </a:lnTo>
                  <a:lnTo>
                    <a:pt x="116" y="206"/>
                  </a:lnTo>
                  <a:lnTo>
                    <a:pt x="116" y="204"/>
                  </a:lnTo>
                  <a:lnTo>
                    <a:pt x="119" y="201"/>
                  </a:lnTo>
                  <a:lnTo>
                    <a:pt x="116" y="198"/>
                  </a:lnTo>
                  <a:lnTo>
                    <a:pt x="116" y="196"/>
                  </a:lnTo>
                  <a:lnTo>
                    <a:pt x="116" y="193"/>
                  </a:lnTo>
                  <a:lnTo>
                    <a:pt x="119" y="193"/>
                  </a:lnTo>
                  <a:lnTo>
                    <a:pt x="119" y="191"/>
                  </a:lnTo>
                  <a:lnTo>
                    <a:pt x="121" y="191"/>
                  </a:lnTo>
                  <a:lnTo>
                    <a:pt x="121" y="188"/>
                  </a:lnTo>
                  <a:lnTo>
                    <a:pt x="124" y="188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9" y="185"/>
                  </a:lnTo>
                  <a:lnTo>
                    <a:pt x="129" y="183"/>
                  </a:lnTo>
                  <a:lnTo>
                    <a:pt x="132" y="183"/>
                  </a:lnTo>
                  <a:lnTo>
                    <a:pt x="134" y="183"/>
                  </a:lnTo>
                  <a:lnTo>
                    <a:pt x="134" y="180"/>
                  </a:lnTo>
                  <a:lnTo>
                    <a:pt x="132" y="180"/>
                  </a:lnTo>
                  <a:lnTo>
                    <a:pt x="134" y="180"/>
                  </a:lnTo>
                  <a:lnTo>
                    <a:pt x="134" y="178"/>
                  </a:lnTo>
                  <a:lnTo>
                    <a:pt x="134" y="175"/>
                  </a:lnTo>
                  <a:lnTo>
                    <a:pt x="134" y="173"/>
                  </a:lnTo>
                  <a:lnTo>
                    <a:pt x="137" y="173"/>
                  </a:lnTo>
                  <a:lnTo>
                    <a:pt x="134" y="173"/>
                  </a:lnTo>
                  <a:lnTo>
                    <a:pt x="134" y="170"/>
                  </a:lnTo>
                  <a:lnTo>
                    <a:pt x="137" y="170"/>
                  </a:lnTo>
                  <a:lnTo>
                    <a:pt x="139" y="170"/>
                  </a:lnTo>
                  <a:lnTo>
                    <a:pt x="139" y="167"/>
                  </a:lnTo>
                  <a:lnTo>
                    <a:pt x="142" y="167"/>
                  </a:lnTo>
                  <a:lnTo>
                    <a:pt x="145" y="167"/>
                  </a:lnTo>
                  <a:lnTo>
                    <a:pt x="147" y="167"/>
                  </a:lnTo>
                  <a:lnTo>
                    <a:pt x="147" y="165"/>
                  </a:lnTo>
                  <a:lnTo>
                    <a:pt x="150" y="165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2" y="165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60"/>
                  </a:lnTo>
                  <a:lnTo>
                    <a:pt x="160" y="157"/>
                  </a:lnTo>
                  <a:lnTo>
                    <a:pt x="163" y="157"/>
                  </a:lnTo>
                  <a:lnTo>
                    <a:pt x="165" y="157"/>
                  </a:lnTo>
                  <a:lnTo>
                    <a:pt x="165" y="155"/>
                  </a:lnTo>
                  <a:lnTo>
                    <a:pt x="165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5" y="149"/>
                  </a:lnTo>
                  <a:lnTo>
                    <a:pt x="165" y="147"/>
                  </a:lnTo>
                  <a:lnTo>
                    <a:pt x="165" y="144"/>
                  </a:lnTo>
                  <a:lnTo>
                    <a:pt x="163" y="144"/>
                  </a:lnTo>
                  <a:lnTo>
                    <a:pt x="163" y="142"/>
                  </a:lnTo>
                  <a:lnTo>
                    <a:pt x="163" y="139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6"/>
                  </a:lnTo>
                  <a:lnTo>
                    <a:pt x="155" y="136"/>
                  </a:lnTo>
                  <a:lnTo>
                    <a:pt x="155" y="134"/>
                  </a:lnTo>
                  <a:lnTo>
                    <a:pt x="155" y="131"/>
                  </a:lnTo>
                  <a:lnTo>
                    <a:pt x="155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0" y="126"/>
                  </a:lnTo>
                  <a:lnTo>
                    <a:pt x="150" y="124"/>
                  </a:lnTo>
                  <a:lnTo>
                    <a:pt x="147" y="124"/>
                  </a:lnTo>
                  <a:lnTo>
                    <a:pt x="145" y="121"/>
                  </a:lnTo>
                  <a:lnTo>
                    <a:pt x="145" y="118"/>
                  </a:lnTo>
                  <a:lnTo>
                    <a:pt x="142" y="116"/>
                  </a:lnTo>
                  <a:lnTo>
                    <a:pt x="142" y="113"/>
                  </a:lnTo>
                  <a:lnTo>
                    <a:pt x="142" y="111"/>
                  </a:lnTo>
                  <a:lnTo>
                    <a:pt x="142" y="108"/>
                  </a:lnTo>
                  <a:lnTo>
                    <a:pt x="142" y="106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7" y="103"/>
                  </a:lnTo>
                  <a:lnTo>
                    <a:pt x="150" y="103"/>
                  </a:lnTo>
                  <a:lnTo>
                    <a:pt x="150" y="106"/>
                  </a:lnTo>
                  <a:lnTo>
                    <a:pt x="152" y="106"/>
                  </a:lnTo>
                  <a:lnTo>
                    <a:pt x="152" y="108"/>
                  </a:lnTo>
                  <a:lnTo>
                    <a:pt x="155" y="108"/>
                  </a:lnTo>
                  <a:lnTo>
                    <a:pt x="155" y="111"/>
                  </a:lnTo>
                  <a:lnTo>
                    <a:pt x="157" y="111"/>
                  </a:lnTo>
                  <a:lnTo>
                    <a:pt x="160" y="111"/>
                  </a:lnTo>
                  <a:lnTo>
                    <a:pt x="163" y="113"/>
                  </a:lnTo>
                  <a:lnTo>
                    <a:pt x="165" y="113"/>
                  </a:lnTo>
                  <a:lnTo>
                    <a:pt x="168" y="113"/>
                  </a:lnTo>
                  <a:lnTo>
                    <a:pt x="168" y="116"/>
                  </a:lnTo>
                  <a:lnTo>
                    <a:pt x="170" y="113"/>
                  </a:lnTo>
                  <a:lnTo>
                    <a:pt x="173" y="113"/>
                  </a:lnTo>
                  <a:lnTo>
                    <a:pt x="175" y="113"/>
                  </a:lnTo>
                  <a:lnTo>
                    <a:pt x="175" y="111"/>
                  </a:lnTo>
                  <a:lnTo>
                    <a:pt x="178" y="111"/>
                  </a:lnTo>
                  <a:lnTo>
                    <a:pt x="178" y="108"/>
                  </a:lnTo>
                  <a:lnTo>
                    <a:pt x="181" y="108"/>
                  </a:lnTo>
                  <a:lnTo>
                    <a:pt x="183" y="106"/>
                  </a:lnTo>
                  <a:lnTo>
                    <a:pt x="186" y="106"/>
                  </a:lnTo>
                  <a:lnTo>
                    <a:pt x="188" y="106"/>
                  </a:lnTo>
                  <a:lnTo>
                    <a:pt x="191" y="106"/>
                  </a:lnTo>
                  <a:lnTo>
                    <a:pt x="191" y="108"/>
                  </a:lnTo>
                  <a:lnTo>
                    <a:pt x="194" y="106"/>
                  </a:lnTo>
                  <a:lnTo>
                    <a:pt x="194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4" y="100"/>
                  </a:lnTo>
                  <a:lnTo>
                    <a:pt x="194" y="98"/>
                  </a:lnTo>
                  <a:lnTo>
                    <a:pt x="196" y="98"/>
                  </a:lnTo>
                  <a:lnTo>
                    <a:pt x="199" y="98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4" y="93"/>
                  </a:lnTo>
                  <a:lnTo>
                    <a:pt x="204" y="90"/>
                  </a:lnTo>
                  <a:lnTo>
                    <a:pt x="206" y="90"/>
                  </a:lnTo>
                  <a:lnTo>
                    <a:pt x="209" y="90"/>
                  </a:lnTo>
                  <a:lnTo>
                    <a:pt x="212" y="90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3"/>
                  </a:lnTo>
                  <a:lnTo>
                    <a:pt x="219" y="95"/>
                  </a:lnTo>
                  <a:lnTo>
                    <a:pt x="222" y="98"/>
                  </a:lnTo>
                  <a:lnTo>
                    <a:pt x="222" y="100"/>
                  </a:lnTo>
                  <a:lnTo>
                    <a:pt x="224" y="100"/>
                  </a:lnTo>
                  <a:lnTo>
                    <a:pt x="224" y="103"/>
                  </a:lnTo>
                  <a:lnTo>
                    <a:pt x="227" y="103"/>
                  </a:lnTo>
                  <a:lnTo>
                    <a:pt x="227" y="100"/>
                  </a:lnTo>
                  <a:lnTo>
                    <a:pt x="230" y="100"/>
                  </a:lnTo>
                  <a:lnTo>
                    <a:pt x="232" y="100"/>
                  </a:lnTo>
                  <a:lnTo>
                    <a:pt x="232" y="103"/>
                  </a:lnTo>
                  <a:lnTo>
                    <a:pt x="235" y="103"/>
                  </a:lnTo>
                  <a:lnTo>
                    <a:pt x="237" y="103"/>
                  </a:lnTo>
                  <a:lnTo>
                    <a:pt x="240" y="103"/>
                  </a:lnTo>
                  <a:lnTo>
                    <a:pt x="240" y="100"/>
                  </a:lnTo>
                  <a:lnTo>
                    <a:pt x="240" y="98"/>
                  </a:lnTo>
                  <a:lnTo>
                    <a:pt x="243" y="98"/>
                  </a:lnTo>
                  <a:lnTo>
                    <a:pt x="243" y="95"/>
                  </a:lnTo>
                  <a:lnTo>
                    <a:pt x="245" y="98"/>
                  </a:lnTo>
                  <a:lnTo>
                    <a:pt x="248" y="95"/>
                  </a:lnTo>
                  <a:lnTo>
                    <a:pt x="245" y="95"/>
                  </a:lnTo>
                  <a:lnTo>
                    <a:pt x="245" y="93"/>
                  </a:lnTo>
                  <a:lnTo>
                    <a:pt x="245" y="90"/>
                  </a:lnTo>
                  <a:lnTo>
                    <a:pt x="243" y="90"/>
                  </a:lnTo>
                  <a:lnTo>
                    <a:pt x="243" y="87"/>
                  </a:lnTo>
                  <a:lnTo>
                    <a:pt x="245" y="85"/>
                  </a:lnTo>
                  <a:lnTo>
                    <a:pt x="248" y="85"/>
                  </a:lnTo>
                  <a:lnTo>
                    <a:pt x="250" y="85"/>
                  </a:lnTo>
                  <a:lnTo>
                    <a:pt x="253" y="85"/>
                  </a:lnTo>
                  <a:lnTo>
                    <a:pt x="255" y="82"/>
                  </a:lnTo>
                  <a:lnTo>
                    <a:pt x="255" y="80"/>
                  </a:lnTo>
                  <a:lnTo>
                    <a:pt x="258" y="80"/>
                  </a:lnTo>
                  <a:lnTo>
                    <a:pt x="258" y="77"/>
                  </a:lnTo>
                  <a:lnTo>
                    <a:pt x="261" y="77"/>
                  </a:lnTo>
                  <a:lnTo>
                    <a:pt x="263" y="75"/>
                  </a:lnTo>
                  <a:lnTo>
                    <a:pt x="263" y="72"/>
                  </a:lnTo>
                  <a:lnTo>
                    <a:pt x="266" y="72"/>
                  </a:lnTo>
                  <a:lnTo>
                    <a:pt x="263" y="75"/>
                  </a:lnTo>
                  <a:lnTo>
                    <a:pt x="266" y="75"/>
                  </a:lnTo>
                  <a:lnTo>
                    <a:pt x="266" y="72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3" y="72"/>
                  </a:lnTo>
                  <a:lnTo>
                    <a:pt x="276" y="72"/>
                  </a:lnTo>
                  <a:lnTo>
                    <a:pt x="276" y="69"/>
                  </a:lnTo>
                  <a:lnTo>
                    <a:pt x="279" y="72"/>
                  </a:lnTo>
                  <a:lnTo>
                    <a:pt x="279" y="69"/>
                  </a:lnTo>
                  <a:lnTo>
                    <a:pt x="281" y="69"/>
                  </a:lnTo>
                  <a:lnTo>
                    <a:pt x="284" y="69"/>
                  </a:lnTo>
                  <a:lnTo>
                    <a:pt x="286" y="69"/>
                  </a:lnTo>
                  <a:lnTo>
                    <a:pt x="289" y="69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7" y="69"/>
                  </a:lnTo>
                  <a:lnTo>
                    <a:pt x="299" y="69"/>
                  </a:lnTo>
                  <a:lnTo>
                    <a:pt x="302" y="69"/>
                  </a:lnTo>
                  <a:lnTo>
                    <a:pt x="304" y="69"/>
                  </a:lnTo>
                  <a:lnTo>
                    <a:pt x="307" y="69"/>
                  </a:lnTo>
                  <a:lnTo>
                    <a:pt x="307" y="67"/>
                  </a:lnTo>
                  <a:lnTo>
                    <a:pt x="310" y="67"/>
                  </a:lnTo>
                  <a:lnTo>
                    <a:pt x="310" y="64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5" y="67"/>
                  </a:lnTo>
                  <a:lnTo>
                    <a:pt x="315" y="64"/>
                  </a:lnTo>
                  <a:lnTo>
                    <a:pt x="315" y="62"/>
                  </a:lnTo>
                  <a:lnTo>
                    <a:pt x="315" y="59"/>
                  </a:lnTo>
                  <a:lnTo>
                    <a:pt x="315" y="57"/>
                  </a:lnTo>
                  <a:lnTo>
                    <a:pt x="315" y="54"/>
                  </a:lnTo>
                  <a:lnTo>
                    <a:pt x="315" y="51"/>
                  </a:lnTo>
                  <a:lnTo>
                    <a:pt x="312" y="51"/>
                  </a:lnTo>
                  <a:lnTo>
                    <a:pt x="312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0" y="41"/>
                  </a:lnTo>
                  <a:lnTo>
                    <a:pt x="310" y="38"/>
                  </a:lnTo>
                  <a:lnTo>
                    <a:pt x="310" y="36"/>
                  </a:lnTo>
                  <a:lnTo>
                    <a:pt x="312" y="36"/>
                  </a:lnTo>
                  <a:lnTo>
                    <a:pt x="312" y="33"/>
                  </a:lnTo>
                  <a:lnTo>
                    <a:pt x="312" y="31"/>
                  </a:lnTo>
                  <a:lnTo>
                    <a:pt x="310" y="31"/>
                  </a:lnTo>
                  <a:lnTo>
                    <a:pt x="310" y="28"/>
                  </a:lnTo>
                  <a:lnTo>
                    <a:pt x="307" y="26"/>
                  </a:lnTo>
                  <a:lnTo>
                    <a:pt x="307" y="23"/>
                  </a:lnTo>
                  <a:lnTo>
                    <a:pt x="304" y="23"/>
                  </a:lnTo>
                  <a:lnTo>
                    <a:pt x="304" y="20"/>
                  </a:lnTo>
                  <a:lnTo>
                    <a:pt x="307" y="20"/>
                  </a:lnTo>
                  <a:lnTo>
                    <a:pt x="307" y="18"/>
                  </a:lnTo>
                  <a:lnTo>
                    <a:pt x="307" y="15"/>
                  </a:lnTo>
                  <a:lnTo>
                    <a:pt x="307" y="13"/>
                  </a:lnTo>
                  <a:lnTo>
                    <a:pt x="310" y="13"/>
                  </a:lnTo>
                  <a:lnTo>
                    <a:pt x="310" y="10"/>
                  </a:lnTo>
                  <a:lnTo>
                    <a:pt x="312" y="10"/>
                  </a:lnTo>
                  <a:lnTo>
                    <a:pt x="315" y="10"/>
                  </a:lnTo>
                  <a:lnTo>
                    <a:pt x="317" y="13"/>
                  </a:lnTo>
                  <a:lnTo>
                    <a:pt x="320" y="13"/>
                  </a:lnTo>
                  <a:lnTo>
                    <a:pt x="320" y="10"/>
                  </a:lnTo>
                  <a:lnTo>
                    <a:pt x="322" y="10"/>
                  </a:lnTo>
                  <a:lnTo>
                    <a:pt x="325" y="8"/>
                  </a:lnTo>
                  <a:lnTo>
                    <a:pt x="328" y="5"/>
                  </a:lnTo>
                  <a:lnTo>
                    <a:pt x="330" y="5"/>
                  </a:lnTo>
                  <a:lnTo>
                    <a:pt x="333" y="5"/>
                  </a:lnTo>
                  <a:lnTo>
                    <a:pt x="335" y="5"/>
                  </a:lnTo>
                  <a:lnTo>
                    <a:pt x="338" y="8"/>
                  </a:lnTo>
                  <a:lnTo>
                    <a:pt x="341" y="8"/>
                  </a:lnTo>
                  <a:lnTo>
                    <a:pt x="341" y="10"/>
                  </a:lnTo>
                  <a:lnTo>
                    <a:pt x="343" y="10"/>
                  </a:lnTo>
                  <a:lnTo>
                    <a:pt x="346" y="10"/>
                  </a:lnTo>
                  <a:lnTo>
                    <a:pt x="346" y="8"/>
                  </a:lnTo>
                  <a:lnTo>
                    <a:pt x="346" y="5"/>
                  </a:lnTo>
                  <a:lnTo>
                    <a:pt x="348" y="5"/>
                  </a:lnTo>
                  <a:lnTo>
                    <a:pt x="348" y="8"/>
                  </a:lnTo>
                  <a:lnTo>
                    <a:pt x="348" y="10"/>
                  </a:lnTo>
                  <a:lnTo>
                    <a:pt x="351" y="10"/>
                  </a:lnTo>
                  <a:lnTo>
                    <a:pt x="353" y="10"/>
                  </a:lnTo>
                  <a:lnTo>
                    <a:pt x="353" y="8"/>
                  </a:lnTo>
                  <a:lnTo>
                    <a:pt x="356" y="8"/>
                  </a:lnTo>
                  <a:lnTo>
                    <a:pt x="356" y="10"/>
                  </a:lnTo>
                  <a:lnTo>
                    <a:pt x="359" y="10"/>
                  </a:lnTo>
                  <a:lnTo>
                    <a:pt x="361" y="10"/>
                  </a:lnTo>
                  <a:lnTo>
                    <a:pt x="364" y="10"/>
                  </a:lnTo>
                  <a:lnTo>
                    <a:pt x="364" y="13"/>
                  </a:lnTo>
                  <a:lnTo>
                    <a:pt x="366" y="13"/>
                  </a:lnTo>
                  <a:lnTo>
                    <a:pt x="369" y="13"/>
                  </a:lnTo>
                  <a:lnTo>
                    <a:pt x="369" y="10"/>
                  </a:lnTo>
                  <a:lnTo>
                    <a:pt x="371" y="10"/>
                  </a:lnTo>
                  <a:lnTo>
                    <a:pt x="371" y="8"/>
                  </a:lnTo>
                  <a:lnTo>
                    <a:pt x="371" y="5"/>
                  </a:lnTo>
                  <a:lnTo>
                    <a:pt x="371" y="2"/>
                  </a:lnTo>
                  <a:lnTo>
                    <a:pt x="374" y="2"/>
                  </a:lnTo>
                  <a:lnTo>
                    <a:pt x="374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2813" y="2131"/>
              <a:ext cx="193" cy="307"/>
            </a:xfrm>
            <a:custGeom>
              <a:avLst/>
              <a:gdLst/>
              <a:ahLst/>
              <a:cxnLst>
                <a:cxn ang="0">
                  <a:pos x="56" y="31"/>
                </a:cxn>
                <a:cxn ang="0">
                  <a:pos x="59" y="23"/>
                </a:cxn>
                <a:cxn ang="0">
                  <a:pos x="67" y="15"/>
                </a:cxn>
                <a:cxn ang="0">
                  <a:pos x="75" y="13"/>
                </a:cxn>
                <a:cxn ang="0">
                  <a:pos x="85" y="13"/>
                </a:cxn>
                <a:cxn ang="0">
                  <a:pos x="93" y="10"/>
                </a:cxn>
                <a:cxn ang="0">
                  <a:pos x="103" y="5"/>
                </a:cxn>
                <a:cxn ang="0">
                  <a:pos x="105" y="10"/>
                </a:cxn>
                <a:cxn ang="0">
                  <a:pos x="108" y="5"/>
                </a:cxn>
                <a:cxn ang="0">
                  <a:pos x="116" y="0"/>
                </a:cxn>
                <a:cxn ang="0">
                  <a:pos x="126" y="0"/>
                </a:cxn>
                <a:cxn ang="0">
                  <a:pos x="124" y="8"/>
                </a:cxn>
                <a:cxn ang="0">
                  <a:pos x="134" y="8"/>
                </a:cxn>
                <a:cxn ang="0">
                  <a:pos x="142" y="10"/>
                </a:cxn>
                <a:cxn ang="0">
                  <a:pos x="149" y="13"/>
                </a:cxn>
                <a:cxn ang="0">
                  <a:pos x="157" y="10"/>
                </a:cxn>
                <a:cxn ang="0">
                  <a:pos x="167" y="18"/>
                </a:cxn>
                <a:cxn ang="0">
                  <a:pos x="178" y="23"/>
                </a:cxn>
                <a:cxn ang="0">
                  <a:pos x="188" y="28"/>
                </a:cxn>
                <a:cxn ang="0">
                  <a:pos x="193" y="39"/>
                </a:cxn>
                <a:cxn ang="0">
                  <a:pos x="188" y="44"/>
                </a:cxn>
                <a:cxn ang="0">
                  <a:pos x="173" y="49"/>
                </a:cxn>
                <a:cxn ang="0">
                  <a:pos x="160" y="57"/>
                </a:cxn>
                <a:cxn ang="0">
                  <a:pos x="152" y="64"/>
                </a:cxn>
                <a:cxn ang="0">
                  <a:pos x="142" y="70"/>
                </a:cxn>
                <a:cxn ang="0">
                  <a:pos x="131" y="75"/>
                </a:cxn>
                <a:cxn ang="0">
                  <a:pos x="124" y="85"/>
                </a:cxn>
                <a:cxn ang="0">
                  <a:pos x="124" y="95"/>
                </a:cxn>
                <a:cxn ang="0">
                  <a:pos x="116" y="106"/>
                </a:cxn>
                <a:cxn ang="0">
                  <a:pos x="121" y="116"/>
                </a:cxn>
                <a:cxn ang="0">
                  <a:pos x="124" y="129"/>
                </a:cxn>
                <a:cxn ang="0">
                  <a:pos x="124" y="137"/>
                </a:cxn>
                <a:cxn ang="0">
                  <a:pos x="131" y="144"/>
                </a:cxn>
                <a:cxn ang="0">
                  <a:pos x="121" y="150"/>
                </a:cxn>
                <a:cxn ang="0">
                  <a:pos x="134" y="155"/>
                </a:cxn>
                <a:cxn ang="0">
                  <a:pos x="126" y="162"/>
                </a:cxn>
                <a:cxn ang="0">
                  <a:pos x="126" y="173"/>
                </a:cxn>
                <a:cxn ang="0">
                  <a:pos x="124" y="180"/>
                </a:cxn>
                <a:cxn ang="0">
                  <a:pos x="126" y="188"/>
                </a:cxn>
                <a:cxn ang="0">
                  <a:pos x="131" y="196"/>
                </a:cxn>
                <a:cxn ang="0">
                  <a:pos x="126" y="206"/>
                </a:cxn>
                <a:cxn ang="0">
                  <a:pos x="129" y="219"/>
                </a:cxn>
                <a:cxn ang="0">
                  <a:pos x="126" y="229"/>
                </a:cxn>
                <a:cxn ang="0">
                  <a:pos x="121" y="240"/>
                </a:cxn>
                <a:cxn ang="0">
                  <a:pos x="111" y="248"/>
                </a:cxn>
                <a:cxn ang="0">
                  <a:pos x="100" y="240"/>
                </a:cxn>
                <a:cxn ang="0">
                  <a:pos x="87" y="237"/>
                </a:cxn>
                <a:cxn ang="0">
                  <a:pos x="77" y="248"/>
                </a:cxn>
                <a:cxn ang="0">
                  <a:pos x="75" y="260"/>
                </a:cxn>
                <a:cxn ang="0">
                  <a:pos x="69" y="273"/>
                </a:cxn>
                <a:cxn ang="0">
                  <a:pos x="59" y="278"/>
                </a:cxn>
                <a:cxn ang="0">
                  <a:pos x="49" y="273"/>
                </a:cxn>
                <a:cxn ang="0">
                  <a:pos x="38" y="268"/>
                </a:cxn>
                <a:cxn ang="0">
                  <a:pos x="26" y="266"/>
                </a:cxn>
                <a:cxn ang="0">
                  <a:pos x="18" y="276"/>
                </a:cxn>
                <a:cxn ang="0">
                  <a:pos x="10" y="289"/>
                </a:cxn>
                <a:cxn ang="0">
                  <a:pos x="7" y="294"/>
                </a:cxn>
                <a:cxn ang="0">
                  <a:pos x="10" y="302"/>
                </a:cxn>
                <a:cxn ang="0">
                  <a:pos x="0" y="307"/>
                </a:cxn>
              </a:cxnLst>
              <a:rect l="0" t="0" r="r" b="b"/>
              <a:pathLst>
                <a:path w="193" h="307">
                  <a:moveTo>
                    <a:pt x="59" y="44"/>
                  </a:moveTo>
                  <a:lnTo>
                    <a:pt x="59" y="41"/>
                  </a:lnTo>
                  <a:lnTo>
                    <a:pt x="59" y="39"/>
                  </a:lnTo>
                  <a:lnTo>
                    <a:pt x="59" y="36"/>
                  </a:lnTo>
                  <a:lnTo>
                    <a:pt x="59" y="34"/>
                  </a:lnTo>
                  <a:lnTo>
                    <a:pt x="56" y="31"/>
                  </a:lnTo>
                  <a:lnTo>
                    <a:pt x="59" y="31"/>
                  </a:lnTo>
                  <a:lnTo>
                    <a:pt x="59" y="28"/>
                  </a:lnTo>
                  <a:lnTo>
                    <a:pt x="62" y="28"/>
                  </a:lnTo>
                  <a:lnTo>
                    <a:pt x="62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62" y="23"/>
                  </a:lnTo>
                  <a:lnTo>
                    <a:pt x="62" y="21"/>
                  </a:lnTo>
                  <a:lnTo>
                    <a:pt x="64" y="21"/>
                  </a:lnTo>
                  <a:lnTo>
                    <a:pt x="64" y="18"/>
                  </a:lnTo>
                  <a:lnTo>
                    <a:pt x="67" y="18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69" y="18"/>
                  </a:lnTo>
                  <a:lnTo>
                    <a:pt x="69" y="15"/>
                  </a:lnTo>
                  <a:lnTo>
                    <a:pt x="72" y="15"/>
                  </a:lnTo>
                  <a:lnTo>
                    <a:pt x="75" y="15"/>
                  </a:lnTo>
                  <a:lnTo>
                    <a:pt x="75" y="13"/>
                  </a:lnTo>
                  <a:lnTo>
                    <a:pt x="77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2" y="10"/>
                  </a:lnTo>
                  <a:lnTo>
                    <a:pt x="82" y="13"/>
                  </a:lnTo>
                  <a:lnTo>
                    <a:pt x="85" y="13"/>
                  </a:lnTo>
                  <a:lnTo>
                    <a:pt x="87" y="13"/>
                  </a:lnTo>
                  <a:lnTo>
                    <a:pt x="90" y="13"/>
                  </a:lnTo>
                  <a:lnTo>
                    <a:pt x="90" y="10"/>
                  </a:lnTo>
                  <a:lnTo>
                    <a:pt x="90" y="8"/>
                  </a:lnTo>
                  <a:lnTo>
                    <a:pt x="93" y="8"/>
                  </a:lnTo>
                  <a:lnTo>
                    <a:pt x="93" y="10"/>
                  </a:lnTo>
                  <a:lnTo>
                    <a:pt x="95" y="10"/>
                  </a:lnTo>
                  <a:lnTo>
                    <a:pt x="95" y="8"/>
                  </a:lnTo>
                  <a:lnTo>
                    <a:pt x="98" y="8"/>
                  </a:lnTo>
                  <a:lnTo>
                    <a:pt x="100" y="8"/>
                  </a:lnTo>
                  <a:lnTo>
                    <a:pt x="100" y="5"/>
                  </a:lnTo>
                  <a:lnTo>
                    <a:pt x="103" y="5"/>
                  </a:lnTo>
                  <a:lnTo>
                    <a:pt x="103" y="8"/>
                  </a:lnTo>
                  <a:lnTo>
                    <a:pt x="100" y="10"/>
                  </a:lnTo>
                  <a:lnTo>
                    <a:pt x="100" y="13"/>
                  </a:lnTo>
                  <a:lnTo>
                    <a:pt x="103" y="13"/>
                  </a:lnTo>
                  <a:lnTo>
                    <a:pt x="105" y="13"/>
                  </a:lnTo>
                  <a:lnTo>
                    <a:pt x="105" y="10"/>
                  </a:lnTo>
                  <a:lnTo>
                    <a:pt x="103" y="10"/>
                  </a:lnTo>
                  <a:lnTo>
                    <a:pt x="105" y="10"/>
                  </a:lnTo>
                  <a:lnTo>
                    <a:pt x="105" y="8"/>
                  </a:lnTo>
                  <a:lnTo>
                    <a:pt x="108" y="5"/>
                  </a:lnTo>
                  <a:lnTo>
                    <a:pt x="108" y="3"/>
                  </a:lnTo>
                  <a:lnTo>
                    <a:pt x="108" y="5"/>
                  </a:lnTo>
                  <a:lnTo>
                    <a:pt x="111" y="5"/>
                  </a:lnTo>
                  <a:lnTo>
                    <a:pt x="111" y="3"/>
                  </a:lnTo>
                  <a:lnTo>
                    <a:pt x="113" y="0"/>
                  </a:lnTo>
                  <a:lnTo>
                    <a:pt x="113" y="3"/>
                  </a:lnTo>
                  <a:lnTo>
                    <a:pt x="116" y="3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1" y="0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29" y="3"/>
                  </a:lnTo>
                  <a:lnTo>
                    <a:pt x="126" y="3"/>
                  </a:lnTo>
                  <a:lnTo>
                    <a:pt x="126" y="5"/>
                  </a:lnTo>
                  <a:lnTo>
                    <a:pt x="124" y="5"/>
                  </a:lnTo>
                  <a:lnTo>
                    <a:pt x="124" y="8"/>
                  </a:lnTo>
                  <a:lnTo>
                    <a:pt x="126" y="8"/>
                  </a:lnTo>
                  <a:lnTo>
                    <a:pt x="129" y="8"/>
                  </a:lnTo>
                  <a:lnTo>
                    <a:pt x="129" y="5"/>
                  </a:lnTo>
                  <a:lnTo>
                    <a:pt x="131" y="5"/>
                  </a:lnTo>
                  <a:lnTo>
                    <a:pt x="134" y="5"/>
                  </a:lnTo>
                  <a:lnTo>
                    <a:pt x="134" y="8"/>
                  </a:lnTo>
                  <a:lnTo>
                    <a:pt x="136" y="8"/>
                  </a:lnTo>
                  <a:lnTo>
                    <a:pt x="136" y="10"/>
                  </a:lnTo>
                  <a:lnTo>
                    <a:pt x="136" y="8"/>
                  </a:lnTo>
                  <a:lnTo>
                    <a:pt x="139" y="8"/>
                  </a:lnTo>
                  <a:lnTo>
                    <a:pt x="139" y="10"/>
                  </a:lnTo>
                  <a:lnTo>
                    <a:pt x="142" y="10"/>
                  </a:lnTo>
                  <a:lnTo>
                    <a:pt x="142" y="13"/>
                  </a:lnTo>
                  <a:lnTo>
                    <a:pt x="142" y="10"/>
                  </a:lnTo>
                  <a:lnTo>
                    <a:pt x="144" y="10"/>
                  </a:lnTo>
                  <a:lnTo>
                    <a:pt x="144" y="13"/>
                  </a:lnTo>
                  <a:lnTo>
                    <a:pt x="147" y="13"/>
                  </a:lnTo>
                  <a:lnTo>
                    <a:pt x="149" y="13"/>
                  </a:lnTo>
                  <a:lnTo>
                    <a:pt x="149" y="15"/>
                  </a:lnTo>
                  <a:lnTo>
                    <a:pt x="152" y="15"/>
                  </a:lnTo>
                  <a:lnTo>
                    <a:pt x="152" y="13"/>
                  </a:lnTo>
                  <a:lnTo>
                    <a:pt x="152" y="10"/>
                  </a:lnTo>
                  <a:lnTo>
                    <a:pt x="154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2" y="10"/>
                  </a:lnTo>
                  <a:lnTo>
                    <a:pt x="162" y="13"/>
                  </a:lnTo>
                  <a:lnTo>
                    <a:pt x="165" y="13"/>
                  </a:lnTo>
                  <a:lnTo>
                    <a:pt x="165" y="15"/>
                  </a:lnTo>
                  <a:lnTo>
                    <a:pt x="167" y="18"/>
                  </a:lnTo>
                  <a:lnTo>
                    <a:pt x="170" y="18"/>
                  </a:lnTo>
                  <a:lnTo>
                    <a:pt x="173" y="18"/>
                  </a:lnTo>
                  <a:lnTo>
                    <a:pt x="175" y="18"/>
                  </a:lnTo>
                  <a:lnTo>
                    <a:pt x="175" y="21"/>
                  </a:lnTo>
                  <a:lnTo>
                    <a:pt x="175" y="23"/>
                  </a:lnTo>
                  <a:lnTo>
                    <a:pt x="178" y="23"/>
                  </a:lnTo>
                  <a:lnTo>
                    <a:pt x="180" y="23"/>
                  </a:lnTo>
                  <a:lnTo>
                    <a:pt x="180" y="26"/>
                  </a:lnTo>
                  <a:lnTo>
                    <a:pt x="180" y="28"/>
                  </a:lnTo>
                  <a:lnTo>
                    <a:pt x="183" y="28"/>
                  </a:lnTo>
                  <a:lnTo>
                    <a:pt x="185" y="28"/>
                  </a:lnTo>
                  <a:lnTo>
                    <a:pt x="188" y="28"/>
                  </a:lnTo>
                  <a:lnTo>
                    <a:pt x="188" y="31"/>
                  </a:lnTo>
                  <a:lnTo>
                    <a:pt x="191" y="31"/>
                  </a:lnTo>
                  <a:lnTo>
                    <a:pt x="191" y="34"/>
                  </a:lnTo>
                  <a:lnTo>
                    <a:pt x="193" y="34"/>
                  </a:lnTo>
                  <a:lnTo>
                    <a:pt x="193" y="36"/>
                  </a:lnTo>
                  <a:lnTo>
                    <a:pt x="193" y="39"/>
                  </a:lnTo>
                  <a:lnTo>
                    <a:pt x="191" y="39"/>
                  </a:lnTo>
                  <a:lnTo>
                    <a:pt x="191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88" y="44"/>
                  </a:lnTo>
                  <a:lnTo>
                    <a:pt x="185" y="46"/>
                  </a:lnTo>
                  <a:lnTo>
                    <a:pt x="183" y="46"/>
                  </a:lnTo>
                  <a:lnTo>
                    <a:pt x="180" y="49"/>
                  </a:lnTo>
                  <a:lnTo>
                    <a:pt x="178" y="49"/>
                  </a:lnTo>
                  <a:lnTo>
                    <a:pt x="175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7" y="49"/>
                  </a:lnTo>
                  <a:lnTo>
                    <a:pt x="165" y="52"/>
                  </a:lnTo>
                  <a:lnTo>
                    <a:pt x="162" y="54"/>
                  </a:lnTo>
                  <a:lnTo>
                    <a:pt x="160" y="54"/>
                  </a:lnTo>
                  <a:lnTo>
                    <a:pt x="160" y="57"/>
                  </a:lnTo>
                  <a:lnTo>
                    <a:pt x="157" y="57"/>
                  </a:lnTo>
                  <a:lnTo>
                    <a:pt x="154" y="57"/>
                  </a:lnTo>
                  <a:lnTo>
                    <a:pt x="154" y="59"/>
                  </a:lnTo>
                  <a:lnTo>
                    <a:pt x="154" y="62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9" y="64"/>
                  </a:lnTo>
                  <a:lnTo>
                    <a:pt x="149" y="67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2" y="67"/>
                  </a:lnTo>
                  <a:lnTo>
                    <a:pt x="142" y="70"/>
                  </a:lnTo>
                  <a:lnTo>
                    <a:pt x="139" y="70"/>
                  </a:lnTo>
                  <a:lnTo>
                    <a:pt x="136" y="70"/>
                  </a:lnTo>
                  <a:lnTo>
                    <a:pt x="134" y="70"/>
                  </a:lnTo>
                  <a:lnTo>
                    <a:pt x="134" y="72"/>
                  </a:lnTo>
                  <a:lnTo>
                    <a:pt x="131" y="72"/>
                  </a:lnTo>
                  <a:lnTo>
                    <a:pt x="131" y="75"/>
                  </a:lnTo>
                  <a:lnTo>
                    <a:pt x="131" y="77"/>
                  </a:lnTo>
                  <a:lnTo>
                    <a:pt x="131" y="80"/>
                  </a:lnTo>
                  <a:lnTo>
                    <a:pt x="129" y="80"/>
                  </a:lnTo>
                  <a:lnTo>
                    <a:pt x="129" y="82"/>
                  </a:lnTo>
                  <a:lnTo>
                    <a:pt x="126" y="85"/>
                  </a:lnTo>
                  <a:lnTo>
                    <a:pt x="124" y="85"/>
                  </a:lnTo>
                  <a:lnTo>
                    <a:pt x="124" y="88"/>
                  </a:lnTo>
                  <a:lnTo>
                    <a:pt x="121" y="88"/>
                  </a:lnTo>
                  <a:lnTo>
                    <a:pt x="121" y="90"/>
                  </a:lnTo>
                  <a:lnTo>
                    <a:pt x="121" y="93"/>
                  </a:lnTo>
                  <a:lnTo>
                    <a:pt x="124" y="93"/>
                  </a:lnTo>
                  <a:lnTo>
                    <a:pt x="124" y="95"/>
                  </a:lnTo>
                  <a:lnTo>
                    <a:pt x="126" y="98"/>
                  </a:lnTo>
                  <a:lnTo>
                    <a:pt x="124" y="98"/>
                  </a:lnTo>
                  <a:lnTo>
                    <a:pt x="124" y="101"/>
                  </a:lnTo>
                  <a:lnTo>
                    <a:pt x="121" y="103"/>
                  </a:lnTo>
                  <a:lnTo>
                    <a:pt x="118" y="106"/>
                  </a:lnTo>
                  <a:lnTo>
                    <a:pt x="116" y="106"/>
                  </a:lnTo>
                  <a:lnTo>
                    <a:pt x="116" y="108"/>
                  </a:lnTo>
                  <a:lnTo>
                    <a:pt x="118" y="108"/>
                  </a:lnTo>
                  <a:lnTo>
                    <a:pt x="118" y="111"/>
                  </a:lnTo>
                  <a:lnTo>
                    <a:pt x="118" y="113"/>
                  </a:lnTo>
                  <a:lnTo>
                    <a:pt x="121" y="113"/>
                  </a:lnTo>
                  <a:lnTo>
                    <a:pt x="121" y="116"/>
                  </a:lnTo>
                  <a:lnTo>
                    <a:pt x="124" y="119"/>
                  </a:lnTo>
                  <a:lnTo>
                    <a:pt x="126" y="121"/>
                  </a:lnTo>
                  <a:lnTo>
                    <a:pt x="126" y="124"/>
                  </a:lnTo>
                  <a:lnTo>
                    <a:pt x="124" y="124"/>
                  </a:lnTo>
                  <a:lnTo>
                    <a:pt x="124" y="126"/>
                  </a:lnTo>
                  <a:lnTo>
                    <a:pt x="124" y="129"/>
                  </a:lnTo>
                  <a:lnTo>
                    <a:pt x="121" y="129"/>
                  </a:lnTo>
                  <a:lnTo>
                    <a:pt x="124" y="129"/>
                  </a:lnTo>
                  <a:lnTo>
                    <a:pt x="124" y="131"/>
                  </a:lnTo>
                  <a:lnTo>
                    <a:pt x="124" y="134"/>
                  </a:lnTo>
                  <a:lnTo>
                    <a:pt x="121" y="137"/>
                  </a:lnTo>
                  <a:lnTo>
                    <a:pt x="124" y="137"/>
                  </a:lnTo>
                  <a:lnTo>
                    <a:pt x="124" y="139"/>
                  </a:lnTo>
                  <a:lnTo>
                    <a:pt x="126" y="139"/>
                  </a:lnTo>
                  <a:lnTo>
                    <a:pt x="126" y="142"/>
                  </a:lnTo>
                  <a:lnTo>
                    <a:pt x="129" y="142"/>
                  </a:lnTo>
                  <a:lnTo>
                    <a:pt x="131" y="142"/>
                  </a:lnTo>
                  <a:lnTo>
                    <a:pt x="131" y="144"/>
                  </a:lnTo>
                  <a:lnTo>
                    <a:pt x="129" y="144"/>
                  </a:lnTo>
                  <a:lnTo>
                    <a:pt x="126" y="144"/>
                  </a:lnTo>
                  <a:lnTo>
                    <a:pt x="126" y="147"/>
                  </a:lnTo>
                  <a:lnTo>
                    <a:pt x="124" y="147"/>
                  </a:lnTo>
                  <a:lnTo>
                    <a:pt x="121" y="147"/>
                  </a:lnTo>
                  <a:lnTo>
                    <a:pt x="121" y="150"/>
                  </a:lnTo>
                  <a:lnTo>
                    <a:pt x="121" y="152"/>
                  </a:lnTo>
                  <a:lnTo>
                    <a:pt x="124" y="152"/>
                  </a:lnTo>
                  <a:lnTo>
                    <a:pt x="126" y="155"/>
                  </a:lnTo>
                  <a:lnTo>
                    <a:pt x="129" y="155"/>
                  </a:lnTo>
                  <a:lnTo>
                    <a:pt x="131" y="155"/>
                  </a:lnTo>
                  <a:lnTo>
                    <a:pt x="134" y="155"/>
                  </a:lnTo>
                  <a:lnTo>
                    <a:pt x="134" y="157"/>
                  </a:lnTo>
                  <a:lnTo>
                    <a:pt x="131" y="157"/>
                  </a:lnTo>
                  <a:lnTo>
                    <a:pt x="131" y="160"/>
                  </a:lnTo>
                  <a:lnTo>
                    <a:pt x="129" y="160"/>
                  </a:lnTo>
                  <a:lnTo>
                    <a:pt x="126" y="160"/>
                  </a:lnTo>
                  <a:lnTo>
                    <a:pt x="126" y="162"/>
                  </a:lnTo>
                  <a:lnTo>
                    <a:pt x="126" y="165"/>
                  </a:lnTo>
                  <a:lnTo>
                    <a:pt x="126" y="168"/>
                  </a:lnTo>
                  <a:lnTo>
                    <a:pt x="124" y="168"/>
                  </a:lnTo>
                  <a:lnTo>
                    <a:pt x="126" y="168"/>
                  </a:lnTo>
                  <a:lnTo>
                    <a:pt x="126" y="170"/>
                  </a:lnTo>
                  <a:lnTo>
                    <a:pt x="126" y="173"/>
                  </a:lnTo>
                  <a:lnTo>
                    <a:pt x="124" y="173"/>
                  </a:lnTo>
                  <a:lnTo>
                    <a:pt x="124" y="175"/>
                  </a:lnTo>
                  <a:lnTo>
                    <a:pt x="126" y="175"/>
                  </a:lnTo>
                  <a:lnTo>
                    <a:pt x="124" y="175"/>
                  </a:lnTo>
                  <a:lnTo>
                    <a:pt x="124" y="178"/>
                  </a:lnTo>
                  <a:lnTo>
                    <a:pt x="124" y="180"/>
                  </a:lnTo>
                  <a:lnTo>
                    <a:pt x="126" y="180"/>
                  </a:lnTo>
                  <a:lnTo>
                    <a:pt x="126" y="183"/>
                  </a:lnTo>
                  <a:lnTo>
                    <a:pt x="124" y="186"/>
                  </a:lnTo>
                  <a:lnTo>
                    <a:pt x="124" y="188"/>
                  </a:lnTo>
                  <a:lnTo>
                    <a:pt x="124" y="191"/>
                  </a:lnTo>
                  <a:lnTo>
                    <a:pt x="126" y="188"/>
                  </a:lnTo>
                  <a:lnTo>
                    <a:pt x="129" y="188"/>
                  </a:lnTo>
                  <a:lnTo>
                    <a:pt x="131" y="188"/>
                  </a:lnTo>
                  <a:lnTo>
                    <a:pt x="134" y="191"/>
                  </a:lnTo>
                  <a:lnTo>
                    <a:pt x="134" y="193"/>
                  </a:lnTo>
                  <a:lnTo>
                    <a:pt x="131" y="193"/>
                  </a:lnTo>
                  <a:lnTo>
                    <a:pt x="131" y="196"/>
                  </a:lnTo>
                  <a:lnTo>
                    <a:pt x="129" y="196"/>
                  </a:lnTo>
                  <a:lnTo>
                    <a:pt x="129" y="199"/>
                  </a:lnTo>
                  <a:lnTo>
                    <a:pt x="129" y="201"/>
                  </a:lnTo>
                  <a:lnTo>
                    <a:pt x="126" y="201"/>
                  </a:lnTo>
                  <a:lnTo>
                    <a:pt x="126" y="204"/>
                  </a:lnTo>
                  <a:lnTo>
                    <a:pt x="126" y="206"/>
                  </a:lnTo>
                  <a:lnTo>
                    <a:pt x="126" y="209"/>
                  </a:lnTo>
                  <a:lnTo>
                    <a:pt x="126" y="211"/>
                  </a:lnTo>
                  <a:lnTo>
                    <a:pt x="129" y="211"/>
                  </a:lnTo>
                  <a:lnTo>
                    <a:pt x="129" y="214"/>
                  </a:lnTo>
                  <a:lnTo>
                    <a:pt x="129" y="217"/>
                  </a:lnTo>
                  <a:lnTo>
                    <a:pt x="129" y="219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26" y="227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6" y="229"/>
                  </a:lnTo>
                  <a:lnTo>
                    <a:pt x="124" y="229"/>
                  </a:lnTo>
                  <a:lnTo>
                    <a:pt x="124" y="232"/>
                  </a:lnTo>
                  <a:lnTo>
                    <a:pt x="124" y="235"/>
                  </a:lnTo>
                  <a:lnTo>
                    <a:pt x="121" y="235"/>
                  </a:lnTo>
                  <a:lnTo>
                    <a:pt x="121" y="237"/>
                  </a:lnTo>
                  <a:lnTo>
                    <a:pt x="121" y="240"/>
                  </a:lnTo>
                  <a:lnTo>
                    <a:pt x="118" y="242"/>
                  </a:lnTo>
                  <a:lnTo>
                    <a:pt x="116" y="242"/>
                  </a:lnTo>
                  <a:lnTo>
                    <a:pt x="116" y="245"/>
                  </a:lnTo>
                  <a:lnTo>
                    <a:pt x="113" y="245"/>
                  </a:lnTo>
                  <a:lnTo>
                    <a:pt x="113" y="248"/>
                  </a:lnTo>
                  <a:lnTo>
                    <a:pt x="111" y="248"/>
                  </a:lnTo>
                  <a:lnTo>
                    <a:pt x="111" y="245"/>
                  </a:lnTo>
                  <a:lnTo>
                    <a:pt x="108" y="245"/>
                  </a:lnTo>
                  <a:lnTo>
                    <a:pt x="105" y="245"/>
                  </a:lnTo>
                  <a:lnTo>
                    <a:pt x="105" y="242"/>
                  </a:lnTo>
                  <a:lnTo>
                    <a:pt x="103" y="240"/>
                  </a:lnTo>
                  <a:lnTo>
                    <a:pt x="100" y="240"/>
                  </a:lnTo>
                  <a:lnTo>
                    <a:pt x="98" y="240"/>
                  </a:lnTo>
                  <a:lnTo>
                    <a:pt x="98" y="237"/>
                  </a:lnTo>
                  <a:lnTo>
                    <a:pt x="95" y="237"/>
                  </a:lnTo>
                  <a:lnTo>
                    <a:pt x="93" y="235"/>
                  </a:lnTo>
                  <a:lnTo>
                    <a:pt x="90" y="237"/>
                  </a:lnTo>
                  <a:lnTo>
                    <a:pt x="87" y="237"/>
                  </a:lnTo>
                  <a:lnTo>
                    <a:pt x="85" y="237"/>
                  </a:lnTo>
                  <a:lnTo>
                    <a:pt x="82" y="237"/>
                  </a:lnTo>
                  <a:lnTo>
                    <a:pt x="82" y="240"/>
                  </a:lnTo>
                  <a:lnTo>
                    <a:pt x="80" y="242"/>
                  </a:lnTo>
                  <a:lnTo>
                    <a:pt x="80" y="245"/>
                  </a:lnTo>
                  <a:lnTo>
                    <a:pt x="77" y="248"/>
                  </a:lnTo>
                  <a:lnTo>
                    <a:pt x="77" y="250"/>
                  </a:lnTo>
                  <a:lnTo>
                    <a:pt x="75" y="250"/>
                  </a:lnTo>
                  <a:lnTo>
                    <a:pt x="75" y="253"/>
                  </a:lnTo>
                  <a:lnTo>
                    <a:pt x="75" y="255"/>
                  </a:lnTo>
                  <a:lnTo>
                    <a:pt x="75" y="258"/>
                  </a:lnTo>
                  <a:lnTo>
                    <a:pt x="75" y="260"/>
                  </a:lnTo>
                  <a:lnTo>
                    <a:pt x="72" y="260"/>
                  </a:lnTo>
                  <a:lnTo>
                    <a:pt x="72" y="263"/>
                  </a:lnTo>
                  <a:lnTo>
                    <a:pt x="72" y="266"/>
                  </a:lnTo>
                  <a:lnTo>
                    <a:pt x="69" y="268"/>
                  </a:lnTo>
                  <a:lnTo>
                    <a:pt x="69" y="271"/>
                  </a:lnTo>
                  <a:lnTo>
                    <a:pt x="69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64" y="276"/>
                  </a:lnTo>
                  <a:lnTo>
                    <a:pt x="64" y="278"/>
                  </a:lnTo>
                  <a:lnTo>
                    <a:pt x="62" y="278"/>
                  </a:lnTo>
                  <a:lnTo>
                    <a:pt x="59" y="278"/>
                  </a:lnTo>
                  <a:lnTo>
                    <a:pt x="56" y="278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51" y="273"/>
                  </a:lnTo>
                  <a:lnTo>
                    <a:pt x="49" y="273"/>
                  </a:lnTo>
                  <a:lnTo>
                    <a:pt x="49" y="271"/>
                  </a:lnTo>
                  <a:lnTo>
                    <a:pt x="46" y="271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6" y="268"/>
                  </a:lnTo>
                  <a:lnTo>
                    <a:pt x="33" y="268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3" y="266"/>
                  </a:lnTo>
                  <a:lnTo>
                    <a:pt x="23" y="268"/>
                  </a:lnTo>
                  <a:lnTo>
                    <a:pt x="20" y="268"/>
                  </a:lnTo>
                  <a:lnTo>
                    <a:pt x="18" y="271"/>
                  </a:lnTo>
                  <a:lnTo>
                    <a:pt x="18" y="273"/>
                  </a:lnTo>
                  <a:lnTo>
                    <a:pt x="18" y="276"/>
                  </a:lnTo>
                  <a:lnTo>
                    <a:pt x="18" y="278"/>
                  </a:lnTo>
                  <a:lnTo>
                    <a:pt x="18" y="281"/>
                  </a:lnTo>
                  <a:lnTo>
                    <a:pt x="18" y="284"/>
                  </a:lnTo>
                  <a:lnTo>
                    <a:pt x="15" y="284"/>
                  </a:lnTo>
                  <a:lnTo>
                    <a:pt x="13" y="286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9"/>
                  </a:lnTo>
                  <a:lnTo>
                    <a:pt x="2" y="291"/>
                  </a:lnTo>
                  <a:lnTo>
                    <a:pt x="5" y="291"/>
                  </a:lnTo>
                  <a:lnTo>
                    <a:pt x="5" y="294"/>
                  </a:lnTo>
                  <a:lnTo>
                    <a:pt x="7" y="294"/>
                  </a:lnTo>
                  <a:lnTo>
                    <a:pt x="7" y="296"/>
                  </a:lnTo>
                  <a:lnTo>
                    <a:pt x="7" y="299"/>
                  </a:lnTo>
                  <a:lnTo>
                    <a:pt x="10" y="299"/>
                  </a:lnTo>
                  <a:lnTo>
                    <a:pt x="13" y="299"/>
                  </a:lnTo>
                  <a:lnTo>
                    <a:pt x="13" y="302"/>
                  </a:lnTo>
                  <a:lnTo>
                    <a:pt x="10" y="302"/>
                  </a:lnTo>
                  <a:lnTo>
                    <a:pt x="7" y="302"/>
                  </a:lnTo>
                  <a:lnTo>
                    <a:pt x="7" y="304"/>
                  </a:lnTo>
                  <a:lnTo>
                    <a:pt x="5" y="304"/>
                  </a:lnTo>
                  <a:lnTo>
                    <a:pt x="5" y="307"/>
                  </a:lnTo>
                  <a:lnTo>
                    <a:pt x="2" y="307"/>
                  </a:lnTo>
                  <a:lnTo>
                    <a:pt x="0" y="307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3720" y="1556"/>
              <a:ext cx="1117" cy="485"/>
            </a:xfrm>
            <a:custGeom>
              <a:avLst/>
              <a:gdLst/>
              <a:ahLst/>
              <a:cxnLst>
                <a:cxn ang="0">
                  <a:pos x="55" y="229"/>
                </a:cxn>
                <a:cxn ang="0">
                  <a:pos x="57" y="186"/>
                </a:cxn>
                <a:cxn ang="0">
                  <a:pos x="39" y="139"/>
                </a:cxn>
                <a:cxn ang="0">
                  <a:pos x="98" y="134"/>
                </a:cxn>
                <a:cxn ang="0">
                  <a:pos x="158" y="142"/>
                </a:cxn>
                <a:cxn ang="0">
                  <a:pos x="207" y="113"/>
                </a:cxn>
                <a:cxn ang="0">
                  <a:pos x="251" y="85"/>
                </a:cxn>
                <a:cxn ang="0">
                  <a:pos x="318" y="62"/>
                </a:cxn>
                <a:cxn ang="0">
                  <a:pos x="356" y="21"/>
                </a:cxn>
                <a:cxn ang="0">
                  <a:pos x="411" y="13"/>
                </a:cxn>
                <a:cxn ang="0">
                  <a:pos x="462" y="5"/>
                </a:cxn>
                <a:cxn ang="0">
                  <a:pos x="508" y="34"/>
                </a:cxn>
                <a:cxn ang="0">
                  <a:pos x="557" y="49"/>
                </a:cxn>
                <a:cxn ang="0">
                  <a:pos x="612" y="70"/>
                </a:cxn>
                <a:cxn ang="0">
                  <a:pos x="661" y="95"/>
                </a:cxn>
                <a:cxn ang="0">
                  <a:pos x="712" y="111"/>
                </a:cxn>
                <a:cxn ang="0">
                  <a:pos x="764" y="85"/>
                </a:cxn>
                <a:cxn ang="0">
                  <a:pos x="818" y="62"/>
                </a:cxn>
                <a:cxn ang="0">
                  <a:pos x="877" y="31"/>
                </a:cxn>
                <a:cxn ang="0">
                  <a:pos x="924" y="31"/>
                </a:cxn>
                <a:cxn ang="0">
                  <a:pos x="947" y="85"/>
                </a:cxn>
                <a:cxn ang="0">
                  <a:pos x="986" y="124"/>
                </a:cxn>
                <a:cxn ang="0">
                  <a:pos x="975" y="150"/>
                </a:cxn>
                <a:cxn ang="0">
                  <a:pos x="986" y="191"/>
                </a:cxn>
                <a:cxn ang="0">
                  <a:pos x="1024" y="232"/>
                </a:cxn>
                <a:cxn ang="0">
                  <a:pos x="1071" y="271"/>
                </a:cxn>
                <a:cxn ang="0">
                  <a:pos x="1102" y="309"/>
                </a:cxn>
                <a:cxn ang="0">
                  <a:pos x="1107" y="351"/>
                </a:cxn>
                <a:cxn ang="0">
                  <a:pos x="1055" y="376"/>
                </a:cxn>
                <a:cxn ang="0">
                  <a:pos x="1019" y="410"/>
                </a:cxn>
                <a:cxn ang="0">
                  <a:pos x="983" y="459"/>
                </a:cxn>
                <a:cxn ang="0">
                  <a:pos x="965" y="415"/>
                </a:cxn>
                <a:cxn ang="0">
                  <a:pos x="903" y="397"/>
                </a:cxn>
                <a:cxn ang="0">
                  <a:pos x="857" y="374"/>
                </a:cxn>
                <a:cxn ang="0">
                  <a:pos x="808" y="402"/>
                </a:cxn>
                <a:cxn ang="0">
                  <a:pos x="790" y="451"/>
                </a:cxn>
                <a:cxn ang="0">
                  <a:pos x="743" y="420"/>
                </a:cxn>
                <a:cxn ang="0">
                  <a:pos x="694" y="420"/>
                </a:cxn>
                <a:cxn ang="0">
                  <a:pos x="645" y="451"/>
                </a:cxn>
                <a:cxn ang="0">
                  <a:pos x="591" y="413"/>
                </a:cxn>
                <a:cxn ang="0">
                  <a:pos x="565" y="353"/>
                </a:cxn>
                <a:cxn ang="0">
                  <a:pos x="550" y="307"/>
                </a:cxn>
                <a:cxn ang="0">
                  <a:pos x="532" y="330"/>
                </a:cxn>
                <a:cxn ang="0">
                  <a:pos x="534" y="364"/>
                </a:cxn>
                <a:cxn ang="0">
                  <a:pos x="506" y="407"/>
                </a:cxn>
                <a:cxn ang="0">
                  <a:pos x="514" y="446"/>
                </a:cxn>
                <a:cxn ang="0">
                  <a:pos x="496" y="485"/>
                </a:cxn>
                <a:cxn ang="0">
                  <a:pos x="421" y="464"/>
                </a:cxn>
                <a:cxn ang="0">
                  <a:pos x="413" y="410"/>
                </a:cxn>
                <a:cxn ang="0">
                  <a:pos x="377" y="423"/>
                </a:cxn>
                <a:cxn ang="0">
                  <a:pos x="343" y="443"/>
                </a:cxn>
                <a:cxn ang="0">
                  <a:pos x="292" y="443"/>
                </a:cxn>
                <a:cxn ang="0">
                  <a:pos x="230" y="428"/>
                </a:cxn>
                <a:cxn ang="0">
                  <a:pos x="199" y="459"/>
                </a:cxn>
                <a:cxn ang="0">
                  <a:pos x="166" y="462"/>
                </a:cxn>
                <a:cxn ang="0">
                  <a:pos x="135" y="464"/>
                </a:cxn>
                <a:cxn ang="0">
                  <a:pos x="101" y="464"/>
                </a:cxn>
                <a:cxn ang="0">
                  <a:pos x="65" y="464"/>
                </a:cxn>
                <a:cxn ang="0">
                  <a:pos x="11" y="441"/>
                </a:cxn>
                <a:cxn ang="0">
                  <a:pos x="39" y="400"/>
                </a:cxn>
                <a:cxn ang="0">
                  <a:pos x="73" y="364"/>
                </a:cxn>
                <a:cxn ang="0">
                  <a:pos x="73" y="315"/>
                </a:cxn>
              </a:cxnLst>
              <a:rect l="0" t="0" r="r" b="b"/>
              <a:pathLst>
                <a:path w="1117" h="485">
                  <a:moveTo>
                    <a:pt x="73" y="268"/>
                  </a:moveTo>
                  <a:lnTo>
                    <a:pt x="73" y="266"/>
                  </a:lnTo>
                  <a:lnTo>
                    <a:pt x="73" y="263"/>
                  </a:lnTo>
                  <a:lnTo>
                    <a:pt x="73" y="266"/>
                  </a:lnTo>
                  <a:lnTo>
                    <a:pt x="70" y="266"/>
                  </a:lnTo>
                  <a:lnTo>
                    <a:pt x="70" y="268"/>
                  </a:lnTo>
                  <a:lnTo>
                    <a:pt x="70" y="266"/>
                  </a:lnTo>
                  <a:lnTo>
                    <a:pt x="68" y="266"/>
                  </a:lnTo>
                  <a:lnTo>
                    <a:pt x="68" y="268"/>
                  </a:lnTo>
                  <a:lnTo>
                    <a:pt x="68" y="266"/>
                  </a:lnTo>
                  <a:lnTo>
                    <a:pt x="68" y="263"/>
                  </a:lnTo>
                  <a:lnTo>
                    <a:pt x="65" y="263"/>
                  </a:lnTo>
                  <a:lnTo>
                    <a:pt x="65" y="260"/>
                  </a:lnTo>
                  <a:lnTo>
                    <a:pt x="62" y="260"/>
                  </a:lnTo>
                  <a:lnTo>
                    <a:pt x="62" y="258"/>
                  </a:lnTo>
                  <a:lnTo>
                    <a:pt x="62" y="255"/>
                  </a:lnTo>
                  <a:lnTo>
                    <a:pt x="62" y="253"/>
                  </a:lnTo>
                  <a:lnTo>
                    <a:pt x="60" y="253"/>
                  </a:lnTo>
                  <a:lnTo>
                    <a:pt x="60" y="250"/>
                  </a:lnTo>
                  <a:lnTo>
                    <a:pt x="60" y="248"/>
                  </a:lnTo>
                  <a:lnTo>
                    <a:pt x="60" y="245"/>
                  </a:lnTo>
                  <a:lnTo>
                    <a:pt x="60" y="242"/>
                  </a:lnTo>
                  <a:lnTo>
                    <a:pt x="60" y="240"/>
                  </a:lnTo>
                  <a:lnTo>
                    <a:pt x="60" y="237"/>
                  </a:lnTo>
                  <a:lnTo>
                    <a:pt x="60" y="235"/>
                  </a:lnTo>
                  <a:lnTo>
                    <a:pt x="60" y="232"/>
                  </a:lnTo>
                  <a:lnTo>
                    <a:pt x="60" y="229"/>
                  </a:lnTo>
                  <a:lnTo>
                    <a:pt x="57" y="229"/>
                  </a:lnTo>
                  <a:lnTo>
                    <a:pt x="55" y="229"/>
                  </a:lnTo>
                  <a:lnTo>
                    <a:pt x="55" y="227"/>
                  </a:lnTo>
                  <a:lnTo>
                    <a:pt x="57" y="227"/>
                  </a:lnTo>
                  <a:lnTo>
                    <a:pt x="55" y="227"/>
                  </a:lnTo>
                  <a:lnTo>
                    <a:pt x="55" y="224"/>
                  </a:lnTo>
                  <a:lnTo>
                    <a:pt x="55" y="222"/>
                  </a:lnTo>
                  <a:lnTo>
                    <a:pt x="55" y="219"/>
                  </a:lnTo>
                  <a:lnTo>
                    <a:pt x="52" y="217"/>
                  </a:lnTo>
                  <a:lnTo>
                    <a:pt x="55" y="214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7" y="214"/>
                  </a:lnTo>
                  <a:lnTo>
                    <a:pt x="57" y="211"/>
                  </a:lnTo>
                  <a:lnTo>
                    <a:pt x="55" y="211"/>
                  </a:lnTo>
                  <a:lnTo>
                    <a:pt x="52" y="211"/>
                  </a:lnTo>
                  <a:lnTo>
                    <a:pt x="52" y="209"/>
                  </a:lnTo>
                  <a:lnTo>
                    <a:pt x="55" y="209"/>
                  </a:lnTo>
                  <a:lnTo>
                    <a:pt x="57" y="209"/>
                  </a:lnTo>
                  <a:lnTo>
                    <a:pt x="57" y="206"/>
                  </a:lnTo>
                  <a:lnTo>
                    <a:pt x="57" y="204"/>
                  </a:lnTo>
                  <a:lnTo>
                    <a:pt x="57" y="201"/>
                  </a:lnTo>
                  <a:lnTo>
                    <a:pt x="57" y="199"/>
                  </a:lnTo>
                  <a:lnTo>
                    <a:pt x="55" y="196"/>
                  </a:lnTo>
                  <a:lnTo>
                    <a:pt x="57" y="196"/>
                  </a:lnTo>
                  <a:lnTo>
                    <a:pt x="60" y="193"/>
                  </a:lnTo>
                  <a:lnTo>
                    <a:pt x="62" y="191"/>
                  </a:lnTo>
                  <a:lnTo>
                    <a:pt x="62" y="188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57" y="186"/>
                  </a:lnTo>
                  <a:lnTo>
                    <a:pt x="57" y="183"/>
                  </a:lnTo>
                  <a:lnTo>
                    <a:pt x="55" y="183"/>
                  </a:lnTo>
                  <a:lnTo>
                    <a:pt x="52" y="183"/>
                  </a:lnTo>
                  <a:lnTo>
                    <a:pt x="52" y="180"/>
                  </a:lnTo>
                  <a:lnTo>
                    <a:pt x="49" y="180"/>
                  </a:lnTo>
                  <a:lnTo>
                    <a:pt x="49" y="178"/>
                  </a:lnTo>
                  <a:lnTo>
                    <a:pt x="49" y="175"/>
                  </a:lnTo>
                  <a:lnTo>
                    <a:pt x="47" y="175"/>
                  </a:lnTo>
                  <a:lnTo>
                    <a:pt x="44" y="175"/>
                  </a:lnTo>
                  <a:lnTo>
                    <a:pt x="34" y="168"/>
                  </a:lnTo>
                  <a:lnTo>
                    <a:pt x="31" y="165"/>
                  </a:lnTo>
                  <a:lnTo>
                    <a:pt x="31" y="162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6" y="155"/>
                  </a:lnTo>
                  <a:lnTo>
                    <a:pt x="24" y="152"/>
                  </a:lnTo>
                  <a:lnTo>
                    <a:pt x="24" y="150"/>
                  </a:lnTo>
                  <a:lnTo>
                    <a:pt x="21" y="147"/>
                  </a:lnTo>
                  <a:lnTo>
                    <a:pt x="21" y="144"/>
                  </a:lnTo>
                  <a:lnTo>
                    <a:pt x="21" y="142"/>
                  </a:lnTo>
                  <a:lnTo>
                    <a:pt x="21" y="139"/>
                  </a:lnTo>
                  <a:lnTo>
                    <a:pt x="21" y="137"/>
                  </a:lnTo>
                  <a:lnTo>
                    <a:pt x="24" y="137"/>
                  </a:lnTo>
                  <a:lnTo>
                    <a:pt x="26" y="137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4" y="137"/>
                  </a:lnTo>
                  <a:lnTo>
                    <a:pt x="37" y="139"/>
                  </a:lnTo>
                  <a:lnTo>
                    <a:pt x="39" y="139"/>
                  </a:lnTo>
                  <a:lnTo>
                    <a:pt x="42" y="142"/>
                  </a:lnTo>
                  <a:lnTo>
                    <a:pt x="44" y="142"/>
                  </a:lnTo>
                  <a:lnTo>
                    <a:pt x="44" y="144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7"/>
                  </a:lnTo>
                  <a:lnTo>
                    <a:pt x="55" y="147"/>
                  </a:lnTo>
                  <a:lnTo>
                    <a:pt x="57" y="147"/>
                  </a:lnTo>
                  <a:lnTo>
                    <a:pt x="60" y="147"/>
                  </a:lnTo>
                  <a:lnTo>
                    <a:pt x="62" y="147"/>
                  </a:lnTo>
                  <a:lnTo>
                    <a:pt x="65" y="147"/>
                  </a:lnTo>
                  <a:lnTo>
                    <a:pt x="68" y="147"/>
                  </a:lnTo>
                  <a:lnTo>
                    <a:pt x="70" y="147"/>
                  </a:lnTo>
                  <a:lnTo>
                    <a:pt x="73" y="147"/>
                  </a:lnTo>
                  <a:lnTo>
                    <a:pt x="75" y="144"/>
                  </a:lnTo>
                  <a:lnTo>
                    <a:pt x="78" y="144"/>
                  </a:lnTo>
                  <a:lnTo>
                    <a:pt x="78" y="142"/>
                  </a:lnTo>
                  <a:lnTo>
                    <a:pt x="80" y="142"/>
                  </a:lnTo>
                  <a:lnTo>
                    <a:pt x="83" y="142"/>
                  </a:lnTo>
                  <a:lnTo>
                    <a:pt x="86" y="142"/>
                  </a:lnTo>
                  <a:lnTo>
                    <a:pt x="86" y="139"/>
                  </a:lnTo>
                  <a:lnTo>
                    <a:pt x="88" y="139"/>
                  </a:lnTo>
                  <a:lnTo>
                    <a:pt x="88" y="137"/>
                  </a:lnTo>
                  <a:lnTo>
                    <a:pt x="91" y="137"/>
                  </a:lnTo>
                  <a:lnTo>
                    <a:pt x="93" y="137"/>
                  </a:lnTo>
                  <a:lnTo>
                    <a:pt x="93" y="134"/>
                  </a:lnTo>
                  <a:lnTo>
                    <a:pt x="96" y="134"/>
                  </a:lnTo>
                  <a:lnTo>
                    <a:pt x="98" y="134"/>
                  </a:lnTo>
                  <a:lnTo>
                    <a:pt x="98" y="137"/>
                  </a:lnTo>
                  <a:lnTo>
                    <a:pt x="101" y="137"/>
                  </a:lnTo>
                  <a:lnTo>
                    <a:pt x="104" y="137"/>
                  </a:lnTo>
                  <a:lnTo>
                    <a:pt x="106" y="137"/>
                  </a:lnTo>
                  <a:lnTo>
                    <a:pt x="109" y="137"/>
                  </a:lnTo>
                  <a:lnTo>
                    <a:pt x="111" y="137"/>
                  </a:lnTo>
                  <a:lnTo>
                    <a:pt x="111" y="139"/>
                  </a:lnTo>
                  <a:lnTo>
                    <a:pt x="114" y="139"/>
                  </a:lnTo>
                  <a:lnTo>
                    <a:pt x="117" y="139"/>
                  </a:lnTo>
                  <a:lnTo>
                    <a:pt x="119" y="139"/>
                  </a:lnTo>
                  <a:lnTo>
                    <a:pt x="122" y="139"/>
                  </a:lnTo>
                  <a:lnTo>
                    <a:pt x="124" y="139"/>
                  </a:lnTo>
                  <a:lnTo>
                    <a:pt x="124" y="142"/>
                  </a:lnTo>
                  <a:lnTo>
                    <a:pt x="127" y="142"/>
                  </a:lnTo>
                  <a:lnTo>
                    <a:pt x="129" y="142"/>
                  </a:lnTo>
                  <a:lnTo>
                    <a:pt x="132" y="142"/>
                  </a:lnTo>
                  <a:lnTo>
                    <a:pt x="132" y="144"/>
                  </a:lnTo>
                  <a:lnTo>
                    <a:pt x="135" y="144"/>
                  </a:lnTo>
                  <a:lnTo>
                    <a:pt x="137" y="147"/>
                  </a:lnTo>
                  <a:lnTo>
                    <a:pt x="140" y="147"/>
                  </a:lnTo>
                  <a:lnTo>
                    <a:pt x="142" y="147"/>
                  </a:lnTo>
                  <a:lnTo>
                    <a:pt x="145" y="147"/>
                  </a:lnTo>
                  <a:lnTo>
                    <a:pt x="147" y="147"/>
                  </a:lnTo>
                  <a:lnTo>
                    <a:pt x="150" y="147"/>
                  </a:lnTo>
                  <a:lnTo>
                    <a:pt x="153" y="147"/>
                  </a:lnTo>
                  <a:lnTo>
                    <a:pt x="153" y="144"/>
                  </a:lnTo>
                  <a:lnTo>
                    <a:pt x="155" y="144"/>
                  </a:lnTo>
                  <a:lnTo>
                    <a:pt x="155" y="142"/>
                  </a:lnTo>
                  <a:lnTo>
                    <a:pt x="158" y="142"/>
                  </a:lnTo>
                  <a:lnTo>
                    <a:pt x="158" y="139"/>
                  </a:lnTo>
                  <a:lnTo>
                    <a:pt x="160" y="139"/>
                  </a:lnTo>
                  <a:lnTo>
                    <a:pt x="160" y="137"/>
                  </a:lnTo>
                  <a:lnTo>
                    <a:pt x="163" y="137"/>
                  </a:lnTo>
                  <a:lnTo>
                    <a:pt x="166" y="137"/>
                  </a:lnTo>
                  <a:lnTo>
                    <a:pt x="166" y="134"/>
                  </a:lnTo>
                  <a:lnTo>
                    <a:pt x="168" y="134"/>
                  </a:lnTo>
                  <a:lnTo>
                    <a:pt x="168" y="132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3" y="129"/>
                  </a:lnTo>
                  <a:lnTo>
                    <a:pt x="173" y="126"/>
                  </a:lnTo>
                  <a:lnTo>
                    <a:pt x="176" y="124"/>
                  </a:lnTo>
                  <a:lnTo>
                    <a:pt x="176" y="121"/>
                  </a:lnTo>
                  <a:lnTo>
                    <a:pt x="178" y="121"/>
                  </a:lnTo>
                  <a:lnTo>
                    <a:pt x="181" y="121"/>
                  </a:lnTo>
                  <a:lnTo>
                    <a:pt x="184" y="121"/>
                  </a:lnTo>
                  <a:lnTo>
                    <a:pt x="186" y="121"/>
                  </a:lnTo>
                  <a:lnTo>
                    <a:pt x="189" y="121"/>
                  </a:lnTo>
                  <a:lnTo>
                    <a:pt x="191" y="121"/>
                  </a:lnTo>
                  <a:lnTo>
                    <a:pt x="191" y="119"/>
                  </a:lnTo>
                  <a:lnTo>
                    <a:pt x="194" y="119"/>
                  </a:lnTo>
                  <a:lnTo>
                    <a:pt x="196" y="119"/>
                  </a:lnTo>
                  <a:lnTo>
                    <a:pt x="199" y="119"/>
                  </a:lnTo>
                  <a:lnTo>
                    <a:pt x="202" y="119"/>
                  </a:lnTo>
                  <a:lnTo>
                    <a:pt x="202" y="116"/>
                  </a:lnTo>
                  <a:lnTo>
                    <a:pt x="204" y="116"/>
                  </a:lnTo>
                  <a:lnTo>
                    <a:pt x="207" y="116"/>
                  </a:lnTo>
                  <a:lnTo>
                    <a:pt x="207" y="113"/>
                  </a:lnTo>
                  <a:lnTo>
                    <a:pt x="209" y="113"/>
                  </a:lnTo>
                  <a:lnTo>
                    <a:pt x="212" y="113"/>
                  </a:lnTo>
                  <a:lnTo>
                    <a:pt x="212" y="111"/>
                  </a:lnTo>
                  <a:lnTo>
                    <a:pt x="212" y="113"/>
                  </a:lnTo>
                  <a:lnTo>
                    <a:pt x="215" y="113"/>
                  </a:lnTo>
                  <a:lnTo>
                    <a:pt x="217" y="113"/>
                  </a:lnTo>
                  <a:lnTo>
                    <a:pt x="217" y="111"/>
                  </a:lnTo>
                  <a:lnTo>
                    <a:pt x="220" y="111"/>
                  </a:lnTo>
                  <a:lnTo>
                    <a:pt x="222" y="111"/>
                  </a:lnTo>
                  <a:lnTo>
                    <a:pt x="222" y="108"/>
                  </a:lnTo>
                  <a:lnTo>
                    <a:pt x="225" y="108"/>
                  </a:lnTo>
                  <a:lnTo>
                    <a:pt x="225" y="106"/>
                  </a:lnTo>
                  <a:lnTo>
                    <a:pt x="227" y="106"/>
                  </a:lnTo>
                  <a:lnTo>
                    <a:pt x="230" y="106"/>
                  </a:lnTo>
                  <a:lnTo>
                    <a:pt x="230" y="103"/>
                  </a:lnTo>
                  <a:lnTo>
                    <a:pt x="233" y="103"/>
                  </a:lnTo>
                  <a:lnTo>
                    <a:pt x="233" y="101"/>
                  </a:lnTo>
                  <a:lnTo>
                    <a:pt x="235" y="101"/>
                  </a:lnTo>
                  <a:lnTo>
                    <a:pt x="235" y="98"/>
                  </a:lnTo>
                  <a:lnTo>
                    <a:pt x="238" y="98"/>
                  </a:lnTo>
                  <a:lnTo>
                    <a:pt x="240" y="95"/>
                  </a:lnTo>
                  <a:lnTo>
                    <a:pt x="240" y="93"/>
                  </a:lnTo>
                  <a:lnTo>
                    <a:pt x="243" y="93"/>
                  </a:lnTo>
                  <a:lnTo>
                    <a:pt x="243" y="90"/>
                  </a:lnTo>
                  <a:lnTo>
                    <a:pt x="245" y="90"/>
                  </a:lnTo>
                  <a:lnTo>
                    <a:pt x="245" y="88"/>
                  </a:lnTo>
                  <a:lnTo>
                    <a:pt x="248" y="88"/>
                  </a:lnTo>
                  <a:lnTo>
                    <a:pt x="248" y="85"/>
                  </a:lnTo>
                  <a:lnTo>
                    <a:pt x="251" y="85"/>
                  </a:lnTo>
                  <a:lnTo>
                    <a:pt x="251" y="83"/>
                  </a:lnTo>
                  <a:lnTo>
                    <a:pt x="253" y="80"/>
                  </a:lnTo>
                  <a:lnTo>
                    <a:pt x="253" y="77"/>
                  </a:lnTo>
                  <a:lnTo>
                    <a:pt x="256" y="77"/>
                  </a:lnTo>
                  <a:lnTo>
                    <a:pt x="258" y="75"/>
                  </a:lnTo>
                  <a:lnTo>
                    <a:pt x="261" y="75"/>
                  </a:lnTo>
                  <a:lnTo>
                    <a:pt x="264" y="72"/>
                  </a:lnTo>
                  <a:lnTo>
                    <a:pt x="266" y="72"/>
                  </a:lnTo>
                  <a:lnTo>
                    <a:pt x="266" y="70"/>
                  </a:lnTo>
                  <a:lnTo>
                    <a:pt x="269" y="70"/>
                  </a:lnTo>
                  <a:lnTo>
                    <a:pt x="271" y="67"/>
                  </a:lnTo>
                  <a:lnTo>
                    <a:pt x="274" y="67"/>
                  </a:lnTo>
                  <a:lnTo>
                    <a:pt x="276" y="67"/>
                  </a:lnTo>
                  <a:lnTo>
                    <a:pt x="279" y="64"/>
                  </a:lnTo>
                  <a:lnTo>
                    <a:pt x="282" y="64"/>
                  </a:lnTo>
                  <a:lnTo>
                    <a:pt x="284" y="64"/>
                  </a:lnTo>
                  <a:lnTo>
                    <a:pt x="287" y="64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300" y="62"/>
                  </a:lnTo>
                  <a:lnTo>
                    <a:pt x="302" y="62"/>
                  </a:lnTo>
                  <a:lnTo>
                    <a:pt x="305" y="62"/>
                  </a:lnTo>
                  <a:lnTo>
                    <a:pt x="307" y="62"/>
                  </a:lnTo>
                  <a:lnTo>
                    <a:pt x="310" y="62"/>
                  </a:lnTo>
                  <a:lnTo>
                    <a:pt x="313" y="62"/>
                  </a:lnTo>
                  <a:lnTo>
                    <a:pt x="315" y="62"/>
                  </a:lnTo>
                  <a:lnTo>
                    <a:pt x="318" y="62"/>
                  </a:lnTo>
                  <a:lnTo>
                    <a:pt x="318" y="59"/>
                  </a:lnTo>
                  <a:lnTo>
                    <a:pt x="320" y="59"/>
                  </a:lnTo>
                  <a:lnTo>
                    <a:pt x="323" y="59"/>
                  </a:lnTo>
                  <a:lnTo>
                    <a:pt x="323" y="57"/>
                  </a:lnTo>
                  <a:lnTo>
                    <a:pt x="325" y="57"/>
                  </a:lnTo>
                  <a:lnTo>
                    <a:pt x="325" y="54"/>
                  </a:lnTo>
                  <a:lnTo>
                    <a:pt x="328" y="54"/>
                  </a:lnTo>
                  <a:lnTo>
                    <a:pt x="328" y="52"/>
                  </a:lnTo>
                  <a:lnTo>
                    <a:pt x="328" y="49"/>
                  </a:lnTo>
                  <a:lnTo>
                    <a:pt x="331" y="49"/>
                  </a:lnTo>
                  <a:lnTo>
                    <a:pt x="331" y="46"/>
                  </a:lnTo>
                  <a:lnTo>
                    <a:pt x="331" y="44"/>
                  </a:lnTo>
                  <a:lnTo>
                    <a:pt x="333" y="41"/>
                  </a:lnTo>
                  <a:lnTo>
                    <a:pt x="333" y="39"/>
                  </a:lnTo>
                  <a:lnTo>
                    <a:pt x="336" y="39"/>
                  </a:lnTo>
                  <a:lnTo>
                    <a:pt x="336" y="36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41" y="34"/>
                  </a:lnTo>
                  <a:lnTo>
                    <a:pt x="341" y="31"/>
                  </a:lnTo>
                  <a:lnTo>
                    <a:pt x="343" y="31"/>
                  </a:lnTo>
                  <a:lnTo>
                    <a:pt x="343" y="28"/>
                  </a:lnTo>
                  <a:lnTo>
                    <a:pt x="346" y="28"/>
                  </a:lnTo>
                  <a:lnTo>
                    <a:pt x="349" y="26"/>
                  </a:lnTo>
                  <a:lnTo>
                    <a:pt x="351" y="26"/>
                  </a:lnTo>
                  <a:lnTo>
                    <a:pt x="351" y="23"/>
                  </a:lnTo>
                  <a:lnTo>
                    <a:pt x="354" y="23"/>
                  </a:lnTo>
                  <a:lnTo>
                    <a:pt x="354" y="21"/>
                  </a:lnTo>
                  <a:lnTo>
                    <a:pt x="356" y="21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4" y="18"/>
                  </a:lnTo>
                  <a:lnTo>
                    <a:pt x="367" y="18"/>
                  </a:lnTo>
                  <a:lnTo>
                    <a:pt x="369" y="18"/>
                  </a:lnTo>
                  <a:lnTo>
                    <a:pt x="372" y="18"/>
                  </a:lnTo>
                  <a:lnTo>
                    <a:pt x="372" y="15"/>
                  </a:lnTo>
                  <a:lnTo>
                    <a:pt x="374" y="13"/>
                  </a:lnTo>
                  <a:lnTo>
                    <a:pt x="377" y="13"/>
                  </a:lnTo>
                  <a:lnTo>
                    <a:pt x="377" y="15"/>
                  </a:lnTo>
                  <a:lnTo>
                    <a:pt x="380" y="15"/>
                  </a:lnTo>
                  <a:lnTo>
                    <a:pt x="380" y="18"/>
                  </a:lnTo>
                  <a:lnTo>
                    <a:pt x="382" y="18"/>
                  </a:lnTo>
                  <a:lnTo>
                    <a:pt x="382" y="21"/>
                  </a:lnTo>
                  <a:lnTo>
                    <a:pt x="385" y="21"/>
                  </a:lnTo>
                  <a:lnTo>
                    <a:pt x="385" y="23"/>
                  </a:lnTo>
                  <a:lnTo>
                    <a:pt x="387" y="23"/>
                  </a:lnTo>
                  <a:lnTo>
                    <a:pt x="390" y="23"/>
                  </a:lnTo>
                  <a:lnTo>
                    <a:pt x="392" y="21"/>
                  </a:lnTo>
                  <a:lnTo>
                    <a:pt x="395" y="21"/>
                  </a:lnTo>
                  <a:lnTo>
                    <a:pt x="395" y="18"/>
                  </a:lnTo>
                  <a:lnTo>
                    <a:pt x="398" y="18"/>
                  </a:lnTo>
                  <a:lnTo>
                    <a:pt x="398" y="15"/>
                  </a:lnTo>
                  <a:lnTo>
                    <a:pt x="400" y="15"/>
                  </a:lnTo>
                  <a:lnTo>
                    <a:pt x="403" y="15"/>
                  </a:lnTo>
                  <a:lnTo>
                    <a:pt x="405" y="15"/>
                  </a:lnTo>
                  <a:lnTo>
                    <a:pt x="408" y="13"/>
                  </a:lnTo>
                  <a:lnTo>
                    <a:pt x="411" y="13"/>
                  </a:lnTo>
                  <a:lnTo>
                    <a:pt x="413" y="13"/>
                  </a:lnTo>
                  <a:lnTo>
                    <a:pt x="416" y="13"/>
                  </a:lnTo>
                  <a:lnTo>
                    <a:pt x="416" y="10"/>
                  </a:lnTo>
                  <a:lnTo>
                    <a:pt x="418" y="10"/>
                  </a:lnTo>
                  <a:lnTo>
                    <a:pt x="421" y="10"/>
                  </a:lnTo>
                  <a:lnTo>
                    <a:pt x="421" y="8"/>
                  </a:lnTo>
                  <a:lnTo>
                    <a:pt x="423" y="8"/>
                  </a:lnTo>
                  <a:lnTo>
                    <a:pt x="426" y="8"/>
                  </a:lnTo>
                  <a:lnTo>
                    <a:pt x="429" y="8"/>
                  </a:lnTo>
                  <a:lnTo>
                    <a:pt x="429" y="5"/>
                  </a:lnTo>
                  <a:lnTo>
                    <a:pt x="431" y="5"/>
                  </a:lnTo>
                  <a:lnTo>
                    <a:pt x="434" y="5"/>
                  </a:lnTo>
                  <a:lnTo>
                    <a:pt x="434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9" y="5"/>
                  </a:lnTo>
                  <a:lnTo>
                    <a:pt x="441" y="5"/>
                  </a:lnTo>
                  <a:lnTo>
                    <a:pt x="444" y="5"/>
                  </a:lnTo>
                  <a:lnTo>
                    <a:pt x="444" y="3"/>
                  </a:lnTo>
                  <a:lnTo>
                    <a:pt x="447" y="3"/>
                  </a:lnTo>
                  <a:lnTo>
                    <a:pt x="447" y="0"/>
                  </a:lnTo>
                  <a:lnTo>
                    <a:pt x="449" y="0"/>
                  </a:lnTo>
                  <a:lnTo>
                    <a:pt x="452" y="0"/>
                  </a:lnTo>
                  <a:lnTo>
                    <a:pt x="452" y="3"/>
                  </a:lnTo>
                  <a:lnTo>
                    <a:pt x="454" y="3"/>
                  </a:lnTo>
                  <a:lnTo>
                    <a:pt x="457" y="3"/>
                  </a:lnTo>
                  <a:lnTo>
                    <a:pt x="457" y="5"/>
                  </a:lnTo>
                  <a:lnTo>
                    <a:pt x="459" y="5"/>
                  </a:lnTo>
                  <a:lnTo>
                    <a:pt x="462" y="5"/>
                  </a:lnTo>
                  <a:lnTo>
                    <a:pt x="462" y="8"/>
                  </a:lnTo>
                  <a:lnTo>
                    <a:pt x="465" y="8"/>
                  </a:lnTo>
                  <a:lnTo>
                    <a:pt x="467" y="8"/>
                  </a:lnTo>
                  <a:lnTo>
                    <a:pt x="467" y="10"/>
                  </a:lnTo>
                  <a:lnTo>
                    <a:pt x="470" y="10"/>
                  </a:lnTo>
                  <a:lnTo>
                    <a:pt x="472" y="10"/>
                  </a:lnTo>
                  <a:lnTo>
                    <a:pt x="475" y="10"/>
                  </a:lnTo>
                  <a:lnTo>
                    <a:pt x="478" y="10"/>
                  </a:lnTo>
                  <a:lnTo>
                    <a:pt x="480" y="10"/>
                  </a:lnTo>
                  <a:lnTo>
                    <a:pt x="480" y="13"/>
                  </a:lnTo>
                  <a:lnTo>
                    <a:pt x="483" y="13"/>
                  </a:lnTo>
                  <a:lnTo>
                    <a:pt x="485" y="13"/>
                  </a:lnTo>
                  <a:lnTo>
                    <a:pt x="488" y="13"/>
                  </a:lnTo>
                  <a:lnTo>
                    <a:pt x="488" y="15"/>
                  </a:lnTo>
                  <a:lnTo>
                    <a:pt x="490" y="15"/>
                  </a:lnTo>
                  <a:lnTo>
                    <a:pt x="493" y="15"/>
                  </a:lnTo>
                  <a:lnTo>
                    <a:pt x="493" y="18"/>
                  </a:lnTo>
                  <a:lnTo>
                    <a:pt x="496" y="18"/>
                  </a:lnTo>
                  <a:lnTo>
                    <a:pt x="496" y="21"/>
                  </a:lnTo>
                  <a:lnTo>
                    <a:pt x="498" y="21"/>
                  </a:lnTo>
                  <a:lnTo>
                    <a:pt x="498" y="23"/>
                  </a:lnTo>
                  <a:lnTo>
                    <a:pt x="501" y="23"/>
                  </a:lnTo>
                  <a:lnTo>
                    <a:pt x="501" y="26"/>
                  </a:lnTo>
                  <a:lnTo>
                    <a:pt x="503" y="26"/>
                  </a:lnTo>
                  <a:lnTo>
                    <a:pt x="503" y="28"/>
                  </a:lnTo>
                  <a:lnTo>
                    <a:pt x="506" y="28"/>
                  </a:lnTo>
                  <a:lnTo>
                    <a:pt x="506" y="31"/>
                  </a:lnTo>
                  <a:lnTo>
                    <a:pt x="508" y="31"/>
                  </a:lnTo>
                  <a:lnTo>
                    <a:pt x="508" y="34"/>
                  </a:lnTo>
                  <a:lnTo>
                    <a:pt x="511" y="34"/>
                  </a:lnTo>
                  <a:lnTo>
                    <a:pt x="514" y="34"/>
                  </a:lnTo>
                  <a:lnTo>
                    <a:pt x="514" y="36"/>
                  </a:lnTo>
                  <a:lnTo>
                    <a:pt x="516" y="36"/>
                  </a:lnTo>
                  <a:lnTo>
                    <a:pt x="516" y="39"/>
                  </a:lnTo>
                  <a:lnTo>
                    <a:pt x="519" y="39"/>
                  </a:lnTo>
                  <a:lnTo>
                    <a:pt x="519" y="36"/>
                  </a:lnTo>
                  <a:lnTo>
                    <a:pt x="521" y="36"/>
                  </a:lnTo>
                  <a:lnTo>
                    <a:pt x="521" y="39"/>
                  </a:lnTo>
                  <a:lnTo>
                    <a:pt x="524" y="39"/>
                  </a:lnTo>
                  <a:lnTo>
                    <a:pt x="527" y="39"/>
                  </a:lnTo>
                  <a:lnTo>
                    <a:pt x="527" y="41"/>
                  </a:lnTo>
                  <a:lnTo>
                    <a:pt x="529" y="41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42" y="46"/>
                  </a:lnTo>
                  <a:lnTo>
                    <a:pt x="542" y="49"/>
                  </a:lnTo>
                  <a:lnTo>
                    <a:pt x="542" y="46"/>
                  </a:lnTo>
                  <a:lnTo>
                    <a:pt x="545" y="46"/>
                  </a:lnTo>
                  <a:lnTo>
                    <a:pt x="545" y="49"/>
                  </a:lnTo>
                  <a:lnTo>
                    <a:pt x="547" y="49"/>
                  </a:lnTo>
                  <a:lnTo>
                    <a:pt x="550" y="49"/>
                  </a:lnTo>
                  <a:lnTo>
                    <a:pt x="552" y="49"/>
                  </a:lnTo>
                  <a:lnTo>
                    <a:pt x="555" y="49"/>
                  </a:lnTo>
                  <a:lnTo>
                    <a:pt x="557" y="49"/>
                  </a:lnTo>
                  <a:lnTo>
                    <a:pt x="557" y="52"/>
                  </a:lnTo>
                  <a:lnTo>
                    <a:pt x="560" y="52"/>
                  </a:lnTo>
                  <a:lnTo>
                    <a:pt x="563" y="52"/>
                  </a:lnTo>
                  <a:lnTo>
                    <a:pt x="565" y="52"/>
                  </a:lnTo>
                  <a:lnTo>
                    <a:pt x="568" y="52"/>
                  </a:lnTo>
                  <a:lnTo>
                    <a:pt x="570" y="52"/>
                  </a:lnTo>
                  <a:lnTo>
                    <a:pt x="570" y="54"/>
                  </a:lnTo>
                  <a:lnTo>
                    <a:pt x="573" y="54"/>
                  </a:lnTo>
                  <a:lnTo>
                    <a:pt x="576" y="54"/>
                  </a:lnTo>
                  <a:lnTo>
                    <a:pt x="578" y="54"/>
                  </a:lnTo>
                  <a:lnTo>
                    <a:pt x="581" y="54"/>
                  </a:lnTo>
                  <a:lnTo>
                    <a:pt x="581" y="57"/>
                  </a:lnTo>
                  <a:lnTo>
                    <a:pt x="583" y="57"/>
                  </a:lnTo>
                  <a:lnTo>
                    <a:pt x="586" y="57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1" y="59"/>
                  </a:lnTo>
                  <a:lnTo>
                    <a:pt x="594" y="59"/>
                  </a:lnTo>
                  <a:lnTo>
                    <a:pt x="596" y="59"/>
                  </a:lnTo>
                  <a:lnTo>
                    <a:pt x="596" y="62"/>
                  </a:lnTo>
                  <a:lnTo>
                    <a:pt x="599" y="62"/>
                  </a:lnTo>
                  <a:lnTo>
                    <a:pt x="601" y="62"/>
                  </a:lnTo>
                  <a:lnTo>
                    <a:pt x="604" y="62"/>
                  </a:lnTo>
                  <a:lnTo>
                    <a:pt x="604" y="64"/>
                  </a:lnTo>
                  <a:lnTo>
                    <a:pt x="606" y="64"/>
                  </a:lnTo>
                  <a:lnTo>
                    <a:pt x="606" y="67"/>
                  </a:lnTo>
                  <a:lnTo>
                    <a:pt x="609" y="67"/>
                  </a:lnTo>
                  <a:lnTo>
                    <a:pt x="612" y="67"/>
                  </a:lnTo>
                  <a:lnTo>
                    <a:pt x="612" y="70"/>
                  </a:lnTo>
                  <a:lnTo>
                    <a:pt x="614" y="70"/>
                  </a:lnTo>
                  <a:lnTo>
                    <a:pt x="617" y="72"/>
                  </a:lnTo>
                  <a:lnTo>
                    <a:pt x="619" y="72"/>
                  </a:lnTo>
                  <a:lnTo>
                    <a:pt x="619" y="75"/>
                  </a:lnTo>
                  <a:lnTo>
                    <a:pt x="622" y="75"/>
                  </a:lnTo>
                  <a:lnTo>
                    <a:pt x="625" y="77"/>
                  </a:lnTo>
                  <a:lnTo>
                    <a:pt x="627" y="77"/>
                  </a:lnTo>
                  <a:lnTo>
                    <a:pt x="627" y="80"/>
                  </a:lnTo>
                  <a:lnTo>
                    <a:pt x="630" y="80"/>
                  </a:lnTo>
                  <a:lnTo>
                    <a:pt x="630" y="83"/>
                  </a:lnTo>
                  <a:lnTo>
                    <a:pt x="632" y="83"/>
                  </a:lnTo>
                  <a:lnTo>
                    <a:pt x="632" y="85"/>
                  </a:lnTo>
                  <a:lnTo>
                    <a:pt x="635" y="85"/>
                  </a:lnTo>
                  <a:lnTo>
                    <a:pt x="637" y="85"/>
                  </a:lnTo>
                  <a:lnTo>
                    <a:pt x="640" y="85"/>
                  </a:lnTo>
                  <a:lnTo>
                    <a:pt x="640" y="88"/>
                  </a:lnTo>
                  <a:lnTo>
                    <a:pt x="640" y="90"/>
                  </a:lnTo>
                  <a:lnTo>
                    <a:pt x="643" y="88"/>
                  </a:lnTo>
                  <a:lnTo>
                    <a:pt x="645" y="88"/>
                  </a:lnTo>
                  <a:lnTo>
                    <a:pt x="645" y="85"/>
                  </a:lnTo>
                  <a:lnTo>
                    <a:pt x="645" y="88"/>
                  </a:lnTo>
                  <a:lnTo>
                    <a:pt x="648" y="88"/>
                  </a:lnTo>
                  <a:lnTo>
                    <a:pt x="650" y="90"/>
                  </a:lnTo>
                  <a:lnTo>
                    <a:pt x="653" y="90"/>
                  </a:lnTo>
                  <a:lnTo>
                    <a:pt x="653" y="93"/>
                  </a:lnTo>
                  <a:lnTo>
                    <a:pt x="655" y="93"/>
                  </a:lnTo>
                  <a:lnTo>
                    <a:pt x="658" y="93"/>
                  </a:lnTo>
                  <a:lnTo>
                    <a:pt x="658" y="95"/>
                  </a:lnTo>
                  <a:lnTo>
                    <a:pt x="661" y="95"/>
                  </a:lnTo>
                  <a:lnTo>
                    <a:pt x="663" y="98"/>
                  </a:lnTo>
                  <a:lnTo>
                    <a:pt x="666" y="101"/>
                  </a:lnTo>
                  <a:lnTo>
                    <a:pt x="668" y="101"/>
                  </a:lnTo>
                  <a:lnTo>
                    <a:pt x="668" y="103"/>
                  </a:lnTo>
                  <a:lnTo>
                    <a:pt x="671" y="103"/>
                  </a:lnTo>
                  <a:lnTo>
                    <a:pt x="671" y="106"/>
                  </a:lnTo>
                  <a:lnTo>
                    <a:pt x="674" y="106"/>
                  </a:lnTo>
                  <a:lnTo>
                    <a:pt x="674" y="108"/>
                  </a:lnTo>
                  <a:lnTo>
                    <a:pt x="676" y="108"/>
                  </a:lnTo>
                  <a:lnTo>
                    <a:pt x="676" y="111"/>
                  </a:lnTo>
                  <a:lnTo>
                    <a:pt x="679" y="111"/>
                  </a:lnTo>
                  <a:lnTo>
                    <a:pt x="681" y="111"/>
                  </a:lnTo>
                  <a:lnTo>
                    <a:pt x="681" y="113"/>
                  </a:lnTo>
                  <a:lnTo>
                    <a:pt x="684" y="113"/>
                  </a:lnTo>
                  <a:lnTo>
                    <a:pt x="686" y="113"/>
                  </a:lnTo>
                  <a:lnTo>
                    <a:pt x="689" y="113"/>
                  </a:lnTo>
                  <a:lnTo>
                    <a:pt x="692" y="113"/>
                  </a:lnTo>
                  <a:lnTo>
                    <a:pt x="692" y="111"/>
                  </a:lnTo>
                  <a:lnTo>
                    <a:pt x="694" y="111"/>
                  </a:lnTo>
                  <a:lnTo>
                    <a:pt x="697" y="111"/>
                  </a:lnTo>
                  <a:lnTo>
                    <a:pt x="697" y="113"/>
                  </a:lnTo>
                  <a:lnTo>
                    <a:pt x="699" y="113"/>
                  </a:lnTo>
                  <a:lnTo>
                    <a:pt x="699" y="116"/>
                  </a:lnTo>
                  <a:lnTo>
                    <a:pt x="702" y="116"/>
                  </a:lnTo>
                  <a:lnTo>
                    <a:pt x="704" y="113"/>
                  </a:lnTo>
                  <a:lnTo>
                    <a:pt x="707" y="113"/>
                  </a:lnTo>
                  <a:lnTo>
                    <a:pt x="707" y="111"/>
                  </a:lnTo>
                  <a:lnTo>
                    <a:pt x="710" y="111"/>
                  </a:lnTo>
                  <a:lnTo>
                    <a:pt x="712" y="111"/>
                  </a:lnTo>
                  <a:lnTo>
                    <a:pt x="712" y="108"/>
                  </a:lnTo>
                  <a:lnTo>
                    <a:pt x="715" y="108"/>
                  </a:lnTo>
                  <a:lnTo>
                    <a:pt x="717" y="106"/>
                  </a:lnTo>
                  <a:lnTo>
                    <a:pt x="717" y="103"/>
                  </a:lnTo>
                  <a:lnTo>
                    <a:pt x="720" y="103"/>
                  </a:lnTo>
                  <a:lnTo>
                    <a:pt x="720" y="101"/>
                  </a:lnTo>
                  <a:lnTo>
                    <a:pt x="723" y="98"/>
                  </a:lnTo>
                  <a:lnTo>
                    <a:pt x="725" y="95"/>
                  </a:lnTo>
                  <a:lnTo>
                    <a:pt x="728" y="95"/>
                  </a:lnTo>
                  <a:lnTo>
                    <a:pt x="728" y="93"/>
                  </a:lnTo>
                  <a:lnTo>
                    <a:pt x="730" y="93"/>
                  </a:lnTo>
                  <a:lnTo>
                    <a:pt x="733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5"/>
                  </a:lnTo>
                  <a:lnTo>
                    <a:pt x="741" y="95"/>
                  </a:lnTo>
                  <a:lnTo>
                    <a:pt x="743" y="95"/>
                  </a:lnTo>
                  <a:lnTo>
                    <a:pt x="746" y="95"/>
                  </a:lnTo>
                  <a:lnTo>
                    <a:pt x="746" y="93"/>
                  </a:lnTo>
                  <a:lnTo>
                    <a:pt x="748" y="93"/>
                  </a:lnTo>
                  <a:lnTo>
                    <a:pt x="751" y="93"/>
                  </a:lnTo>
                  <a:lnTo>
                    <a:pt x="753" y="93"/>
                  </a:lnTo>
                  <a:lnTo>
                    <a:pt x="756" y="93"/>
                  </a:lnTo>
                  <a:lnTo>
                    <a:pt x="759" y="93"/>
                  </a:lnTo>
                  <a:lnTo>
                    <a:pt x="759" y="90"/>
                  </a:lnTo>
                  <a:lnTo>
                    <a:pt x="761" y="90"/>
                  </a:lnTo>
                  <a:lnTo>
                    <a:pt x="761" y="88"/>
                  </a:lnTo>
                  <a:lnTo>
                    <a:pt x="764" y="88"/>
                  </a:lnTo>
                  <a:lnTo>
                    <a:pt x="764" y="85"/>
                  </a:lnTo>
                  <a:lnTo>
                    <a:pt x="766" y="85"/>
                  </a:lnTo>
                  <a:lnTo>
                    <a:pt x="766" y="83"/>
                  </a:lnTo>
                  <a:lnTo>
                    <a:pt x="769" y="83"/>
                  </a:lnTo>
                  <a:lnTo>
                    <a:pt x="769" y="80"/>
                  </a:lnTo>
                  <a:lnTo>
                    <a:pt x="772" y="80"/>
                  </a:lnTo>
                  <a:lnTo>
                    <a:pt x="772" y="77"/>
                  </a:lnTo>
                  <a:lnTo>
                    <a:pt x="774" y="77"/>
                  </a:lnTo>
                  <a:lnTo>
                    <a:pt x="777" y="77"/>
                  </a:lnTo>
                  <a:lnTo>
                    <a:pt x="777" y="75"/>
                  </a:lnTo>
                  <a:lnTo>
                    <a:pt x="779" y="75"/>
                  </a:lnTo>
                  <a:lnTo>
                    <a:pt x="782" y="75"/>
                  </a:lnTo>
                  <a:lnTo>
                    <a:pt x="782" y="72"/>
                  </a:lnTo>
                  <a:lnTo>
                    <a:pt x="784" y="72"/>
                  </a:lnTo>
                  <a:lnTo>
                    <a:pt x="787" y="72"/>
                  </a:lnTo>
                  <a:lnTo>
                    <a:pt x="787" y="70"/>
                  </a:lnTo>
                  <a:lnTo>
                    <a:pt x="790" y="70"/>
                  </a:lnTo>
                  <a:lnTo>
                    <a:pt x="792" y="70"/>
                  </a:lnTo>
                  <a:lnTo>
                    <a:pt x="795" y="70"/>
                  </a:lnTo>
                  <a:lnTo>
                    <a:pt x="795" y="67"/>
                  </a:lnTo>
                  <a:lnTo>
                    <a:pt x="797" y="67"/>
                  </a:lnTo>
                  <a:lnTo>
                    <a:pt x="800" y="67"/>
                  </a:lnTo>
                  <a:lnTo>
                    <a:pt x="802" y="67"/>
                  </a:lnTo>
                  <a:lnTo>
                    <a:pt x="802" y="64"/>
                  </a:lnTo>
                  <a:lnTo>
                    <a:pt x="805" y="64"/>
                  </a:lnTo>
                  <a:lnTo>
                    <a:pt x="808" y="64"/>
                  </a:lnTo>
                  <a:lnTo>
                    <a:pt x="810" y="64"/>
                  </a:lnTo>
                  <a:lnTo>
                    <a:pt x="813" y="62"/>
                  </a:lnTo>
                  <a:lnTo>
                    <a:pt x="815" y="62"/>
                  </a:lnTo>
                  <a:lnTo>
                    <a:pt x="818" y="62"/>
                  </a:lnTo>
                  <a:lnTo>
                    <a:pt x="821" y="62"/>
                  </a:lnTo>
                  <a:lnTo>
                    <a:pt x="823" y="62"/>
                  </a:lnTo>
                  <a:lnTo>
                    <a:pt x="823" y="59"/>
                  </a:lnTo>
                  <a:lnTo>
                    <a:pt x="826" y="59"/>
                  </a:lnTo>
                  <a:lnTo>
                    <a:pt x="828" y="59"/>
                  </a:lnTo>
                  <a:lnTo>
                    <a:pt x="831" y="57"/>
                  </a:lnTo>
                  <a:lnTo>
                    <a:pt x="833" y="57"/>
                  </a:lnTo>
                  <a:lnTo>
                    <a:pt x="833" y="54"/>
                  </a:lnTo>
                  <a:lnTo>
                    <a:pt x="836" y="54"/>
                  </a:lnTo>
                  <a:lnTo>
                    <a:pt x="836" y="52"/>
                  </a:lnTo>
                  <a:lnTo>
                    <a:pt x="839" y="52"/>
                  </a:lnTo>
                  <a:lnTo>
                    <a:pt x="841" y="49"/>
                  </a:lnTo>
                  <a:lnTo>
                    <a:pt x="844" y="49"/>
                  </a:lnTo>
                  <a:lnTo>
                    <a:pt x="844" y="46"/>
                  </a:lnTo>
                  <a:lnTo>
                    <a:pt x="846" y="46"/>
                  </a:lnTo>
                  <a:lnTo>
                    <a:pt x="849" y="44"/>
                  </a:lnTo>
                  <a:lnTo>
                    <a:pt x="851" y="41"/>
                  </a:lnTo>
                  <a:lnTo>
                    <a:pt x="854" y="41"/>
                  </a:lnTo>
                  <a:lnTo>
                    <a:pt x="857" y="39"/>
                  </a:lnTo>
                  <a:lnTo>
                    <a:pt x="859" y="39"/>
                  </a:lnTo>
                  <a:lnTo>
                    <a:pt x="862" y="39"/>
                  </a:lnTo>
                  <a:lnTo>
                    <a:pt x="864" y="39"/>
                  </a:lnTo>
                  <a:lnTo>
                    <a:pt x="867" y="36"/>
                  </a:lnTo>
                  <a:lnTo>
                    <a:pt x="870" y="36"/>
                  </a:lnTo>
                  <a:lnTo>
                    <a:pt x="872" y="36"/>
                  </a:lnTo>
                  <a:lnTo>
                    <a:pt x="872" y="34"/>
                  </a:lnTo>
                  <a:lnTo>
                    <a:pt x="875" y="34"/>
                  </a:lnTo>
                  <a:lnTo>
                    <a:pt x="877" y="34"/>
                  </a:lnTo>
                  <a:lnTo>
                    <a:pt x="877" y="31"/>
                  </a:lnTo>
                  <a:lnTo>
                    <a:pt x="880" y="31"/>
                  </a:lnTo>
                  <a:lnTo>
                    <a:pt x="882" y="31"/>
                  </a:lnTo>
                  <a:lnTo>
                    <a:pt x="882" y="28"/>
                  </a:lnTo>
                  <a:lnTo>
                    <a:pt x="885" y="28"/>
                  </a:lnTo>
                  <a:lnTo>
                    <a:pt x="888" y="28"/>
                  </a:lnTo>
                  <a:lnTo>
                    <a:pt x="888" y="26"/>
                  </a:lnTo>
                  <a:lnTo>
                    <a:pt x="890" y="26"/>
                  </a:lnTo>
                  <a:lnTo>
                    <a:pt x="893" y="26"/>
                  </a:lnTo>
                  <a:lnTo>
                    <a:pt x="895" y="26"/>
                  </a:lnTo>
                  <a:lnTo>
                    <a:pt x="898" y="26"/>
                  </a:lnTo>
                  <a:lnTo>
                    <a:pt x="898" y="23"/>
                  </a:lnTo>
                  <a:lnTo>
                    <a:pt x="900" y="23"/>
                  </a:lnTo>
                  <a:lnTo>
                    <a:pt x="903" y="23"/>
                  </a:lnTo>
                  <a:lnTo>
                    <a:pt x="906" y="23"/>
                  </a:lnTo>
                  <a:lnTo>
                    <a:pt x="908" y="23"/>
                  </a:lnTo>
                  <a:lnTo>
                    <a:pt x="911" y="23"/>
                  </a:lnTo>
                  <a:lnTo>
                    <a:pt x="911" y="21"/>
                  </a:lnTo>
                  <a:lnTo>
                    <a:pt x="913" y="21"/>
                  </a:lnTo>
                  <a:lnTo>
                    <a:pt x="916" y="21"/>
                  </a:lnTo>
                  <a:lnTo>
                    <a:pt x="916" y="18"/>
                  </a:lnTo>
                  <a:lnTo>
                    <a:pt x="919" y="18"/>
                  </a:lnTo>
                  <a:lnTo>
                    <a:pt x="921" y="18"/>
                  </a:lnTo>
                  <a:lnTo>
                    <a:pt x="921" y="21"/>
                  </a:lnTo>
                  <a:lnTo>
                    <a:pt x="921" y="23"/>
                  </a:lnTo>
                  <a:lnTo>
                    <a:pt x="919" y="23"/>
                  </a:lnTo>
                  <a:lnTo>
                    <a:pt x="921" y="26"/>
                  </a:lnTo>
                  <a:lnTo>
                    <a:pt x="921" y="28"/>
                  </a:lnTo>
                  <a:lnTo>
                    <a:pt x="921" y="31"/>
                  </a:lnTo>
                  <a:lnTo>
                    <a:pt x="924" y="31"/>
                  </a:lnTo>
                  <a:lnTo>
                    <a:pt x="924" y="34"/>
                  </a:lnTo>
                  <a:lnTo>
                    <a:pt x="924" y="36"/>
                  </a:lnTo>
                  <a:lnTo>
                    <a:pt x="926" y="36"/>
                  </a:lnTo>
                  <a:lnTo>
                    <a:pt x="929" y="39"/>
                  </a:lnTo>
                  <a:lnTo>
                    <a:pt x="931" y="39"/>
                  </a:lnTo>
                  <a:lnTo>
                    <a:pt x="934" y="41"/>
                  </a:lnTo>
                  <a:lnTo>
                    <a:pt x="934" y="44"/>
                  </a:lnTo>
                  <a:lnTo>
                    <a:pt x="934" y="46"/>
                  </a:lnTo>
                  <a:lnTo>
                    <a:pt x="937" y="46"/>
                  </a:lnTo>
                  <a:lnTo>
                    <a:pt x="937" y="49"/>
                  </a:lnTo>
                  <a:lnTo>
                    <a:pt x="939" y="49"/>
                  </a:lnTo>
                  <a:lnTo>
                    <a:pt x="939" y="52"/>
                  </a:lnTo>
                  <a:lnTo>
                    <a:pt x="939" y="54"/>
                  </a:lnTo>
                  <a:lnTo>
                    <a:pt x="939" y="57"/>
                  </a:lnTo>
                  <a:lnTo>
                    <a:pt x="939" y="59"/>
                  </a:lnTo>
                  <a:lnTo>
                    <a:pt x="937" y="59"/>
                  </a:lnTo>
                  <a:lnTo>
                    <a:pt x="937" y="62"/>
                  </a:lnTo>
                  <a:lnTo>
                    <a:pt x="939" y="64"/>
                  </a:lnTo>
                  <a:lnTo>
                    <a:pt x="939" y="67"/>
                  </a:lnTo>
                  <a:lnTo>
                    <a:pt x="942" y="67"/>
                  </a:lnTo>
                  <a:lnTo>
                    <a:pt x="942" y="70"/>
                  </a:lnTo>
                  <a:lnTo>
                    <a:pt x="942" y="72"/>
                  </a:lnTo>
                  <a:lnTo>
                    <a:pt x="942" y="75"/>
                  </a:lnTo>
                  <a:lnTo>
                    <a:pt x="942" y="77"/>
                  </a:lnTo>
                  <a:lnTo>
                    <a:pt x="942" y="80"/>
                  </a:lnTo>
                  <a:lnTo>
                    <a:pt x="944" y="80"/>
                  </a:lnTo>
                  <a:lnTo>
                    <a:pt x="944" y="83"/>
                  </a:lnTo>
                  <a:lnTo>
                    <a:pt x="947" y="83"/>
                  </a:lnTo>
                  <a:lnTo>
                    <a:pt x="947" y="85"/>
                  </a:lnTo>
                  <a:lnTo>
                    <a:pt x="947" y="88"/>
                  </a:lnTo>
                  <a:lnTo>
                    <a:pt x="949" y="88"/>
                  </a:lnTo>
                  <a:lnTo>
                    <a:pt x="949" y="90"/>
                  </a:lnTo>
                  <a:lnTo>
                    <a:pt x="947" y="93"/>
                  </a:lnTo>
                  <a:lnTo>
                    <a:pt x="947" y="95"/>
                  </a:lnTo>
                  <a:lnTo>
                    <a:pt x="949" y="95"/>
                  </a:lnTo>
                  <a:lnTo>
                    <a:pt x="949" y="98"/>
                  </a:lnTo>
                  <a:lnTo>
                    <a:pt x="949" y="101"/>
                  </a:lnTo>
                  <a:lnTo>
                    <a:pt x="952" y="101"/>
                  </a:lnTo>
                  <a:lnTo>
                    <a:pt x="952" y="103"/>
                  </a:lnTo>
                  <a:lnTo>
                    <a:pt x="955" y="106"/>
                  </a:lnTo>
                  <a:lnTo>
                    <a:pt x="955" y="108"/>
                  </a:lnTo>
                  <a:lnTo>
                    <a:pt x="955" y="111"/>
                  </a:lnTo>
                  <a:lnTo>
                    <a:pt x="955" y="113"/>
                  </a:lnTo>
                  <a:lnTo>
                    <a:pt x="957" y="113"/>
                  </a:lnTo>
                  <a:lnTo>
                    <a:pt x="960" y="116"/>
                  </a:lnTo>
                  <a:lnTo>
                    <a:pt x="962" y="116"/>
                  </a:lnTo>
                  <a:lnTo>
                    <a:pt x="962" y="119"/>
                  </a:lnTo>
                  <a:lnTo>
                    <a:pt x="965" y="119"/>
                  </a:lnTo>
                  <a:lnTo>
                    <a:pt x="968" y="119"/>
                  </a:lnTo>
                  <a:lnTo>
                    <a:pt x="970" y="119"/>
                  </a:lnTo>
                  <a:lnTo>
                    <a:pt x="970" y="121"/>
                  </a:lnTo>
                  <a:lnTo>
                    <a:pt x="973" y="121"/>
                  </a:lnTo>
                  <a:lnTo>
                    <a:pt x="973" y="124"/>
                  </a:lnTo>
                  <a:lnTo>
                    <a:pt x="975" y="124"/>
                  </a:lnTo>
                  <a:lnTo>
                    <a:pt x="978" y="124"/>
                  </a:lnTo>
                  <a:lnTo>
                    <a:pt x="980" y="124"/>
                  </a:lnTo>
                  <a:lnTo>
                    <a:pt x="983" y="124"/>
                  </a:lnTo>
                  <a:lnTo>
                    <a:pt x="986" y="124"/>
                  </a:lnTo>
                  <a:lnTo>
                    <a:pt x="988" y="126"/>
                  </a:lnTo>
                  <a:lnTo>
                    <a:pt x="991" y="126"/>
                  </a:lnTo>
                  <a:lnTo>
                    <a:pt x="991" y="129"/>
                  </a:lnTo>
                  <a:lnTo>
                    <a:pt x="993" y="129"/>
                  </a:lnTo>
                  <a:lnTo>
                    <a:pt x="993" y="132"/>
                  </a:lnTo>
                  <a:lnTo>
                    <a:pt x="996" y="132"/>
                  </a:lnTo>
                  <a:lnTo>
                    <a:pt x="996" y="134"/>
                  </a:lnTo>
                  <a:lnTo>
                    <a:pt x="998" y="132"/>
                  </a:lnTo>
                  <a:lnTo>
                    <a:pt x="1001" y="132"/>
                  </a:lnTo>
                  <a:lnTo>
                    <a:pt x="1004" y="132"/>
                  </a:lnTo>
                  <a:lnTo>
                    <a:pt x="1006" y="132"/>
                  </a:lnTo>
                  <a:lnTo>
                    <a:pt x="1004" y="134"/>
                  </a:lnTo>
                  <a:lnTo>
                    <a:pt x="1001" y="134"/>
                  </a:lnTo>
                  <a:lnTo>
                    <a:pt x="1001" y="137"/>
                  </a:lnTo>
                  <a:lnTo>
                    <a:pt x="998" y="139"/>
                  </a:lnTo>
                  <a:lnTo>
                    <a:pt x="996" y="139"/>
                  </a:lnTo>
                  <a:lnTo>
                    <a:pt x="993" y="137"/>
                  </a:lnTo>
                  <a:lnTo>
                    <a:pt x="991" y="137"/>
                  </a:lnTo>
                  <a:lnTo>
                    <a:pt x="988" y="137"/>
                  </a:lnTo>
                  <a:lnTo>
                    <a:pt x="986" y="137"/>
                  </a:lnTo>
                  <a:lnTo>
                    <a:pt x="983" y="137"/>
                  </a:lnTo>
                  <a:lnTo>
                    <a:pt x="983" y="139"/>
                  </a:lnTo>
                  <a:lnTo>
                    <a:pt x="983" y="142"/>
                  </a:lnTo>
                  <a:lnTo>
                    <a:pt x="980" y="142"/>
                  </a:lnTo>
                  <a:lnTo>
                    <a:pt x="980" y="144"/>
                  </a:lnTo>
                  <a:lnTo>
                    <a:pt x="980" y="147"/>
                  </a:lnTo>
                  <a:lnTo>
                    <a:pt x="980" y="150"/>
                  </a:lnTo>
                  <a:lnTo>
                    <a:pt x="978" y="150"/>
                  </a:lnTo>
                  <a:lnTo>
                    <a:pt x="975" y="150"/>
                  </a:lnTo>
                  <a:lnTo>
                    <a:pt x="973" y="150"/>
                  </a:lnTo>
                  <a:lnTo>
                    <a:pt x="973" y="152"/>
                  </a:lnTo>
                  <a:lnTo>
                    <a:pt x="970" y="152"/>
                  </a:lnTo>
                  <a:lnTo>
                    <a:pt x="968" y="152"/>
                  </a:lnTo>
                  <a:lnTo>
                    <a:pt x="965" y="155"/>
                  </a:lnTo>
                  <a:lnTo>
                    <a:pt x="965" y="157"/>
                  </a:lnTo>
                  <a:lnTo>
                    <a:pt x="968" y="160"/>
                  </a:lnTo>
                  <a:lnTo>
                    <a:pt x="968" y="162"/>
                  </a:lnTo>
                  <a:lnTo>
                    <a:pt x="965" y="165"/>
                  </a:lnTo>
                  <a:lnTo>
                    <a:pt x="965" y="168"/>
                  </a:lnTo>
                  <a:lnTo>
                    <a:pt x="968" y="168"/>
                  </a:lnTo>
                  <a:lnTo>
                    <a:pt x="968" y="170"/>
                  </a:lnTo>
                  <a:lnTo>
                    <a:pt x="968" y="173"/>
                  </a:lnTo>
                  <a:lnTo>
                    <a:pt x="968" y="175"/>
                  </a:lnTo>
                  <a:lnTo>
                    <a:pt x="968" y="178"/>
                  </a:lnTo>
                  <a:lnTo>
                    <a:pt x="965" y="178"/>
                  </a:lnTo>
                  <a:lnTo>
                    <a:pt x="965" y="180"/>
                  </a:lnTo>
                  <a:lnTo>
                    <a:pt x="968" y="180"/>
                  </a:lnTo>
                  <a:lnTo>
                    <a:pt x="968" y="178"/>
                  </a:lnTo>
                  <a:lnTo>
                    <a:pt x="970" y="178"/>
                  </a:lnTo>
                  <a:lnTo>
                    <a:pt x="973" y="180"/>
                  </a:lnTo>
                  <a:lnTo>
                    <a:pt x="975" y="183"/>
                  </a:lnTo>
                  <a:lnTo>
                    <a:pt x="978" y="183"/>
                  </a:lnTo>
                  <a:lnTo>
                    <a:pt x="980" y="183"/>
                  </a:lnTo>
                  <a:lnTo>
                    <a:pt x="980" y="186"/>
                  </a:lnTo>
                  <a:lnTo>
                    <a:pt x="980" y="188"/>
                  </a:lnTo>
                  <a:lnTo>
                    <a:pt x="983" y="188"/>
                  </a:lnTo>
                  <a:lnTo>
                    <a:pt x="986" y="188"/>
                  </a:lnTo>
                  <a:lnTo>
                    <a:pt x="986" y="191"/>
                  </a:lnTo>
                  <a:lnTo>
                    <a:pt x="988" y="191"/>
                  </a:lnTo>
                  <a:lnTo>
                    <a:pt x="988" y="193"/>
                  </a:lnTo>
                  <a:lnTo>
                    <a:pt x="991" y="193"/>
                  </a:lnTo>
                  <a:lnTo>
                    <a:pt x="991" y="196"/>
                  </a:lnTo>
                  <a:lnTo>
                    <a:pt x="993" y="196"/>
                  </a:lnTo>
                  <a:lnTo>
                    <a:pt x="996" y="196"/>
                  </a:lnTo>
                  <a:lnTo>
                    <a:pt x="998" y="196"/>
                  </a:lnTo>
                  <a:lnTo>
                    <a:pt x="1001" y="196"/>
                  </a:lnTo>
                  <a:lnTo>
                    <a:pt x="1001" y="199"/>
                  </a:lnTo>
                  <a:lnTo>
                    <a:pt x="1004" y="199"/>
                  </a:lnTo>
                  <a:lnTo>
                    <a:pt x="1006" y="199"/>
                  </a:lnTo>
                  <a:lnTo>
                    <a:pt x="1009" y="199"/>
                  </a:lnTo>
                  <a:lnTo>
                    <a:pt x="1009" y="201"/>
                  </a:lnTo>
                  <a:lnTo>
                    <a:pt x="1009" y="204"/>
                  </a:lnTo>
                  <a:lnTo>
                    <a:pt x="1011" y="204"/>
                  </a:lnTo>
                  <a:lnTo>
                    <a:pt x="1011" y="206"/>
                  </a:lnTo>
                  <a:lnTo>
                    <a:pt x="1014" y="209"/>
                  </a:lnTo>
                  <a:lnTo>
                    <a:pt x="1017" y="211"/>
                  </a:lnTo>
                  <a:lnTo>
                    <a:pt x="1017" y="214"/>
                  </a:lnTo>
                  <a:lnTo>
                    <a:pt x="1019" y="214"/>
                  </a:lnTo>
                  <a:lnTo>
                    <a:pt x="1019" y="217"/>
                  </a:lnTo>
                  <a:lnTo>
                    <a:pt x="1019" y="219"/>
                  </a:lnTo>
                  <a:lnTo>
                    <a:pt x="1022" y="219"/>
                  </a:lnTo>
                  <a:lnTo>
                    <a:pt x="1022" y="222"/>
                  </a:lnTo>
                  <a:lnTo>
                    <a:pt x="1022" y="224"/>
                  </a:lnTo>
                  <a:lnTo>
                    <a:pt x="1022" y="227"/>
                  </a:lnTo>
                  <a:lnTo>
                    <a:pt x="1022" y="229"/>
                  </a:lnTo>
                  <a:lnTo>
                    <a:pt x="1022" y="232"/>
                  </a:lnTo>
                  <a:lnTo>
                    <a:pt x="1024" y="232"/>
                  </a:lnTo>
                  <a:lnTo>
                    <a:pt x="1024" y="235"/>
                  </a:lnTo>
                  <a:lnTo>
                    <a:pt x="1024" y="237"/>
                  </a:lnTo>
                  <a:lnTo>
                    <a:pt x="1027" y="237"/>
                  </a:lnTo>
                  <a:lnTo>
                    <a:pt x="1029" y="237"/>
                  </a:lnTo>
                  <a:lnTo>
                    <a:pt x="1029" y="240"/>
                  </a:lnTo>
                  <a:lnTo>
                    <a:pt x="1032" y="240"/>
                  </a:lnTo>
                  <a:lnTo>
                    <a:pt x="1035" y="240"/>
                  </a:lnTo>
                  <a:lnTo>
                    <a:pt x="1037" y="240"/>
                  </a:lnTo>
                  <a:lnTo>
                    <a:pt x="1037" y="242"/>
                  </a:lnTo>
                  <a:lnTo>
                    <a:pt x="1040" y="242"/>
                  </a:lnTo>
                  <a:lnTo>
                    <a:pt x="1042" y="242"/>
                  </a:lnTo>
                  <a:lnTo>
                    <a:pt x="1042" y="245"/>
                  </a:lnTo>
                  <a:lnTo>
                    <a:pt x="1045" y="245"/>
                  </a:lnTo>
                  <a:lnTo>
                    <a:pt x="1047" y="248"/>
                  </a:lnTo>
                  <a:lnTo>
                    <a:pt x="1050" y="250"/>
                  </a:lnTo>
                  <a:lnTo>
                    <a:pt x="1053" y="250"/>
                  </a:lnTo>
                  <a:lnTo>
                    <a:pt x="1053" y="253"/>
                  </a:lnTo>
                  <a:lnTo>
                    <a:pt x="1055" y="253"/>
                  </a:lnTo>
                  <a:lnTo>
                    <a:pt x="1058" y="253"/>
                  </a:lnTo>
                  <a:lnTo>
                    <a:pt x="1060" y="255"/>
                  </a:lnTo>
                  <a:lnTo>
                    <a:pt x="1063" y="255"/>
                  </a:lnTo>
                  <a:lnTo>
                    <a:pt x="1066" y="255"/>
                  </a:lnTo>
                  <a:lnTo>
                    <a:pt x="1066" y="258"/>
                  </a:lnTo>
                  <a:lnTo>
                    <a:pt x="1068" y="258"/>
                  </a:lnTo>
                  <a:lnTo>
                    <a:pt x="1068" y="260"/>
                  </a:lnTo>
                  <a:lnTo>
                    <a:pt x="1068" y="263"/>
                  </a:lnTo>
                  <a:lnTo>
                    <a:pt x="1068" y="266"/>
                  </a:lnTo>
                  <a:lnTo>
                    <a:pt x="1071" y="268"/>
                  </a:lnTo>
                  <a:lnTo>
                    <a:pt x="1071" y="271"/>
                  </a:lnTo>
                  <a:lnTo>
                    <a:pt x="1071" y="273"/>
                  </a:lnTo>
                  <a:lnTo>
                    <a:pt x="1071" y="276"/>
                  </a:lnTo>
                  <a:lnTo>
                    <a:pt x="1073" y="276"/>
                  </a:lnTo>
                  <a:lnTo>
                    <a:pt x="1073" y="278"/>
                  </a:lnTo>
                  <a:lnTo>
                    <a:pt x="1073" y="281"/>
                  </a:lnTo>
                  <a:lnTo>
                    <a:pt x="1071" y="281"/>
                  </a:lnTo>
                  <a:lnTo>
                    <a:pt x="1071" y="284"/>
                  </a:lnTo>
                  <a:lnTo>
                    <a:pt x="1071" y="286"/>
                  </a:lnTo>
                  <a:lnTo>
                    <a:pt x="1073" y="286"/>
                  </a:lnTo>
                  <a:lnTo>
                    <a:pt x="1076" y="286"/>
                  </a:lnTo>
                  <a:lnTo>
                    <a:pt x="1078" y="286"/>
                  </a:lnTo>
                  <a:lnTo>
                    <a:pt x="1081" y="286"/>
                  </a:lnTo>
                  <a:lnTo>
                    <a:pt x="1081" y="289"/>
                  </a:lnTo>
                  <a:lnTo>
                    <a:pt x="1084" y="289"/>
                  </a:lnTo>
                  <a:lnTo>
                    <a:pt x="1084" y="291"/>
                  </a:lnTo>
                  <a:lnTo>
                    <a:pt x="1086" y="291"/>
                  </a:lnTo>
                  <a:lnTo>
                    <a:pt x="1086" y="294"/>
                  </a:lnTo>
                  <a:lnTo>
                    <a:pt x="1089" y="294"/>
                  </a:lnTo>
                  <a:lnTo>
                    <a:pt x="1091" y="294"/>
                  </a:lnTo>
                  <a:lnTo>
                    <a:pt x="1091" y="297"/>
                  </a:lnTo>
                  <a:lnTo>
                    <a:pt x="1091" y="299"/>
                  </a:lnTo>
                  <a:lnTo>
                    <a:pt x="1094" y="299"/>
                  </a:lnTo>
                  <a:lnTo>
                    <a:pt x="1096" y="299"/>
                  </a:lnTo>
                  <a:lnTo>
                    <a:pt x="1096" y="302"/>
                  </a:lnTo>
                  <a:lnTo>
                    <a:pt x="1099" y="302"/>
                  </a:lnTo>
                  <a:lnTo>
                    <a:pt x="1099" y="304"/>
                  </a:lnTo>
                  <a:lnTo>
                    <a:pt x="1099" y="307"/>
                  </a:lnTo>
                  <a:lnTo>
                    <a:pt x="1099" y="309"/>
                  </a:lnTo>
                  <a:lnTo>
                    <a:pt x="1102" y="309"/>
                  </a:lnTo>
                  <a:lnTo>
                    <a:pt x="1102" y="312"/>
                  </a:lnTo>
                  <a:lnTo>
                    <a:pt x="1104" y="312"/>
                  </a:lnTo>
                  <a:lnTo>
                    <a:pt x="1104" y="315"/>
                  </a:lnTo>
                  <a:lnTo>
                    <a:pt x="1107" y="312"/>
                  </a:lnTo>
                  <a:lnTo>
                    <a:pt x="1109" y="312"/>
                  </a:lnTo>
                  <a:lnTo>
                    <a:pt x="1112" y="315"/>
                  </a:lnTo>
                  <a:lnTo>
                    <a:pt x="1112" y="317"/>
                  </a:lnTo>
                  <a:lnTo>
                    <a:pt x="1112" y="320"/>
                  </a:lnTo>
                  <a:lnTo>
                    <a:pt x="1112" y="322"/>
                  </a:lnTo>
                  <a:lnTo>
                    <a:pt x="1115" y="322"/>
                  </a:lnTo>
                  <a:lnTo>
                    <a:pt x="1112" y="325"/>
                  </a:lnTo>
                  <a:lnTo>
                    <a:pt x="1112" y="327"/>
                  </a:lnTo>
                  <a:lnTo>
                    <a:pt x="1115" y="327"/>
                  </a:lnTo>
                  <a:lnTo>
                    <a:pt x="1115" y="330"/>
                  </a:lnTo>
                  <a:lnTo>
                    <a:pt x="1115" y="333"/>
                  </a:lnTo>
                  <a:lnTo>
                    <a:pt x="1115" y="335"/>
                  </a:lnTo>
                  <a:lnTo>
                    <a:pt x="1117" y="335"/>
                  </a:lnTo>
                  <a:lnTo>
                    <a:pt x="1117" y="338"/>
                  </a:lnTo>
                  <a:lnTo>
                    <a:pt x="1115" y="338"/>
                  </a:lnTo>
                  <a:lnTo>
                    <a:pt x="1112" y="340"/>
                  </a:lnTo>
                  <a:lnTo>
                    <a:pt x="1109" y="343"/>
                  </a:lnTo>
                  <a:lnTo>
                    <a:pt x="1112" y="343"/>
                  </a:lnTo>
                  <a:lnTo>
                    <a:pt x="1115" y="343"/>
                  </a:lnTo>
                  <a:lnTo>
                    <a:pt x="1115" y="346"/>
                  </a:lnTo>
                  <a:lnTo>
                    <a:pt x="1115" y="348"/>
                  </a:lnTo>
                  <a:lnTo>
                    <a:pt x="1115" y="351"/>
                  </a:lnTo>
                  <a:lnTo>
                    <a:pt x="1112" y="351"/>
                  </a:lnTo>
                  <a:lnTo>
                    <a:pt x="1109" y="351"/>
                  </a:lnTo>
                  <a:lnTo>
                    <a:pt x="1107" y="351"/>
                  </a:lnTo>
                  <a:lnTo>
                    <a:pt x="1107" y="348"/>
                  </a:lnTo>
                  <a:lnTo>
                    <a:pt x="1104" y="348"/>
                  </a:lnTo>
                  <a:lnTo>
                    <a:pt x="1102" y="348"/>
                  </a:lnTo>
                  <a:lnTo>
                    <a:pt x="1099" y="351"/>
                  </a:lnTo>
                  <a:lnTo>
                    <a:pt x="1096" y="351"/>
                  </a:lnTo>
                  <a:lnTo>
                    <a:pt x="1094" y="351"/>
                  </a:lnTo>
                  <a:lnTo>
                    <a:pt x="1094" y="353"/>
                  </a:lnTo>
                  <a:lnTo>
                    <a:pt x="1091" y="353"/>
                  </a:lnTo>
                  <a:lnTo>
                    <a:pt x="1089" y="353"/>
                  </a:lnTo>
                  <a:lnTo>
                    <a:pt x="1086" y="353"/>
                  </a:lnTo>
                  <a:lnTo>
                    <a:pt x="1084" y="353"/>
                  </a:lnTo>
                  <a:lnTo>
                    <a:pt x="1081" y="353"/>
                  </a:lnTo>
                  <a:lnTo>
                    <a:pt x="1078" y="353"/>
                  </a:lnTo>
                  <a:lnTo>
                    <a:pt x="1076" y="353"/>
                  </a:lnTo>
                  <a:lnTo>
                    <a:pt x="1073" y="353"/>
                  </a:lnTo>
                  <a:lnTo>
                    <a:pt x="1073" y="356"/>
                  </a:lnTo>
                  <a:lnTo>
                    <a:pt x="1071" y="356"/>
                  </a:lnTo>
                  <a:lnTo>
                    <a:pt x="1068" y="358"/>
                  </a:lnTo>
                  <a:lnTo>
                    <a:pt x="1066" y="358"/>
                  </a:lnTo>
                  <a:lnTo>
                    <a:pt x="1066" y="361"/>
                  </a:lnTo>
                  <a:lnTo>
                    <a:pt x="1063" y="361"/>
                  </a:lnTo>
                  <a:lnTo>
                    <a:pt x="1063" y="364"/>
                  </a:lnTo>
                  <a:lnTo>
                    <a:pt x="1063" y="366"/>
                  </a:lnTo>
                  <a:lnTo>
                    <a:pt x="1063" y="369"/>
                  </a:lnTo>
                  <a:lnTo>
                    <a:pt x="1060" y="369"/>
                  </a:lnTo>
                  <a:lnTo>
                    <a:pt x="1060" y="371"/>
                  </a:lnTo>
                  <a:lnTo>
                    <a:pt x="1058" y="371"/>
                  </a:lnTo>
                  <a:lnTo>
                    <a:pt x="1058" y="374"/>
                  </a:lnTo>
                  <a:lnTo>
                    <a:pt x="1055" y="376"/>
                  </a:lnTo>
                  <a:lnTo>
                    <a:pt x="1055" y="379"/>
                  </a:lnTo>
                  <a:lnTo>
                    <a:pt x="1053" y="379"/>
                  </a:lnTo>
                  <a:lnTo>
                    <a:pt x="1053" y="382"/>
                  </a:lnTo>
                  <a:lnTo>
                    <a:pt x="1050" y="382"/>
                  </a:lnTo>
                  <a:lnTo>
                    <a:pt x="1050" y="384"/>
                  </a:lnTo>
                  <a:lnTo>
                    <a:pt x="1050" y="387"/>
                  </a:lnTo>
                  <a:lnTo>
                    <a:pt x="1047" y="387"/>
                  </a:lnTo>
                  <a:lnTo>
                    <a:pt x="1045" y="389"/>
                  </a:lnTo>
                  <a:lnTo>
                    <a:pt x="1042" y="389"/>
                  </a:lnTo>
                  <a:lnTo>
                    <a:pt x="1040" y="389"/>
                  </a:lnTo>
                  <a:lnTo>
                    <a:pt x="1040" y="392"/>
                  </a:lnTo>
                  <a:lnTo>
                    <a:pt x="1037" y="394"/>
                  </a:lnTo>
                  <a:lnTo>
                    <a:pt x="1037" y="397"/>
                  </a:lnTo>
                  <a:lnTo>
                    <a:pt x="1037" y="400"/>
                  </a:lnTo>
                  <a:lnTo>
                    <a:pt x="1040" y="400"/>
                  </a:lnTo>
                  <a:lnTo>
                    <a:pt x="1037" y="400"/>
                  </a:lnTo>
                  <a:lnTo>
                    <a:pt x="1037" y="402"/>
                  </a:lnTo>
                  <a:lnTo>
                    <a:pt x="1035" y="405"/>
                  </a:lnTo>
                  <a:lnTo>
                    <a:pt x="1035" y="407"/>
                  </a:lnTo>
                  <a:lnTo>
                    <a:pt x="1037" y="407"/>
                  </a:lnTo>
                  <a:lnTo>
                    <a:pt x="1037" y="410"/>
                  </a:lnTo>
                  <a:lnTo>
                    <a:pt x="1035" y="410"/>
                  </a:lnTo>
                  <a:lnTo>
                    <a:pt x="1032" y="410"/>
                  </a:lnTo>
                  <a:lnTo>
                    <a:pt x="1029" y="413"/>
                  </a:lnTo>
                  <a:lnTo>
                    <a:pt x="1027" y="413"/>
                  </a:lnTo>
                  <a:lnTo>
                    <a:pt x="1024" y="413"/>
                  </a:lnTo>
                  <a:lnTo>
                    <a:pt x="1024" y="410"/>
                  </a:lnTo>
                  <a:lnTo>
                    <a:pt x="1022" y="410"/>
                  </a:lnTo>
                  <a:lnTo>
                    <a:pt x="1019" y="410"/>
                  </a:lnTo>
                  <a:lnTo>
                    <a:pt x="1019" y="413"/>
                  </a:lnTo>
                  <a:lnTo>
                    <a:pt x="1017" y="415"/>
                  </a:lnTo>
                  <a:lnTo>
                    <a:pt x="1017" y="418"/>
                  </a:lnTo>
                  <a:lnTo>
                    <a:pt x="1014" y="420"/>
                  </a:lnTo>
                  <a:lnTo>
                    <a:pt x="1011" y="420"/>
                  </a:lnTo>
                  <a:lnTo>
                    <a:pt x="1011" y="423"/>
                  </a:lnTo>
                  <a:lnTo>
                    <a:pt x="1009" y="423"/>
                  </a:lnTo>
                  <a:lnTo>
                    <a:pt x="1009" y="425"/>
                  </a:lnTo>
                  <a:lnTo>
                    <a:pt x="1006" y="425"/>
                  </a:lnTo>
                  <a:lnTo>
                    <a:pt x="1006" y="428"/>
                  </a:lnTo>
                  <a:lnTo>
                    <a:pt x="1006" y="431"/>
                  </a:lnTo>
                  <a:lnTo>
                    <a:pt x="1004" y="433"/>
                  </a:lnTo>
                  <a:lnTo>
                    <a:pt x="1004" y="436"/>
                  </a:lnTo>
                  <a:lnTo>
                    <a:pt x="1004" y="438"/>
                  </a:lnTo>
                  <a:lnTo>
                    <a:pt x="1004" y="441"/>
                  </a:lnTo>
                  <a:lnTo>
                    <a:pt x="1001" y="441"/>
                  </a:lnTo>
                  <a:lnTo>
                    <a:pt x="998" y="443"/>
                  </a:lnTo>
                  <a:lnTo>
                    <a:pt x="996" y="443"/>
                  </a:lnTo>
                  <a:lnTo>
                    <a:pt x="996" y="446"/>
                  </a:lnTo>
                  <a:lnTo>
                    <a:pt x="996" y="449"/>
                  </a:lnTo>
                  <a:lnTo>
                    <a:pt x="996" y="451"/>
                  </a:lnTo>
                  <a:lnTo>
                    <a:pt x="993" y="451"/>
                  </a:lnTo>
                  <a:lnTo>
                    <a:pt x="991" y="454"/>
                  </a:lnTo>
                  <a:lnTo>
                    <a:pt x="991" y="456"/>
                  </a:lnTo>
                  <a:lnTo>
                    <a:pt x="988" y="456"/>
                  </a:lnTo>
                  <a:lnTo>
                    <a:pt x="988" y="459"/>
                  </a:lnTo>
                  <a:lnTo>
                    <a:pt x="988" y="462"/>
                  </a:lnTo>
                  <a:lnTo>
                    <a:pt x="986" y="459"/>
                  </a:lnTo>
                  <a:lnTo>
                    <a:pt x="983" y="459"/>
                  </a:lnTo>
                  <a:lnTo>
                    <a:pt x="980" y="459"/>
                  </a:lnTo>
                  <a:lnTo>
                    <a:pt x="980" y="462"/>
                  </a:lnTo>
                  <a:lnTo>
                    <a:pt x="978" y="462"/>
                  </a:lnTo>
                  <a:lnTo>
                    <a:pt x="978" y="459"/>
                  </a:lnTo>
                  <a:lnTo>
                    <a:pt x="980" y="459"/>
                  </a:lnTo>
                  <a:lnTo>
                    <a:pt x="980" y="456"/>
                  </a:lnTo>
                  <a:lnTo>
                    <a:pt x="983" y="454"/>
                  </a:lnTo>
                  <a:lnTo>
                    <a:pt x="983" y="451"/>
                  </a:lnTo>
                  <a:lnTo>
                    <a:pt x="986" y="449"/>
                  </a:lnTo>
                  <a:lnTo>
                    <a:pt x="986" y="446"/>
                  </a:lnTo>
                  <a:lnTo>
                    <a:pt x="986" y="443"/>
                  </a:lnTo>
                  <a:lnTo>
                    <a:pt x="983" y="443"/>
                  </a:lnTo>
                  <a:lnTo>
                    <a:pt x="983" y="441"/>
                  </a:lnTo>
                  <a:lnTo>
                    <a:pt x="983" y="438"/>
                  </a:lnTo>
                  <a:lnTo>
                    <a:pt x="983" y="436"/>
                  </a:lnTo>
                  <a:lnTo>
                    <a:pt x="980" y="436"/>
                  </a:lnTo>
                  <a:lnTo>
                    <a:pt x="978" y="436"/>
                  </a:lnTo>
                  <a:lnTo>
                    <a:pt x="978" y="433"/>
                  </a:lnTo>
                  <a:lnTo>
                    <a:pt x="978" y="431"/>
                  </a:lnTo>
                  <a:lnTo>
                    <a:pt x="975" y="431"/>
                  </a:lnTo>
                  <a:lnTo>
                    <a:pt x="975" y="428"/>
                  </a:lnTo>
                  <a:lnTo>
                    <a:pt x="975" y="425"/>
                  </a:lnTo>
                  <a:lnTo>
                    <a:pt x="975" y="423"/>
                  </a:lnTo>
                  <a:lnTo>
                    <a:pt x="978" y="423"/>
                  </a:lnTo>
                  <a:lnTo>
                    <a:pt x="975" y="420"/>
                  </a:lnTo>
                  <a:lnTo>
                    <a:pt x="973" y="418"/>
                  </a:lnTo>
                  <a:lnTo>
                    <a:pt x="970" y="418"/>
                  </a:lnTo>
                  <a:lnTo>
                    <a:pt x="968" y="415"/>
                  </a:lnTo>
                  <a:lnTo>
                    <a:pt x="965" y="415"/>
                  </a:lnTo>
                  <a:lnTo>
                    <a:pt x="965" y="413"/>
                  </a:lnTo>
                  <a:lnTo>
                    <a:pt x="962" y="413"/>
                  </a:lnTo>
                  <a:lnTo>
                    <a:pt x="960" y="410"/>
                  </a:lnTo>
                  <a:lnTo>
                    <a:pt x="957" y="407"/>
                  </a:lnTo>
                  <a:lnTo>
                    <a:pt x="955" y="405"/>
                  </a:lnTo>
                  <a:lnTo>
                    <a:pt x="952" y="402"/>
                  </a:lnTo>
                  <a:lnTo>
                    <a:pt x="952" y="400"/>
                  </a:lnTo>
                  <a:lnTo>
                    <a:pt x="949" y="400"/>
                  </a:lnTo>
                  <a:lnTo>
                    <a:pt x="949" y="397"/>
                  </a:lnTo>
                  <a:lnTo>
                    <a:pt x="949" y="394"/>
                  </a:lnTo>
                  <a:lnTo>
                    <a:pt x="947" y="394"/>
                  </a:lnTo>
                  <a:lnTo>
                    <a:pt x="944" y="394"/>
                  </a:lnTo>
                  <a:lnTo>
                    <a:pt x="942" y="394"/>
                  </a:lnTo>
                  <a:lnTo>
                    <a:pt x="939" y="397"/>
                  </a:lnTo>
                  <a:lnTo>
                    <a:pt x="937" y="397"/>
                  </a:lnTo>
                  <a:lnTo>
                    <a:pt x="934" y="397"/>
                  </a:lnTo>
                  <a:lnTo>
                    <a:pt x="931" y="397"/>
                  </a:lnTo>
                  <a:lnTo>
                    <a:pt x="929" y="397"/>
                  </a:lnTo>
                  <a:lnTo>
                    <a:pt x="926" y="397"/>
                  </a:lnTo>
                  <a:lnTo>
                    <a:pt x="924" y="397"/>
                  </a:lnTo>
                  <a:lnTo>
                    <a:pt x="921" y="397"/>
                  </a:lnTo>
                  <a:lnTo>
                    <a:pt x="919" y="397"/>
                  </a:lnTo>
                  <a:lnTo>
                    <a:pt x="916" y="397"/>
                  </a:lnTo>
                  <a:lnTo>
                    <a:pt x="916" y="394"/>
                  </a:lnTo>
                  <a:lnTo>
                    <a:pt x="913" y="394"/>
                  </a:lnTo>
                  <a:lnTo>
                    <a:pt x="911" y="394"/>
                  </a:lnTo>
                  <a:lnTo>
                    <a:pt x="908" y="394"/>
                  </a:lnTo>
                  <a:lnTo>
                    <a:pt x="906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900" y="394"/>
                  </a:lnTo>
                  <a:lnTo>
                    <a:pt x="898" y="392"/>
                  </a:lnTo>
                  <a:lnTo>
                    <a:pt x="895" y="392"/>
                  </a:lnTo>
                  <a:lnTo>
                    <a:pt x="893" y="392"/>
                  </a:lnTo>
                  <a:lnTo>
                    <a:pt x="893" y="389"/>
                  </a:lnTo>
                  <a:lnTo>
                    <a:pt x="890" y="392"/>
                  </a:lnTo>
                  <a:lnTo>
                    <a:pt x="888" y="392"/>
                  </a:lnTo>
                  <a:lnTo>
                    <a:pt x="885" y="392"/>
                  </a:lnTo>
                  <a:lnTo>
                    <a:pt x="885" y="389"/>
                  </a:lnTo>
                  <a:lnTo>
                    <a:pt x="885" y="387"/>
                  </a:lnTo>
                  <a:lnTo>
                    <a:pt x="882" y="387"/>
                  </a:lnTo>
                  <a:lnTo>
                    <a:pt x="882" y="384"/>
                  </a:lnTo>
                  <a:lnTo>
                    <a:pt x="882" y="387"/>
                  </a:lnTo>
                  <a:lnTo>
                    <a:pt x="880" y="387"/>
                  </a:lnTo>
                  <a:lnTo>
                    <a:pt x="877" y="387"/>
                  </a:lnTo>
                  <a:lnTo>
                    <a:pt x="877" y="384"/>
                  </a:lnTo>
                  <a:lnTo>
                    <a:pt x="875" y="384"/>
                  </a:lnTo>
                  <a:lnTo>
                    <a:pt x="875" y="382"/>
                  </a:lnTo>
                  <a:lnTo>
                    <a:pt x="872" y="382"/>
                  </a:lnTo>
                  <a:lnTo>
                    <a:pt x="870" y="382"/>
                  </a:lnTo>
                  <a:lnTo>
                    <a:pt x="870" y="379"/>
                  </a:lnTo>
                  <a:lnTo>
                    <a:pt x="867" y="379"/>
                  </a:lnTo>
                  <a:lnTo>
                    <a:pt x="864" y="379"/>
                  </a:lnTo>
                  <a:lnTo>
                    <a:pt x="864" y="376"/>
                  </a:lnTo>
                  <a:lnTo>
                    <a:pt x="862" y="376"/>
                  </a:lnTo>
                  <a:lnTo>
                    <a:pt x="859" y="376"/>
                  </a:lnTo>
                  <a:lnTo>
                    <a:pt x="857" y="376"/>
                  </a:lnTo>
                  <a:lnTo>
                    <a:pt x="857" y="374"/>
                  </a:lnTo>
                  <a:lnTo>
                    <a:pt x="854" y="376"/>
                  </a:lnTo>
                  <a:lnTo>
                    <a:pt x="851" y="376"/>
                  </a:lnTo>
                  <a:lnTo>
                    <a:pt x="849" y="376"/>
                  </a:lnTo>
                  <a:lnTo>
                    <a:pt x="846" y="379"/>
                  </a:lnTo>
                  <a:lnTo>
                    <a:pt x="846" y="382"/>
                  </a:lnTo>
                  <a:lnTo>
                    <a:pt x="844" y="382"/>
                  </a:lnTo>
                  <a:lnTo>
                    <a:pt x="844" y="384"/>
                  </a:lnTo>
                  <a:lnTo>
                    <a:pt x="841" y="387"/>
                  </a:lnTo>
                  <a:lnTo>
                    <a:pt x="839" y="387"/>
                  </a:lnTo>
                  <a:lnTo>
                    <a:pt x="839" y="389"/>
                  </a:lnTo>
                  <a:lnTo>
                    <a:pt x="839" y="392"/>
                  </a:lnTo>
                  <a:lnTo>
                    <a:pt x="839" y="394"/>
                  </a:lnTo>
                  <a:lnTo>
                    <a:pt x="836" y="394"/>
                  </a:lnTo>
                  <a:lnTo>
                    <a:pt x="833" y="394"/>
                  </a:lnTo>
                  <a:lnTo>
                    <a:pt x="831" y="394"/>
                  </a:lnTo>
                  <a:lnTo>
                    <a:pt x="828" y="394"/>
                  </a:lnTo>
                  <a:lnTo>
                    <a:pt x="828" y="397"/>
                  </a:lnTo>
                  <a:lnTo>
                    <a:pt x="826" y="397"/>
                  </a:lnTo>
                  <a:lnTo>
                    <a:pt x="823" y="397"/>
                  </a:lnTo>
                  <a:lnTo>
                    <a:pt x="821" y="397"/>
                  </a:lnTo>
                  <a:lnTo>
                    <a:pt x="821" y="400"/>
                  </a:lnTo>
                  <a:lnTo>
                    <a:pt x="818" y="400"/>
                  </a:lnTo>
                  <a:lnTo>
                    <a:pt x="815" y="400"/>
                  </a:lnTo>
                  <a:lnTo>
                    <a:pt x="813" y="400"/>
                  </a:lnTo>
                  <a:lnTo>
                    <a:pt x="813" y="402"/>
                  </a:lnTo>
                  <a:lnTo>
                    <a:pt x="810" y="402"/>
                  </a:lnTo>
                  <a:lnTo>
                    <a:pt x="810" y="400"/>
                  </a:lnTo>
                  <a:lnTo>
                    <a:pt x="808" y="400"/>
                  </a:lnTo>
                  <a:lnTo>
                    <a:pt x="808" y="402"/>
                  </a:lnTo>
                  <a:lnTo>
                    <a:pt x="805" y="402"/>
                  </a:lnTo>
                  <a:lnTo>
                    <a:pt x="802" y="402"/>
                  </a:lnTo>
                  <a:lnTo>
                    <a:pt x="802" y="405"/>
                  </a:lnTo>
                  <a:lnTo>
                    <a:pt x="802" y="407"/>
                  </a:lnTo>
                  <a:lnTo>
                    <a:pt x="800" y="407"/>
                  </a:lnTo>
                  <a:lnTo>
                    <a:pt x="800" y="410"/>
                  </a:lnTo>
                  <a:lnTo>
                    <a:pt x="800" y="413"/>
                  </a:lnTo>
                  <a:lnTo>
                    <a:pt x="797" y="413"/>
                  </a:lnTo>
                  <a:lnTo>
                    <a:pt x="797" y="415"/>
                  </a:lnTo>
                  <a:lnTo>
                    <a:pt x="795" y="415"/>
                  </a:lnTo>
                  <a:lnTo>
                    <a:pt x="795" y="418"/>
                  </a:lnTo>
                  <a:lnTo>
                    <a:pt x="795" y="420"/>
                  </a:lnTo>
                  <a:lnTo>
                    <a:pt x="797" y="420"/>
                  </a:lnTo>
                  <a:lnTo>
                    <a:pt x="795" y="423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5" y="431"/>
                  </a:lnTo>
                  <a:lnTo>
                    <a:pt x="795" y="433"/>
                  </a:lnTo>
                  <a:lnTo>
                    <a:pt x="795" y="436"/>
                  </a:lnTo>
                  <a:lnTo>
                    <a:pt x="795" y="438"/>
                  </a:lnTo>
                  <a:lnTo>
                    <a:pt x="795" y="441"/>
                  </a:lnTo>
                  <a:lnTo>
                    <a:pt x="797" y="441"/>
                  </a:lnTo>
                  <a:lnTo>
                    <a:pt x="795" y="441"/>
                  </a:lnTo>
                  <a:lnTo>
                    <a:pt x="795" y="443"/>
                  </a:lnTo>
                  <a:lnTo>
                    <a:pt x="792" y="443"/>
                  </a:lnTo>
                  <a:lnTo>
                    <a:pt x="792" y="446"/>
                  </a:lnTo>
                  <a:lnTo>
                    <a:pt x="790" y="446"/>
                  </a:lnTo>
                  <a:lnTo>
                    <a:pt x="790" y="449"/>
                  </a:lnTo>
                  <a:lnTo>
                    <a:pt x="790" y="451"/>
                  </a:lnTo>
                  <a:lnTo>
                    <a:pt x="790" y="454"/>
                  </a:lnTo>
                  <a:lnTo>
                    <a:pt x="787" y="456"/>
                  </a:lnTo>
                  <a:lnTo>
                    <a:pt x="784" y="456"/>
                  </a:lnTo>
                  <a:lnTo>
                    <a:pt x="782" y="456"/>
                  </a:lnTo>
                  <a:lnTo>
                    <a:pt x="779" y="456"/>
                  </a:lnTo>
                  <a:lnTo>
                    <a:pt x="779" y="459"/>
                  </a:lnTo>
                  <a:lnTo>
                    <a:pt x="779" y="462"/>
                  </a:lnTo>
                  <a:lnTo>
                    <a:pt x="777" y="459"/>
                  </a:lnTo>
                  <a:lnTo>
                    <a:pt x="774" y="456"/>
                  </a:lnTo>
                  <a:lnTo>
                    <a:pt x="774" y="454"/>
                  </a:lnTo>
                  <a:lnTo>
                    <a:pt x="772" y="454"/>
                  </a:lnTo>
                  <a:lnTo>
                    <a:pt x="772" y="451"/>
                  </a:lnTo>
                  <a:lnTo>
                    <a:pt x="772" y="449"/>
                  </a:lnTo>
                  <a:lnTo>
                    <a:pt x="769" y="449"/>
                  </a:lnTo>
                  <a:lnTo>
                    <a:pt x="766" y="446"/>
                  </a:lnTo>
                  <a:lnTo>
                    <a:pt x="764" y="443"/>
                  </a:lnTo>
                  <a:lnTo>
                    <a:pt x="761" y="441"/>
                  </a:lnTo>
                  <a:lnTo>
                    <a:pt x="761" y="438"/>
                  </a:lnTo>
                  <a:lnTo>
                    <a:pt x="759" y="438"/>
                  </a:lnTo>
                  <a:lnTo>
                    <a:pt x="756" y="436"/>
                  </a:lnTo>
                  <a:lnTo>
                    <a:pt x="753" y="436"/>
                  </a:lnTo>
                  <a:lnTo>
                    <a:pt x="753" y="433"/>
                  </a:lnTo>
                  <a:lnTo>
                    <a:pt x="753" y="431"/>
                  </a:lnTo>
                  <a:lnTo>
                    <a:pt x="751" y="431"/>
                  </a:lnTo>
                  <a:lnTo>
                    <a:pt x="751" y="428"/>
                  </a:lnTo>
                  <a:lnTo>
                    <a:pt x="751" y="425"/>
                  </a:lnTo>
                  <a:lnTo>
                    <a:pt x="748" y="425"/>
                  </a:lnTo>
                  <a:lnTo>
                    <a:pt x="746" y="423"/>
                  </a:lnTo>
                  <a:lnTo>
                    <a:pt x="743" y="420"/>
                  </a:lnTo>
                  <a:lnTo>
                    <a:pt x="741" y="418"/>
                  </a:lnTo>
                  <a:lnTo>
                    <a:pt x="738" y="415"/>
                  </a:lnTo>
                  <a:lnTo>
                    <a:pt x="738" y="413"/>
                  </a:lnTo>
                  <a:lnTo>
                    <a:pt x="738" y="410"/>
                  </a:lnTo>
                  <a:lnTo>
                    <a:pt x="738" y="407"/>
                  </a:lnTo>
                  <a:lnTo>
                    <a:pt x="738" y="405"/>
                  </a:lnTo>
                  <a:lnTo>
                    <a:pt x="741" y="402"/>
                  </a:lnTo>
                  <a:lnTo>
                    <a:pt x="738" y="402"/>
                  </a:lnTo>
                  <a:lnTo>
                    <a:pt x="735" y="402"/>
                  </a:lnTo>
                  <a:lnTo>
                    <a:pt x="733" y="402"/>
                  </a:lnTo>
                  <a:lnTo>
                    <a:pt x="730" y="402"/>
                  </a:lnTo>
                  <a:lnTo>
                    <a:pt x="728" y="402"/>
                  </a:lnTo>
                  <a:lnTo>
                    <a:pt x="725" y="405"/>
                  </a:lnTo>
                  <a:lnTo>
                    <a:pt x="725" y="407"/>
                  </a:lnTo>
                  <a:lnTo>
                    <a:pt x="723" y="407"/>
                  </a:lnTo>
                  <a:lnTo>
                    <a:pt x="720" y="407"/>
                  </a:lnTo>
                  <a:lnTo>
                    <a:pt x="717" y="407"/>
                  </a:lnTo>
                  <a:lnTo>
                    <a:pt x="717" y="410"/>
                  </a:lnTo>
                  <a:lnTo>
                    <a:pt x="715" y="410"/>
                  </a:lnTo>
                  <a:lnTo>
                    <a:pt x="712" y="410"/>
                  </a:lnTo>
                  <a:lnTo>
                    <a:pt x="710" y="410"/>
                  </a:lnTo>
                  <a:lnTo>
                    <a:pt x="707" y="410"/>
                  </a:lnTo>
                  <a:lnTo>
                    <a:pt x="704" y="410"/>
                  </a:lnTo>
                  <a:lnTo>
                    <a:pt x="702" y="410"/>
                  </a:lnTo>
                  <a:lnTo>
                    <a:pt x="702" y="413"/>
                  </a:lnTo>
                  <a:lnTo>
                    <a:pt x="699" y="413"/>
                  </a:lnTo>
                  <a:lnTo>
                    <a:pt x="699" y="415"/>
                  </a:lnTo>
                  <a:lnTo>
                    <a:pt x="697" y="418"/>
                  </a:lnTo>
                  <a:lnTo>
                    <a:pt x="694" y="420"/>
                  </a:lnTo>
                  <a:lnTo>
                    <a:pt x="692" y="420"/>
                  </a:lnTo>
                  <a:lnTo>
                    <a:pt x="689" y="423"/>
                  </a:lnTo>
                  <a:lnTo>
                    <a:pt x="686" y="423"/>
                  </a:lnTo>
                  <a:lnTo>
                    <a:pt x="684" y="423"/>
                  </a:lnTo>
                  <a:lnTo>
                    <a:pt x="681" y="425"/>
                  </a:lnTo>
                  <a:lnTo>
                    <a:pt x="679" y="425"/>
                  </a:lnTo>
                  <a:lnTo>
                    <a:pt x="679" y="428"/>
                  </a:lnTo>
                  <a:lnTo>
                    <a:pt x="676" y="428"/>
                  </a:lnTo>
                  <a:lnTo>
                    <a:pt x="674" y="428"/>
                  </a:lnTo>
                  <a:lnTo>
                    <a:pt x="671" y="428"/>
                  </a:lnTo>
                  <a:lnTo>
                    <a:pt x="668" y="428"/>
                  </a:lnTo>
                  <a:lnTo>
                    <a:pt x="668" y="431"/>
                  </a:lnTo>
                  <a:lnTo>
                    <a:pt x="666" y="431"/>
                  </a:lnTo>
                  <a:lnTo>
                    <a:pt x="666" y="433"/>
                  </a:lnTo>
                  <a:lnTo>
                    <a:pt x="663" y="433"/>
                  </a:lnTo>
                  <a:lnTo>
                    <a:pt x="663" y="436"/>
                  </a:lnTo>
                  <a:lnTo>
                    <a:pt x="661" y="436"/>
                  </a:lnTo>
                  <a:lnTo>
                    <a:pt x="661" y="438"/>
                  </a:lnTo>
                  <a:lnTo>
                    <a:pt x="658" y="438"/>
                  </a:lnTo>
                  <a:lnTo>
                    <a:pt x="655" y="441"/>
                  </a:lnTo>
                  <a:lnTo>
                    <a:pt x="655" y="443"/>
                  </a:lnTo>
                  <a:lnTo>
                    <a:pt x="653" y="443"/>
                  </a:lnTo>
                  <a:lnTo>
                    <a:pt x="653" y="441"/>
                  </a:lnTo>
                  <a:lnTo>
                    <a:pt x="650" y="443"/>
                  </a:lnTo>
                  <a:lnTo>
                    <a:pt x="650" y="446"/>
                  </a:lnTo>
                  <a:lnTo>
                    <a:pt x="648" y="446"/>
                  </a:lnTo>
                  <a:lnTo>
                    <a:pt x="648" y="449"/>
                  </a:lnTo>
                  <a:lnTo>
                    <a:pt x="648" y="451"/>
                  </a:lnTo>
                  <a:lnTo>
                    <a:pt x="645" y="451"/>
                  </a:lnTo>
                  <a:lnTo>
                    <a:pt x="643" y="451"/>
                  </a:lnTo>
                  <a:lnTo>
                    <a:pt x="640" y="451"/>
                  </a:lnTo>
                  <a:lnTo>
                    <a:pt x="637" y="451"/>
                  </a:lnTo>
                  <a:lnTo>
                    <a:pt x="635" y="451"/>
                  </a:lnTo>
                  <a:lnTo>
                    <a:pt x="632" y="451"/>
                  </a:lnTo>
                  <a:lnTo>
                    <a:pt x="630" y="451"/>
                  </a:lnTo>
                  <a:lnTo>
                    <a:pt x="627" y="451"/>
                  </a:lnTo>
                  <a:lnTo>
                    <a:pt x="625" y="449"/>
                  </a:lnTo>
                  <a:lnTo>
                    <a:pt x="622" y="449"/>
                  </a:lnTo>
                  <a:lnTo>
                    <a:pt x="619" y="449"/>
                  </a:lnTo>
                  <a:lnTo>
                    <a:pt x="617" y="446"/>
                  </a:lnTo>
                  <a:lnTo>
                    <a:pt x="614" y="443"/>
                  </a:lnTo>
                  <a:lnTo>
                    <a:pt x="612" y="446"/>
                  </a:lnTo>
                  <a:lnTo>
                    <a:pt x="609" y="446"/>
                  </a:lnTo>
                  <a:lnTo>
                    <a:pt x="609" y="443"/>
                  </a:lnTo>
                  <a:lnTo>
                    <a:pt x="606" y="441"/>
                  </a:lnTo>
                  <a:lnTo>
                    <a:pt x="606" y="438"/>
                  </a:lnTo>
                  <a:lnTo>
                    <a:pt x="604" y="438"/>
                  </a:lnTo>
                  <a:lnTo>
                    <a:pt x="604" y="436"/>
                  </a:lnTo>
                  <a:lnTo>
                    <a:pt x="601" y="433"/>
                  </a:lnTo>
                  <a:lnTo>
                    <a:pt x="601" y="431"/>
                  </a:lnTo>
                  <a:lnTo>
                    <a:pt x="599" y="428"/>
                  </a:lnTo>
                  <a:lnTo>
                    <a:pt x="596" y="425"/>
                  </a:lnTo>
                  <a:lnTo>
                    <a:pt x="596" y="423"/>
                  </a:lnTo>
                  <a:lnTo>
                    <a:pt x="594" y="420"/>
                  </a:lnTo>
                  <a:lnTo>
                    <a:pt x="594" y="418"/>
                  </a:lnTo>
                  <a:lnTo>
                    <a:pt x="594" y="415"/>
                  </a:lnTo>
                  <a:lnTo>
                    <a:pt x="591" y="415"/>
                  </a:lnTo>
                  <a:lnTo>
                    <a:pt x="591" y="413"/>
                  </a:lnTo>
                  <a:lnTo>
                    <a:pt x="588" y="413"/>
                  </a:lnTo>
                  <a:lnTo>
                    <a:pt x="588" y="410"/>
                  </a:lnTo>
                  <a:lnTo>
                    <a:pt x="586" y="410"/>
                  </a:lnTo>
                  <a:lnTo>
                    <a:pt x="586" y="407"/>
                  </a:lnTo>
                  <a:lnTo>
                    <a:pt x="583" y="405"/>
                  </a:lnTo>
                  <a:lnTo>
                    <a:pt x="581" y="402"/>
                  </a:lnTo>
                  <a:lnTo>
                    <a:pt x="578" y="400"/>
                  </a:lnTo>
                  <a:lnTo>
                    <a:pt x="576" y="397"/>
                  </a:lnTo>
                  <a:lnTo>
                    <a:pt x="573" y="394"/>
                  </a:lnTo>
                  <a:lnTo>
                    <a:pt x="570" y="392"/>
                  </a:lnTo>
                  <a:lnTo>
                    <a:pt x="570" y="389"/>
                  </a:lnTo>
                  <a:lnTo>
                    <a:pt x="570" y="387"/>
                  </a:lnTo>
                  <a:lnTo>
                    <a:pt x="570" y="384"/>
                  </a:lnTo>
                  <a:lnTo>
                    <a:pt x="570" y="382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8" y="376"/>
                  </a:lnTo>
                  <a:lnTo>
                    <a:pt x="568" y="374"/>
                  </a:lnTo>
                  <a:lnTo>
                    <a:pt x="568" y="371"/>
                  </a:lnTo>
                  <a:lnTo>
                    <a:pt x="565" y="371"/>
                  </a:lnTo>
                  <a:lnTo>
                    <a:pt x="565" y="369"/>
                  </a:lnTo>
                  <a:lnTo>
                    <a:pt x="565" y="366"/>
                  </a:lnTo>
                  <a:lnTo>
                    <a:pt x="568" y="366"/>
                  </a:lnTo>
                  <a:lnTo>
                    <a:pt x="568" y="364"/>
                  </a:lnTo>
                  <a:lnTo>
                    <a:pt x="568" y="361"/>
                  </a:lnTo>
                  <a:lnTo>
                    <a:pt x="565" y="361"/>
                  </a:lnTo>
                  <a:lnTo>
                    <a:pt x="565" y="358"/>
                  </a:lnTo>
                  <a:lnTo>
                    <a:pt x="565" y="356"/>
                  </a:lnTo>
                  <a:lnTo>
                    <a:pt x="565" y="353"/>
                  </a:lnTo>
                  <a:lnTo>
                    <a:pt x="565" y="351"/>
                  </a:lnTo>
                  <a:lnTo>
                    <a:pt x="568" y="351"/>
                  </a:lnTo>
                  <a:lnTo>
                    <a:pt x="568" y="348"/>
                  </a:lnTo>
                  <a:lnTo>
                    <a:pt x="570" y="346"/>
                  </a:lnTo>
                  <a:lnTo>
                    <a:pt x="570" y="343"/>
                  </a:lnTo>
                  <a:lnTo>
                    <a:pt x="568" y="343"/>
                  </a:lnTo>
                  <a:lnTo>
                    <a:pt x="568" y="340"/>
                  </a:lnTo>
                  <a:lnTo>
                    <a:pt x="565" y="338"/>
                  </a:lnTo>
                  <a:lnTo>
                    <a:pt x="563" y="338"/>
                  </a:lnTo>
                  <a:lnTo>
                    <a:pt x="563" y="335"/>
                  </a:lnTo>
                  <a:lnTo>
                    <a:pt x="560" y="333"/>
                  </a:lnTo>
                  <a:lnTo>
                    <a:pt x="560" y="335"/>
                  </a:lnTo>
                  <a:lnTo>
                    <a:pt x="557" y="335"/>
                  </a:lnTo>
                  <a:lnTo>
                    <a:pt x="555" y="335"/>
                  </a:lnTo>
                  <a:lnTo>
                    <a:pt x="552" y="335"/>
                  </a:lnTo>
                  <a:lnTo>
                    <a:pt x="552" y="333"/>
                  </a:lnTo>
                  <a:lnTo>
                    <a:pt x="552" y="330"/>
                  </a:lnTo>
                  <a:lnTo>
                    <a:pt x="552" y="327"/>
                  </a:lnTo>
                  <a:lnTo>
                    <a:pt x="550" y="327"/>
                  </a:lnTo>
                  <a:lnTo>
                    <a:pt x="550" y="325"/>
                  </a:lnTo>
                  <a:lnTo>
                    <a:pt x="552" y="322"/>
                  </a:lnTo>
                  <a:lnTo>
                    <a:pt x="555" y="322"/>
                  </a:lnTo>
                  <a:lnTo>
                    <a:pt x="555" y="320"/>
                  </a:lnTo>
                  <a:lnTo>
                    <a:pt x="552" y="317"/>
                  </a:lnTo>
                  <a:lnTo>
                    <a:pt x="552" y="315"/>
                  </a:lnTo>
                  <a:lnTo>
                    <a:pt x="552" y="312"/>
                  </a:lnTo>
                  <a:lnTo>
                    <a:pt x="552" y="309"/>
                  </a:lnTo>
                  <a:lnTo>
                    <a:pt x="552" y="307"/>
                  </a:lnTo>
                  <a:lnTo>
                    <a:pt x="550" y="307"/>
                  </a:lnTo>
                  <a:lnTo>
                    <a:pt x="550" y="304"/>
                  </a:lnTo>
                  <a:lnTo>
                    <a:pt x="547" y="304"/>
                  </a:lnTo>
                  <a:lnTo>
                    <a:pt x="545" y="304"/>
                  </a:lnTo>
                  <a:lnTo>
                    <a:pt x="545" y="302"/>
                  </a:lnTo>
                  <a:lnTo>
                    <a:pt x="542" y="302"/>
                  </a:lnTo>
                  <a:lnTo>
                    <a:pt x="539" y="302"/>
                  </a:lnTo>
                  <a:lnTo>
                    <a:pt x="537" y="302"/>
                  </a:lnTo>
                  <a:lnTo>
                    <a:pt x="534" y="302"/>
                  </a:lnTo>
                  <a:lnTo>
                    <a:pt x="532" y="299"/>
                  </a:lnTo>
                  <a:lnTo>
                    <a:pt x="529" y="302"/>
                  </a:lnTo>
                  <a:lnTo>
                    <a:pt x="527" y="304"/>
                  </a:lnTo>
                  <a:lnTo>
                    <a:pt x="524" y="304"/>
                  </a:lnTo>
                  <a:lnTo>
                    <a:pt x="527" y="307"/>
                  </a:lnTo>
                  <a:lnTo>
                    <a:pt x="529" y="307"/>
                  </a:lnTo>
                  <a:lnTo>
                    <a:pt x="532" y="309"/>
                  </a:lnTo>
                  <a:lnTo>
                    <a:pt x="532" y="312"/>
                  </a:lnTo>
                  <a:lnTo>
                    <a:pt x="532" y="315"/>
                  </a:lnTo>
                  <a:lnTo>
                    <a:pt x="529" y="315"/>
                  </a:lnTo>
                  <a:lnTo>
                    <a:pt x="529" y="317"/>
                  </a:lnTo>
                  <a:lnTo>
                    <a:pt x="527" y="317"/>
                  </a:lnTo>
                  <a:lnTo>
                    <a:pt x="527" y="320"/>
                  </a:lnTo>
                  <a:lnTo>
                    <a:pt x="527" y="322"/>
                  </a:lnTo>
                  <a:lnTo>
                    <a:pt x="529" y="322"/>
                  </a:lnTo>
                  <a:lnTo>
                    <a:pt x="532" y="322"/>
                  </a:lnTo>
                  <a:lnTo>
                    <a:pt x="534" y="322"/>
                  </a:lnTo>
                  <a:lnTo>
                    <a:pt x="534" y="325"/>
                  </a:lnTo>
                  <a:lnTo>
                    <a:pt x="534" y="327"/>
                  </a:lnTo>
                  <a:lnTo>
                    <a:pt x="534" y="330"/>
                  </a:lnTo>
                  <a:lnTo>
                    <a:pt x="532" y="330"/>
                  </a:lnTo>
                  <a:lnTo>
                    <a:pt x="529" y="330"/>
                  </a:lnTo>
                  <a:lnTo>
                    <a:pt x="527" y="330"/>
                  </a:lnTo>
                  <a:lnTo>
                    <a:pt x="527" y="327"/>
                  </a:lnTo>
                  <a:lnTo>
                    <a:pt x="524" y="330"/>
                  </a:lnTo>
                  <a:lnTo>
                    <a:pt x="521" y="330"/>
                  </a:lnTo>
                  <a:lnTo>
                    <a:pt x="521" y="333"/>
                  </a:lnTo>
                  <a:lnTo>
                    <a:pt x="521" y="335"/>
                  </a:lnTo>
                  <a:lnTo>
                    <a:pt x="524" y="335"/>
                  </a:lnTo>
                  <a:lnTo>
                    <a:pt x="527" y="335"/>
                  </a:lnTo>
                  <a:lnTo>
                    <a:pt x="527" y="333"/>
                  </a:lnTo>
                  <a:lnTo>
                    <a:pt x="527" y="335"/>
                  </a:lnTo>
                  <a:lnTo>
                    <a:pt x="527" y="338"/>
                  </a:lnTo>
                  <a:lnTo>
                    <a:pt x="527" y="340"/>
                  </a:lnTo>
                  <a:lnTo>
                    <a:pt x="527" y="343"/>
                  </a:lnTo>
                  <a:lnTo>
                    <a:pt x="527" y="346"/>
                  </a:lnTo>
                  <a:lnTo>
                    <a:pt x="524" y="346"/>
                  </a:lnTo>
                  <a:lnTo>
                    <a:pt x="524" y="348"/>
                  </a:lnTo>
                  <a:lnTo>
                    <a:pt x="524" y="351"/>
                  </a:lnTo>
                  <a:lnTo>
                    <a:pt x="527" y="351"/>
                  </a:lnTo>
                  <a:lnTo>
                    <a:pt x="529" y="353"/>
                  </a:lnTo>
                  <a:lnTo>
                    <a:pt x="532" y="353"/>
                  </a:lnTo>
                  <a:lnTo>
                    <a:pt x="534" y="351"/>
                  </a:lnTo>
                  <a:lnTo>
                    <a:pt x="537" y="353"/>
                  </a:lnTo>
                  <a:lnTo>
                    <a:pt x="539" y="356"/>
                  </a:lnTo>
                  <a:lnTo>
                    <a:pt x="539" y="358"/>
                  </a:lnTo>
                  <a:lnTo>
                    <a:pt x="539" y="361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4" y="364"/>
                  </a:lnTo>
                  <a:lnTo>
                    <a:pt x="532" y="364"/>
                  </a:lnTo>
                  <a:lnTo>
                    <a:pt x="532" y="366"/>
                  </a:lnTo>
                  <a:lnTo>
                    <a:pt x="529" y="366"/>
                  </a:lnTo>
                  <a:lnTo>
                    <a:pt x="529" y="369"/>
                  </a:lnTo>
                  <a:lnTo>
                    <a:pt x="527" y="369"/>
                  </a:lnTo>
                  <a:lnTo>
                    <a:pt x="527" y="371"/>
                  </a:lnTo>
                  <a:lnTo>
                    <a:pt x="527" y="374"/>
                  </a:lnTo>
                  <a:lnTo>
                    <a:pt x="524" y="376"/>
                  </a:lnTo>
                  <a:lnTo>
                    <a:pt x="524" y="379"/>
                  </a:lnTo>
                  <a:lnTo>
                    <a:pt x="521" y="379"/>
                  </a:lnTo>
                  <a:lnTo>
                    <a:pt x="521" y="382"/>
                  </a:lnTo>
                  <a:lnTo>
                    <a:pt x="521" y="384"/>
                  </a:lnTo>
                  <a:lnTo>
                    <a:pt x="519" y="384"/>
                  </a:lnTo>
                  <a:lnTo>
                    <a:pt x="516" y="384"/>
                  </a:lnTo>
                  <a:lnTo>
                    <a:pt x="514" y="384"/>
                  </a:lnTo>
                  <a:lnTo>
                    <a:pt x="514" y="387"/>
                  </a:lnTo>
                  <a:lnTo>
                    <a:pt x="514" y="389"/>
                  </a:lnTo>
                  <a:lnTo>
                    <a:pt x="516" y="392"/>
                  </a:lnTo>
                  <a:lnTo>
                    <a:pt x="514" y="392"/>
                  </a:lnTo>
                  <a:lnTo>
                    <a:pt x="514" y="394"/>
                  </a:lnTo>
                  <a:lnTo>
                    <a:pt x="511" y="394"/>
                  </a:lnTo>
                  <a:lnTo>
                    <a:pt x="511" y="397"/>
                  </a:lnTo>
                  <a:lnTo>
                    <a:pt x="508" y="397"/>
                  </a:lnTo>
                  <a:lnTo>
                    <a:pt x="508" y="400"/>
                  </a:lnTo>
                  <a:lnTo>
                    <a:pt x="506" y="402"/>
                  </a:lnTo>
                  <a:lnTo>
                    <a:pt x="503" y="402"/>
                  </a:lnTo>
                  <a:lnTo>
                    <a:pt x="503" y="405"/>
                  </a:lnTo>
                  <a:lnTo>
                    <a:pt x="506" y="405"/>
                  </a:lnTo>
                  <a:lnTo>
                    <a:pt x="506" y="407"/>
                  </a:lnTo>
                  <a:lnTo>
                    <a:pt x="503" y="407"/>
                  </a:lnTo>
                  <a:lnTo>
                    <a:pt x="501" y="407"/>
                  </a:lnTo>
                  <a:lnTo>
                    <a:pt x="501" y="410"/>
                  </a:lnTo>
                  <a:lnTo>
                    <a:pt x="501" y="413"/>
                  </a:lnTo>
                  <a:lnTo>
                    <a:pt x="501" y="415"/>
                  </a:lnTo>
                  <a:lnTo>
                    <a:pt x="498" y="415"/>
                  </a:lnTo>
                  <a:lnTo>
                    <a:pt x="498" y="418"/>
                  </a:lnTo>
                  <a:lnTo>
                    <a:pt x="501" y="418"/>
                  </a:lnTo>
                  <a:lnTo>
                    <a:pt x="503" y="418"/>
                  </a:lnTo>
                  <a:lnTo>
                    <a:pt x="503" y="420"/>
                  </a:lnTo>
                  <a:lnTo>
                    <a:pt x="503" y="423"/>
                  </a:lnTo>
                  <a:lnTo>
                    <a:pt x="503" y="425"/>
                  </a:lnTo>
                  <a:lnTo>
                    <a:pt x="506" y="425"/>
                  </a:lnTo>
                  <a:lnTo>
                    <a:pt x="508" y="425"/>
                  </a:lnTo>
                  <a:lnTo>
                    <a:pt x="508" y="428"/>
                  </a:lnTo>
                  <a:lnTo>
                    <a:pt x="508" y="431"/>
                  </a:lnTo>
                  <a:lnTo>
                    <a:pt x="511" y="431"/>
                  </a:lnTo>
                  <a:lnTo>
                    <a:pt x="514" y="431"/>
                  </a:lnTo>
                  <a:lnTo>
                    <a:pt x="514" y="433"/>
                  </a:lnTo>
                  <a:lnTo>
                    <a:pt x="516" y="433"/>
                  </a:lnTo>
                  <a:lnTo>
                    <a:pt x="514" y="433"/>
                  </a:lnTo>
                  <a:lnTo>
                    <a:pt x="511" y="433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8"/>
                  </a:lnTo>
                  <a:lnTo>
                    <a:pt x="511" y="441"/>
                  </a:lnTo>
                  <a:lnTo>
                    <a:pt x="511" y="443"/>
                  </a:lnTo>
                  <a:lnTo>
                    <a:pt x="511" y="446"/>
                  </a:lnTo>
                  <a:lnTo>
                    <a:pt x="514" y="446"/>
                  </a:lnTo>
                  <a:lnTo>
                    <a:pt x="516" y="449"/>
                  </a:lnTo>
                  <a:lnTo>
                    <a:pt x="514" y="449"/>
                  </a:lnTo>
                  <a:lnTo>
                    <a:pt x="514" y="451"/>
                  </a:lnTo>
                  <a:lnTo>
                    <a:pt x="516" y="451"/>
                  </a:lnTo>
                  <a:lnTo>
                    <a:pt x="516" y="454"/>
                  </a:lnTo>
                  <a:lnTo>
                    <a:pt x="516" y="456"/>
                  </a:lnTo>
                  <a:lnTo>
                    <a:pt x="514" y="456"/>
                  </a:lnTo>
                  <a:lnTo>
                    <a:pt x="511" y="456"/>
                  </a:lnTo>
                  <a:lnTo>
                    <a:pt x="508" y="456"/>
                  </a:lnTo>
                  <a:lnTo>
                    <a:pt x="506" y="456"/>
                  </a:lnTo>
                  <a:lnTo>
                    <a:pt x="506" y="459"/>
                  </a:lnTo>
                  <a:lnTo>
                    <a:pt x="506" y="462"/>
                  </a:lnTo>
                  <a:lnTo>
                    <a:pt x="506" y="464"/>
                  </a:lnTo>
                  <a:lnTo>
                    <a:pt x="508" y="464"/>
                  </a:lnTo>
                  <a:lnTo>
                    <a:pt x="508" y="467"/>
                  </a:lnTo>
                  <a:lnTo>
                    <a:pt x="511" y="467"/>
                  </a:lnTo>
                  <a:lnTo>
                    <a:pt x="511" y="469"/>
                  </a:lnTo>
                  <a:lnTo>
                    <a:pt x="508" y="469"/>
                  </a:lnTo>
                  <a:lnTo>
                    <a:pt x="506" y="469"/>
                  </a:lnTo>
                  <a:lnTo>
                    <a:pt x="506" y="472"/>
                  </a:lnTo>
                  <a:lnTo>
                    <a:pt x="503" y="472"/>
                  </a:lnTo>
                  <a:lnTo>
                    <a:pt x="503" y="474"/>
                  </a:lnTo>
                  <a:lnTo>
                    <a:pt x="503" y="477"/>
                  </a:lnTo>
                  <a:lnTo>
                    <a:pt x="503" y="480"/>
                  </a:lnTo>
                  <a:lnTo>
                    <a:pt x="503" y="482"/>
                  </a:lnTo>
                  <a:lnTo>
                    <a:pt x="501" y="482"/>
                  </a:lnTo>
                  <a:lnTo>
                    <a:pt x="498" y="482"/>
                  </a:lnTo>
                  <a:lnTo>
                    <a:pt x="498" y="485"/>
                  </a:lnTo>
                  <a:lnTo>
                    <a:pt x="496" y="485"/>
                  </a:lnTo>
                  <a:lnTo>
                    <a:pt x="493" y="485"/>
                  </a:lnTo>
                  <a:lnTo>
                    <a:pt x="490" y="485"/>
                  </a:lnTo>
                  <a:lnTo>
                    <a:pt x="488" y="485"/>
                  </a:lnTo>
                  <a:lnTo>
                    <a:pt x="485" y="482"/>
                  </a:lnTo>
                  <a:lnTo>
                    <a:pt x="483" y="482"/>
                  </a:lnTo>
                  <a:lnTo>
                    <a:pt x="478" y="482"/>
                  </a:lnTo>
                  <a:lnTo>
                    <a:pt x="475" y="482"/>
                  </a:lnTo>
                  <a:lnTo>
                    <a:pt x="475" y="480"/>
                  </a:lnTo>
                  <a:lnTo>
                    <a:pt x="472" y="480"/>
                  </a:lnTo>
                  <a:lnTo>
                    <a:pt x="470" y="480"/>
                  </a:lnTo>
                  <a:lnTo>
                    <a:pt x="467" y="480"/>
                  </a:lnTo>
                  <a:lnTo>
                    <a:pt x="465" y="480"/>
                  </a:lnTo>
                  <a:lnTo>
                    <a:pt x="462" y="477"/>
                  </a:lnTo>
                  <a:lnTo>
                    <a:pt x="459" y="477"/>
                  </a:lnTo>
                  <a:lnTo>
                    <a:pt x="457" y="477"/>
                  </a:lnTo>
                  <a:lnTo>
                    <a:pt x="457" y="474"/>
                  </a:lnTo>
                  <a:lnTo>
                    <a:pt x="454" y="474"/>
                  </a:lnTo>
                  <a:lnTo>
                    <a:pt x="452" y="474"/>
                  </a:lnTo>
                  <a:lnTo>
                    <a:pt x="449" y="474"/>
                  </a:lnTo>
                  <a:lnTo>
                    <a:pt x="444" y="472"/>
                  </a:lnTo>
                  <a:lnTo>
                    <a:pt x="441" y="472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4" y="469"/>
                  </a:lnTo>
                  <a:lnTo>
                    <a:pt x="431" y="467"/>
                  </a:lnTo>
                  <a:lnTo>
                    <a:pt x="429" y="467"/>
                  </a:lnTo>
                  <a:lnTo>
                    <a:pt x="426" y="464"/>
                  </a:lnTo>
                  <a:lnTo>
                    <a:pt x="423" y="464"/>
                  </a:lnTo>
                  <a:lnTo>
                    <a:pt x="421" y="464"/>
                  </a:lnTo>
                  <a:lnTo>
                    <a:pt x="421" y="462"/>
                  </a:lnTo>
                  <a:lnTo>
                    <a:pt x="418" y="462"/>
                  </a:lnTo>
                  <a:lnTo>
                    <a:pt x="418" y="459"/>
                  </a:lnTo>
                  <a:lnTo>
                    <a:pt x="418" y="456"/>
                  </a:lnTo>
                  <a:lnTo>
                    <a:pt x="416" y="454"/>
                  </a:lnTo>
                  <a:lnTo>
                    <a:pt x="416" y="451"/>
                  </a:lnTo>
                  <a:lnTo>
                    <a:pt x="413" y="449"/>
                  </a:lnTo>
                  <a:lnTo>
                    <a:pt x="413" y="446"/>
                  </a:lnTo>
                  <a:lnTo>
                    <a:pt x="413" y="443"/>
                  </a:lnTo>
                  <a:lnTo>
                    <a:pt x="413" y="441"/>
                  </a:lnTo>
                  <a:lnTo>
                    <a:pt x="411" y="441"/>
                  </a:lnTo>
                  <a:lnTo>
                    <a:pt x="408" y="438"/>
                  </a:lnTo>
                  <a:lnTo>
                    <a:pt x="405" y="438"/>
                  </a:lnTo>
                  <a:lnTo>
                    <a:pt x="405" y="436"/>
                  </a:lnTo>
                  <a:lnTo>
                    <a:pt x="405" y="433"/>
                  </a:lnTo>
                  <a:lnTo>
                    <a:pt x="405" y="431"/>
                  </a:lnTo>
                  <a:lnTo>
                    <a:pt x="405" y="428"/>
                  </a:lnTo>
                  <a:lnTo>
                    <a:pt x="405" y="425"/>
                  </a:lnTo>
                  <a:lnTo>
                    <a:pt x="405" y="423"/>
                  </a:lnTo>
                  <a:lnTo>
                    <a:pt x="408" y="420"/>
                  </a:lnTo>
                  <a:lnTo>
                    <a:pt x="411" y="418"/>
                  </a:lnTo>
                  <a:lnTo>
                    <a:pt x="413" y="418"/>
                  </a:lnTo>
                  <a:lnTo>
                    <a:pt x="413" y="415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18" y="413"/>
                  </a:lnTo>
                  <a:lnTo>
                    <a:pt x="416" y="413"/>
                  </a:lnTo>
                  <a:lnTo>
                    <a:pt x="416" y="410"/>
                  </a:lnTo>
                  <a:lnTo>
                    <a:pt x="413" y="410"/>
                  </a:lnTo>
                  <a:lnTo>
                    <a:pt x="413" y="407"/>
                  </a:lnTo>
                  <a:lnTo>
                    <a:pt x="413" y="410"/>
                  </a:lnTo>
                  <a:lnTo>
                    <a:pt x="411" y="410"/>
                  </a:lnTo>
                  <a:lnTo>
                    <a:pt x="408" y="410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400" y="410"/>
                  </a:lnTo>
                  <a:lnTo>
                    <a:pt x="398" y="410"/>
                  </a:lnTo>
                  <a:lnTo>
                    <a:pt x="395" y="410"/>
                  </a:lnTo>
                  <a:lnTo>
                    <a:pt x="395" y="413"/>
                  </a:lnTo>
                  <a:lnTo>
                    <a:pt x="398" y="413"/>
                  </a:lnTo>
                  <a:lnTo>
                    <a:pt x="398" y="415"/>
                  </a:lnTo>
                  <a:lnTo>
                    <a:pt x="395" y="415"/>
                  </a:lnTo>
                  <a:lnTo>
                    <a:pt x="392" y="415"/>
                  </a:lnTo>
                  <a:lnTo>
                    <a:pt x="392" y="413"/>
                  </a:lnTo>
                  <a:lnTo>
                    <a:pt x="390" y="413"/>
                  </a:lnTo>
                  <a:lnTo>
                    <a:pt x="390" y="415"/>
                  </a:lnTo>
                  <a:lnTo>
                    <a:pt x="390" y="418"/>
                  </a:lnTo>
                  <a:lnTo>
                    <a:pt x="387" y="418"/>
                  </a:lnTo>
                  <a:lnTo>
                    <a:pt x="385" y="418"/>
                  </a:lnTo>
                  <a:lnTo>
                    <a:pt x="385" y="420"/>
                  </a:lnTo>
                  <a:lnTo>
                    <a:pt x="385" y="423"/>
                  </a:lnTo>
                  <a:lnTo>
                    <a:pt x="382" y="423"/>
                  </a:lnTo>
                  <a:lnTo>
                    <a:pt x="380" y="423"/>
                  </a:lnTo>
                  <a:lnTo>
                    <a:pt x="380" y="425"/>
                  </a:lnTo>
                  <a:lnTo>
                    <a:pt x="377" y="425"/>
                  </a:lnTo>
                  <a:lnTo>
                    <a:pt x="377" y="423"/>
                  </a:lnTo>
                  <a:lnTo>
                    <a:pt x="374" y="423"/>
                  </a:lnTo>
                  <a:lnTo>
                    <a:pt x="372" y="425"/>
                  </a:lnTo>
                  <a:lnTo>
                    <a:pt x="369" y="425"/>
                  </a:lnTo>
                  <a:lnTo>
                    <a:pt x="369" y="423"/>
                  </a:lnTo>
                  <a:lnTo>
                    <a:pt x="367" y="423"/>
                  </a:lnTo>
                  <a:lnTo>
                    <a:pt x="367" y="425"/>
                  </a:lnTo>
                  <a:lnTo>
                    <a:pt x="364" y="425"/>
                  </a:lnTo>
                  <a:lnTo>
                    <a:pt x="364" y="428"/>
                  </a:lnTo>
                  <a:lnTo>
                    <a:pt x="362" y="428"/>
                  </a:lnTo>
                  <a:lnTo>
                    <a:pt x="362" y="431"/>
                  </a:lnTo>
                  <a:lnTo>
                    <a:pt x="359" y="431"/>
                  </a:lnTo>
                  <a:lnTo>
                    <a:pt x="359" y="428"/>
                  </a:lnTo>
                  <a:lnTo>
                    <a:pt x="356" y="431"/>
                  </a:lnTo>
                  <a:lnTo>
                    <a:pt x="354" y="431"/>
                  </a:lnTo>
                  <a:lnTo>
                    <a:pt x="354" y="433"/>
                  </a:lnTo>
                  <a:lnTo>
                    <a:pt x="354" y="436"/>
                  </a:lnTo>
                  <a:lnTo>
                    <a:pt x="351" y="436"/>
                  </a:lnTo>
                  <a:lnTo>
                    <a:pt x="351" y="433"/>
                  </a:lnTo>
                  <a:lnTo>
                    <a:pt x="349" y="433"/>
                  </a:lnTo>
                  <a:lnTo>
                    <a:pt x="349" y="436"/>
                  </a:lnTo>
                  <a:lnTo>
                    <a:pt x="351" y="436"/>
                  </a:lnTo>
                  <a:lnTo>
                    <a:pt x="351" y="438"/>
                  </a:lnTo>
                  <a:lnTo>
                    <a:pt x="351" y="441"/>
                  </a:lnTo>
                  <a:lnTo>
                    <a:pt x="351" y="443"/>
                  </a:lnTo>
                  <a:lnTo>
                    <a:pt x="349" y="443"/>
                  </a:lnTo>
                  <a:lnTo>
                    <a:pt x="346" y="443"/>
                  </a:lnTo>
                  <a:lnTo>
                    <a:pt x="346" y="441"/>
                  </a:lnTo>
                  <a:lnTo>
                    <a:pt x="346" y="443"/>
                  </a:lnTo>
                  <a:lnTo>
                    <a:pt x="343" y="443"/>
                  </a:lnTo>
                  <a:lnTo>
                    <a:pt x="343" y="446"/>
                  </a:lnTo>
                  <a:lnTo>
                    <a:pt x="341" y="449"/>
                  </a:lnTo>
                  <a:lnTo>
                    <a:pt x="338" y="449"/>
                  </a:lnTo>
                  <a:lnTo>
                    <a:pt x="336" y="449"/>
                  </a:lnTo>
                  <a:lnTo>
                    <a:pt x="336" y="451"/>
                  </a:lnTo>
                  <a:lnTo>
                    <a:pt x="333" y="451"/>
                  </a:lnTo>
                  <a:lnTo>
                    <a:pt x="333" y="454"/>
                  </a:lnTo>
                  <a:lnTo>
                    <a:pt x="331" y="454"/>
                  </a:lnTo>
                  <a:lnTo>
                    <a:pt x="328" y="454"/>
                  </a:lnTo>
                  <a:lnTo>
                    <a:pt x="325" y="454"/>
                  </a:lnTo>
                  <a:lnTo>
                    <a:pt x="323" y="454"/>
                  </a:lnTo>
                  <a:lnTo>
                    <a:pt x="320" y="451"/>
                  </a:lnTo>
                  <a:lnTo>
                    <a:pt x="318" y="449"/>
                  </a:lnTo>
                  <a:lnTo>
                    <a:pt x="318" y="446"/>
                  </a:lnTo>
                  <a:lnTo>
                    <a:pt x="315" y="446"/>
                  </a:lnTo>
                  <a:lnTo>
                    <a:pt x="315" y="443"/>
                  </a:lnTo>
                  <a:lnTo>
                    <a:pt x="315" y="441"/>
                  </a:lnTo>
                  <a:lnTo>
                    <a:pt x="313" y="441"/>
                  </a:lnTo>
                  <a:lnTo>
                    <a:pt x="313" y="438"/>
                  </a:lnTo>
                  <a:lnTo>
                    <a:pt x="313" y="436"/>
                  </a:lnTo>
                  <a:lnTo>
                    <a:pt x="310" y="436"/>
                  </a:lnTo>
                  <a:lnTo>
                    <a:pt x="307" y="436"/>
                  </a:lnTo>
                  <a:lnTo>
                    <a:pt x="305" y="436"/>
                  </a:lnTo>
                  <a:lnTo>
                    <a:pt x="302" y="438"/>
                  </a:lnTo>
                  <a:lnTo>
                    <a:pt x="300" y="438"/>
                  </a:lnTo>
                  <a:lnTo>
                    <a:pt x="297" y="438"/>
                  </a:lnTo>
                  <a:lnTo>
                    <a:pt x="297" y="441"/>
                  </a:lnTo>
                  <a:lnTo>
                    <a:pt x="294" y="441"/>
                  </a:lnTo>
                  <a:lnTo>
                    <a:pt x="292" y="443"/>
                  </a:lnTo>
                  <a:lnTo>
                    <a:pt x="292" y="446"/>
                  </a:lnTo>
                  <a:lnTo>
                    <a:pt x="289" y="446"/>
                  </a:lnTo>
                  <a:lnTo>
                    <a:pt x="287" y="446"/>
                  </a:lnTo>
                  <a:lnTo>
                    <a:pt x="284" y="449"/>
                  </a:lnTo>
                  <a:lnTo>
                    <a:pt x="282" y="449"/>
                  </a:lnTo>
                  <a:lnTo>
                    <a:pt x="279" y="449"/>
                  </a:lnTo>
                  <a:lnTo>
                    <a:pt x="276" y="449"/>
                  </a:lnTo>
                  <a:lnTo>
                    <a:pt x="276" y="451"/>
                  </a:lnTo>
                  <a:lnTo>
                    <a:pt x="274" y="451"/>
                  </a:lnTo>
                  <a:lnTo>
                    <a:pt x="271" y="451"/>
                  </a:lnTo>
                  <a:lnTo>
                    <a:pt x="269" y="451"/>
                  </a:lnTo>
                  <a:lnTo>
                    <a:pt x="266" y="451"/>
                  </a:lnTo>
                  <a:lnTo>
                    <a:pt x="266" y="449"/>
                  </a:lnTo>
                  <a:lnTo>
                    <a:pt x="264" y="449"/>
                  </a:lnTo>
                  <a:lnTo>
                    <a:pt x="264" y="446"/>
                  </a:lnTo>
                  <a:lnTo>
                    <a:pt x="261" y="446"/>
                  </a:lnTo>
                  <a:lnTo>
                    <a:pt x="261" y="443"/>
                  </a:lnTo>
                  <a:lnTo>
                    <a:pt x="258" y="443"/>
                  </a:lnTo>
                  <a:lnTo>
                    <a:pt x="256" y="441"/>
                  </a:lnTo>
                  <a:lnTo>
                    <a:pt x="253" y="438"/>
                  </a:lnTo>
                  <a:lnTo>
                    <a:pt x="251" y="438"/>
                  </a:lnTo>
                  <a:lnTo>
                    <a:pt x="251" y="436"/>
                  </a:lnTo>
                  <a:lnTo>
                    <a:pt x="245" y="433"/>
                  </a:lnTo>
                  <a:lnTo>
                    <a:pt x="243" y="433"/>
                  </a:lnTo>
                  <a:lnTo>
                    <a:pt x="240" y="431"/>
                  </a:lnTo>
                  <a:lnTo>
                    <a:pt x="238" y="431"/>
                  </a:lnTo>
                  <a:lnTo>
                    <a:pt x="235" y="428"/>
                  </a:lnTo>
                  <a:lnTo>
                    <a:pt x="233" y="428"/>
                  </a:lnTo>
                  <a:lnTo>
                    <a:pt x="230" y="428"/>
                  </a:lnTo>
                  <a:lnTo>
                    <a:pt x="227" y="428"/>
                  </a:lnTo>
                  <a:lnTo>
                    <a:pt x="225" y="428"/>
                  </a:lnTo>
                  <a:lnTo>
                    <a:pt x="222" y="431"/>
                  </a:lnTo>
                  <a:lnTo>
                    <a:pt x="220" y="431"/>
                  </a:lnTo>
                  <a:lnTo>
                    <a:pt x="222" y="431"/>
                  </a:lnTo>
                  <a:lnTo>
                    <a:pt x="225" y="433"/>
                  </a:lnTo>
                  <a:lnTo>
                    <a:pt x="222" y="433"/>
                  </a:lnTo>
                  <a:lnTo>
                    <a:pt x="222" y="436"/>
                  </a:lnTo>
                  <a:lnTo>
                    <a:pt x="220" y="436"/>
                  </a:lnTo>
                  <a:lnTo>
                    <a:pt x="217" y="436"/>
                  </a:lnTo>
                  <a:lnTo>
                    <a:pt x="217" y="438"/>
                  </a:lnTo>
                  <a:lnTo>
                    <a:pt x="220" y="438"/>
                  </a:lnTo>
                  <a:lnTo>
                    <a:pt x="220" y="441"/>
                  </a:lnTo>
                  <a:lnTo>
                    <a:pt x="217" y="441"/>
                  </a:lnTo>
                  <a:lnTo>
                    <a:pt x="217" y="443"/>
                  </a:lnTo>
                  <a:lnTo>
                    <a:pt x="215" y="443"/>
                  </a:lnTo>
                  <a:lnTo>
                    <a:pt x="212" y="443"/>
                  </a:lnTo>
                  <a:lnTo>
                    <a:pt x="209" y="443"/>
                  </a:lnTo>
                  <a:lnTo>
                    <a:pt x="209" y="446"/>
                  </a:lnTo>
                  <a:lnTo>
                    <a:pt x="209" y="449"/>
                  </a:lnTo>
                  <a:lnTo>
                    <a:pt x="209" y="451"/>
                  </a:lnTo>
                  <a:lnTo>
                    <a:pt x="209" y="454"/>
                  </a:lnTo>
                  <a:lnTo>
                    <a:pt x="207" y="456"/>
                  </a:lnTo>
                  <a:lnTo>
                    <a:pt x="209" y="456"/>
                  </a:lnTo>
                  <a:lnTo>
                    <a:pt x="209" y="459"/>
                  </a:lnTo>
                  <a:lnTo>
                    <a:pt x="207" y="459"/>
                  </a:lnTo>
                  <a:lnTo>
                    <a:pt x="204" y="456"/>
                  </a:lnTo>
                  <a:lnTo>
                    <a:pt x="202" y="459"/>
                  </a:lnTo>
                  <a:lnTo>
                    <a:pt x="199" y="459"/>
                  </a:lnTo>
                  <a:lnTo>
                    <a:pt x="199" y="462"/>
                  </a:lnTo>
                  <a:lnTo>
                    <a:pt x="199" y="464"/>
                  </a:lnTo>
                  <a:lnTo>
                    <a:pt x="196" y="464"/>
                  </a:lnTo>
                  <a:lnTo>
                    <a:pt x="194" y="464"/>
                  </a:lnTo>
                  <a:lnTo>
                    <a:pt x="194" y="467"/>
                  </a:lnTo>
                  <a:lnTo>
                    <a:pt x="194" y="469"/>
                  </a:lnTo>
                  <a:lnTo>
                    <a:pt x="191" y="469"/>
                  </a:lnTo>
                  <a:lnTo>
                    <a:pt x="191" y="472"/>
                  </a:lnTo>
                  <a:lnTo>
                    <a:pt x="189" y="472"/>
                  </a:lnTo>
                  <a:lnTo>
                    <a:pt x="189" y="469"/>
                  </a:lnTo>
                  <a:lnTo>
                    <a:pt x="189" y="467"/>
                  </a:lnTo>
                  <a:lnTo>
                    <a:pt x="186" y="467"/>
                  </a:lnTo>
                  <a:lnTo>
                    <a:pt x="186" y="469"/>
                  </a:lnTo>
                  <a:lnTo>
                    <a:pt x="184" y="469"/>
                  </a:lnTo>
                  <a:lnTo>
                    <a:pt x="181" y="469"/>
                  </a:lnTo>
                  <a:lnTo>
                    <a:pt x="178" y="472"/>
                  </a:lnTo>
                  <a:lnTo>
                    <a:pt x="176" y="472"/>
                  </a:lnTo>
                  <a:lnTo>
                    <a:pt x="176" y="469"/>
                  </a:lnTo>
                  <a:lnTo>
                    <a:pt x="176" y="467"/>
                  </a:lnTo>
                  <a:lnTo>
                    <a:pt x="178" y="467"/>
                  </a:lnTo>
                  <a:lnTo>
                    <a:pt x="178" y="464"/>
                  </a:lnTo>
                  <a:lnTo>
                    <a:pt x="181" y="464"/>
                  </a:lnTo>
                  <a:lnTo>
                    <a:pt x="178" y="464"/>
                  </a:lnTo>
                  <a:lnTo>
                    <a:pt x="178" y="462"/>
                  </a:lnTo>
                  <a:lnTo>
                    <a:pt x="176" y="459"/>
                  </a:lnTo>
                  <a:lnTo>
                    <a:pt x="173" y="456"/>
                  </a:lnTo>
                  <a:lnTo>
                    <a:pt x="171" y="456"/>
                  </a:lnTo>
                  <a:lnTo>
                    <a:pt x="168" y="459"/>
                  </a:lnTo>
                  <a:lnTo>
                    <a:pt x="166" y="462"/>
                  </a:lnTo>
                  <a:lnTo>
                    <a:pt x="163" y="462"/>
                  </a:lnTo>
                  <a:lnTo>
                    <a:pt x="160" y="462"/>
                  </a:lnTo>
                  <a:lnTo>
                    <a:pt x="163" y="462"/>
                  </a:lnTo>
                  <a:lnTo>
                    <a:pt x="163" y="459"/>
                  </a:lnTo>
                  <a:lnTo>
                    <a:pt x="163" y="456"/>
                  </a:lnTo>
                  <a:lnTo>
                    <a:pt x="160" y="456"/>
                  </a:lnTo>
                  <a:lnTo>
                    <a:pt x="158" y="456"/>
                  </a:lnTo>
                  <a:lnTo>
                    <a:pt x="155" y="456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6"/>
                  </a:lnTo>
                  <a:lnTo>
                    <a:pt x="153" y="456"/>
                  </a:lnTo>
                  <a:lnTo>
                    <a:pt x="153" y="454"/>
                  </a:lnTo>
                  <a:lnTo>
                    <a:pt x="150" y="454"/>
                  </a:lnTo>
                  <a:lnTo>
                    <a:pt x="150" y="451"/>
                  </a:lnTo>
                  <a:lnTo>
                    <a:pt x="147" y="451"/>
                  </a:lnTo>
                  <a:lnTo>
                    <a:pt x="147" y="454"/>
                  </a:lnTo>
                  <a:lnTo>
                    <a:pt x="145" y="454"/>
                  </a:lnTo>
                  <a:lnTo>
                    <a:pt x="145" y="456"/>
                  </a:lnTo>
                  <a:lnTo>
                    <a:pt x="142" y="456"/>
                  </a:lnTo>
                  <a:lnTo>
                    <a:pt x="140" y="454"/>
                  </a:lnTo>
                  <a:lnTo>
                    <a:pt x="142" y="454"/>
                  </a:lnTo>
                  <a:lnTo>
                    <a:pt x="140" y="454"/>
                  </a:lnTo>
                  <a:lnTo>
                    <a:pt x="137" y="454"/>
                  </a:lnTo>
                  <a:lnTo>
                    <a:pt x="137" y="456"/>
                  </a:lnTo>
                  <a:lnTo>
                    <a:pt x="137" y="459"/>
                  </a:lnTo>
                  <a:lnTo>
                    <a:pt x="137" y="462"/>
                  </a:lnTo>
                  <a:lnTo>
                    <a:pt x="135" y="462"/>
                  </a:lnTo>
                  <a:lnTo>
                    <a:pt x="135" y="464"/>
                  </a:lnTo>
                  <a:lnTo>
                    <a:pt x="132" y="464"/>
                  </a:lnTo>
                  <a:lnTo>
                    <a:pt x="132" y="467"/>
                  </a:lnTo>
                  <a:lnTo>
                    <a:pt x="132" y="469"/>
                  </a:lnTo>
                  <a:lnTo>
                    <a:pt x="132" y="472"/>
                  </a:lnTo>
                  <a:lnTo>
                    <a:pt x="135" y="472"/>
                  </a:lnTo>
                  <a:lnTo>
                    <a:pt x="135" y="474"/>
                  </a:lnTo>
                  <a:lnTo>
                    <a:pt x="132" y="474"/>
                  </a:lnTo>
                  <a:lnTo>
                    <a:pt x="132" y="477"/>
                  </a:lnTo>
                  <a:lnTo>
                    <a:pt x="129" y="477"/>
                  </a:lnTo>
                  <a:lnTo>
                    <a:pt x="127" y="477"/>
                  </a:lnTo>
                  <a:lnTo>
                    <a:pt x="124" y="477"/>
                  </a:lnTo>
                  <a:lnTo>
                    <a:pt x="122" y="477"/>
                  </a:lnTo>
                  <a:lnTo>
                    <a:pt x="119" y="477"/>
                  </a:lnTo>
                  <a:lnTo>
                    <a:pt x="117" y="477"/>
                  </a:lnTo>
                  <a:lnTo>
                    <a:pt x="117" y="474"/>
                  </a:lnTo>
                  <a:lnTo>
                    <a:pt x="114" y="474"/>
                  </a:lnTo>
                  <a:lnTo>
                    <a:pt x="114" y="472"/>
                  </a:lnTo>
                  <a:lnTo>
                    <a:pt x="114" y="469"/>
                  </a:lnTo>
                  <a:lnTo>
                    <a:pt x="114" y="467"/>
                  </a:lnTo>
                  <a:lnTo>
                    <a:pt x="111" y="467"/>
                  </a:lnTo>
                  <a:lnTo>
                    <a:pt x="109" y="467"/>
                  </a:lnTo>
                  <a:lnTo>
                    <a:pt x="109" y="469"/>
                  </a:lnTo>
                  <a:lnTo>
                    <a:pt x="109" y="472"/>
                  </a:lnTo>
                  <a:lnTo>
                    <a:pt x="109" y="474"/>
                  </a:lnTo>
                  <a:lnTo>
                    <a:pt x="106" y="474"/>
                  </a:lnTo>
                  <a:lnTo>
                    <a:pt x="106" y="472"/>
                  </a:lnTo>
                  <a:lnTo>
                    <a:pt x="104" y="469"/>
                  </a:lnTo>
                  <a:lnTo>
                    <a:pt x="104" y="467"/>
                  </a:lnTo>
                  <a:lnTo>
                    <a:pt x="101" y="464"/>
                  </a:lnTo>
                  <a:lnTo>
                    <a:pt x="101" y="462"/>
                  </a:lnTo>
                  <a:lnTo>
                    <a:pt x="101" y="459"/>
                  </a:lnTo>
                  <a:lnTo>
                    <a:pt x="98" y="459"/>
                  </a:lnTo>
                  <a:lnTo>
                    <a:pt x="96" y="459"/>
                  </a:lnTo>
                  <a:lnTo>
                    <a:pt x="93" y="459"/>
                  </a:lnTo>
                  <a:lnTo>
                    <a:pt x="91" y="462"/>
                  </a:lnTo>
                  <a:lnTo>
                    <a:pt x="88" y="462"/>
                  </a:lnTo>
                  <a:lnTo>
                    <a:pt x="88" y="459"/>
                  </a:lnTo>
                  <a:lnTo>
                    <a:pt x="86" y="456"/>
                  </a:lnTo>
                  <a:lnTo>
                    <a:pt x="86" y="459"/>
                  </a:lnTo>
                  <a:lnTo>
                    <a:pt x="83" y="462"/>
                  </a:lnTo>
                  <a:lnTo>
                    <a:pt x="86" y="462"/>
                  </a:lnTo>
                  <a:lnTo>
                    <a:pt x="86" y="464"/>
                  </a:lnTo>
                  <a:lnTo>
                    <a:pt x="83" y="464"/>
                  </a:lnTo>
                  <a:lnTo>
                    <a:pt x="83" y="467"/>
                  </a:lnTo>
                  <a:lnTo>
                    <a:pt x="80" y="467"/>
                  </a:lnTo>
                  <a:lnTo>
                    <a:pt x="80" y="464"/>
                  </a:lnTo>
                  <a:lnTo>
                    <a:pt x="78" y="462"/>
                  </a:lnTo>
                  <a:lnTo>
                    <a:pt x="78" y="464"/>
                  </a:lnTo>
                  <a:lnTo>
                    <a:pt x="75" y="467"/>
                  </a:lnTo>
                  <a:lnTo>
                    <a:pt x="75" y="469"/>
                  </a:lnTo>
                  <a:lnTo>
                    <a:pt x="73" y="467"/>
                  </a:lnTo>
                  <a:lnTo>
                    <a:pt x="73" y="464"/>
                  </a:lnTo>
                  <a:lnTo>
                    <a:pt x="70" y="464"/>
                  </a:lnTo>
                  <a:lnTo>
                    <a:pt x="68" y="467"/>
                  </a:lnTo>
                  <a:lnTo>
                    <a:pt x="68" y="469"/>
                  </a:lnTo>
                  <a:lnTo>
                    <a:pt x="65" y="469"/>
                  </a:lnTo>
                  <a:lnTo>
                    <a:pt x="65" y="467"/>
                  </a:lnTo>
                  <a:lnTo>
                    <a:pt x="65" y="464"/>
                  </a:lnTo>
                  <a:lnTo>
                    <a:pt x="65" y="462"/>
                  </a:lnTo>
                  <a:lnTo>
                    <a:pt x="62" y="462"/>
                  </a:lnTo>
                  <a:lnTo>
                    <a:pt x="60" y="462"/>
                  </a:lnTo>
                  <a:lnTo>
                    <a:pt x="60" y="464"/>
                  </a:lnTo>
                  <a:lnTo>
                    <a:pt x="57" y="464"/>
                  </a:lnTo>
                  <a:lnTo>
                    <a:pt x="55" y="462"/>
                  </a:lnTo>
                  <a:lnTo>
                    <a:pt x="52" y="462"/>
                  </a:lnTo>
                  <a:lnTo>
                    <a:pt x="49" y="462"/>
                  </a:lnTo>
                  <a:lnTo>
                    <a:pt x="49" y="459"/>
                  </a:lnTo>
                  <a:lnTo>
                    <a:pt x="47" y="459"/>
                  </a:lnTo>
                  <a:lnTo>
                    <a:pt x="47" y="456"/>
                  </a:lnTo>
                  <a:lnTo>
                    <a:pt x="44" y="454"/>
                  </a:lnTo>
                  <a:lnTo>
                    <a:pt x="44" y="451"/>
                  </a:lnTo>
                  <a:lnTo>
                    <a:pt x="42" y="451"/>
                  </a:lnTo>
                  <a:lnTo>
                    <a:pt x="42" y="449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7" y="446"/>
                  </a:lnTo>
                  <a:lnTo>
                    <a:pt x="34" y="446"/>
                  </a:lnTo>
                  <a:lnTo>
                    <a:pt x="34" y="443"/>
                  </a:lnTo>
                  <a:lnTo>
                    <a:pt x="31" y="441"/>
                  </a:lnTo>
                  <a:lnTo>
                    <a:pt x="29" y="441"/>
                  </a:lnTo>
                  <a:lnTo>
                    <a:pt x="26" y="441"/>
                  </a:lnTo>
                  <a:lnTo>
                    <a:pt x="24" y="443"/>
                  </a:lnTo>
                  <a:lnTo>
                    <a:pt x="21" y="446"/>
                  </a:lnTo>
                  <a:lnTo>
                    <a:pt x="19" y="446"/>
                  </a:lnTo>
                  <a:lnTo>
                    <a:pt x="16" y="443"/>
                  </a:lnTo>
                  <a:lnTo>
                    <a:pt x="13" y="441"/>
                  </a:lnTo>
                  <a:lnTo>
                    <a:pt x="11" y="441"/>
                  </a:lnTo>
                  <a:lnTo>
                    <a:pt x="11" y="438"/>
                  </a:lnTo>
                  <a:lnTo>
                    <a:pt x="11" y="436"/>
                  </a:lnTo>
                  <a:lnTo>
                    <a:pt x="8" y="436"/>
                  </a:lnTo>
                  <a:lnTo>
                    <a:pt x="6" y="436"/>
                  </a:lnTo>
                  <a:lnTo>
                    <a:pt x="3" y="436"/>
                  </a:lnTo>
                  <a:lnTo>
                    <a:pt x="0" y="436"/>
                  </a:lnTo>
                  <a:lnTo>
                    <a:pt x="3" y="431"/>
                  </a:lnTo>
                  <a:lnTo>
                    <a:pt x="6" y="425"/>
                  </a:lnTo>
                  <a:lnTo>
                    <a:pt x="11" y="423"/>
                  </a:lnTo>
                  <a:lnTo>
                    <a:pt x="11" y="420"/>
                  </a:lnTo>
                  <a:lnTo>
                    <a:pt x="11" y="418"/>
                  </a:lnTo>
                  <a:lnTo>
                    <a:pt x="13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9" y="415"/>
                  </a:lnTo>
                  <a:lnTo>
                    <a:pt x="19" y="413"/>
                  </a:lnTo>
                  <a:lnTo>
                    <a:pt x="21" y="413"/>
                  </a:lnTo>
                  <a:lnTo>
                    <a:pt x="21" y="410"/>
                  </a:lnTo>
                  <a:lnTo>
                    <a:pt x="24" y="410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9" y="407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2"/>
                  </a:lnTo>
                  <a:lnTo>
                    <a:pt x="34" y="402"/>
                  </a:lnTo>
                  <a:lnTo>
                    <a:pt x="37" y="402"/>
                  </a:lnTo>
                  <a:lnTo>
                    <a:pt x="39" y="402"/>
                  </a:lnTo>
                  <a:lnTo>
                    <a:pt x="39" y="400"/>
                  </a:lnTo>
                  <a:lnTo>
                    <a:pt x="42" y="400"/>
                  </a:lnTo>
                  <a:lnTo>
                    <a:pt x="44" y="400"/>
                  </a:lnTo>
                  <a:lnTo>
                    <a:pt x="44" y="397"/>
                  </a:lnTo>
                  <a:lnTo>
                    <a:pt x="47" y="397"/>
                  </a:lnTo>
                  <a:lnTo>
                    <a:pt x="49" y="397"/>
                  </a:lnTo>
                  <a:lnTo>
                    <a:pt x="47" y="394"/>
                  </a:lnTo>
                  <a:lnTo>
                    <a:pt x="49" y="392"/>
                  </a:lnTo>
                  <a:lnTo>
                    <a:pt x="52" y="392"/>
                  </a:lnTo>
                  <a:lnTo>
                    <a:pt x="52" y="389"/>
                  </a:lnTo>
                  <a:lnTo>
                    <a:pt x="55" y="389"/>
                  </a:lnTo>
                  <a:lnTo>
                    <a:pt x="55" y="387"/>
                  </a:lnTo>
                  <a:lnTo>
                    <a:pt x="52" y="387"/>
                  </a:lnTo>
                  <a:lnTo>
                    <a:pt x="52" y="384"/>
                  </a:lnTo>
                  <a:lnTo>
                    <a:pt x="55" y="384"/>
                  </a:lnTo>
                  <a:lnTo>
                    <a:pt x="57" y="384"/>
                  </a:lnTo>
                  <a:lnTo>
                    <a:pt x="57" y="382"/>
                  </a:lnTo>
                  <a:lnTo>
                    <a:pt x="60" y="382"/>
                  </a:lnTo>
                  <a:lnTo>
                    <a:pt x="60" y="379"/>
                  </a:lnTo>
                  <a:lnTo>
                    <a:pt x="62" y="379"/>
                  </a:lnTo>
                  <a:lnTo>
                    <a:pt x="62" y="376"/>
                  </a:lnTo>
                  <a:lnTo>
                    <a:pt x="65" y="376"/>
                  </a:lnTo>
                  <a:lnTo>
                    <a:pt x="68" y="376"/>
                  </a:lnTo>
                  <a:lnTo>
                    <a:pt x="68" y="374"/>
                  </a:lnTo>
                  <a:lnTo>
                    <a:pt x="68" y="371"/>
                  </a:lnTo>
                  <a:lnTo>
                    <a:pt x="68" y="369"/>
                  </a:lnTo>
                  <a:lnTo>
                    <a:pt x="70" y="369"/>
                  </a:lnTo>
                  <a:lnTo>
                    <a:pt x="70" y="366"/>
                  </a:lnTo>
                  <a:lnTo>
                    <a:pt x="70" y="364"/>
                  </a:lnTo>
                  <a:lnTo>
                    <a:pt x="73" y="364"/>
                  </a:lnTo>
                  <a:lnTo>
                    <a:pt x="75" y="364"/>
                  </a:lnTo>
                  <a:lnTo>
                    <a:pt x="75" y="361"/>
                  </a:lnTo>
                  <a:lnTo>
                    <a:pt x="78" y="361"/>
                  </a:lnTo>
                  <a:lnTo>
                    <a:pt x="78" y="358"/>
                  </a:lnTo>
                  <a:lnTo>
                    <a:pt x="78" y="356"/>
                  </a:lnTo>
                  <a:lnTo>
                    <a:pt x="78" y="353"/>
                  </a:lnTo>
                  <a:lnTo>
                    <a:pt x="78" y="351"/>
                  </a:lnTo>
                  <a:lnTo>
                    <a:pt x="78" y="348"/>
                  </a:lnTo>
                  <a:lnTo>
                    <a:pt x="78" y="346"/>
                  </a:lnTo>
                  <a:lnTo>
                    <a:pt x="78" y="343"/>
                  </a:lnTo>
                  <a:lnTo>
                    <a:pt x="75" y="343"/>
                  </a:lnTo>
                  <a:lnTo>
                    <a:pt x="75" y="340"/>
                  </a:lnTo>
                  <a:lnTo>
                    <a:pt x="73" y="340"/>
                  </a:lnTo>
                  <a:lnTo>
                    <a:pt x="70" y="340"/>
                  </a:lnTo>
                  <a:lnTo>
                    <a:pt x="70" y="338"/>
                  </a:lnTo>
                  <a:lnTo>
                    <a:pt x="70" y="335"/>
                  </a:lnTo>
                  <a:lnTo>
                    <a:pt x="70" y="333"/>
                  </a:lnTo>
                  <a:lnTo>
                    <a:pt x="70" y="330"/>
                  </a:lnTo>
                  <a:lnTo>
                    <a:pt x="73" y="330"/>
                  </a:lnTo>
                  <a:lnTo>
                    <a:pt x="73" y="327"/>
                  </a:lnTo>
                  <a:lnTo>
                    <a:pt x="75" y="325"/>
                  </a:lnTo>
                  <a:lnTo>
                    <a:pt x="78" y="325"/>
                  </a:lnTo>
                  <a:lnTo>
                    <a:pt x="78" y="322"/>
                  </a:lnTo>
                  <a:lnTo>
                    <a:pt x="80" y="322"/>
                  </a:lnTo>
                  <a:lnTo>
                    <a:pt x="78" y="320"/>
                  </a:lnTo>
                  <a:lnTo>
                    <a:pt x="78" y="317"/>
                  </a:lnTo>
                  <a:lnTo>
                    <a:pt x="75" y="317"/>
                  </a:lnTo>
                  <a:lnTo>
                    <a:pt x="75" y="315"/>
                  </a:lnTo>
                  <a:lnTo>
                    <a:pt x="73" y="315"/>
                  </a:lnTo>
                  <a:lnTo>
                    <a:pt x="73" y="312"/>
                  </a:lnTo>
                  <a:lnTo>
                    <a:pt x="73" y="309"/>
                  </a:lnTo>
                  <a:lnTo>
                    <a:pt x="73" y="307"/>
                  </a:lnTo>
                  <a:lnTo>
                    <a:pt x="73" y="304"/>
                  </a:lnTo>
                  <a:lnTo>
                    <a:pt x="73" y="302"/>
                  </a:lnTo>
                  <a:lnTo>
                    <a:pt x="75" y="299"/>
                  </a:lnTo>
                  <a:lnTo>
                    <a:pt x="75" y="297"/>
                  </a:lnTo>
                  <a:lnTo>
                    <a:pt x="75" y="294"/>
                  </a:lnTo>
                  <a:lnTo>
                    <a:pt x="75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78" y="286"/>
                  </a:lnTo>
                  <a:lnTo>
                    <a:pt x="78" y="284"/>
                  </a:lnTo>
                  <a:lnTo>
                    <a:pt x="78" y="281"/>
                  </a:lnTo>
                  <a:lnTo>
                    <a:pt x="80" y="281"/>
                  </a:lnTo>
                  <a:lnTo>
                    <a:pt x="80" y="278"/>
                  </a:lnTo>
                  <a:lnTo>
                    <a:pt x="80" y="276"/>
                  </a:lnTo>
                  <a:lnTo>
                    <a:pt x="78" y="276"/>
                  </a:lnTo>
                  <a:lnTo>
                    <a:pt x="78" y="273"/>
                  </a:lnTo>
                  <a:lnTo>
                    <a:pt x="75" y="273"/>
                  </a:lnTo>
                  <a:lnTo>
                    <a:pt x="75" y="271"/>
                  </a:lnTo>
                  <a:lnTo>
                    <a:pt x="75" y="268"/>
                  </a:lnTo>
                  <a:lnTo>
                    <a:pt x="73" y="26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741" y="1556"/>
              <a:ext cx="1096" cy="462"/>
            </a:xfrm>
            <a:custGeom>
              <a:avLst/>
              <a:gdLst/>
              <a:ahLst/>
              <a:cxnLst>
                <a:cxn ang="0">
                  <a:pos x="41" y="253"/>
                </a:cxn>
                <a:cxn ang="0">
                  <a:pos x="34" y="222"/>
                </a:cxn>
                <a:cxn ang="0">
                  <a:pos x="34" y="196"/>
                </a:cxn>
                <a:cxn ang="0">
                  <a:pos x="13" y="168"/>
                </a:cxn>
                <a:cxn ang="0">
                  <a:pos x="13" y="137"/>
                </a:cxn>
                <a:cxn ang="0">
                  <a:pos x="52" y="147"/>
                </a:cxn>
                <a:cxn ang="0">
                  <a:pos x="83" y="137"/>
                </a:cxn>
                <a:cxn ang="0">
                  <a:pos x="119" y="147"/>
                </a:cxn>
                <a:cxn ang="0">
                  <a:pos x="147" y="132"/>
                </a:cxn>
                <a:cxn ang="0">
                  <a:pos x="181" y="119"/>
                </a:cxn>
                <a:cxn ang="0">
                  <a:pos x="206" y="106"/>
                </a:cxn>
                <a:cxn ang="0">
                  <a:pos x="230" y="83"/>
                </a:cxn>
                <a:cxn ang="0">
                  <a:pos x="268" y="62"/>
                </a:cxn>
                <a:cxn ang="0">
                  <a:pos x="304" y="54"/>
                </a:cxn>
                <a:cxn ang="0">
                  <a:pos x="325" y="28"/>
                </a:cxn>
                <a:cxn ang="0">
                  <a:pos x="356" y="15"/>
                </a:cxn>
                <a:cxn ang="0">
                  <a:pos x="387" y="13"/>
                </a:cxn>
                <a:cxn ang="0">
                  <a:pos x="418" y="5"/>
                </a:cxn>
                <a:cxn ang="0">
                  <a:pos x="446" y="10"/>
                </a:cxn>
                <a:cxn ang="0">
                  <a:pos x="477" y="23"/>
                </a:cxn>
                <a:cxn ang="0">
                  <a:pos x="500" y="39"/>
                </a:cxn>
                <a:cxn ang="0">
                  <a:pos x="529" y="49"/>
                </a:cxn>
                <a:cxn ang="0">
                  <a:pos x="565" y="57"/>
                </a:cxn>
                <a:cxn ang="0">
                  <a:pos x="596" y="72"/>
                </a:cxn>
                <a:cxn ang="0">
                  <a:pos x="624" y="88"/>
                </a:cxn>
                <a:cxn ang="0">
                  <a:pos x="653" y="106"/>
                </a:cxn>
                <a:cxn ang="0">
                  <a:pos x="681" y="116"/>
                </a:cxn>
                <a:cxn ang="0">
                  <a:pos x="712" y="93"/>
                </a:cxn>
                <a:cxn ang="0">
                  <a:pos x="743" y="85"/>
                </a:cxn>
                <a:cxn ang="0">
                  <a:pos x="771" y="70"/>
                </a:cxn>
                <a:cxn ang="0">
                  <a:pos x="807" y="59"/>
                </a:cxn>
                <a:cxn ang="0">
                  <a:pos x="843" y="39"/>
                </a:cxn>
                <a:cxn ang="0">
                  <a:pos x="877" y="26"/>
                </a:cxn>
                <a:cxn ang="0">
                  <a:pos x="900" y="28"/>
                </a:cxn>
                <a:cxn ang="0">
                  <a:pos x="918" y="59"/>
                </a:cxn>
                <a:cxn ang="0">
                  <a:pos x="928" y="90"/>
                </a:cxn>
                <a:cxn ang="0">
                  <a:pos x="947" y="119"/>
                </a:cxn>
                <a:cxn ang="0">
                  <a:pos x="977" y="132"/>
                </a:cxn>
                <a:cxn ang="0">
                  <a:pos x="959" y="144"/>
                </a:cxn>
                <a:cxn ang="0">
                  <a:pos x="947" y="173"/>
                </a:cxn>
                <a:cxn ang="0">
                  <a:pos x="967" y="191"/>
                </a:cxn>
                <a:cxn ang="0">
                  <a:pos x="996" y="211"/>
                </a:cxn>
                <a:cxn ang="0">
                  <a:pos x="1011" y="240"/>
                </a:cxn>
                <a:cxn ang="0">
                  <a:pos x="1045" y="258"/>
                </a:cxn>
                <a:cxn ang="0">
                  <a:pos x="1057" y="286"/>
                </a:cxn>
                <a:cxn ang="0">
                  <a:pos x="1078" y="309"/>
                </a:cxn>
                <a:cxn ang="0">
                  <a:pos x="1094" y="335"/>
                </a:cxn>
                <a:cxn ang="0">
                  <a:pos x="1078" y="351"/>
                </a:cxn>
                <a:cxn ang="0">
                  <a:pos x="1042" y="361"/>
                </a:cxn>
                <a:cxn ang="0">
                  <a:pos x="1021" y="389"/>
                </a:cxn>
                <a:cxn ang="0">
                  <a:pos x="1003" y="413"/>
                </a:cxn>
                <a:cxn ang="0">
                  <a:pos x="983" y="438"/>
                </a:cxn>
                <a:cxn ang="0">
                  <a:pos x="959" y="462"/>
                </a:cxn>
                <a:cxn ang="0">
                  <a:pos x="957" y="431"/>
                </a:cxn>
                <a:cxn ang="0">
                  <a:pos x="931" y="400"/>
                </a:cxn>
                <a:cxn ang="0">
                  <a:pos x="895" y="394"/>
                </a:cxn>
                <a:cxn ang="0">
                  <a:pos x="861" y="387"/>
                </a:cxn>
                <a:cxn ang="0">
                  <a:pos x="836" y="374"/>
                </a:cxn>
                <a:cxn ang="0">
                  <a:pos x="807" y="397"/>
                </a:cxn>
                <a:cxn ang="0">
                  <a:pos x="779" y="407"/>
                </a:cxn>
              </a:cxnLst>
              <a:rect l="0" t="0" r="r" b="b"/>
              <a:pathLst>
                <a:path w="1096" h="462">
                  <a:moveTo>
                    <a:pt x="52" y="268"/>
                  </a:moveTo>
                  <a:lnTo>
                    <a:pt x="52" y="266"/>
                  </a:lnTo>
                  <a:lnTo>
                    <a:pt x="52" y="263"/>
                  </a:lnTo>
                  <a:lnTo>
                    <a:pt x="52" y="266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7" y="266"/>
                  </a:lnTo>
                  <a:lnTo>
                    <a:pt x="47" y="268"/>
                  </a:lnTo>
                  <a:lnTo>
                    <a:pt x="47" y="266"/>
                  </a:lnTo>
                  <a:lnTo>
                    <a:pt x="47" y="263"/>
                  </a:lnTo>
                  <a:lnTo>
                    <a:pt x="44" y="263"/>
                  </a:lnTo>
                  <a:lnTo>
                    <a:pt x="44" y="260"/>
                  </a:lnTo>
                  <a:lnTo>
                    <a:pt x="41" y="260"/>
                  </a:lnTo>
                  <a:lnTo>
                    <a:pt x="41" y="258"/>
                  </a:lnTo>
                  <a:lnTo>
                    <a:pt x="41" y="255"/>
                  </a:lnTo>
                  <a:lnTo>
                    <a:pt x="41" y="253"/>
                  </a:lnTo>
                  <a:lnTo>
                    <a:pt x="39" y="253"/>
                  </a:lnTo>
                  <a:lnTo>
                    <a:pt x="39" y="250"/>
                  </a:lnTo>
                  <a:lnTo>
                    <a:pt x="39" y="248"/>
                  </a:lnTo>
                  <a:lnTo>
                    <a:pt x="39" y="245"/>
                  </a:lnTo>
                  <a:lnTo>
                    <a:pt x="39" y="242"/>
                  </a:lnTo>
                  <a:lnTo>
                    <a:pt x="39" y="240"/>
                  </a:lnTo>
                  <a:lnTo>
                    <a:pt x="39" y="237"/>
                  </a:lnTo>
                  <a:lnTo>
                    <a:pt x="39" y="235"/>
                  </a:lnTo>
                  <a:lnTo>
                    <a:pt x="39" y="232"/>
                  </a:lnTo>
                  <a:lnTo>
                    <a:pt x="39" y="229"/>
                  </a:lnTo>
                  <a:lnTo>
                    <a:pt x="36" y="229"/>
                  </a:lnTo>
                  <a:lnTo>
                    <a:pt x="34" y="229"/>
                  </a:lnTo>
                  <a:lnTo>
                    <a:pt x="34" y="227"/>
                  </a:lnTo>
                  <a:lnTo>
                    <a:pt x="36" y="227"/>
                  </a:lnTo>
                  <a:lnTo>
                    <a:pt x="34" y="227"/>
                  </a:lnTo>
                  <a:lnTo>
                    <a:pt x="34" y="224"/>
                  </a:lnTo>
                  <a:lnTo>
                    <a:pt x="34" y="222"/>
                  </a:lnTo>
                  <a:lnTo>
                    <a:pt x="34" y="219"/>
                  </a:lnTo>
                  <a:lnTo>
                    <a:pt x="31" y="217"/>
                  </a:lnTo>
                  <a:lnTo>
                    <a:pt x="34" y="214"/>
                  </a:lnTo>
                  <a:lnTo>
                    <a:pt x="34" y="217"/>
                  </a:lnTo>
                  <a:lnTo>
                    <a:pt x="34" y="214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4" y="211"/>
                  </a:lnTo>
                  <a:lnTo>
                    <a:pt x="31" y="211"/>
                  </a:lnTo>
                  <a:lnTo>
                    <a:pt x="31" y="209"/>
                  </a:lnTo>
                  <a:lnTo>
                    <a:pt x="34" y="209"/>
                  </a:lnTo>
                  <a:lnTo>
                    <a:pt x="36" y="209"/>
                  </a:lnTo>
                  <a:lnTo>
                    <a:pt x="36" y="206"/>
                  </a:lnTo>
                  <a:lnTo>
                    <a:pt x="36" y="204"/>
                  </a:lnTo>
                  <a:lnTo>
                    <a:pt x="36" y="201"/>
                  </a:lnTo>
                  <a:lnTo>
                    <a:pt x="36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9" y="193"/>
                  </a:lnTo>
                  <a:lnTo>
                    <a:pt x="41" y="191"/>
                  </a:lnTo>
                  <a:lnTo>
                    <a:pt x="41" y="188"/>
                  </a:lnTo>
                  <a:lnTo>
                    <a:pt x="39" y="188"/>
                  </a:lnTo>
                  <a:lnTo>
                    <a:pt x="39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1" y="183"/>
                  </a:lnTo>
                  <a:lnTo>
                    <a:pt x="31" y="180"/>
                  </a:lnTo>
                  <a:lnTo>
                    <a:pt x="28" y="180"/>
                  </a:lnTo>
                  <a:lnTo>
                    <a:pt x="28" y="178"/>
                  </a:lnTo>
                  <a:lnTo>
                    <a:pt x="28" y="175"/>
                  </a:lnTo>
                  <a:lnTo>
                    <a:pt x="26" y="175"/>
                  </a:lnTo>
                  <a:lnTo>
                    <a:pt x="23" y="175"/>
                  </a:lnTo>
                  <a:lnTo>
                    <a:pt x="13" y="168"/>
                  </a:lnTo>
                  <a:lnTo>
                    <a:pt x="10" y="165"/>
                  </a:lnTo>
                  <a:lnTo>
                    <a:pt x="10" y="162"/>
                  </a:lnTo>
                  <a:lnTo>
                    <a:pt x="5" y="160"/>
                  </a:lnTo>
                  <a:lnTo>
                    <a:pt x="5" y="157"/>
                  </a:lnTo>
                  <a:lnTo>
                    <a:pt x="5" y="155"/>
                  </a:lnTo>
                  <a:lnTo>
                    <a:pt x="3" y="152"/>
                  </a:lnTo>
                  <a:lnTo>
                    <a:pt x="3" y="150"/>
                  </a:lnTo>
                  <a:lnTo>
                    <a:pt x="0" y="147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39"/>
                  </a:lnTo>
                  <a:lnTo>
                    <a:pt x="0" y="137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3" y="137"/>
                  </a:lnTo>
                  <a:lnTo>
                    <a:pt x="16" y="139"/>
                  </a:lnTo>
                  <a:lnTo>
                    <a:pt x="18" y="139"/>
                  </a:lnTo>
                  <a:lnTo>
                    <a:pt x="21" y="142"/>
                  </a:lnTo>
                  <a:lnTo>
                    <a:pt x="23" y="142"/>
                  </a:lnTo>
                  <a:lnTo>
                    <a:pt x="23" y="144"/>
                  </a:lnTo>
                  <a:lnTo>
                    <a:pt x="26" y="144"/>
                  </a:lnTo>
                  <a:lnTo>
                    <a:pt x="28" y="144"/>
                  </a:lnTo>
                  <a:lnTo>
                    <a:pt x="31" y="144"/>
                  </a:lnTo>
                  <a:lnTo>
                    <a:pt x="31" y="147"/>
                  </a:lnTo>
                  <a:lnTo>
                    <a:pt x="34" y="147"/>
                  </a:lnTo>
                  <a:lnTo>
                    <a:pt x="36" y="147"/>
                  </a:lnTo>
                  <a:lnTo>
                    <a:pt x="39" y="147"/>
                  </a:lnTo>
                  <a:lnTo>
                    <a:pt x="41" y="147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9" y="147"/>
                  </a:lnTo>
                  <a:lnTo>
                    <a:pt x="52" y="147"/>
                  </a:lnTo>
                  <a:lnTo>
                    <a:pt x="54" y="144"/>
                  </a:lnTo>
                  <a:lnTo>
                    <a:pt x="57" y="144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5" y="142"/>
                  </a:lnTo>
                  <a:lnTo>
                    <a:pt x="65" y="139"/>
                  </a:lnTo>
                  <a:lnTo>
                    <a:pt x="67" y="139"/>
                  </a:lnTo>
                  <a:lnTo>
                    <a:pt x="67" y="137"/>
                  </a:lnTo>
                  <a:lnTo>
                    <a:pt x="70" y="137"/>
                  </a:lnTo>
                  <a:lnTo>
                    <a:pt x="72" y="137"/>
                  </a:lnTo>
                  <a:lnTo>
                    <a:pt x="72" y="134"/>
                  </a:lnTo>
                  <a:lnTo>
                    <a:pt x="75" y="134"/>
                  </a:lnTo>
                  <a:lnTo>
                    <a:pt x="77" y="134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3" y="137"/>
                  </a:lnTo>
                  <a:lnTo>
                    <a:pt x="85" y="137"/>
                  </a:lnTo>
                  <a:lnTo>
                    <a:pt x="88" y="137"/>
                  </a:lnTo>
                  <a:lnTo>
                    <a:pt x="90" y="137"/>
                  </a:lnTo>
                  <a:lnTo>
                    <a:pt x="90" y="139"/>
                  </a:lnTo>
                  <a:lnTo>
                    <a:pt x="93" y="139"/>
                  </a:lnTo>
                  <a:lnTo>
                    <a:pt x="96" y="139"/>
                  </a:lnTo>
                  <a:lnTo>
                    <a:pt x="98" y="139"/>
                  </a:lnTo>
                  <a:lnTo>
                    <a:pt x="101" y="139"/>
                  </a:lnTo>
                  <a:lnTo>
                    <a:pt x="103" y="139"/>
                  </a:lnTo>
                  <a:lnTo>
                    <a:pt x="103" y="142"/>
                  </a:lnTo>
                  <a:lnTo>
                    <a:pt x="106" y="142"/>
                  </a:lnTo>
                  <a:lnTo>
                    <a:pt x="108" y="142"/>
                  </a:lnTo>
                  <a:lnTo>
                    <a:pt x="111" y="142"/>
                  </a:lnTo>
                  <a:lnTo>
                    <a:pt x="111" y="144"/>
                  </a:lnTo>
                  <a:lnTo>
                    <a:pt x="114" y="144"/>
                  </a:lnTo>
                  <a:lnTo>
                    <a:pt x="116" y="147"/>
                  </a:lnTo>
                  <a:lnTo>
                    <a:pt x="119" y="147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2" y="144"/>
                  </a:lnTo>
                  <a:lnTo>
                    <a:pt x="134" y="144"/>
                  </a:lnTo>
                  <a:lnTo>
                    <a:pt x="134" y="142"/>
                  </a:lnTo>
                  <a:lnTo>
                    <a:pt x="137" y="142"/>
                  </a:lnTo>
                  <a:lnTo>
                    <a:pt x="137" y="139"/>
                  </a:lnTo>
                  <a:lnTo>
                    <a:pt x="139" y="139"/>
                  </a:lnTo>
                  <a:lnTo>
                    <a:pt x="139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45" y="134"/>
                  </a:lnTo>
                  <a:lnTo>
                    <a:pt x="147" y="134"/>
                  </a:lnTo>
                  <a:lnTo>
                    <a:pt x="147" y="132"/>
                  </a:lnTo>
                  <a:lnTo>
                    <a:pt x="150" y="132"/>
                  </a:lnTo>
                  <a:lnTo>
                    <a:pt x="150" y="129"/>
                  </a:lnTo>
                  <a:lnTo>
                    <a:pt x="152" y="129"/>
                  </a:lnTo>
                  <a:lnTo>
                    <a:pt x="152" y="126"/>
                  </a:lnTo>
                  <a:lnTo>
                    <a:pt x="155" y="124"/>
                  </a:lnTo>
                  <a:lnTo>
                    <a:pt x="155" y="121"/>
                  </a:lnTo>
                  <a:lnTo>
                    <a:pt x="157" y="121"/>
                  </a:lnTo>
                  <a:lnTo>
                    <a:pt x="160" y="121"/>
                  </a:lnTo>
                  <a:lnTo>
                    <a:pt x="163" y="121"/>
                  </a:lnTo>
                  <a:lnTo>
                    <a:pt x="165" y="121"/>
                  </a:lnTo>
                  <a:lnTo>
                    <a:pt x="168" y="121"/>
                  </a:lnTo>
                  <a:lnTo>
                    <a:pt x="170" y="121"/>
                  </a:lnTo>
                  <a:lnTo>
                    <a:pt x="170" y="119"/>
                  </a:lnTo>
                  <a:lnTo>
                    <a:pt x="173" y="119"/>
                  </a:lnTo>
                  <a:lnTo>
                    <a:pt x="175" y="119"/>
                  </a:lnTo>
                  <a:lnTo>
                    <a:pt x="178" y="119"/>
                  </a:lnTo>
                  <a:lnTo>
                    <a:pt x="181" y="119"/>
                  </a:lnTo>
                  <a:lnTo>
                    <a:pt x="181" y="116"/>
                  </a:lnTo>
                  <a:lnTo>
                    <a:pt x="183" y="116"/>
                  </a:lnTo>
                  <a:lnTo>
                    <a:pt x="186" y="116"/>
                  </a:lnTo>
                  <a:lnTo>
                    <a:pt x="186" y="113"/>
                  </a:lnTo>
                  <a:lnTo>
                    <a:pt x="188" y="113"/>
                  </a:lnTo>
                  <a:lnTo>
                    <a:pt x="191" y="113"/>
                  </a:lnTo>
                  <a:lnTo>
                    <a:pt x="191" y="111"/>
                  </a:lnTo>
                  <a:lnTo>
                    <a:pt x="191" y="113"/>
                  </a:lnTo>
                  <a:lnTo>
                    <a:pt x="194" y="113"/>
                  </a:lnTo>
                  <a:lnTo>
                    <a:pt x="196" y="113"/>
                  </a:lnTo>
                  <a:lnTo>
                    <a:pt x="196" y="111"/>
                  </a:lnTo>
                  <a:lnTo>
                    <a:pt x="199" y="111"/>
                  </a:lnTo>
                  <a:lnTo>
                    <a:pt x="201" y="111"/>
                  </a:lnTo>
                  <a:lnTo>
                    <a:pt x="201" y="108"/>
                  </a:lnTo>
                  <a:lnTo>
                    <a:pt x="204" y="108"/>
                  </a:lnTo>
                  <a:lnTo>
                    <a:pt x="204" y="106"/>
                  </a:lnTo>
                  <a:lnTo>
                    <a:pt x="206" y="106"/>
                  </a:lnTo>
                  <a:lnTo>
                    <a:pt x="209" y="106"/>
                  </a:lnTo>
                  <a:lnTo>
                    <a:pt x="209" y="103"/>
                  </a:lnTo>
                  <a:lnTo>
                    <a:pt x="212" y="103"/>
                  </a:lnTo>
                  <a:lnTo>
                    <a:pt x="212" y="101"/>
                  </a:lnTo>
                  <a:lnTo>
                    <a:pt x="214" y="101"/>
                  </a:lnTo>
                  <a:lnTo>
                    <a:pt x="214" y="98"/>
                  </a:lnTo>
                  <a:lnTo>
                    <a:pt x="217" y="98"/>
                  </a:lnTo>
                  <a:lnTo>
                    <a:pt x="219" y="95"/>
                  </a:lnTo>
                  <a:lnTo>
                    <a:pt x="219" y="93"/>
                  </a:lnTo>
                  <a:lnTo>
                    <a:pt x="222" y="93"/>
                  </a:lnTo>
                  <a:lnTo>
                    <a:pt x="222" y="90"/>
                  </a:lnTo>
                  <a:lnTo>
                    <a:pt x="224" y="90"/>
                  </a:lnTo>
                  <a:lnTo>
                    <a:pt x="224" y="88"/>
                  </a:lnTo>
                  <a:lnTo>
                    <a:pt x="227" y="88"/>
                  </a:lnTo>
                  <a:lnTo>
                    <a:pt x="227" y="85"/>
                  </a:lnTo>
                  <a:lnTo>
                    <a:pt x="230" y="85"/>
                  </a:lnTo>
                  <a:lnTo>
                    <a:pt x="230" y="83"/>
                  </a:lnTo>
                  <a:lnTo>
                    <a:pt x="232" y="80"/>
                  </a:lnTo>
                  <a:lnTo>
                    <a:pt x="232" y="77"/>
                  </a:lnTo>
                  <a:lnTo>
                    <a:pt x="235" y="77"/>
                  </a:lnTo>
                  <a:lnTo>
                    <a:pt x="237" y="75"/>
                  </a:lnTo>
                  <a:lnTo>
                    <a:pt x="240" y="75"/>
                  </a:lnTo>
                  <a:lnTo>
                    <a:pt x="243" y="72"/>
                  </a:lnTo>
                  <a:lnTo>
                    <a:pt x="245" y="72"/>
                  </a:lnTo>
                  <a:lnTo>
                    <a:pt x="245" y="70"/>
                  </a:lnTo>
                  <a:lnTo>
                    <a:pt x="248" y="70"/>
                  </a:lnTo>
                  <a:lnTo>
                    <a:pt x="250" y="67"/>
                  </a:lnTo>
                  <a:lnTo>
                    <a:pt x="253" y="67"/>
                  </a:lnTo>
                  <a:lnTo>
                    <a:pt x="255" y="67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6" y="64"/>
                  </a:lnTo>
                  <a:lnTo>
                    <a:pt x="268" y="62"/>
                  </a:lnTo>
                  <a:lnTo>
                    <a:pt x="271" y="62"/>
                  </a:lnTo>
                  <a:lnTo>
                    <a:pt x="273" y="62"/>
                  </a:lnTo>
                  <a:lnTo>
                    <a:pt x="276" y="62"/>
                  </a:lnTo>
                  <a:lnTo>
                    <a:pt x="279" y="62"/>
                  </a:lnTo>
                  <a:lnTo>
                    <a:pt x="281" y="62"/>
                  </a:lnTo>
                  <a:lnTo>
                    <a:pt x="284" y="62"/>
                  </a:lnTo>
                  <a:lnTo>
                    <a:pt x="286" y="62"/>
                  </a:lnTo>
                  <a:lnTo>
                    <a:pt x="289" y="62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7" y="62"/>
                  </a:lnTo>
                  <a:lnTo>
                    <a:pt x="297" y="59"/>
                  </a:lnTo>
                  <a:lnTo>
                    <a:pt x="299" y="59"/>
                  </a:lnTo>
                  <a:lnTo>
                    <a:pt x="302" y="59"/>
                  </a:lnTo>
                  <a:lnTo>
                    <a:pt x="302" y="57"/>
                  </a:lnTo>
                  <a:lnTo>
                    <a:pt x="304" y="57"/>
                  </a:lnTo>
                  <a:lnTo>
                    <a:pt x="304" y="54"/>
                  </a:lnTo>
                  <a:lnTo>
                    <a:pt x="307" y="54"/>
                  </a:lnTo>
                  <a:lnTo>
                    <a:pt x="307" y="52"/>
                  </a:lnTo>
                  <a:lnTo>
                    <a:pt x="307" y="49"/>
                  </a:lnTo>
                  <a:lnTo>
                    <a:pt x="310" y="49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12" y="41"/>
                  </a:lnTo>
                  <a:lnTo>
                    <a:pt x="312" y="39"/>
                  </a:lnTo>
                  <a:lnTo>
                    <a:pt x="315" y="39"/>
                  </a:lnTo>
                  <a:lnTo>
                    <a:pt x="315" y="36"/>
                  </a:lnTo>
                  <a:lnTo>
                    <a:pt x="317" y="36"/>
                  </a:lnTo>
                  <a:lnTo>
                    <a:pt x="317" y="34"/>
                  </a:lnTo>
                  <a:lnTo>
                    <a:pt x="320" y="34"/>
                  </a:lnTo>
                  <a:lnTo>
                    <a:pt x="320" y="31"/>
                  </a:lnTo>
                  <a:lnTo>
                    <a:pt x="322" y="31"/>
                  </a:lnTo>
                  <a:lnTo>
                    <a:pt x="322" y="28"/>
                  </a:lnTo>
                  <a:lnTo>
                    <a:pt x="325" y="28"/>
                  </a:lnTo>
                  <a:lnTo>
                    <a:pt x="328" y="26"/>
                  </a:lnTo>
                  <a:lnTo>
                    <a:pt x="330" y="26"/>
                  </a:lnTo>
                  <a:lnTo>
                    <a:pt x="330" y="23"/>
                  </a:lnTo>
                  <a:lnTo>
                    <a:pt x="333" y="23"/>
                  </a:lnTo>
                  <a:lnTo>
                    <a:pt x="333" y="21"/>
                  </a:lnTo>
                  <a:lnTo>
                    <a:pt x="335" y="21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1" y="18"/>
                  </a:lnTo>
                  <a:lnTo>
                    <a:pt x="343" y="18"/>
                  </a:lnTo>
                  <a:lnTo>
                    <a:pt x="346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15"/>
                  </a:lnTo>
                  <a:lnTo>
                    <a:pt x="353" y="13"/>
                  </a:lnTo>
                  <a:lnTo>
                    <a:pt x="356" y="13"/>
                  </a:lnTo>
                  <a:lnTo>
                    <a:pt x="356" y="15"/>
                  </a:lnTo>
                  <a:lnTo>
                    <a:pt x="359" y="15"/>
                  </a:lnTo>
                  <a:lnTo>
                    <a:pt x="359" y="18"/>
                  </a:lnTo>
                  <a:lnTo>
                    <a:pt x="361" y="18"/>
                  </a:lnTo>
                  <a:lnTo>
                    <a:pt x="361" y="21"/>
                  </a:lnTo>
                  <a:lnTo>
                    <a:pt x="364" y="21"/>
                  </a:lnTo>
                  <a:lnTo>
                    <a:pt x="364" y="23"/>
                  </a:lnTo>
                  <a:lnTo>
                    <a:pt x="366" y="23"/>
                  </a:lnTo>
                  <a:lnTo>
                    <a:pt x="369" y="23"/>
                  </a:lnTo>
                  <a:lnTo>
                    <a:pt x="371" y="21"/>
                  </a:lnTo>
                  <a:lnTo>
                    <a:pt x="374" y="21"/>
                  </a:lnTo>
                  <a:lnTo>
                    <a:pt x="374" y="18"/>
                  </a:lnTo>
                  <a:lnTo>
                    <a:pt x="377" y="18"/>
                  </a:lnTo>
                  <a:lnTo>
                    <a:pt x="377" y="15"/>
                  </a:lnTo>
                  <a:lnTo>
                    <a:pt x="379" y="15"/>
                  </a:lnTo>
                  <a:lnTo>
                    <a:pt x="382" y="15"/>
                  </a:lnTo>
                  <a:lnTo>
                    <a:pt x="384" y="15"/>
                  </a:lnTo>
                  <a:lnTo>
                    <a:pt x="387" y="13"/>
                  </a:lnTo>
                  <a:lnTo>
                    <a:pt x="390" y="13"/>
                  </a:lnTo>
                  <a:lnTo>
                    <a:pt x="392" y="13"/>
                  </a:lnTo>
                  <a:lnTo>
                    <a:pt x="395" y="13"/>
                  </a:lnTo>
                  <a:lnTo>
                    <a:pt x="395" y="10"/>
                  </a:lnTo>
                  <a:lnTo>
                    <a:pt x="397" y="10"/>
                  </a:lnTo>
                  <a:lnTo>
                    <a:pt x="400" y="10"/>
                  </a:lnTo>
                  <a:lnTo>
                    <a:pt x="400" y="8"/>
                  </a:lnTo>
                  <a:lnTo>
                    <a:pt x="402" y="8"/>
                  </a:lnTo>
                  <a:lnTo>
                    <a:pt x="405" y="8"/>
                  </a:lnTo>
                  <a:lnTo>
                    <a:pt x="408" y="8"/>
                  </a:lnTo>
                  <a:lnTo>
                    <a:pt x="408" y="5"/>
                  </a:lnTo>
                  <a:lnTo>
                    <a:pt x="410" y="5"/>
                  </a:lnTo>
                  <a:lnTo>
                    <a:pt x="413" y="5"/>
                  </a:lnTo>
                  <a:lnTo>
                    <a:pt x="413" y="3"/>
                  </a:lnTo>
                  <a:lnTo>
                    <a:pt x="415" y="3"/>
                  </a:lnTo>
                  <a:lnTo>
                    <a:pt x="415" y="5"/>
                  </a:lnTo>
                  <a:lnTo>
                    <a:pt x="418" y="5"/>
                  </a:lnTo>
                  <a:lnTo>
                    <a:pt x="420" y="5"/>
                  </a:lnTo>
                  <a:lnTo>
                    <a:pt x="423" y="5"/>
                  </a:lnTo>
                  <a:lnTo>
                    <a:pt x="423" y="3"/>
                  </a:lnTo>
                  <a:lnTo>
                    <a:pt x="426" y="3"/>
                  </a:lnTo>
                  <a:lnTo>
                    <a:pt x="426" y="0"/>
                  </a:lnTo>
                  <a:lnTo>
                    <a:pt x="428" y="0"/>
                  </a:lnTo>
                  <a:lnTo>
                    <a:pt x="431" y="0"/>
                  </a:lnTo>
                  <a:lnTo>
                    <a:pt x="431" y="3"/>
                  </a:lnTo>
                  <a:lnTo>
                    <a:pt x="433" y="3"/>
                  </a:lnTo>
                  <a:lnTo>
                    <a:pt x="436" y="3"/>
                  </a:lnTo>
                  <a:lnTo>
                    <a:pt x="436" y="5"/>
                  </a:lnTo>
                  <a:lnTo>
                    <a:pt x="438" y="5"/>
                  </a:lnTo>
                  <a:lnTo>
                    <a:pt x="441" y="5"/>
                  </a:lnTo>
                  <a:lnTo>
                    <a:pt x="441" y="8"/>
                  </a:lnTo>
                  <a:lnTo>
                    <a:pt x="444" y="8"/>
                  </a:lnTo>
                  <a:lnTo>
                    <a:pt x="446" y="8"/>
                  </a:lnTo>
                  <a:lnTo>
                    <a:pt x="446" y="10"/>
                  </a:lnTo>
                  <a:lnTo>
                    <a:pt x="449" y="10"/>
                  </a:lnTo>
                  <a:lnTo>
                    <a:pt x="451" y="10"/>
                  </a:lnTo>
                  <a:lnTo>
                    <a:pt x="454" y="10"/>
                  </a:lnTo>
                  <a:lnTo>
                    <a:pt x="457" y="10"/>
                  </a:lnTo>
                  <a:lnTo>
                    <a:pt x="459" y="10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7" y="15"/>
                  </a:lnTo>
                  <a:lnTo>
                    <a:pt x="469" y="15"/>
                  </a:lnTo>
                  <a:lnTo>
                    <a:pt x="472" y="15"/>
                  </a:lnTo>
                  <a:lnTo>
                    <a:pt x="472" y="18"/>
                  </a:lnTo>
                  <a:lnTo>
                    <a:pt x="475" y="18"/>
                  </a:lnTo>
                  <a:lnTo>
                    <a:pt x="475" y="21"/>
                  </a:lnTo>
                  <a:lnTo>
                    <a:pt x="477" y="21"/>
                  </a:lnTo>
                  <a:lnTo>
                    <a:pt x="477" y="23"/>
                  </a:lnTo>
                  <a:lnTo>
                    <a:pt x="480" y="23"/>
                  </a:lnTo>
                  <a:lnTo>
                    <a:pt x="480" y="26"/>
                  </a:lnTo>
                  <a:lnTo>
                    <a:pt x="482" y="26"/>
                  </a:lnTo>
                  <a:lnTo>
                    <a:pt x="482" y="28"/>
                  </a:lnTo>
                  <a:lnTo>
                    <a:pt x="485" y="28"/>
                  </a:lnTo>
                  <a:lnTo>
                    <a:pt x="485" y="31"/>
                  </a:lnTo>
                  <a:lnTo>
                    <a:pt x="487" y="31"/>
                  </a:lnTo>
                  <a:lnTo>
                    <a:pt x="487" y="34"/>
                  </a:lnTo>
                  <a:lnTo>
                    <a:pt x="490" y="34"/>
                  </a:lnTo>
                  <a:lnTo>
                    <a:pt x="493" y="34"/>
                  </a:lnTo>
                  <a:lnTo>
                    <a:pt x="493" y="36"/>
                  </a:lnTo>
                  <a:lnTo>
                    <a:pt x="495" y="36"/>
                  </a:lnTo>
                  <a:lnTo>
                    <a:pt x="495" y="39"/>
                  </a:lnTo>
                  <a:lnTo>
                    <a:pt x="498" y="39"/>
                  </a:lnTo>
                  <a:lnTo>
                    <a:pt x="498" y="36"/>
                  </a:lnTo>
                  <a:lnTo>
                    <a:pt x="500" y="36"/>
                  </a:lnTo>
                  <a:lnTo>
                    <a:pt x="500" y="39"/>
                  </a:lnTo>
                  <a:lnTo>
                    <a:pt x="503" y="39"/>
                  </a:lnTo>
                  <a:lnTo>
                    <a:pt x="506" y="39"/>
                  </a:lnTo>
                  <a:lnTo>
                    <a:pt x="506" y="41"/>
                  </a:lnTo>
                  <a:lnTo>
                    <a:pt x="508" y="41"/>
                  </a:lnTo>
                  <a:lnTo>
                    <a:pt x="511" y="41"/>
                  </a:lnTo>
                  <a:lnTo>
                    <a:pt x="511" y="44"/>
                  </a:lnTo>
                  <a:lnTo>
                    <a:pt x="513" y="44"/>
                  </a:lnTo>
                  <a:lnTo>
                    <a:pt x="516" y="44"/>
                  </a:lnTo>
                  <a:lnTo>
                    <a:pt x="516" y="46"/>
                  </a:lnTo>
                  <a:lnTo>
                    <a:pt x="518" y="46"/>
                  </a:lnTo>
                  <a:lnTo>
                    <a:pt x="521" y="46"/>
                  </a:lnTo>
                  <a:lnTo>
                    <a:pt x="521" y="49"/>
                  </a:lnTo>
                  <a:lnTo>
                    <a:pt x="521" y="46"/>
                  </a:lnTo>
                  <a:lnTo>
                    <a:pt x="524" y="46"/>
                  </a:lnTo>
                  <a:lnTo>
                    <a:pt x="524" y="49"/>
                  </a:lnTo>
                  <a:lnTo>
                    <a:pt x="526" y="49"/>
                  </a:lnTo>
                  <a:lnTo>
                    <a:pt x="529" y="49"/>
                  </a:lnTo>
                  <a:lnTo>
                    <a:pt x="531" y="49"/>
                  </a:lnTo>
                  <a:lnTo>
                    <a:pt x="534" y="49"/>
                  </a:lnTo>
                  <a:lnTo>
                    <a:pt x="536" y="49"/>
                  </a:lnTo>
                  <a:lnTo>
                    <a:pt x="536" y="52"/>
                  </a:lnTo>
                  <a:lnTo>
                    <a:pt x="539" y="52"/>
                  </a:lnTo>
                  <a:lnTo>
                    <a:pt x="542" y="52"/>
                  </a:lnTo>
                  <a:lnTo>
                    <a:pt x="544" y="52"/>
                  </a:lnTo>
                  <a:lnTo>
                    <a:pt x="547" y="52"/>
                  </a:lnTo>
                  <a:lnTo>
                    <a:pt x="549" y="52"/>
                  </a:lnTo>
                  <a:lnTo>
                    <a:pt x="549" y="54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7" y="54"/>
                  </a:lnTo>
                  <a:lnTo>
                    <a:pt x="560" y="54"/>
                  </a:lnTo>
                  <a:lnTo>
                    <a:pt x="560" y="57"/>
                  </a:lnTo>
                  <a:lnTo>
                    <a:pt x="562" y="57"/>
                  </a:lnTo>
                  <a:lnTo>
                    <a:pt x="565" y="57"/>
                  </a:lnTo>
                  <a:lnTo>
                    <a:pt x="567" y="57"/>
                  </a:lnTo>
                  <a:lnTo>
                    <a:pt x="570" y="57"/>
                  </a:lnTo>
                  <a:lnTo>
                    <a:pt x="570" y="59"/>
                  </a:lnTo>
                  <a:lnTo>
                    <a:pt x="573" y="59"/>
                  </a:lnTo>
                  <a:lnTo>
                    <a:pt x="575" y="59"/>
                  </a:lnTo>
                  <a:lnTo>
                    <a:pt x="575" y="62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3" y="62"/>
                  </a:lnTo>
                  <a:lnTo>
                    <a:pt x="583" y="64"/>
                  </a:lnTo>
                  <a:lnTo>
                    <a:pt x="585" y="64"/>
                  </a:lnTo>
                  <a:lnTo>
                    <a:pt x="585" y="67"/>
                  </a:lnTo>
                  <a:lnTo>
                    <a:pt x="588" y="67"/>
                  </a:lnTo>
                  <a:lnTo>
                    <a:pt x="591" y="67"/>
                  </a:lnTo>
                  <a:lnTo>
                    <a:pt x="591" y="70"/>
                  </a:lnTo>
                  <a:lnTo>
                    <a:pt x="593" y="70"/>
                  </a:lnTo>
                  <a:lnTo>
                    <a:pt x="596" y="72"/>
                  </a:lnTo>
                  <a:lnTo>
                    <a:pt x="598" y="72"/>
                  </a:lnTo>
                  <a:lnTo>
                    <a:pt x="598" y="75"/>
                  </a:lnTo>
                  <a:lnTo>
                    <a:pt x="601" y="75"/>
                  </a:lnTo>
                  <a:lnTo>
                    <a:pt x="604" y="77"/>
                  </a:lnTo>
                  <a:lnTo>
                    <a:pt x="606" y="77"/>
                  </a:lnTo>
                  <a:lnTo>
                    <a:pt x="606" y="80"/>
                  </a:lnTo>
                  <a:lnTo>
                    <a:pt x="609" y="80"/>
                  </a:lnTo>
                  <a:lnTo>
                    <a:pt x="609" y="83"/>
                  </a:lnTo>
                  <a:lnTo>
                    <a:pt x="611" y="83"/>
                  </a:lnTo>
                  <a:lnTo>
                    <a:pt x="611" y="85"/>
                  </a:lnTo>
                  <a:lnTo>
                    <a:pt x="614" y="85"/>
                  </a:lnTo>
                  <a:lnTo>
                    <a:pt x="616" y="85"/>
                  </a:lnTo>
                  <a:lnTo>
                    <a:pt x="619" y="85"/>
                  </a:lnTo>
                  <a:lnTo>
                    <a:pt x="619" y="88"/>
                  </a:lnTo>
                  <a:lnTo>
                    <a:pt x="619" y="90"/>
                  </a:lnTo>
                  <a:lnTo>
                    <a:pt x="622" y="88"/>
                  </a:lnTo>
                  <a:lnTo>
                    <a:pt x="624" y="88"/>
                  </a:lnTo>
                  <a:lnTo>
                    <a:pt x="624" y="85"/>
                  </a:lnTo>
                  <a:lnTo>
                    <a:pt x="624" y="88"/>
                  </a:lnTo>
                  <a:lnTo>
                    <a:pt x="627" y="88"/>
                  </a:lnTo>
                  <a:lnTo>
                    <a:pt x="629" y="90"/>
                  </a:lnTo>
                  <a:lnTo>
                    <a:pt x="632" y="90"/>
                  </a:lnTo>
                  <a:lnTo>
                    <a:pt x="632" y="93"/>
                  </a:lnTo>
                  <a:lnTo>
                    <a:pt x="634" y="93"/>
                  </a:lnTo>
                  <a:lnTo>
                    <a:pt x="637" y="93"/>
                  </a:lnTo>
                  <a:lnTo>
                    <a:pt x="637" y="95"/>
                  </a:lnTo>
                  <a:lnTo>
                    <a:pt x="640" y="95"/>
                  </a:lnTo>
                  <a:lnTo>
                    <a:pt x="642" y="98"/>
                  </a:lnTo>
                  <a:lnTo>
                    <a:pt x="645" y="101"/>
                  </a:lnTo>
                  <a:lnTo>
                    <a:pt x="647" y="101"/>
                  </a:lnTo>
                  <a:lnTo>
                    <a:pt x="647" y="103"/>
                  </a:lnTo>
                  <a:lnTo>
                    <a:pt x="650" y="103"/>
                  </a:lnTo>
                  <a:lnTo>
                    <a:pt x="650" y="106"/>
                  </a:lnTo>
                  <a:lnTo>
                    <a:pt x="653" y="106"/>
                  </a:lnTo>
                  <a:lnTo>
                    <a:pt x="653" y="108"/>
                  </a:lnTo>
                  <a:lnTo>
                    <a:pt x="655" y="108"/>
                  </a:lnTo>
                  <a:lnTo>
                    <a:pt x="655" y="111"/>
                  </a:lnTo>
                  <a:lnTo>
                    <a:pt x="658" y="111"/>
                  </a:lnTo>
                  <a:lnTo>
                    <a:pt x="660" y="111"/>
                  </a:lnTo>
                  <a:lnTo>
                    <a:pt x="660" y="113"/>
                  </a:lnTo>
                  <a:lnTo>
                    <a:pt x="663" y="113"/>
                  </a:lnTo>
                  <a:lnTo>
                    <a:pt x="665" y="113"/>
                  </a:lnTo>
                  <a:lnTo>
                    <a:pt x="668" y="113"/>
                  </a:lnTo>
                  <a:lnTo>
                    <a:pt x="671" y="113"/>
                  </a:lnTo>
                  <a:lnTo>
                    <a:pt x="671" y="111"/>
                  </a:lnTo>
                  <a:lnTo>
                    <a:pt x="673" y="111"/>
                  </a:lnTo>
                  <a:lnTo>
                    <a:pt x="676" y="111"/>
                  </a:lnTo>
                  <a:lnTo>
                    <a:pt x="676" y="113"/>
                  </a:lnTo>
                  <a:lnTo>
                    <a:pt x="678" y="113"/>
                  </a:lnTo>
                  <a:lnTo>
                    <a:pt x="678" y="116"/>
                  </a:lnTo>
                  <a:lnTo>
                    <a:pt x="681" y="116"/>
                  </a:lnTo>
                  <a:lnTo>
                    <a:pt x="683" y="113"/>
                  </a:lnTo>
                  <a:lnTo>
                    <a:pt x="686" y="113"/>
                  </a:lnTo>
                  <a:lnTo>
                    <a:pt x="686" y="111"/>
                  </a:lnTo>
                  <a:lnTo>
                    <a:pt x="689" y="111"/>
                  </a:lnTo>
                  <a:lnTo>
                    <a:pt x="691" y="111"/>
                  </a:lnTo>
                  <a:lnTo>
                    <a:pt x="691" y="108"/>
                  </a:lnTo>
                  <a:lnTo>
                    <a:pt x="694" y="108"/>
                  </a:lnTo>
                  <a:lnTo>
                    <a:pt x="696" y="106"/>
                  </a:lnTo>
                  <a:lnTo>
                    <a:pt x="696" y="103"/>
                  </a:lnTo>
                  <a:lnTo>
                    <a:pt x="699" y="103"/>
                  </a:lnTo>
                  <a:lnTo>
                    <a:pt x="699" y="101"/>
                  </a:lnTo>
                  <a:lnTo>
                    <a:pt x="702" y="98"/>
                  </a:lnTo>
                  <a:lnTo>
                    <a:pt x="704" y="95"/>
                  </a:lnTo>
                  <a:lnTo>
                    <a:pt x="707" y="95"/>
                  </a:lnTo>
                  <a:lnTo>
                    <a:pt x="707" y="93"/>
                  </a:lnTo>
                  <a:lnTo>
                    <a:pt x="709" y="93"/>
                  </a:lnTo>
                  <a:lnTo>
                    <a:pt x="712" y="93"/>
                  </a:lnTo>
                  <a:lnTo>
                    <a:pt x="714" y="93"/>
                  </a:lnTo>
                  <a:lnTo>
                    <a:pt x="717" y="93"/>
                  </a:lnTo>
                  <a:lnTo>
                    <a:pt x="717" y="95"/>
                  </a:lnTo>
                  <a:lnTo>
                    <a:pt x="720" y="95"/>
                  </a:lnTo>
                  <a:lnTo>
                    <a:pt x="722" y="95"/>
                  </a:lnTo>
                  <a:lnTo>
                    <a:pt x="725" y="95"/>
                  </a:lnTo>
                  <a:lnTo>
                    <a:pt x="725" y="93"/>
                  </a:lnTo>
                  <a:lnTo>
                    <a:pt x="727" y="93"/>
                  </a:lnTo>
                  <a:lnTo>
                    <a:pt x="730" y="93"/>
                  </a:lnTo>
                  <a:lnTo>
                    <a:pt x="732" y="93"/>
                  </a:lnTo>
                  <a:lnTo>
                    <a:pt x="735" y="93"/>
                  </a:lnTo>
                  <a:lnTo>
                    <a:pt x="738" y="93"/>
                  </a:lnTo>
                  <a:lnTo>
                    <a:pt x="738" y="90"/>
                  </a:lnTo>
                  <a:lnTo>
                    <a:pt x="740" y="90"/>
                  </a:lnTo>
                  <a:lnTo>
                    <a:pt x="740" y="88"/>
                  </a:lnTo>
                  <a:lnTo>
                    <a:pt x="743" y="88"/>
                  </a:lnTo>
                  <a:lnTo>
                    <a:pt x="743" y="85"/>
                  </a:lnTo>
                  <a:lnTo>
                    <a:pt x="745" y="85"/>
                  </a:lnTo>
                  <a:lnTo>
                    <a:pt x="745" y="83"/>
                  </a:lnTo>
                  <a:lnTo>
                    <a:pt x="748" y="83"/>
                  </a:lnTo>
                  <a:lnTo>
                    <a:pt x="748" y="80"/>
                  </a:lnTo>
                  <a:lnTo>
                    <a:pt x="751" y="80"/>
                  </a:lnTo>
                  <a:lnTo>
                    <a:pt x="751" y="77"/>
                  </a:lnTo>
                  <a:lnTo>
                    <a:pt x="753" y="77"/>
                  </a:lnTo>
                  <a:lnTo>
                    <a:pt x="756" y="77"/>
                  </a:lnTo>
                  <a:lnTo>
                    <a:pt x="756" y="75"/>
                  </a:lnTo>
                  <a:lnTo>
                    <a:pt x="758" y="75"/>
                  </a:lnTo>
                  <a:lnTo>
                    <a:pt x="761" y="75"/>
                  </a:lnTo>
                  <a:lnTo>
                    <a:pt x="761" y="72"/>
                  </a:lnTo>
                  <a:lnTo>
                    <a:pt x="763" y="72"/>
                  </a:lnTo>
                  <a:lnTo>
                    <a:pt x="766" y="72"/>
                  </a:lnTo>
                  <a:lnTo>
                    <a:pt x="766" y="70"/>
                  </a:lnTo>
                  <a:lnTo>
                    <a:pt x="769" y="70"/>
                  </a:lnTo>
                  <a:lnTo>
                    <a:pt x="771" y="70"/>
                  </a:lnTo>
                  <a:lnTo>
                    <a:pt x="774" y="70"/>
                  </a:lnTo>
                  <a:lnTo>
                    <a:pt x="774" y="67"/>
                  </a:lnTo>
                  <a:lnTo>
                    <a:pt x="776" y="67"/>
                  </a:lnTo>
                  <a:lnTo>
                    <a:pt x="779" y="67"/>
                  </a:lnTo>
                  <a:lnTo>
                    <a:pt x="781" y="67"/>
                  </a:lnTo>
                  <a:lnTo>
                    <a:pt x="781" y="64"/>
                  </a:lnTo>
                  <a:lnTo>
                    <a:pt x="784" y="64"/>
                  </a:lnTo>
                  <a:lnTo>
                    <a:pt x="787" y="64"/>
                  </a:lnTo>
                  <a:lnTo>
                    <a:pt x="789" y="64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7" y="62"/>
                  </a:lnTo>
                  <a:lnTo>
                    <a:pt x="800" y="62"/>
                  </a:lnTo>
                  <a:lnTo>
                    <a:pt x="802" y="62"/>
                  </a:lnTo>
                  <a:lnTo>
                    <a:pt x="802" y="59"/>
                  </a:lnTo>
                  <a:lnTo>
                    <a:pt x="805" y="59"/>
                  </a:lnTo>
                  <a:lnTo>
                    <a:pt x="807" y="59"/>
                  </a:lnTo>
                  <a:lnTo>
                    <a:pt x="810" y="57"/>
                  </a:lnTo>
                  <a:lnTo>
                    <a:pt x="812" y="57"/>
                  </a:lnTo>
                  <a:lnTo>
                    <a:pt x="812" y="54"/>
                  </a:lnTo>
                  <a:lnTo>
                    <a:pt x="815" y="54"/>
                  </a:lnTo>
                  <a:lnTo>
                    <a:pt x="815" y="52"/>
                  </a:lnTo>
                  <a:lnTo>
                    <a:pt x="818" y="52"/>
                  </a:lnTo>
                  <a:lnTo>
                    <a:pt x="820" y="49"/>
                  </a:lnTo>
                  <a:lnTo>
                    <a:pt x="823" y="49"/>
                  </a:lnTo>
                  <a:lnTo>
                    <a:pt x="823" y="46"/>
                  </a:lnTo>
                  <a:lnTo>
                    <a:pt x="825" y="46"/>
                  </a:lnTo>
                  <a:lnTo>
                    <a:pt x="828" y="44"/>
                  </a:lnTo>
                  <a:lnTo>
                    <a:pt x="830" y="41"/>
                  </a:lnTo>
                  <a:lnTo>
                    <a:pt x="833" y="41"/>
                  </a:lnTo>
                  <a:lnTo>
                    <a:pt x="836" y="39"/>
                  </a:lnTo>
                  <a:lnTo>
                    <a:pt x="838" y="39"/>
                  </a:lnTo>
                  <a:lnTo>
                    <a:pt x="841" y="39"/>
                  </a:lnTo>
                  <a:lnTo>
                    <a:pt x="843" y="39"/>
                  </a:lnTo>
                  <a:lnTo>
                    <a:pt x="846" y="36"/>
                  </a:lnTo>
                  <a:lnTo>
                    <a:pt x="849" y="36"/>
                  </a:lnTo>
                  <a:lnTo>
                    <a:pt x="851" y="36"/>
                  </a:lnTo>
                  <a:lnTo>
                    <a:pt x="851" y="34"/>
                  </a:lnTo>
                  <a:lnTo>
                    <a:pt x="854" y="34"/>
                  </a:lnTo>
                  <a:lnTo>
                    <a:pt x="856" y="34"/>
                  </a:lnTo>
                  <a:lnTo>
                    <a:pt x="856" y="31"/>
                  </a:lnTo>
                  <a:lnTo>
                    <a:pt x="859" y="31"/>
                  </a:lnTo>
                  <a:lnTo>
                    <a:pt x="861" y="31"/>
                  </a:lnTo>
                  <a:lnTo>
                    <a:pt x="861" y="28"/>
                  </a:lnTo>
                  <a:lnTo>
                    <a:pt x="864" y="28"/>
                  </a:lnTo>
                  <a:lnTo>
                    <a:pt x="867" y="28"/>
                  </a:lnTo>
                  <a:lnTo>
                    <a:pt x="867" y="26"/>
                  </a:lnTo>
                  <a:lnTo>
                    <a:pt x="869" y="26"/>
                  </a:lnTo>
                  <a:lnTo>
                    <a:pt x="872" y="26"/>
                  </a:lnTo>
                  <a:lnTo>
                    <a:pt x="874" y="26"/>
                  </a:lnTo>
                  <a:lnTo>
                    <a:pt x="877" y="26"/>
                  </a:lnTo>
                  <a:lnTo>
                    <a:pt x="877" y="23"/>
                  </a:lnTo>
                  <a:lnTo>
                    <a:pt x="879" y="23"/>
                  </a:lnTo>
                  <a:lnTo>
                    <a:pt x="882" y="23"/>
                  </a:lnTo>
                  <a:lnTo>
                    <a:pt x="885" y="23"/>
                  </a:lnTo>
                  <a:lnTo>
                    <a:pt x="887" y="23"/>
                  </a:lnTo>
                  <a:lnTo>
                    <a:pt x="890" y="23"/>
                  </a:lnTo>
                  <a:lnTo>
                    <a:pt x="890" y="21"/>
                  </a:lnTo>
                  <a:lnTo>
                    <a:pt x="892" y="21"/>
                  </a:lnTo>
                  <a:lnTo>
                    <a:pt x="895" y="21"/>
                  </a:lnTo>
                  <a:lnTo>
                    <a:pt x="895" y="18"/>
                  </a:lnTo>
                  <a:lnTo>
                    <a:pt x="898" y="18"/>
                  </a:lnTo>
                  <a:lnTo>
                    <a:pt x="900" y="18"/>
                  </a:lnTo>
                  <a:lnTo>
                    <a:pt x="900" y="21"/>
                  </a:lnTo>
                  <a:lnTo>
                    <a:pt x="900" y="23"/>
                  </a:lnTo>
                  <a:lnTo>
                    <a:pt x="898" y="23"/>
                  </a:lnTo>
                  <a:lnTo>
                    <a:pt x="900" y="26"/>
                  </a:lnTo>
                  <a:lnTo>
                    <a:pt x="900" y="28"/>
                  </a:lnTo>
                  <a:lnTo>
                    <a:pt x="900" y="31"/>
                  </a:lnTo>
                  <a:lnTo>
                    <a:pt x="903" y="31"/>
                  </a:lnTo>
                  <a:lnTo>
                    <a:pt x="903" y="34"/>
                  </a:lnTo>
                  <a:lnTo>
                    <a:pt x="903" y="36"/>
                  </a:lnTo>
                  <a:lnTo>
                    <a:pt x="905" y="36"/>
                  </a:lnTo>
                  <a:lnTo>
                    <a:pt x="908" y="39"/>
                  </a:lnTo>
                  <a:lnTo>
                    <a:pt x="910" y="39"/>
                  </a:lnTo>
                  <a:lnTo>
                    <a:pt x="913" y="41"/>
                  </a:lnTo>
                  <a:lnTo>
                    <a:pt x="913" y="44"/>
                  </a:lnTo>
                  <a:lnTo>
                    <a:pt x="913" y="46"/>
                  </a:lnTo>
                  <a:lnTo>
                    <a:pt x="916" y="46"/>
                  </a:lnTo>
                  <a:lnTo>
                    <a:pt x="916" y="49"/>
                  </a:lnTo>
                  <a:lnTo>
                    <a:pt x="918" y="49"/>
                  </a:lnTo>
                  <a:lnTo>
                    <a:pt x="918" y="52"/>
                  </a:lnTo>
                  <a:lnTo>
                    <a:pt x="918" y="54"/>
                  </a:lnTo>
                  <a:lnTo>
                    <a:pt x="918" y="57"/>
                  </a:lnTo>
                  <a:lnTo>
                    <a:pt x="918" y="59"/>
                  </a:lnTo>
                  <a:lnTo>
                    <a:pt x="916" y="59"/>
                  </a:lnTo>
                  <a:lnTo>
                    <a:pt x="916" y="62"/>
                  </a:lnTo>
                  <a:lnTo>
                    <a:pt x="918" y="64"/>
                  </a:lnTo>
                  <a:lnTo>
                    <a:pt x="918" y="67"/>
                  </a:lnTo>
                  <a:lnTo>
                    <a:pt x="921" y="67"/>
                  </a:lnTo>
                  <a:lnTo>
                    <a:pt x="921" y="70"/>
                  </a:lnTo>
                  <a:lnTo>
                    <a:pt x="921" y="72"/>
                  </a:lnTo>
                  <a:lnTo>
                    <a:pt x="921" y="75"/>
                  </a:lnTo>
                  <a:lnTo>
                    <a:pt x="921" y="77"/>
                  </a:lnTo>
                  <a:lnTo>
                    <a:pt x="921" y="80"/>
                  </a:lnTo>
                  <a:lnTo>
                    <a:pt x="923" y="80"/>
                  </a:lnTo>
                  <a:lnTo>
                    <a:pt x="923" y="83"/>
                  </a:lnTo>
                  <a:lnTo>
                    <a:pt x="926" y="83"/>
                  </a:lnTo>
                  <a:lnTo>
                    <a:pt x="926" y="85"/>
                  </a:lnTo>
                  <a:lnTo>
                    <a:pt x="926" y="88"/>
                  </a:lnTo>
                  <a:lnTo>
                    <a:pt x="928" y="88"/>
                  </a:lnTo>
                  <a:lnTo>
                    <a:pt x="928" y="90"/>
                  </a:lnTo>
                  <a:lnTo>
                    <a:pt x="926" y="93"/>
                  </a:lnTo>
                  <a:lnTo>
                    <a:pt x="926" y="95"/>
                  </a:lnTo>
                  <a:lnTo>
                    <a:pt x="928" y="95"/>
                  </a:lnTo>
                  <a:lnTo>
                    <a:pt x="928" y="98"/>
                  </a:lnTo>
                  <a:lnTo>
                    <a:pt x="928" y="101"/>
                  </a:lnTo>
                  <a:lnTo>
                    <a:pt x="931" y="101"/>
                  </a:lnTo>
                  <a:lnTo>
                    <a:pt x="931" y="103"/>
                  </a:lnTo>
                  <a:lnTo>
                    <a:pt x="934" y="106"/>
                  </a:lnTo>
                  <a:lnTo>
                    <a:pt x="934" y="108"/>
                  </a:lnTo>
                  <a:lnTo>
                    <a:pt x="934" y="111"/>
                  </a:lnTo>
                  <a:lnTo>
                    <a:pt x="934" y="113"/>
                  </a:lnTo>
                  <a:lnTo>
                    <a:pt x="936" y="113"/>
                  </a:lnTo>
                  <a:lnTo>
                    <a:pt x="939" y="116"/>
                  </a:lnTo>
                  <a:lnTo>
                    <a:pt x="941" y="116"/>
                  </a:lnTo>
                  <a:lnTo>
                    <a:pt x="941" y="119"/>
                  </a:lnTo>
                  <a:lnTo>
                    <a:pt x="944" y="119"/>
                  </a:lnTo>
                  <a:lnTo>
                    <a:pt x="947" y="119"/>
                  </a:lnTo>
                  <a:lnTo>
                    <a:pt x="949" y="119"/>
                  </a:lnTo>
                  <a:lnTo>
                    <a:pt x="949" y="121"/>
                  </a:lnTo>
                  <a:lnTo>
                    <a:pt x="952" y="121"/>
                  </a:lnTo>
                  <a:lnTo>
                    <a:pt x="952" y="124"/>
                  </a:lnTo>
                  <a:lnTo>
                    <a:pt x="954" y="124"/>
                  </a:lnTo>
                  <a:lnTo>
                    <a:pt x="957" y="124"/>
                  </a:lnTo>
                  <a:lnTo>
                    <a:pt x="959" y="124"/>
                  </a:lnTo>
                  <a:lnTo>
                    <a:pt x="962" y="124"/>
                  </a:lnTo>
                  <a:lnTo>
                    <a:pt x="965" y="124"/>
                  </a:lnTo>
                  <a:lnTo>
                    <a:pt x="967" y="126"/>
                  </a:lnTo>
                  <a:lnTo>
                    <a:pt x="970" y="126"/>
                  </a:lnTo>
                  <a:lnTo>
                    <a:pt x="970" y="129"/>
                  </a:lnTo>
                  <a:lnTo>
                    <a:pt x="972" y="129"/>
                  </a:lnTo>
                  <a:lnTo>
                    <a:pt x="972" y="132"/>
                  </a:lnTo>
                  <a:lnTo>
                    <a:pt x="975" y="132"/>
                  </a:lnTo>
                  <a:lnTo>
                    <a:pt x="975" y="134"/>
                  </a:lnTo>
                  <a:lnTo>
                    <a:pt x="977" y="132"/>
                  </a:lnTo>
                  <a:lnTo>
                    <a:pt x="980" y="132"/>
                  </a:lnTo>
                  <a:lnTo>
                    <a:pt x="983" y="132"/>
                  </a:lnTo>
                  <a:lnTo>
                    <a:pt x="985" y="132"/>
                  </a:lnTo>
                  <a:lnTo>
                    <a:pt x="983" y="134"/>
                  </a:lnTo>
                  <a:lnTo>
                    <a:pt x="980" y="134"/>
                  </a:lnTo>
                  <a:lnTo>
                    <a:pt x="980" y="137"/>
                  </a:lnTo>
                  <a:lnTo>
                    <a:pt x="977" y="139"/>
                  </a:lnTo>
                  <a:lnTo>
                    <a:pt x="975" y="139"/>
                  </a:lnTo>
                  <a:lnTo>
                    <a:pt x="972" y="137"/>
                  </a:lnTo>
                  <a:lnTo>
                    <a:pt x="970" y="137"/>
                  </a:lnTo>
                  <a:lnTo>
                    <a:pt x="967" y="137"/>
                  </a:lnTo>
                  <a:lnTo>
                    <a:pt x="965" y="137"/>
                  </a:lnTo>
                  <a:lnTo>
                    <a:pt x="962" y="137"/>
                  </a:lnTo>
                  <a:lnTo>
                    <a:pt x="962" y="139"/>
                  </a:lnTo>
                  <a:lnTo>
                    <a:pt x="962" y="142"/>
                  </a:lnTo>
                  <a:lnTo>
                    <a:pt x="959" y="142"/>
                  </a:lnTo>
                  <a:lnTo>
                    <a:pt x="959" y="144"/>
                  </a:lnTo>
                  <a:lnTo>
                    <a:pt x="959" y="147"/>
                  </a:lnTo>
                  <a:lnTo>
                    <a:pt x="959" y="150"/>
                  </a:lnTo>
                  <a:lnTo>
                    <a:pt x="957" y="150"/>
                  </a:lnTo>
                  <a:lnTo>
                    <a:pt x="954" y="150"/>
                  </a:lnTo>
                  <a:lnTo>
                    <a:pt x="952" y="150"/>
                  </a:lnTo>
                  <a:lnTo>
                    <a:pt x="952" y="152"/>
                  </a:lnTo>
                  <a:lnTo>
                    <a:pt x="949" y="152"/>
                  </a:lnTo>
                  <a:lnTo>
                    <a:pt x="947" y="152"/>
                  </a:lnTo>
                  <a:lnTo>
                    <a:pt x="944" y="155"/>
                  </a:lnTo>
                  <a:lnTo>
                    <a:pt x="944" y="157"/>
                  </a:lnTo>
                  <a:lnTo>
                    <a:pt x="947" y="160"/>
                  </a:lnTo>
                  <a:lnTo>
                    <a:pt x="947" y="162"/>
                  </a:lnTo>
                  <a:lnTo>
                    <a:pt x="944" y="165"/>
                  </a:lnTo>
                  <a:lnTo>
                    <a:pt x="944" y="168"/>
                  </a:lnTo>
                  <a:lnTo>
                    <a:pt x="947" y="168"/>
                  </a:lnTo>
                  <a:lnTo>
                    <a:pt x="947" y="170"/>
                  </a:lnTo>
                  <a:lnTo>
                    <a:pt x="947" y="173"/>
                  </a:lnTo>
                  <a:lnTo>
                    <a:pt x="947" y="175"/>
                  </a:lnTo>
                  <a:lnTo>
                    <a:pt x="947" y="178"/>
                  </a:lnTo>
                  <a:lnTo>
                    <a:pt x="944" y="178"/>
                  </a:lnTo>
                  <a:lnTo>
                    <a:pt x="944" y="180"/>
                  </a:lnTo>
                  <a:lnTo>
                    <a:pt x="947" y="180"/>
                  </a:lnTo>
                  <a:lnTo>
                    <a:pt x="947" y="178"/>
                  </a:lnTo>
                  <a:lnTo>
                    <a:pt x="949" y="178"/>
                  </a:lnTo>
                  <a:lnTo>
                    <a:pt x="952" y="180"/>
                  </a:lnTo>
                  <a:lnTo>
                    <a:pt x="954" y="183"/>
                  </a:lnTo>
                  <a:lnTo>
                    <a:pt x="957" y="183"/>
                  </a:lnTo>
                  <a:lnTo>
                    <a:pt x="959" y="183"/>
                  </a:lnTo>
                  <a:lnTo>
                    <a:pt x="959" y="186"/>
                  </a:lnTo>
                  <a:lnTo>
                    <a:pt x="959" y="188"/>
                  </a:lnTo>
                  <a:lnTo>
                    <a:pt x="962" y="188"/>
                  </a:lnTo>
                  <a:lnTo>
                    <a:pt x="965" y="188"/>
                  </a:lnTo>
                  <a:lnTo>
                    <a:pt x="965" y="191"/>
                  </a:lnTo>
                  <a:lnTo>
                    <a:pt x="967" y="191"/>
                  </a:lnTo>
                  <a:lnTo>
                    <a:pt x="967" y="193"/>
                  </a:lnTo>
                  <a:lnTo>
                    <a:pt x="970" y="193"/>
                  </a:lnTo>
                  <a:lnTo>
                    <a:pt x="970" y="196"/>
                  </a:lnTo>
                  <a:lnTo>
                    <a:pt x="972" y="196"/>
                  </a:lnTo>
                  <a:lnTo>
                    <a:pt x="975" y="196"/>
                  </a:lnTo>
                  <a:lnTo>
                    <a:pt x="977" y="196"/>
                  </a:lnTo>
                  <a:lnTo>
                    <a:pt x="980" y="196"/>
                  </a:lnTo>
                  <a:lnTo>
                    <a:pt x="980" y="199"/>
                  </a:lnTo>
                  <a:lnTo>
                    <a:pt x="983" y="199"/>
                  </a:lnTo>
                  <a:lnTo>
                    <a:pt x="985" y="199"/>
                  </a:lnTo>
                  <a:lnTo>
                    <a:pt x="988" y="199"/>
                  </a:lnTo>
                  <a:lnTo>
                    <a:pt x="988" y="201"/>
                  </a:lnTo>
                  <a:lnTo>
                    <a:pt x="988" y="204"/>
                  </a:lnTo>
                  <a:lnTo>
                    <a:pt x="990" y="204"/>
                  </a:lnTo>
                  <a:lnTo>
                    <a:pt x="990" y="206"/>
                  </a:lnTo>
                  <a:lnTo>
                    <a:pt x="993" y="209"/>
                  </a:lnTo>
                  <a:lnTo>
                    <a:pt x="996" y="211"/>
                  </a:lnTo>
                  <a:lnTo>
                    <a:pt x="996" y="214"/>
                  </a:lnTo>
                  <a:lnTo>
                    <a:pt x="998" y="214"/>
                  </a:lnTo>
                  <a:lnTo>
                    <a:pt x="998" y="217"/>
                  </a:lnTo>
                  <a:lnTo>
                    <a:pt x="998" y="219"/>
                  </a:lnTo>
                  <a:lnTo>
                    <a:pt x="1001" y="219"/>
                  </a:lnTo>
                  <a:lnTo>
                    <a:pt x="1001" y="222"/>
                  </a:lnTo>
                  <a:lnTo>
                    <a:pt x="1001" y="224"/>
                  </a:lnTo>
                  <a:lnTo>
                    <a:pt x="1001" y="227"/>
                  </a:lnTo>
                  <a:lnTo>
                    <a:pt x="1001" y="229"/>
                  </a:lnTo>
                  <a:lnTo>
                    <a:pt x="1001" y="232"/>
                  </a:lnTo>
                  <a:lnTo>
                    <a:pt x="1003" y="232"/>
                  </a:lnTo>
                  <a:lnTo>
                    <a:pt x="1003" y="235"/>
                  </a:lnTo>
                  <a:lnTo>
                    <a:pt x="1003" y="237"/>
                  </a:lnTo>
                  <a:lnTo>
                    <a:pt x="1006" y="237"/>
                  </a:lnTo>
                  <a:lnTo>
                    <a:pt x="1008" y="237"/>
                  </a:lnTo>
                  <a:lnTo>
                    <a:pt x="1008" y="240"/>
                  </a:lnTo>
                  <a:lnTo>
                    <a:pt x="1011" y="240"/>
                  </a:lnTo>
                  <a:lnTo>
                    <a:pt x="1014" y="240"/>
                  </a:lnTo>
                  <a:lnTo>
                    <a:pt x="1016" y="240"/>
                  </a:lnTo>
                  <a:lnTo>
                    <a:pt x="1016" y="242"/>
                  </a:lnTo>
                  <a:lnTo>
                    <a:pt x="1019" y="242"/>
                  </a:lnTo>
                  <a:lnTo>
                    <a:pt x="1021" y="242"/>
                  </a:lnTo>
                  <a:lnTo>
                    <a:pt x="1021" y="245"/>
                  </a:lnTo>
                  <a:lnTo>
                    <a:pt x="1024" y="245"/>
                  </a:lnTo>
                  <a:lnTo>
                    <a:pt x="1026" y="248"/>
                  </a:lnTo>
                  <a:lnTo>
                    <a:pt x="1029" y="250"/>
                  </a:lnTo>
                  <a:lnTo>
                    <a:pt x="1032" y="250"/>
                  </a:lnTo>
                  <a:lnTo>
                    <a:pt x="1032" y="253"/>
                  </a:lnTo>
                  <a:lnTo>
                    <a:pt x="1034" y="253"/>
                  </a:lnTo>
                  <a:lnTo>
                    <a:pt x="1037" y="253"/>
                  </a:lnTo>
                  <a:lnTo>
                    <a:pt x="1039" y="255"/>
                  </a:lnTo>
                  <a:lnTo>
                    <a:pt x="1042" y="255"/>
                  </a:lnTo>
                  <a:lnTo>
                    <a:pt x="1045" y="255"/>
                  </a:lnTo>
                  <a:lnTo>
                    <a:pt x="1045" y="258"/>
                  </a:lnTo>
                  <a:lnTo>
                    <a:pt x="1047" y="258"/>
                  </a:lnTo>
                  <a:lnTo>
                    <a:pt x="1047" y="260"/>
                  </a:lnTo>
                  <a:lnTo>
                    <a:pt x="1047" y="263"/>
                  </a:lnTo>
                  <a:lnTo>
                    <a:pt x="1047" y="266"/>
                  </a:lnTo>
                  <a:lnTo>
                    <a:pt x="1050" y="268"/>
                  </a:lnTo>
                  <a:lnTo>
                    <a:pt x="1050" y="271"/>
                  </a:lnTo>
                  <a:lnTo>
                    <a:pt x="1050" y="273"/>
                  </a:lnTo>
                  <a:lnTo>
                    <a:pt x="1050" y="276"/>
                  </a:lnTo>
                  <a:lnTo>
                    <a:pt x="1052" y="276"/>
                  </a:lnTo>
                  <a:lnTo>
                    <a:pt x="1052" y="278"/>
                  </a:lnTo>
                  <a:lnTo>
                    <a:pt x="1052" y="281"/>
                  </a:lnTo>
                  <a:lnTo>
                    <a:pt x="1050" y="281"/>
                  </a:lnTo>
                  <a:lnTo>
                    <a:pt x="1050" y="284"/>
                  </a:lnTo>
                  <a:lnTo>
                    <a:pt x="1050" y="286"/>
                  </a:lnTo>
                  <a:lnTo>
                    <a:pt x="1052" y="286"/>
                  </a:lnTo>
                  <a:lnTo>
                    <a:pt x="1055" y="286"/>
                  </a:lnTo>
                  <a:lnTo>
                    <a:pt x="1057" y="286"/>
                  </a:lnTo>
                  <a:lnTo>
                    <a:pt x="1060" y="286"/>
                  </a:lnTo>
                  <a:lnTo>
                    <a:pt x="1060" y="289"/>
                  </a:lnTo>
                  <a:lnTo>
                    <a:pt x="1063" y="289"/>
                  </a:lnTo>
                  <a:lnTo>
                    <a:pt x="1063" y="291"/>
                  </a:lnTo>
                  <a:lnTo>
                    <a:pt x="1065" y="291"/>
                  </a:lnTo>
                  <a:lnTo>
                    <a:pt x="1065" y="294"/>
                  </a:lnTo>
                  <a:lnTo>
                    <a:pt x="1068" y="294"/>
                  </a:lnTo>
                  <a:lnTo>
                    <a:pt x="1070" y="294"/>
                  </a:lnTo>
                  <a:lnTo>
                    <a:pt x="1070" y="297"/>
                  </a:lnTo>
                  <a:lnTo>
                    <a:pt x="1070" y="299"/>
                  </a:lnTo>
                  <a:lnTo>
                    <a:pt x="1073" y="299"/>
                  </a:lnTo>
                  <a:lnTo>
                    <a:pt x="1075" y="299"/>
                  </a:lnTo>
                  <a:lnTo>
                    <a:pt x="1075" y="302"/>
                  </a:lnTo>
                  <a:lnTo>
                    <a:pt x="1078" y="302"/>
                  </a:lnTo>
                  <a:lnTo>
                    <a:pt x="1078" y="304"/>
                  </a:lnTo>
                  <a:lnTo>
                    <a:pt x="1078" y="307"/>
                  </a:lnTo>
                  <a:lnTo>
                    <a:pt x="1078" y="309"/>
                  </a:lnTo>
                  <a:lnTo>
                    <a:pt x="1081" y="309"/>
                  </a:lnTo>
                  <a:lnTo>
                    <a:pt x="1081" y="312"/>
                  </a:lnTo>
                  <a:lnTo>
                    <a:pt x="1083" y="312"/>
                  </a:lnTo>
                  <a:lnTo>
                    <a:pt x="1083" y="315"/>
                  </a:lnTo>
                  <a:lnTo>
                    <a:pt x="1086" y="312"/>
                  </a:lnTo>
                  <a:lnTo>
                    <a:pt x="1088" y="312"/>
                  </a:lnTo>
                  <a:lnTo>
                    <a:pt x="1091" y="315"/>
                  </a:lnTo>
                  <a:lnTo>
                    <a:pt x="1091" y="317"/>
                  </a:lnTo>
                  <a:lnTo>
                    <a:pt x="1091" y="320"/>
                  </a:lnTo>
                  <a:lnTo>
                    <a:pt x="1091" y="322"/>
                  </a:lnTo>
                  <a:lnTo>
                    <a:pt x="1094" y="322"/>
                  </a:lnTo>
                  <a:lnTo>
                    <a:pt x="1091" y="325"/>
                  </a:lnTo>
                  <a:lnTo>
                    <a:pt x="1091" y="327"/>
                  </a:lnTo>
                  <a:lnTo>
                    <a:pt x="1094" y="327"/>
                  </a:lnTo>
                  <a:lnTo>
                    <a:pt x="1094" y="330"/>
                  </a:lnTo>
                  <a:lnTo>
                    <a:pt x="1094" y="333"/>
                  </a:lnTo>
                  <a:lnTo>
                    <a:pt x="1094" y="335"/>
                  </a:lnTo>
                  <a:lnTo>
                    <a:pt x="1096" y="335"/>
                  </a:lnTo>
                  <a:lnTo>
                    <a:pt x="1096" y="338"/>
                  </a:lnTo>
                  <a:lnTo>
                    <a:pt x="1094" y="338"/>
                  </a:lnTo>
                  <a:lnTo>
                    <a:pt x="1091" y="340"/>
                  </a:lnTo>
                  <a:lnTo>
                    <a:pt x="1088" y="343"/>
                  </a:lnTo>
                  <a:lnTo>
                    <a:pt x="1091" y="343"/>
                  </a:lnTo>
                  <a:lnTo>
                    <a:pt x="1094" y="343"/>
                  </a:lnTo>
                  <a:lnTo>
                    <a:pt x="1094" y="346"/>
                  </a:lnTo>
                  <a:lnTo>
                    <a:pt x="1094" y="348"/>
                  </a:lnTo>
                  <a:lnTo>
                    <a:pt x="1094" y="351"/>
                  </a:lnTo>
                  <a:lnTo>
                    <a:pt x="1091" y="351"/>
                  </a:lnTo>
                  <a:lnTo>
                    <a:pt x="1088" y="351"/>
                  </a:lnTo>
                  <a:lnTo>
                    <a:pt x="1086" y="351"/>
                  </a:lnTo>
                  <a:lnTo>
                    <a:pt x="1086" y="348"/>
                  </a:lnTo>
                  <a:lnTo>
                    <a:pt x="1083" y="348"/>
                  </a:lnTo>
                  <a:lnTo>
                    <a:pt x="1081" y="348"/>
                  </a:lnTo>
                  <a:lnTo>
                    <a:pt x="1078" y="351"/>
                  </a:lnTo>
                  <a:lnTo>
                    <a:pt x="1075" y="351"/>
                  </a:lnTo>
                  <a:lnTo>
                    <a:pt x="1073" y="351"/>
                  </a:lnTo>
                  <a:lnTo>
                    <a:pt x="1073" y="353"/>
                  </a:lnTo>
                  <a:lnTo>
                    <a:pt x="1070" y="353"/>
                  </a:lnTo>
                  <a:lnTo>
                    <a:pt x="1068" y="353"/>
                  </a:lnTo>
                  <a:lnTo>
                    <a:pt x="1065" y="353"/>
                  </a:lnTo>
                  <a:lnTo>
                    <a:pt x="1063" y="353"/>
                  </a:lnTo>
                  <a:lnTo>
                    <a:pt x="1060" y="353"/>
                  </a:lnTo>
                  <a:lnTo>
                    <a:pt x="1057" y="353"/>
                  </a:lnTo>
                  <a:lnTo>
                    <a:pt x="1055" y="353"/>
                  </a:lnTo>
                  <a:lnTo>
                    <a:pt x="1052" y="353"/>
                  </a:lnTo>
                  <a:lnTo>
                    <a:pt x="1052" y="356"/>
                  </a:lnTo>
                  <a:lnTo>
                    <a:pt x="1050" y="356"/>
                  </a:lnTo>
                  <a:lnTo>
                    <a:pt x="1047" y="358"/>
                  </a:lnTo>
                  <a:lnTo>
                    <a:pt x="1045" y="358"/>
                  </a:lnTo>
                  <a:lnTo>
                    <a:pt x="1045" y="361"/>
                  </a:lnTo>
                  <a:lnTo>
                    <a:pt x="1042" y="361"/>
                  </a:lnTo>
                  <a:lnTo>
                    <a:pt x="1042" y="364"/>
                  </a:lnTo>
                  <a:lnTo>
                    <a:pt x="1042" y="366"/>
                  </a:lnTo>
                  <a:lnTo>
                    <a:pt x="1042" y="369"/>
                  </a:lnTo>
                  <a:lnTo>
                    <a:pt x="1039" y="369"/>
                  </a:lnTo>
                  <a:lnTo>
                    <a:pt x="1039" y="371"/>
                  </a:lnTo>
                  <a:lnTo>
                    <a:pt x="1037" y="371"/>
                  </a:lnTo>
                  <a:lnTo>
                    <a:pt x="1037" y="374"/>
                  </a:lnTo>
                  <a:lnTo>
                    <a:pt x="1034" y="376"/>
                  </a:lnTo>
                  <a:lnTo>
                    <a:pt x="1034" y="379"/>
                  </a:lnTo>
                  <a:lnTo>
                    <a:pt x="1032" y="379"/>
                  </a:lnTo>
                  <a:lnTo>
                    <a:pt x="1032" y="382"/>
                  </a:lnTo>
                  <a:lnTo>
                    <a:pt x="1029" y="382"/>
                  </a:lnTo>
                  <a:lnTo>
                    <a:pt x="1029" y="384"/>
                  </a:lnTo>
                  <a:lnTo>
                    <a:pt x="1029" y="387"/>
                  </a:lnTo>
                  <a:lnTo>
                    <a:pt x="1026" y="387"/>
                  </a:lnTo>
                  <a:lnTo>
                    <a:pt x="1024" y="389"/>
                  </a:lnTo>
                  <a:lnTo>
                    <a:pt x="1021" y="389"/>
                  </a:lnTo>
                  <a:lnTo>
                    <a:pt x="1019" y="389"/>
                  </a:lnTo>
                  <a:lnTo>
                    <a:pt x="1019" y="392"/>
                  </a:lnTo>
                  <a:lnTo>
                    <a:pt x="1016" y="394"/>
                  </a:lnTo>
                  <a:lnTo>
                    <a:pt x="1016" y="397"/>
                  </a:lnTo>
                  <a:lnTo>
                    <a:pt x="1016" y="400"/>
                  </a:lnTo>
                  <a:lnTo>
                    <a:pt x="1019" y="400"/>
                  </a:lnTo>
                  <a:lnTo>
                    <a:pt x="1016" y="400"/>
                  </a:lnTo>
                  <a:lnTo>
                    <a:pt x="1016" y="402"/>
                  </a:lnTo>
                  <a:lnTo>
                    <a:pt x="1014" y="405"/>
                  </a:lnTo>
                  <a:lnTo>
                    <a:pt x="1014" y="407"/>
                  </a:lnTo>
                  <a:lnTo>
                    <a:pt x="1016" y="407"/>
                  </a:lnTo>
                  <a:lnTo>
                    <a:pt x="1016" y="410"/>
                  </a:lnTo>
                  <a:lnTo>
                    <a:pt x="1014" y="410"/>
                  </a:lnTo>
                  <a:lnTo>
                    <a:pt x="1011" y="410"/>
                  </a:lnTo>
                  <a:lnTo>
                    <a:pt x="1008" y="413"/>
                  </a:lnTo>
                  <a:lnTo>
                    <a:pt x="1006" y="413"/>
                  </a:lnTo>
                  <a:lnTo>
                    <a:pt x="1003" y="413"/>
                  </a:lnTo>
                  <a:lnTo>
                    <a:pt x="1003" y="410"/>
                  </a:lnTo>
                  <a:lnTo>
                    <a:pt x="1001" y="410"/>
                  </a:lnTo>
                  <a:lnTo>
                    <a:pt x="998" y="410"/>
                  </a:lnTo>
                  <a:lnTo>
                    <a:pt x="998" y="413"/>
                  </a:lnTo>
                  <a:lnTo>
                    <a:pt x="996" y="415"/>
                  </a:lnTo>
                  <a:lnTo>
                    <a:pt x="996" y="418"/>
                  </a:lnTo>
                  <a:lnTo>
                    <a:pt x="993" y="420"/>
                  </a:lnTo>
                  <a:lnTo>
                    <a:pt x="990" y="420"/>
                  </a:lnTo>
                  <a:lnTo>
                    <a:pt x="990" y="423"/>
                  </a:lnTo>
                  <a:lnTo>
                    <a:pt x="988" y="423"/>
                  </a:lnTo>
                  <a:lnTo>
                    <a:pt x="988" y="425"/>
                  </a:lnTo>
                  <a:lnTo>
                    <a:pt x="985" y="425"/>
                  </a:lnTo>
                  <a:lnTo>
                    <a:pt x="985" y="428"/>
                  </a:lnTo>
                  <a:lnTo>
                    <a:pt x="985" y="431"/>
                  </a:lnTo>
                  <a:lnTo>
                    <a:pt x="983" y="433"/>
                  </a:lnTo>
                  <a:lnTo>
                    <a:pt x="983" y="436"/>
                  </a:lnTo>
                  <a:lnTo>
                    <a:pt x="983" y="438"/>
                  </a:lnTo>
                  <a:lnTo>
                    <a:pt x="983" y="441"/>
                  </a:lnTo>
                  <a:lnTo>
                    <a:pt x="980" y="441"/>
                  </a:lnTo>
                  <a:lnTo>
                    <a:pt x="977" y="443"/>
                  </a:lnTo>
                  <a:lnTo>
                    <a:pt x="975" y="443"/>
                  </a:lnTo>
                  <a:lnTo>
                    <a:pt x="975" y="446"/>
                  </a:lnTo>
                  <a:lnTo>
                    <a:pt x="975" y="449"/>
                  </a:lnTo>
                  <a:lnTo>
                    <a:pt x="975" y="451"/>
                  </a:lnTo>
                  <a:lnTo>
                    <a:pt x="972" y="451"/>
                  </a:lnTo>
                  <a:lnTo>
                    <a:pt x="970" y="454"/>
                  </a:lnTo>
                  <a:lnTo>
                    <a:pt x="970" y="456"/>
                  </a:lnTo>
                  <a:lnTo>
                    <a:pt x="967" y="456"/>
                  </a:lnTo>
                  <a:lnTo>
                    <a:pt x="967" y="459"/>
                  </a:lnTo>
                  <a:lnTo>
                    <a:pt x="967" y="462"/>
                  </a:lnTo>
                  <a:lnTo>
                    <a:pt x="965" y="459"/>
                  </a:lnTo>
                  <a:lnTo>
                    <a:pt x="962" y="459"/>
                  </a:lnTo>
                  <a:lnTo>
                    <a:pt x="959" y="459"/>
                  </a:lnTo>
                  <a:lnTo>
                    <a:pt x="959" y="462"/>
                  </a:lnTo>
                  <a:lnTo>
                    <a:pt x="957" y="462"/>
                  </a:lnTo>
                  <a:lnTo>
                    <a:pt x="957" y="459"/>
                  </a:lnTo>
                  <a:lnTo>
                    <a:pt x="959" y="459"/>
                  </a:lnTo>
                  <a:lnTo>
                    <a:pt x="959" y="456"/>
                  </a:lnTo>
                  <a:lnTo>
                    <a:pt x="962" y="454"/>
                  </a:lnTo>
                  <a:lnTo>
                    <a:pt x="962" y="451"/>
                  </a:lnTo>
                  <a:lnTo>
                    <a:pt x="965" y="449"/>
                  </a:lnTo>
                  <a:lnTo>
                    <a:pt x="965" y="446"/>
                  </a:lnTo>
                  <a:lnTo>
                    <a:pt x="965" y="443"/>
                  </a:lnTo>
                  <a:lnTo>
                    <a:pt x="962" y="443"/>
                  </a:lnTo>
                  <a:lnTo>
                    <a:pt x="962" y="441"/>
                  </a:lnTo>
                  <a:lnTo>
                    <a:pt x="962" y="438"/>
                  </a:lnTo>
                  <a:lnTo>
                    <a:pt x="962" y="436"/>
                  </a:lnTo>
                  <a:lnTo>
                    <a:pt x="959" y="436"/>
                  </a:lnTo>
                  <a:lnTo>
                    <a:pt x="957" y="436"/>
                  </a:lnTo>
                  <a:lnTo>
                    <a:pt x="957" y="433"/>
                  </a:lnTo>
                  <a:lnTo>
                    <a:pt x="957" y="431"/>
                  </a:lnTo>
                  <a:lnTo>
                    <a:pt x="954" y="431"/>
                  </a:lnTo>
                  <a:lnTo>
                    <a:pt x="954" y="428"/>
                  </a:lnTo>
                  <a:lnTo>
                    <a:pt x="954" y="425"/>
                  </a:lnTo>
                  <a:lnTo>
                    <a:pt x="954" y="423"/>
                  </a:lnTo>
                  <a:lnTo>
                    <a:pt x="957" y="423"/>
                  </a:lnTo>
                  <a:lnTo>
                    <a:pt x="954" y="420"/>
                  </a:lnTo>
                  <a:lnTo>
                    <a:pt x="952" y="418"/>
                  </a:lnTo>
                  <a:lnTo>
                    <a:pt x="949" y="418"/>
                  </a:lnTo>
                  <a:lnTo>
                    <a:pt x="947" y="415"/>
                  </a:lnTo>
                  <a:lnTo>
                    <a:pt x="944" y="415"/>
                  </a:lnTo>
                  <a:lnTo>
                    <a:pt x="944" y="413"/>
                  </a:lnTo>
                  <a:lnTo>
                    <a:pt x="941" y="413"/>
                  </a:lnTo>
                  <a:lnTo>
                    <a:pt x="939" y="410"/>
                  </a:lnTo>
                  <a:lnTo>
                    <a:pt x="936" y="407"/>
                  </a:lnTo>
                  <a:lnTo>
                    <a:pt x="934" y="405"/>
                  </a:lnTo>
                  <a:lnTo>
                    <a:pt x="931" y="402"/>
                  </a:lnTo>
                  <a:lnTo>
                    <a:pt x="931" y="400"/>
                  </a:lnTo>
                  <a:lnTo>
                    <a:pt x="928" y="400"/>
                  </a:lnTo>
                  <a:lnTo>
                    <a:pt x="928" y="397"/>
                  </a:lnTo>
                  <a:lnTo>
                    <a:pt x="928" y="394"/>
                  </a:lnTo>
                  <a:lnTo>
                    <a:pt x="926" y="394"/>
                  </a:lnTo>
                  <a:lnTo>
                    <a:pt x="923" y="394"/>
                  </a:lnTo>
                  <a:lnTo>
                    <a:pt x="921" y="394"/>
                  </a:lnTo>
                  <a:lnTo>
                    <a:pt x="918" y="397"/>
                  </a:lnTo>
                  <a:lnTo>
                    <a:pt x="916" y="397"/>
                  </a:lnTo>
                  <a:lnTo>
                    <a:pt x="913" y="397"/>
                  </a:lnTo>
                  <a:lnTo>
                    <a:pt x="910" y="397"/>
                  </a:lnTo>
                  <a:lnTo>
                    <a:pt x="908" y="397"/>
                  </a:lnTo>
                  <a:lnTo>
                    <a:pt x="905" y="397"/>
                  </a:lnTo>
                  <a:lnTo>
                    <a:pt x="903" y="397"/>
                  </a:lnTo>
                  <a:lnTo>
                    <a:pt x="900" y="397"/>
                  </a:lnTo>
                  <a:lnTo>
                    <a:pt x="898" y="397"/>
                  </a:lnTo>
                  <a:lnTo>
                    <a:pt x="895" y="397"/>
                  </a:lnTo>
                  <a:lnTo>
                    <a:pt x="895" y="394"/>
                  </a:lnTo>
                  <a:lnTo>
                    <a:pt x="892" y="394"/>
                  </a:lnTo>
                  <a:lnTo>
                    <a:pt x="890" y="394"/>
                  </a:lnTo>
                  <a:lnTo>
                    <a:pt x="887" y="394"/>
                  </a:lnTo>
                  <a:lnTo>
                    <a:pt x="885" y="397"/>
                  </a:lnTo>
                  <a:lnTo>
                    <a:pt x="882" y="397"/>
                  </a:lnTo>
                  <a:lnTo>
                    <a:pt x="879" y="397"/>
                  </a:lnTo>
                  <a:lnTo>
                    <a:pt x="879" y="394"/>
                  </a:lnTo>
                  <a:lnTo>
                    <a:pt x="877" y="392"/>
                  </a:lnTo>
                  <a:lnTo>
                    <a:pt x="874" y="392"/>
                  </a:lnTo>
                  <a:lnTo>
                    <a:pt x="872" y="392"/>
                  </a:lnTo>
                  <a:lnTo>
                    <a:pt x="872" y="389"/>
                  </a:lnTo>
                  <a:lnTo>
                    <a:pt x="869" y="392"/>
                  </a:lnTo>
                  <a:lnTo>
                    <a:pt x="867" y="392"/>
                  </a:lnTo>
                  <a:lnTo>
                    <a:pt x="864" y="392"/>
                  </a:lnTo>
                  <a:lnTo>
                    <a:pt x="864" y="389"/>
                  </a:lnTo>
                  <a:lnTo>
                    <a:pt x="864" y="387"/>
                  </a:lnTo>
                  <a:lnTo>
                    <a:pt x="861" y="387"/>
                  </a:lnTo>
                  <a:lnTo>
                    <a:pt x="861" y="384"/>
                  </a:lnTo>
                  <a:lnTo>
                    <a:pt x="861" y="387"/>
                  </a:lnTo>
                  <a:lnTo>
                    <a:pt x="859" y="387"/>
                  </a:lnTo>
                  <a:lnTo>
                    <a:pt x="856" y="387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4" y="382"/>
                  </a:lnTo>
                  <a:lnTo>
                    <a:pt x="851" y="382"/>
                  </a:lnTo>
                  <a:lnTo>
                    <a:pt x="849" y="382"/>
                  </a:lnTo>
                  <a:lnTo>
                    <a:pt x="849" y="379"/>
                  </a:lnTo>
                  <a:lnTo>
                    <a:pt x="846" y="379"/>
                  </a:lnTo>
                  <a:lnTo>
                    <a:pt x="843" y="379"/>
                  </a:lnTo>
                  <a:lnTo>
                    <a:pt x="843" y="376"/>
                  </a:lnTo>
                  <a:lnTo>
                    <a:pt x="841" y="376"/>
                  </a:lnTo>
                  <a:lnTo>
                    <a:pt x="838" y="376"/>
                  </a:lnTo>
                  <a:lnTo>
                    <a:pt x="836" y="376"/>
                  </a:lnTo>
                  <a:lnTo>
                    <a:pt x="836" y="374"/>
                  </a:lnTo>
                  <a:lnTo>
                    <a:pt x="833" y="376"/>
                  </a:lnTo>
                  <a:lnTo>
                    <a:pt x="830" y="376"/>
                  </a:lnTo>
                  <a:lnTo>
                    <a:pt x="828" y="376"/>
                  </a:lnTo>
                  <a:lnTo>
                    <a:pt x="825" y="379"/>
                  </a:lnTo>
                  <a:lnTo>
                    <a:pt x="825" y="382"/>
                  </a:lnTo>
                  <a:lnTo>
                    <a:pt x="823" y="382"/>
                  </a:lnTo>
                  <a:lnTo>
                    <a:pt x="823" y="384"/>
                  </a:lnTo>
                  <a:lnTo>
                    <a:pt x="820" y="387"/>
                  </a:lnTo>
                  <a:lnTo>
                    <a:pt x="818" y="387"/>
                  </a:lnTo>
                  <a:lnTo>
                    <a:pt x="818" y="389"/>
                  </a:lnTo>
                  <a:lnTo>
                    <a:pt x="818" y="392"/>
                  </a:lnTo>
                  <a:lnTo>
                    <a:pt x="818" y="394"/>
                  </a:lnTo>
                  <a:lnTo>
                    <a:pt x="815" y="394"/>
                  </a:lnTo>
                  <a:lnTo>
                    <a:pt x="812" y="394"/>
                  </a:lnTo>
                  <a:lnTo>
                    <a:pt x="810" y="394"/>
                  </a:lnTo>
                  <a:lnTo>
                    <a:pt x="807" y="394"/>
                  </a:lnTo>
                  <a:lnTo>
                    <a:pt x="807" y="397"/>
                  </a:lnTo>
                  <a:lnTo>
                    <a:pt x="805" y="397"/>
                  </a:lnTo>
                  <a:lnTo>
                    <a:pt x="802" y="397"/>
                  </a:lnTo>
                  <a:lnTo>
                    <a:pt x="800" y="397"/>
                  </a:lnTo>
                  <a:lnTo>
                    <a:pt x="800" y="400"/>
                  </a:lnTo>
                  <a:lnTo>
                    <a:pt x="797" y="400"/>
                  </a:lnTo>
                  <a:lnTo>
                    <a:pt x="794" y="400"/>
                  </a:lnTo>
                  <a:lnTo>
                    <a:pt x="792" y="400"/>
                  </a:lnTo>
                  <a:lnTo>
                    <a:pt x="792" y="402"/>
                  </a:lnTo>
                  <a:lnTo>
                    <a:pt x="789" y="402"/>
                  </a:lnTo>
                  <a:lnTo>
                    <a:pt x="789" y="400"/>
                  </a:lnTo>
                  <a:lnTo>
                    <a:pt x="787" y="400"/>
                  </a:lnTo>
                  <a:lnTo>
                    <a:pt x="787" y="402"/>
                  </a:lnTo>
                  <a:lnTo>
                    <a:pt x="784" y="402"/>
                  </a:lnTo>
                  <a:lnTo>
                    <a:pt x="781" y="402"/>
                  </a:lnTo>
                  <a:lnTo>
                    <a:pt x="781" y="405"/>
                  </a:lnTo>
                  <a:lnTo>
                    <a:pt x="781" y="407"/>
                  </a:lnTo>
                  <a:lnTo>
                    <a:pt x="779" y="407"/>
                  </a:lnTo>
                  <a:lnTo>
                    <a:pt x="779" y="410"/>
                  </a:lnTo>
                  <a:lnTo>
                    <a:pt x="779" y="413"/>
                  </a:lnTo>
                  <a:lnTo>
                    <a:pt x="776" y="413"/>
                  </a:lnTo>
                  <a:lnTo>
                    <a:pt x="776" y="4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720" y="1824"/>
              <a:ext cx="797" cy="217"/>
            </a:xfrm>
            <a:custGeom>
              <a:avLst/>
              <a:gdLst/>
              <a:ahLst/>
              <a:cxnLst>
                <a:cxn ang="0">
                  <a:pos x="795" y="173"/>
                </a:cxn>
                <a:cxn ang="0">
                  <a:pos x="779" y="188"/>
                </a:cxn>
                <a:cxn ang="0">
                  <a:pos x="761" y="170"/>
                </a:cxn>
                <a:cxn ang="0">
                  <a:pos x="738" y="147"/>
                </a:cxn>
                <a:cxn ang="0">
                  <a:pos x="723" y="139"/>
                </a:cxn>
                <a:cxn ang="0">
                  <a:pos x="697" y="150"/>
                </a:cxn>
                <a:cxn ang="0">
                  <a:pos x="668" y="163"/>
                </a:cxn>
                <a:cxn ang="0">
                  <a:pos x="650" y="178"/>
                </a:cxn>
                <a:cxn ang="0">
                  <a:pos x="622" y="181"/>
                </a:cxn>
                <a:cxn ang="0">
                  <a:pos x="599" y="160"/>
                </a:cxn>
                <a:cxn ang="0">
                  <a:pos x="581" y="134"/>
                </a:cxn>
                <a:cxn ang="0">
                  <a:pos x="568" y="103"/>
                </a:cxn>
                <a:cxn ang="0">
                  <a:pos x="568" y="80"/>
                </a:cxn>
                <a:cxn ang="0">
                  <a:pos x="552" y="65"/>
                </a:cxn>
                <a:cxn ang="0">
                  <a:pos x="550" y="39"/>
                </a:cxn>
                <a:cxn ang="0">
                  <a:pos x="527" y="39"/>
                </a:cxn>
                <a:cxn ang="0">
                  <a:pos x="534" y="57"/>
                </a:cxn>
                <a:cxn ang="0">
                  <a:pos x="527" y="65"/>
                </a:cxn>
                <a:cxn ang="0">
                  <a:pos x="537" y="85"/>
                </a:cxn>
                <a:cxn ang="0">
                  <a:pos x="527" y="106"/>
                </a:cxn>
                <a:cxn ang="0">
                  <a:pos x="514" y="126"/>
                </a:cxn>
                <a:cxn ang="0">
                  <a:pos x="501" y="145"/>
                </a:cxn>
                <a:cxn ang="0">
                  <a:pos x="511" y="163"/>
                </a:cxn>
                <a:cxn ang="0">
                  <a:pos x="516" y="181"/>
                </a:cxn>
                <a:cxn ang="0">
                  <a:pos x="508" y="196"/>
                </a:cxn>
                <a:cxn ang="0">
                  <a:pos x="498" y="214"/>
                </a:cxn>
                <a:cxn ang="0">
                  <a:pos x="467" y="212"/>
                </a:cxn>
                <a:cxn ang="0">
                  <a:pos x="434" y="201"/>
                </a:cxn>
                <a:cxn ang="0">
                  <a:pos x="413" y="178"/>
                </a:cxn>
                <a:cxn ang="0">
                  <a:pos x="411" y="150"/>
                </a:cxn>
                <a:cxn ang="0">
                  <a:pos x="408" y="139"/>
                </a:cxn>
                <a:cxn ang="0">
                  <a:pos x="390" y="145"/>
                </a:cxn>
                <a:cxn ang="0">
                  <a:pos x="372" y="157"/>
                </a:cxn>
                <a:cxn ang="0">
                  <a:pos x="354" y="165"/>
                </a:cxn>
                <a:cxn ang="0">
                  <a:pos x="346" y="175"/>
                </a:cxn>
                <a:cxn ang="0">
                  <a:pos x="320" y="183"/>
                </a:cxn>
                <a:cxn ang="0">
                  <a:pos x="300" y="170"/>
                </a:cxn>
                <a:cxn ang="0">
                  <a:pos x="274" y="183"/>
                </a:cxn>
                <a:cxn ang="0">
                  <a:pos x="251" y="168"/>
                </a:cxn>
                <a:cxn ang="0">
                  <a:pos x="225" y="165"/>
                </a:cxn>
                <a:cxn ang="0">
                  <a:pos x="209" y="178"/>
                </a:cxn>
                <a:cxn ang="0">
                  <a:pos x="196" y="196"/>
                </a:cxn>
                <a:cxn ang="0">
                  <a:pos x="178" y="204"/>
                </a:cxn>
                <a:cxn ang="0">
                  <a:pos x="166" y="194"/>
                </a:cxn>
                <a:cxn ang="0">
                  <a:pos x="153" y="186"/>
                </a:cxn>
                <a:cxn ang="0">
                  <a:pos x="137" y="191"/>
                </a:cxn>
                <a:cxn ang="0">
                  <a:pos x="127" y="209"/>
                </a:cxn>
                <a:cxn ang="0">
                  <a:pos x="109" y="204"/>
                </a:cxn>
                <a:cxn ang="0">
                  <a:pos x="88" y="194"/>
                </a:cxn>
                <a:cxn ang="0">
                  <a:pos x="75" y="199"/>
                </a:cxn>
                <a:cxn ang="0">
                  <a:pos x="60" y="196"/>
                </a:cxn>
                <a:cxn ang="0">
                  <a:pos x="39" y="178"/>
                </a:cxn>
                <a:cxn ang="0">
                  <a:pos x="11" y="170"/>
                </a:cxn>
                <a:cxn ang="0">
                  <a:pos x="16" y="147"/>
                </a:cxn>
                <a:cxn ang="0">
                  <a:pos x="37" y="134"/>
                </a:cxn>
                <a:cxn ang="0">
                  <a:pos x="55" y="119"/>
                </a:cxn>
                <a:cxn ang="0">
                  <a:pos x="68" y="103"/>
                </a:cxn>
                <a:cxn ang="0">
                  <a:pos x="78" y="80"/>
                </a:cxn>
                <a:cxn ang="0">
                  <a:pos x="75" y="57"/>
                </a:cxn>
                <a:cxn ang="0">
                  <a:pos x="73" y="34"/>
                </a:cxn>
                <a:cxn ang="0">
                  <a:pos x="78" y="8"/>
                </a:cxn>
              </a:cxnLst>
              <a:rect l="0" t="0" r="r" b="b"/>
              <a:pathLst>
                <a:path w="797" h="217">
                  <a:moveTo>
                    <a:pt x="797" y="147"/>
                  </a:moveTo>
                  <a:lnTo>
                    <a:pt x="795" y="147"/>
                  </a:lnTo>
                  <a:lnTo>
                    <a:pt x="795" y="150"/>
                  </a:lnTo>
                  <a:lnTo>
                    <a:pt x="795" y="152"/>
                  </a:lnTo>
                  <a:lnTo>
                    <a:pt x="797" y="152"/>
                  </a:lnTo>
                  <a:lnTo>
                    <a:pt x="795" y="155"/>
                  </a:lnTo>
                  <a:lnTo>
                    <a:pt x="795" y="157"/>
                  </a:lnTo>
                  <a:lnTo>
                    <a:pt x="795" y="160"/>
                  </a:lnTo>
                  <a:lnTo>
                    <a:pt x="795" y="163"/>
                  </a:lnTo>
                  <a:lnTo>
                    <a:pt x="795" y="165"/>
                  </a:lnTo>
                  <a:lnTo>
                    <a:pt x="795" y="168"/>
                  </a:lnTo>
                  <a:lnTo>
                    <a:pt x="795" y="170"/>
                  </a:lnTo>
                  <a:lnTo>
                    <a:pt x="795" y="173"/>
                  </a:lnTo>
                  <a:lnTo>
                    <a:pt x="797" y="173"/>
                  </a:lnTo>
                  <a:lnTo>
                    <a:pt x="795" y="173"/>
                  </a:lnTo>
                  <a:lnTo>
                    <a:pt x="795" y="175"/>
                  </a:lnTo>
                  <a:lnTo>
                    <a:pt x="792" y="175"/>
                  </a:lnTo>
                  <a:lnTo>
                    <a:pt x="792" y="178"/>
                  </a:lnTo>
                  <a:lnTo>
                    <a:pt x="790" y="178"/>
                  </a:lnTo>
                  <a:lnTo>
                    <a:pt x="790" y="181"/>
                  </a:lnTo>
                  <a:lnTo>
                    <a:pt x="790" y="183"/>
                  </a:lnTo>
                  <a:lnTo>
                    <a:pt x="790" y="186"/>
                  </a:lnTo>
                  <a:lnTo>
                    <a:pt x="787" y="188"/>
                  </a:lnTo>
                  <a:lnTo>
                    <a:pt x="784" y="188"/>
                  </a:lnTo>
                  <a:lnTo>
                    <a:pt x="782" y="188"/>
                  </a:lnTo>
                  <a:lnTo>
                    <a:pt x="779" y="188"/>
                  </a:lnTo>
                  <a:lnTo>
                    <a:pt x="779" y="191"/>
                  </a:lnTo>
                  <a:lnTo>
                    <a:pt x="779" y="194"/>
                  </a:lnTo>
                  <a:lnTo>
                    <a:pt x="777" y="191"/>
                  </a:lnTo>
                  <a:lnTo>
                    <a:pt x="774" y="188"/>
                  </a:lnTo>
                  <a:lnTo>
                    <a:pt x="774" y="186"/>
                  </a:lnTo>
                  <a:lnTo>
                    <a:pt x="772" y="186"/>
                  </a:lnTo>
                  <a:lnTo>
                    <a:pt x="772" y="183"/>
                  </a:lnTo>
                  <a:lnTo>
                    <a:pt x="772" y="181"/>
                  </a:lnTo>
                  <a:lnTo>
                    <a:pt x="769" y="181"/>
                  </a:lnTo>
                  <a:lnTo>
                    <a:pt x="766" y="178"/>
                  </a:lnTo>
                  <a:lnTo>
                    <a:pt x="764" y="175"/>
                  </a:lnTo>
                  <a:lnTo>
                    <a:pt x="761" y="173"/>
                  </a:lnTo>
                  <a:lnTo>
                    <a:pt x="761" y="170"/>
                  </a:lnTo>
                  <a:lnTo>
                    <a:pt x="759" y="170"/>
                  </a:lnTo>
                  <a:lnTo>
                    <a:pt x="756" y="168"/>
                  </a:lnTo>
                  <a:lnTo>
                    <a:pt x="753" y="168"/>
                  </a:lnTo>
                  <a:lnTo>
                    <a:pt x="753" y="165"/>
                  </a:lnTo>
                  <a:lnTo>
                    <a:pt x="753" y="163"/>
                  </a:lnTo>
                  <a:lnTo>
                    <a:pt x="751" y="163"/>
                  </a:lnTo>
                  <a:lnTo>
                    <a:pt x="751" y="160"/>
                  </a:lnTo>
                  <a:lnTo>
                    <a:pt x="751" y="157"/>
                  </a:lnTo>
                  <a:lnTo>
                    <a:pt x="748" y="157"/>
                  </a:lnTo>
                  <a:lnTo>
                    <a:pt x="746" y="155"/>
                  </a:lnTo>
                  <a:lnTo>
                    <a:pt x="743" y="152"/>
                  </a:lnTo>
                  <a:lnTo>
                    <a:pt x="741" y="150"/>
                  </a:lnTo>
                  <a:lnTo>
                    <a:pt x="738" y="147"/>
                  </a:lnTo>
                  <a:lnTo>
                    <a:pt x="738" y="145"/>
                  </a:lnTo>
                  <a:lnTo>
                    <a:pt x="738" y="142"/>
                  </a:lnTo>
                  <a:lnTo>
                    <a:pt x="738" y="139"/>
                  </a:lnTo>
                  <a:lnTo>
                    <a:pt x="738" y="137"/>
                  </a:lnTo>
                  <a:lnTo>
                    <a:pt x="741" y="134"/>
                  </a:lnTo>
                  <a:lnTo>
                    <a:pt x="738" y="134"/>
                  </a:lnTo>
                  <a:lnTo>
                    <a:pt x="735" y="134"/>
                  </a:lnTo>
                  <a:lnTo>
                    <a:pt x="733" y="134"/>
                  </a:lnTo>
                  <a:lnTo>
                    <a:pt x="730" y="134"/>
                  </a:lnTo>
                  <a:lnTo>
                    <a:pt x="728" y="134"/>
                  </a:lnTo>
                  <a:lnTo>
                    <a:pt x="725" y="137"/>
                  </a:lnTo>
                  <a:lnTo>
                    <a:pt x="725" y="139"/>
                  </a:lnTo>
                  <a:lnTo>
                    <a:pt x="723" y="139"/>
                  </a:lnTo>
                  <a:lnTo>
                    <a:pt x="720" y="139"/>
                  </a:lnTo>
                  <a:lnTo>
                    <a:pt x="717" y="139"/>
                  </a:lnTo>
                  <a:lnTo>
                    <a:pt x="717" y="142"/>
                  </a:lnTo>
                  <a:lnTo>
                    <a:pt x="715" y="142"/>
                  </a:lnTo>
                  <a:lnTo>
                    <a:pt x="712" y="142"/>
                  </a:lnTo>
                  <a:lnTo>
                    <a:pt x="710" y="142"/>
                  </a:lnTo>
                  <a:lnTo>
                    <a:pt x="707" y="142"/>
                  </a:lnTo>
                  <a:lnTo>
                    <a:pt x="704" y="142"/>
                  </a:lnTo>
                  <a:lnTo>
                    <a:pt x="702" y="142"/>
                  </a:lnTo>
                  <a:lnTo>
                    <a:pt x="702" y="145"/>
                  </a:lnTo>
                  <a:lnTo>
                    <a:pt x="699" y="145"/>
                  </a:lnTo>
                  <a:lnTo>
                    <a:pt x="699" y="147"/>
                  </a:lnTo>
                  <a:lnTo>
                    <a:pt x="697" y="150"/>
                  </a:lnTo>
                  <a:lnTo>
                    <a:pt x="694" y="152"/>
                  </a:lnTo>
                  <a:lnTo>
                    <a:pt x="692" y="152"/>
                  </a:lnTo>
                  <a:lnTo>
                    <a:pt x="689" y="155"/>
                  </a:lnTo>
                  <a:lnTo>
                    <a:pt x="686" y="155"/>
                  </a:lnTo>
                  <a:lnTo>
                    <a:pt x="684" y="155"/>
                  </a:lnTo>
                  <a:lnTo>
                    <a:pt x="681" y="157"/>
                  </a:lnTo>
                  <a:lnTo>
                    <a:pt x="679" y="157"/>
                  </a:lnTo>
                  <a:lnTo>
                    <a:pt x="679" y="160"/>
                  </a:lnTo>
                  <a:lnTo>
                    <a:pt x="676" y="160"/>
                  </a:lnTo>
                  <a:lnTo>
                    <a:pt x="674" y="160"/>
                  </a:lnTo>
                  <a:lnTo>
                    <a:pt x="671" y="160"/>
                  </a:lnTo>
                  <a:lnTo>
                    <a:pt x="668" y="160"/>
                  </a:lnTo>
                  <a:lnTo>
                    <a:pt x="668" y="163"/>
                  </a:lnTo>
                  <a:lnTo>
                    <a:pt x="666" y="163"/>
                  </a:lnTo>
                  <a:lnTo>
                    <a:pt x="666" y="165"/>
                  </a:lnTo>
                  <a:lnTo>
                    <a:pt x="663" y="165"/>
                  </a:lnTo>
                  <a:lnTo>
                    <a:pt x="663" y="168"/>
                  </a:lnTo>
                  <a:lnTo>
                    <a:pt x="661" y="168"/>
                  </a:lnTo>
                  <a:lnTo>
                    <a:pt x="661" y="170"/>
                  </a:lnTo>
                  <a:lnTo>
                    <a:pt x="658" y="170"/>
                  </a:lnTo>
                  <a:lnTo>
                    <a:pt x="655" y="173"/>
                  </a:lnTo>
                  <a:lnTo>
                    <a:pt x="655" y="175"/>
                  </a:lnTo>
                  <a:lnTo>
                    <a:pt x="653" y="175"/>
                  </a:lnTo>
                  <a:lnTo>
                    <a:pt x="653" y="173"/>
                  </a:lnTo>
                  <a:lnTo>
                    <a:pt x="650" y="175"/>
                  </a:lnTo>
                  <a:lnTo>
                    <a:pt x="650" y="178"/>
                  </a:lnTo>
                  <a:lnTo>
                    <a:pt x="648" y="178"/>
                  </a:lnTo>
                  <a:lnTo>
                    <a:pt x="648" y="181"/>
                  </a:lnTo>
                  <a:lnTo>
                    <a:pt x="648" y="183"/>
                  </a:lnTo>
                  <a:lnTo>
                    <a:pt x="645" y="183"/>
                  </a:lnTo>
                  <a:lnTo>
                    <a:pt x="643" y="183"/>
                  </a:lnTo>
                  <a:lnTo>
                    <a:pt x="640" y="183"/>
                  </a:lnTo>
                  <a:lnTo>
                    <a:pt x="637" y="183"/>
                  </a:lnTo>
                  <a:lnTo>
                    <a:pt x="635" y="183"/>
                  </a:lnTo>
                  <a:lnTo>
                    <a:pt x="632" y="183"/>
                  </a:lnTo>
                  <a:lnTo>
                    <a:pt x="630" y="183"/>
                  </a:lnTo>
                  <a:lnTo>
                    <a:pt x="627" y="183"/>
                  </a:lnTo>
                  <a:lnTo>
                    <a:pt x="625" y="181"/>
                  </a:lnTo>
                  <a:lnTo>
                    <a:pt x="622" y="181"/>
                  </a:lnTo>
                  <a:lnTo>
                    <a:pt x="619" y="181"/>
                  </a:lnTo>
                  <a:lnTo>
                    <a:pt x="617" y="178"/>
                  </a:lnTo>
                  <a:lnTo>
                    <a:pt x="614" y="175"/>
                  </a:lnTo>
                  <a:lnTo>
                    <a:pt x="612" y="178"/>
                  </a:lnTo>
                  <a:lnTo>
                    <a:pt x="609" y="178"/>
                  </a:lnTo>
                  <a:lnTo>
                    <a:pt x="609" y="175"/>
                  </a:lnTo>
                  <a:lnTo>
                    <a:pt x="606" y="173"/>
                  </a:lnTo>
                  <a:lnTo>
                    <a:pt x="606" y="170"/>
                  </a:lnTo>
                  <a:lnTo>
                    <a:pt x="604" y="170"/>
                  </a:lnTo>
                  <a:lnTo>
                    <a:pt x="604" y="168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599" y="160"/>
                  </a:lnTo>
                  <a:lnTo>
                    <a:pt x="596" y="157"/>
                  </a:lnTo>
                  <a:lnTo>
                    <a:pt x="596" y="155"/>
                  </a:lnTo>
                  <a:lnTo>
                    <a:pt x="594" y="152"/>
                  </a:lnTo>
                  <a:lnTo>
                    <a:pt x="594" y="150"/>
                  </a:lnTo>
                  <a:lnTo>
                    <a:pt x="594" y="147"/>
                  </a:lnTo>
                  <a:lnTo>
                    <a:pt x="591" y="147"/>
                  </a:lnTo>
                  <a:lnTo>
                    <a:pt x="591" y="145"/>
                  </a:lnTo>
                  <a:lnTo>
                    <a:pt x="588" y="145"/>
                  </a:lnTo>
                  <a:lnTo>
                    <a:pt x="588" y="142"/>
                  </a:lnTo>
                  <a:lnTo>
                    <a:pt x="586" y="142"/>
                  </a:lnTo>
                  <a:lnTo>
                    <a:pt x="586" y="139"/>
                  </a:lnTo>
                  <a:lnTo>
                    <a:pt x="583" y="137"/>
                  </a:lnTo>
                  <a:lnTo>
                    <a:pt x="581" y="134"/>
                  </a:lnTo>
                  <a:lnTo>
                    <a:pt x="578" y="132"/>
                  </a:lnTo>
                  <a:lnTo>
                    <a:pt x="576" y="129"/>
                  </a:lnTo>
                  <a:lnTo>
                    <a:pt x="573" y="126"/>
                  </a:lnTo>
                  <a:lnTo>
                    <a:pt x="570" y="124"/>
                  </a:lnTo>
                  <a:lnTo>
                    <a:pt x="570" y="121"/>
                  </a:lnTo>
                  <a:lnTo>
                    <a:pt x="570" y="119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70" y="111"/>
                  </a:lnTo>
                  <a:lnTo>
                    <a:pt x="570" y="108"/>
                  </a:lnTo>
                  <a:lnTo>
                    <a:pt x="568" y="108"/>
                  </a:lnTo>
                  <a:lnTo>
                    <a:pt x="568" y="106"/>
                  </a:lnTo>
                  <a:lnTo>
                    <a:pt x="568" y="103"/>
                  </a:lnTo>
                  <a:lnTo>
                    <a:pt x="565" y="103"/>
                  </a:lnTo>
                  <a:lnTo>
                    <a:pt x="565" y="101"/>
                  </a:lnTo>
                  <a:lnTo>
                    <a:pt x="565" y="98"/>
                  </a:lnTo>
                  <a:lnTo>
                    <a:pt x="568" y="98"/>
                  </a:lnTo>
                  <a:lnTo>
                    <a:pt x="568" y="96"/>
                  </a:lnTo>
                  <a:lnTo>
                    <a:pt x="568" y="93"/>
                  </a:lnTo>
                  <a:lnTo>
                    <a:pt x="565" y="93"/>
                  </a:lnTo>
                  <a:lnTo>
                    <a:pt x="565" y="90"/>
                  </a:lnTo>
                  <a:lnTo>
                    <a:pt x="565" y="88"/>
                  </a:lnTo>
                  <a:lnTo>
                    <a:pt x="565" y="85"/>
                  </a:lnTo>
                  <a:lnTo>
                    <a:pt x="565" y="83"/>
                  </a:lnTo>
                  <a:lnTo>
                    <a:pt x="568" y="83"/>
                  </a:lnTo>
                  <a:lnTo>
                    <a:pt x="568" y="80"/>
                  </a:lnTo>
                  <a:lnTo>
                    <a:pt x="570" y="78"/>
                  </a:lnTo>
                  <a:lnTo>
                    <a:pt x="570" y="75"/>
                  </a:lnTo>
                  <a:lnTo>
                    <a:pt x="568" y="75"/>
                  </a:lnTo>
                  <a:lnTo>
                    <a:pt x="568" y="72"/>
                  </a:lnTo>
                  <a:lnTo>
                    <a:pt x="565" y="70"/>
                  </a:lnTo>
                  <a:lnTo>
                    <a:pt x="563" y="70"/>
                  </a:lnTo>
                  <a:lnTo>
                    <a:pt x="563" y="67"/>
                  </a:lnTo>
                  <a:lnTo>
                    <a:pt x="560" y="65"/>
                  </a:lnTo>
                  <a:lnTo>
                    <a:pt x="560" y="67"/>
                  </a:lnTo>
                  <a:lnTo>
                    <a:pt x="557" y="67"/>
                  </a:lnTo>
                  <a:lnTo>
                    <a:pt x="555" y="67"/>
                  </a:lnTo>
                  <a:lnTo>
                    <a:pt x="552" y="67"/>
                  </a:lnTo>
                  <a:lnTo>
                    <a:pt x="552" y="65"/>
                  </a:lnTo>
                  <a:lnTo>
                    <a:pt x="552" y="62"/>
                  </a:lnTo>
                  <a:lnTo>
                    <a:pt x="552" y="59"/>
                  </a:lnTo>
                  <a:lnTo>
                    <a:pt x="550" y="59"/>
                  </a:lnTo>
                  <a:lnTo>
                    <a:pt x="550" y="57"/>
                  </a:lnTo>
                  <a:lnTo>
                    <a:pt x="552" y="54"/>
                  </a:lnTo>
                  <a:lnTo>
                    <a:pt x="555" y="54"/>
                  </a:lnTo>
                  <a:lnTo>
                    <a:pt x="555" y="52"/>
                  </a:lnTo>
                  <a:lnTo>
                    <a:pt x="552" y="49"/>
                  </a:lnTo>
                  <a:lnTo>
                    <a:pt x="552" y="47"/>
                  </a:lnTo>
                  <a:lnTo>
                    <a:pt x="552" y="44"/>
                  </a:lnTo>
                  <a:lnTo>
                    <a:pt x="552" y="41"/>
                  </a:lnTo>
                  <a:lnTo>
                    <a:pt x="552" y="39"/>
                  </a:lnTo>
                  <a:lnTo>
                    <a:pt x="550" y="39"/>
                  </a:lnTo>
                  <a:lnTo>
                    <a:pt x="550" y="36"/>
                  </a:lnTo>
                  <a:lnTo>
                    <a:pt x="547" y="36"/>
                  </a:lnTo>
                  <a:lnTo>
                    <a:pt x="545" y="36"/>
                  </a:lnTo>
                  <a:lnTo>
                    <a:pt x="545" y="34"/>
                  </a:lnTo>
                  <a:lnTo>
                    <a:pt x="542" y="34"/>
                  </a:lnTo>
                  <a:lnTo>
                    <a:pt x="539" y="34"/>
                  </a:lnTo>
                  <a:lnTo>
                    <a:pt x="537" y="34"/>
                  </a:lnTo>
                  <a:lnTo>
                    <a:pt x="534" y="34"/>
                  </a:lnTo>
                  <a:lnTo>
                    <a:pt x="532" y="31"/>
                  </a:lnTo>
                  <a:lnTo>
                    <a:pt x="529" y="34"/>
                  </a:lnTo>
                  <a:lnTo>
                    <a:pt x="527" y="36"/>
                  </a:lnTo>
                  <a:lnTo>
                    <a:pt x="524" y="36"/>
                  </a:lnTo>
                  <a:lnTo>
                    <a:pt x="527" y="39"/>
                  </a:lnTo>
                  <a:lnTo>
                    <a:pt x="529" y="39"/>
                  </a:lnTo>
                  <a:lnTo>
                    <a:pt x="532" y="41"/>
                  </a:lnTo>
                  <a:lnTo>
                    <a:pt x="532" y="44"/>
                  </a:lnTo>
                  <a:lnTo>
                    <a:pt x="532" y="47"/>
                  </a:lnTo>
                  <a:lnTo>
                    <a:pt x="529" y="47"/>
                  </a:lnTo>
                  <a:lnTo>
                    <a:pt x="529" y="49"/>
                  </a:lnTo>
                  <a:lnTo>
                    <a:pt x="527" y="49"/>
                  </a:lnTo>
                  <a:lnTo>
                    <a:pt x="527" y="52"/>
                  </a:lnTo>
                  <a:lnTo>
                    <a:pt x="527" y="54"/>
                  </a:lnTo>
                  <a:lnTo>
                    <a:pt x="529" y="54"/>
                  </a:lnTo>
                  <a:lnTo>
                    <a:pt x="532" y="54"/>
                  </a:lnTo>
                  <a:lnTo>
                    <a:pt x="534" y="54"/>
                  </a:lnTo>
                  <a:lnTo>
                    <a:pt x="534" y="57"/>
                  </a:lnTo>
                  <a:lnTo>
                    <a:pt x="534" y="59"/>
                  </a:lnTo>
                  <a:lnTo>
                    <a:pt x="534" y="62"/>
                  </a:lnTo>
                  <a:lnTo>
                    <a:pt x="532" y="62"/>
                  </a:lnTo>
                  <a:lnTo>
                    <a:pt x="529" y="62"/>
                  </a:lnTo>
                  <a:lnTo>
                    <a:pt x="527" y="62"/>
                  </a:lnTo>
                  <a:lnTo>
                    <a:pt x="527" y="59"/>
                  </a:lnTo>
                  <a:lnTo>
                    <a:pt x="524" y="62"/>
                  </a:lnTo>
                  <a:lnTo>
                    <a:pt x="521" y="62"/>
                  </a:lnTo>
                  <a:lnTo>
                    <a:pt x="521" y="65"/>
                  </a:lnTo>
                  <a:lnTo>
                    <a:pt x="521" y="67"/>
                  </a:lnTo>
                  <a:lnTo>
                    <a:pt x="524" y="67"/>
                  </a:lnTo>
                  <a:lnTo>
                    <a:pt x="527" y="67"/>
                  </a:lnTo>
                  <a:lnTo>
                    <a:pt x="527" y="65"/>
                  </a:lnTo>
                  <a:lnTo>
                    <a:pt x="527" y="67"/>
                  </a:lnTo>
                  <a:lnTo>
                    <a:pt x="527" y="70"/>
                  </a:lnTo>
                  <a:lnTo>
                    <a:pt x="527" y="72"/>
                  </a:lnTo>
                  <a:lnTo>
                    <a:pt x="527" y="75"/>
                  </a:lnTo>
                  <a:lnTo>
                    <a:pt x="527" y="78"/>
                  </a:lnTo>
                  <a:lnTo>
                    <a:pt x="524" y="78"/>
                  </a:lnTo>
                  <a:lnTo>
                    <a:pt x="524" y="80"/>
                  </a:lnTo>
                  <a:lnTo>
                    <a:pt x="524" y="83"/>
                  </a:lnTo>
                  <a:lnTo>
                    <a:pt x="527" y="83"/>
                  </a:lnTo>
                  <a:lnTo>
                    <a:pt x="529" y="85"/>
                  </a:lnTo>
                  <a:lnTo>
                    <a:pt x="532" y="85"/>
                  </a:lnTo>
                  <a:lnTo>
                    <a:pt x="534" y="83"/>
                  </a:lnTo>
                  <a:lnTo>
                    <a:pt x="537" y="85"/>
                  </a:lnTo>
                  <a:lnTo>
                    <a:pt x="539" y="88"/>
                  </a:lnTo>
                  <a:lnTo>
                    <a:pt x="539" y="90"/>
                  </a:lnTo>
                  <a:lnTo>
                    <a:pt x="539" y="93"/>
                  </a:lnTo>
                  <a:lnTo>
                    <a:pt x="537" y="93"/>
                  </a:lnTo>
                  <a:lnTo>
                    <a:pt x="537" y="96"/>
                  </a:lnTo>
                  <a:lnTo>
                    <a:pt x="534" y="96"/>
                  </a:lnTo>
                  <a:lnTo>
                    <a:pt x="532" y="96"/>
                  </a:lnTo>
                  <a:lnTo>
                    <a:pt x="532" y="98"/>
                  </a:lnTo>
                  <a:lnTo>
                    <a:pt x="529" y="98"/>
                  </a:lnTo>
                  <a:lnTo>
                    <a:pt x="529" y="101"/>
                  </a:lnTo>
                  <a:lnTo>
                    <a:pt x="527" y="101"/>
                  </a:lnTo>
                  <a:lnTo>
                    <a:pt x="527" y="103"/>
                  </a:lnTo>
                  <a:lnTo>
                    <a:pt x="527" y="106"/>
                  </a:lnTo>
                  <a:lnTo>
                    <a:pt x="524" y="108"/>
                  </a:lnTo>
                  <a:lnTo>
                    <a:pt x="524" y="111"/>
                  </a:lnTo>
                  <a:lnTo>
                    <a:pt x="521" y="111"/>
                  </a:lnTo>
                  <a:lnTo>
                    <a:pt x="521" y="114"/>
                  </a:lnTo>
                  <a:lnTo>
                    <a:pt x="521" y="116"/>
                  </a:lnTo>
                  <a:lnTo>
                    <a:pt x="519" y="116"/>
                  </a:lnTo>
                  <a:lnTo>
                    <a:pt x="516" y="116"/>
                  </a:lnTo>
                  <a:lnTo>
                    <a:pt x="514" y="116"/>
                  </a:lnTo>
                  <a:lnTo>
                    <a:pt x="514" y="119"/>
                  </a:lnTo>
                  <a:lnTo>
                    <a:pt x="514" y="121"/>
                  </a:lnTo>
                  <a:lnTo>
                    <a:pt x="516" y="124"/>
                  </a:lnTo>
                  <a:lnTo>
                    <a:pt x="514" y="124"/>
                  </a:lnTo>
                  <a:lnTo>
                    <a:pt x="514" y="126"/>
                  </a:lnTo>
                  <a:lnTo>
                    <a:pt x="511" y="126"/>
                  </a:lnTo>
                  <a:lnTo>
                    <a:pt x="511" y="129"/>
                  </a:lnTo>
                  <a:lnTo>
                    <a:pt x="508" y="129"/>
                  </a:lnTo>
                  <a:lnTo>
                    <a:pt x="508" y="132"/>
                  </a:lnTo>
                  <a:lnTo>
                    <a:pt x="506" y="134"/>
                  </a:lnTo>
                  <a:lnTo>
                    <a:pt x="503" y="134"/>
                  </a:lnTo>
                  <a:lnTo>
                    <a:pt x="503" y="137"/>
                  </a:lnTo>
                  <a:lnTo>
                    <a:pt x="506" y="137"/>
                  </a:lnTo>
                  <a:lnTo>
                    <a:pt x="506" y="139"/>
                  </a:lnTo>
                  <a:lnTo>
                    <a:pt x="503" y="139"/>
                  </a:lnTo>
                  <a:lnTo>
                    <a:pt x="501" y="139"/>
                  </a:lnTo>
                  <a:lnTo>
                    <a:pt x="501" y="142"/>
                  </a:lnTo>
                  <a:lnTo>
                    <a:pt x="501" y="145"/>
                  </a:lnTo>
                  <a:lnTo>
                    <a:pt x="501" y="147"/>
                  </a:lnTo>
                  <a:lnTo>
                    <a:pt x="498" y="147"/>
                  </a:lnTo>
                  <a:lnTo>
                    <a:pt x="498" y="150"/>
                  </a:lnTo>
                  <a:lnTo>
                    <a:pt x="501" y="150"/>
                  </a:lnTo>
                  <a:lnTo>
                    <a:pt x="503" y="150"/>
                  </a:lnTo>
                  <a:lnTo>
                    <a:pt x="503" y="152"/>
                  </a:lnTo>
                  <a:lnTo>
                    <a:pt x="503" y="155"/>
                  </a:lnTo>
                  <a:lnTo>
                    <a:pt x="503" y="157"/>
                  </a:lnTo>
                  <a:lnTo>
                    <a:pt x="506" y="157"/>
                  </a:lnTo>
                  <a:lnTo>
                    <a:pt x="508" y="157"/>
                  </a:lnTo>
                  <a:lnTo>
                    <a:pt x="508" y="160"/>
                  </a:lnTo>
                  <a:lnTo>
                    <a:pt x="508" y="163"/>
                  </a:lnTo>
                  <a:lnTo>
                    <a:pt x="511" y="163"/>
                  </a:lnTo>
                  <a:lnTo>
                    <a:pt x="514" y="163"/>
                  </a:lnTo>
                  <a:lnTo>
                    <a:pt x="514" y="165"/>
                  </a:lnTo>
                  <a:lnTo>
                    <a:pt x="516" y="165"/>
                  </a:lnTo>
                  <a:lnTo>
                    <a:pt x="514" y="165"/>
                  </a:lnTo>
                  <a:lnTo>
                    <a:pt x="511" y="165"/>
                  </a:lnTo>
                  <a:lnTo>
                    <a:pt x="511" y="168"/>
                  </a:lnTo>
                  <a:lnTo>
                    <a:pt x="508" y="168"/>
                  </a:lnTo>
                  <a:lnTo>
                    <a:pt x="508" y="170"/>
                  </a:lnTo>
                  <a:lnTo>
                    <a:pt x="511" y="173"/>
                  </a:lnTo>
                  <a:lnTo>
                    <a:pt x="511" y="175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16" y="181"/>
                  </a:lnTo>
                  <a:lnTo>
                    <a:pt x="514" y="181"/>
                  </a:lnTo>
                  <a:lnTo>
                    <a:pt x="514" y="183"/>
                  </a:lnTo>
                  <a:lnTo>
                    <a:pt x="516" y="183"/>
                  </a:lnTo>
                  <a:lnTo>
                    <a:pt x="516" y="186"/>
                  </a:lnTo>
                  <a:lnTo>
                    <a:pt x="516" y="188"/>
                  </a:lnTo>
                  <a:lnTo>
                    <a:pt x="514" y="188"/>
                  </a:lnTo>
                  <a:lnTo>
                    <a:pt x="511" y="188"/>
                  </a:lnTo>
                  <a:lnTo>
                    <a:pt x="508" y="188"/>
                  </a:lnTo>
                  <a:lnTo>
                    <a:pt x="506" y="188"/>
                  </a:lnTo>
                  <a:lnTo>
                    <a:pt x="506" y="191"/>
                  </a:lnTo>
                  <a:lnTo>
                    <a:pt x="506" y="194"/>
                  </a:lnTo>
                  <a:lnTo>
                    <a:pt x="506" y="196"/>
                  </a:lnTo>
                  <a:lnTo>
                    <a:pt x="508" y="196"/>
                  </a:lnTo>
                  <a:lnTo>
                    <a:pt x="508" y="199"/>
                  </a:lnTo>
                  <a:lnTo>
                    <a:pt x="511" y="199"/>
                  </a:lnTo>
                  <a:lnTo>
                    <a:pt x="511" y="201"/>
                  </a:lnTo>
                  <a:lnTo>
                    <a:pt x="508" y="201"/>
                  </a:lnTo>
                  <a:lnTo>
                    <a:pt x="506" y="201"/>
                  </a:lnTo>
                  <a:lnTo>
                    <a:pt x="506" y="204"/>
                  </a:lnTo>
                  <a:lnTo>
                    <a:pt x="503" y="204"/>
                  </a:lnTo>
                  <a:lnTo>
                    <a:pt x="503" y="206"/>
                  </a:lnTo>
                  <a:lnTo>
                    <a:pt x="503" y="209"/>
                  </a:lnTo>
                  <a:lnTo>
                    <a:pt x="503" y="212"/>
                  </a:lnTo>
                  <a:lnTo>
                    <a:pt x="503" y="214"/>
                  </a:lnTo>
                  <a:lnTo>
                    <a:pt x="501" y="214"/>
                  </a:lnTo>
                  <a:lnTo>
                    <a:pt x="498" y="214"/>
                  </a:lnTo>
                  <a:lnTo>
                    <a:pt x="498" y="217"/>
                  </a:lnTo>
                  <a:lnTo>
                    <a:pt x="496" y="217"/>
                  </a:lnTo>
                  <a:lnTo>
                    <a:pt x="493" y="217"/>
                  </a:lnTo>
                  <a:lnTo>
                    <a:pt x="490" y="217"/>
                  </a:lnTo>
                  <a:lnTo>
                    <a:pt x="488" y="217"/>
                  </a:lnTo>
                  <a:lnTo>
                    <a:pt x="485" y="214"/>
                  </a:lnTo>
                  <a:lnTo>
                    <a:pt x="483" y="214"/>
                  </a:lnTo>
                  <a:lnTo>
                    <a:pt x="478" y="214"/>
                  </a:lnTo>
                  <a:lnTo>
                    <a:pt x="475" y="214"/>
                  </a:lnTo>
                  <a:lnTo>
                    <a:pt x="475" y="212"/>
                  </a:lnTo>
                  <a:lnTo>
                    <a:pt x="472" y="212"/>
                  </a:lnTo>
                  <a:lnTo>
                    <a:pt x="470" y="212"/>
                  </a:lnTo>
                  <a:lnTo>
                    <a:pt x="467" y="212"/>
                  </a:lnTo>
                  <a:lnTo>
                    <a:pt x="465" y="212"/>
                  </a:lnTo>
                  <a:lnTo>
                    <a:pt x="462" y="209"/>
                  </a:lnTo>
                  <a:lnTo>
                    <a:pt x="459" y="209"/>
                  </a:lnTo>
                  <a:lnTo>
                    <a:pt x="457" y="209"/>
                  </a:lnTo>
                  <a:lnTo>
                    <a:pt x="457" y="206"/>
                  </a:lnTo>
                  <a:lnTo>
                    <a:pt x="454" y="206"/>
                  </a:lnTo>
                  <a:lnTo>
                    <a:pt x="452" y="206"/>
                  </a:lnTo>
                  <a:lnTo>
                    <a:pt x="449" y="206"/>
                  </a:lnTo>
                  <a:lnTo>
                    <a:pt x="444" y="204"/>
                  </a:lnTo>
                  <a:lnTo>
                    <a:pt x="441" y="204"/>
                  </a:lnTo>
                  <a:lnTo>
                    <a:pt x="439" y="201"/>
                  </a:lnTo>
                  <a:lnTo>
                    <a:pt x="436" y="201"/>
                  </a:lnTo>
                  <a:lnTo>
                    <a:pt x="434" y="201"/>
                  </a:lnTo>
                  <a:lnTo>
                    <a:pt x="431" y="199"/>
                  </a:lnTo>
                  <a:lnTo>
                    <a:pt x="429" y="199"/>
                  </a:lnTo>
                  <a:lnTo>
                    <a:pt x="426" y="196"/>
                  </a:lnTo>
                  <a:lnTo>
                    <a:pt x="423" y="196"/>
                  </a:lnTo>
                  <a:lnTo>
                    <a:pt x="421" y="196"/>
                  </a:lnTo>
                  <a:lnTo>
                    <a:pt x="421" y="194"/>
                  </a:lnTo>
                  <a:lnTo>
                    <a:pt x="418" y="194"/>
                  </a:lnTo>
                  <a:lnTo>
                    <a:pt x="418" y="191"/>
                  </a:lnTo>
                  <a:lnTo>
                    <a:pt x="418" y="188"/>
                  </a:lnTo>
                  <a:lnTo>
                    <a:pt x="416" y="186"/>
                  </a:lnTo>
                  <a:lnTo>
                    <a:pt x="416" y="183"/>
                  </a:lnTo>
                  <a:lnTo>
                    <a:pt x="413" y="181"/>
                  </a:lnTo>
                  <a:lnTo>
                    <a:pt x="413" y="178"/>
                  </a:lnTo>
                  <a:lnTo>
                    <a:pt x="413" y="175"/>
                  </a:lnTo>
                  <a:lnTo>
                    <a:pt x="413" y="173"/>
                  </a:lnTo>
                  <a:lnTo>
                    <a:pt x="411" y="173"/>
                  </a:lnTo>
                  <a:lnTo>
                    <a:pt x="408" y="170"/>
                  </a:lnTo>
                  <a:lnTo>
                    <a:pt x="405" y="170"/>
                  </a:lnTo>
                  <a:lnTo>
                    <a:pt x="405" y="168"/>
                  </a:lnTo>
                  <a:lnTo>
                    <a:pt x="405" y="165"/>
                  </a:lnTo>
                  <a:lnTo>
                    <a:pt x="405" y="163"/>
                  </a:lnTo>
                  <a:lnTo>
                    <a:pt x="405" y="160"/>
                  </a:lnTo>
                  <a:lnTo>
                    <a:pt x="405" y="157"/>
                  </a:lnTo>
                  <a:lnTo>
                    <a:pt x="405" y="155"/>
                  </a:lnTo>
                  <a:lnTo>
                    <a:pt x="408" y="152"/>
                  </a:lnTo>
                  <a:lnTo>
                    <a:pt x="411" y="150"/>
                  </a:lnTo>
                  <a:lnTo>
                    <a:pt x="413" y="150"/>
                  </a:lnTo>
                  <a:lnTo>
                    <a:pt x="413" y="147"/>
                  </a:lnTo>
                  <a:lnTo>
                    <a:pt x="413" y="145"/>
                  </a:lnTo>
                  <a:lnTo>
                    <a:pt x="416" y="145"/>
                  </a:lnTo>
                  <a:lnTo>
                    <a:pt x="418" y="145"/>
                  </a:lnTo>
                  <a:lnTo>
                    <a:pt x="416" y="145"/>
                  </a:lnTo>
                  <a:lnTo>
                    <a:pt x="416" y="142"/>
                  </a:lnTo>
                  <a:lnTo>
                    <a:pt x="413" y="142"/>
                  </a:lnTo>
                  <a:lnTo>
                    <a:pt x="413" y="139"/>
                  </a:lnTo>
                  <a:lnTo>
                    <a:pt x="413" y="142"/>
                  </a:lnTo>
                  <a:lnTo>
                    <a:pt x="411" y="142"/>
                  </a:lnTo>
                  <a:lnTo>
                    <a:pt x="408" y="142"/>
                  </a:lnTo>
                  <a:lnTo>
                    <a:pt x="408" y="139"/>
                  </a:lnTo>
                  <a:lnTo>
                    <a:pt x="405" y="139"/>
                  </a:lnTo>
                  <a:lnTo>
                    <a:pt x="403" y="139"/>
                  </a:lnTo>
                  <a:lnTo>
                    <a:pt x="400" y="139"/>
                  </a:lnTo>
                  <a:lnTo>
                    <a:pt x="400" y="142"/>
                  </a:lnTo>
                  <a:lnTo>
                    <a:pt x="398" y="142"/>
                  </a:lnTo>
                  <a:lnTo>
                    <a:pt x="395" y="142"/>
                  </a:lnTo>
                  <a:lnTo>
                    <a:pt x="395" y="145"/>
                  </a:lnTo>
                  <a:lnTo>
                    <a:pt x="398" y="145"/>
                  </a:lnTo>
                  <a:lnTo>
                    <a:pt x="398" y="147"/>
                  </a:lnTo>
                  <a:lnTo>
                    <a:pt x="395" y="147"/>
                  </a:lnTo>
                  <a:lnTo>
                    <a:pt x="392" y="147"/>
                  </a:lnTo>
                  <a:lnTo>
                    <a:pt x="392" y="145"/>
                  </a:lnTo>
                  <a:lnTo>
                    <a:pt x="390" y="145"/>
                  </a:lnTo>
                  <a:lnTo>
                    <a:pt x="390" y="147"/>
                  </a:lnTo>
                  <a:lnTo>
                    <a:pt x="390" y="150"/>
                  </a:lnTo>
                  <a:lnTo>
                    <a:pt x="387" y="150"/>
                  </a:lnTo>
                  <a:lnTo>
                    <a:pt x="385" y="150"/>
                  </a:lnTo>
                  <a:lnTo>
                    <a:pt x="385" y="152"/>
                  </a:lnTo>
                  <a:lnTo>
                    <a:pt x="385" y="155"/>
                  </a:lnTo>
                  <a:lnTo>
                    <a:pt x="382" y="155"/>
                  </a:lnTo>
                  <a:lnTo>
                    <a:pt x="380" y="155"/>
                  </a:lnTo>
                  <a:lnTo>
                    <a:pt x="380" y="157"/>
                  </a:lnTo>
                  <a:lnTo>
                    <a:pt x="377" y="157"/>
                  </a:lnTo>
                  <a:lnTo>
                    <a:pt x="377" y="155"/>
                  </a:lnTo>
                  <a:lnTo>
                    <a:pt x="374" y="155"/>
                  </a:lnTo>
                  <a:lnTo>
                    <a:pt x="372" y="157"/>
                  </a:lnTo>
                  <a:lnTo>
                    <a:pt x="369" y="157"/>
                  </a:lnTo>
                  <a:lnTo>
                    <a:pt x="369" y="155"/>
                  </a:lnTo>
                  <a:lnTo>
                    <a:pt x="367" y="155"/>
                  </a:lnTo>
                  <a:lnTo>
                    <a:pt x="367" y="157"/>
                  </a:lnTo>
                  <a:lnTo>
                    <a:pt x="364" y="157"/>
                  </a:lnTo>
                  <a:lnTo>
                    <a:pt x="364" y="160"/>
                  </a:lnTo>
                  <a:lnTo>
                    <a:pt x="362" y="160"/>
                  </a:lnTo>
                  <a:lnTo>
                    <a:pt x="362" y="163"/>
                  </a:lnTo>
                  <a:lnTo>
                    <a:pt x="359" y="163"/>
                  </a:lnTo>
                  <a:lnTo>
                    <a:pt x="359" y="160"/>
                  </a:lnTo>
                  <a:lnTo>
                    <a:pt x="356" y="163"/>
                  </a:lnTo>
                  <a:lnTo>
                    <a:pt x="354" y="163"/>
                  </a:lnTo>
                  <a:lnTo>
                    <a:pt x="354" y="165"/>
                  </a:lnTo>
                  <a:lnTo>
                    <a:pt x="354" y="168"/>
                  </a:lnTo>
                  <a:lnTo>
                    <a:pt x="351" y="168"/>
                  </a:lnTo>
                  <a:lnTo>
                    <a:pt x="351" y="165"/>
                  </a:lnTo>
                  <a:lnTo>
                    <a:pt x="349" y="165"/>
                  </a:lnTo>
                  <a:lnTo>
                    <a:pt x="349" y="168"/>
                  </a:lnTo>
                  <a:lnTo>
                    <a:pt x="351" y="168"/>
                  </a:lnTo>
                  <a:lnTo>
                    <a:pt x="351" y="170"/>
                  </a:lnTo>
                  <a:lnTo>
                    <a:pt x="351" y="173"/>
                  </a:lnTo>
                  <a:lnTo>
                    <a:pt x="351" y="175"/>
                  </a:lnTo>
                  <a:lnTo>
                    <a:pt x="349" y="175"/>
                  </a:lnTo>
                  <a:lnTo>
                    <a:pt x="346" y="175"/>
                  </a:lnTo>
                  <a:lnTo>
                    <a:pt x="346" y="173"/>
                  </a:lnTo>
                  <a:lnTo>
                    <a:pt x="346" y="175"/>
                  </a:lnTo>
                  <a:lnTo>
                    <a:pt x="343" y="175"/>
                  </a:lnTo>
                  <a:lnTo>
                    <a:pt x="343" y="178"/>
                  </a:lnTo>
                  <a:lnTo>
                    <a:pt x="341" y="181"/>
                  </a:lnTo>
                  <a:lnTo>
                    <a:pt x="338" y="181"/>
                  </a:lnTo>
                  <a:lnTo>
                    <a:pt x="336" y="181"/>
                  </a:lnTo>
                  <a:lnTo>
                    <a:pt x="336" y="183"/>
                  </a:lnTo>
                  <a:lnTo>
                    <a:pt x="333" y="183"/>
                  </a:lnTo>
                  <a:lnTo>
                    <a:pt x="333" y="186"/>
                  </a:lnTo>
                  <a:lnTo>
                    <a:pt x="331" y="186"/>
                  </a:lnTo>
                  <a:lnTo>
                    <a:pt x="328" y="186"/>
                  </a:lnTo>
                  <a:lnTo>
                    <a:pt x="325" y="186"/>
                  </a:lnTo>
                  <a:lnTo>
                    <a:pt x="323" y="186"/>
                  </a:lnTo>
                  <a:lnTo>
                    <a:pt x="320" y="183"/>
                  </a:lnTo>
                  <a:lnTo>
                    <a:pt x="318" y="181"/>
                  </a:lnTo>
                  <a:lnTo>
                    <a:pt x="318" y="178"/>
                  </a:lnTo>
                  <a:lnTo>
                    <a:pt x="315" y="178"/>
                  </a:lnTo>
                  <a:lnTo>
                    <a:pt x="315" y="175"/>
                  </a:lnTo>
                  <a:lnTo>
                    <a:pt x="315" y="173"/>
                  </a:lnTo>
                  <a:lnTo>
                    <a:pt x="313" y="173"/>
                  </a:lnTo>
                  <a:lnTo>
                    <a:pt x="313" y="170"/>
                  </a:lnTo>
                  <a:lnTo>
                    <a:pt x="313" y="168"/>
                  </a:lnTo>
                  <a:lnTo>
                    <a:pt x="310" y="168"/>
                  </a:lnTo>
                  <a:lnTo>
                    <a:pt x="307" y="168"/>
                  </a:lnTo>
                  <a:lnTo>
                    <a:pt x="305" y="168"/>
                  </a:lnTo>
                  <a:lnTo>
                    <a:pt x="302" y="170"/>
                  </a:lnTo>
                  <a:lnTo>
                    <a:pt x="300" y="170"/>
                  </a:lnTo>
                  <a:lnTo>
                    <a:pt x="297" y="170"/>
                  </a:lnTo>
                  <a:lnTo>
                    <a:pt x="297" y="173"/>
                  </a:lnTo>
                  <a:lnTo>
                    <a:pt x="294" y="173"/>
                  </a:lnTo>
                  <a:lnTo>
                    <a:pt x="292" y="175"/>
                  </a:lnTo>
                  <a:lnTo>
                    <a:pt x="292" y="178"/>
                  </a:lnTo>
                  <a:lnTo>
                    <a:pt x="289" y="178"/>
                  </a:lnTo>
                  <a:lnTo>
                    <a:pt x="287" y="178"/>
                  </a:lnTo>
                  <a:lnTo>
                    <a:pt x="284" y="181"/>
                  </a:lnTo>
                  <a:lnTo>
                    <a:pt x="282" y="181"/>
                  </a:lnTo>
                  <a:lnTo>
                    <a:pt x="279" y="181"/>
                  </a:lnTo>
                  <a:lnTo>
                    <a:pt x="276" y="181"/>
                  </a:lnTo>
                  <a:lnTo>
                    <a:pt x="276" y="183"/>
                  </a:lnTo>
                  <a:lnTo>
                    <a:pt x="274" y="183"/>
                  </a:lnTo>
                  <a:lnTo>
                    <a:pt x="271" y="183"/>
                  </a:lnTo>
                  <a:lnTo>
                    <a:pt x="269" y="183"/>
                  </a:lnTo>
                  <a:lnTo>
                    <a:pt x="266" y="183"/>
                  </a:lnTo>
                  <a:lnTo>
                    <a:pt x="266" y="181"/>
                  </a:lnTo>
                  <a:lnTo>
                    <a:pt x="264" y="181"/>
                  </a:lnTo>
                  <a:lnTo>
                    <a:pt x="264" y="178"/>
                  </a:lnTo>
                  <a:lnTo>
                    <a:pt x="261" y="178"/>
                  </a:lnTo>
                  <a:lnTo>
                    <a:pt x="261" y="175"/>
                  </a:lnTo>
                  <a:lnTo>
                    <a:pt x="258" y="175"/>
                  </a:lnTo>
                  <a:lnTo>
                    <a:pt x="256" y="173"/>
                  </a:lnTo>
                  <a:lnTo>
                    <a:pt x="253" y="170"/>
                  </a:lnTo>
                  <a:lnTo>
                    <a:pt x="251" y="170"/>
                  </a:lnTo>
                  <a:lnTo>
                    <a:pt x="251" y="168"/>
                  </a:lnTo>
                  <a:lnTo>
                    <a:pt x="245" y="165"/>
                  </a:lnTo>
                  <a:lnTo>
                    <a:pt x="243" y="165"/>
                  </a:lnTo>
                  <a:lnTo>
                    <a:pt x="240" y="163"/>
                  </a:lnTo>
                  <a:lnTo>
                    <a:pt x="238" y="163"/>
                  </a:lnTo>
                  <a:lnTo>
                    <a:pt x="235" y="160"/>
                  </a:lnTo>
                  <a:lnTo>
                    <a:pt x="233" y="160"/>
                  </a:lnTo>
                  <a:lnTo>
                    <a:pt x="230" y="160"/>
                  </a:lnTo>
                  <a:lnTo>
                    <a:pt x="227" y="160"/>
                  </a:lnTo>
                  <a:lnTo>
                    <a:pt x="225" y="160"/>
                  </a:lnTo>
                  <a:lnTo>
                    <a:pt x="222" y="163"/>
                  </a:lnTo>
                  <a:lnTo>
                    <a:pt x="220" y="163"/>
                  </a:lnTo>
                  <a:lnTo>
                    <a:pt x="222" y="163"/>
                  </a:lnTo>
                  <a:lnTo>
                    <a:pt x="225" y="165"/>
                  </a:lnTo>
                  <a:lnTo>
                    <a:pt x="222" y="165"/>
                  </a:lnTo>
                  <a:lnTo>
                    <a:pt x="222" y="168"/>
                  </a:lnTo>
                  <a:lnTo>
                    <a:pt x="220" y="168"/>
                  </a:lnTo>
                  <a:lnTo>
                    <a:pt x="217" y="168"/>
                  </a:lnTo>
                  <a:lnTo>
                    <a:pt x="217" y="170"/>
                  </a:lnTo>
                  <a:lnTo>
                    <a:pt x="220" y="170"/>
                  </a:lnTo>
                  <a:lnTo>
                    <a:pt x="220" y="173"/>
                  </a:lnTo>
                  <a:lnTo>
                    <a:pt x="217" y="173"/>
                  </a:lnTo>
                  <a:lnTo>
                    <a:pt x="217" y="175"/>
                  </a:lnTo>
                  <a:lnTo>
                    <a:pt x="215" y="175"/>
                  </a:lnTo>
                  <a:lnTo>
                    <a:pt x="212" y="175"/>
                  </a:lnTo>
                  <a:lnTo>
                    <a:pt x="209" y="175"/>
                  </a:lnTo>
                  <a:lnTo>
                    <a:pt x="209" y="178"/>
                  </a:lnTo>
                  <a:lnTo>
                    <a:pt x="209" y="181"/>
                  </a:lnTo>
                  <a:lnTo>
                    <a:pt x="209" y="183"/>
                  </a:lnTo>
                  <a:lnTo>
                    <a:pt x="209" y="186"/>
                  </a:lnTo>
                  <a:lnTo>
                    <a:pt x="207" y="188"/>
                  </a:lnTo>
                  <a:lnTo>
                    <a:pt x="209" y="188"/>
                  </a:lnTo>
                  <a:lnTo>
                    <a:pt x="209" y="191"/>
                  </a:lnTo>
                  <a:lnTo>
                    <a:pt x="207" y="191"/>
                  </a:lnTo>
                  <a:lnTo>
                    <a:pt x="204" y="188"/>
                  </a:lnTo>
                  <a:lnTo>
                    <a:pt x="202" y="191"/>
                  </a:lnTo>
                  <a:lnTo>
                    <a:pt x="199" y="191"/>
                  </a:lnTo>
                  <a:lnTo>
                    <a:pt x="199" y="194"/>
                  </a:lnTo>
                  <a:lnTo>
                    <a:pt x="199" y="196"/>
                  </a:lnTo>
                  <a:lnTo>
                    <a:pt x="196" y="196"/>
                  </a:lnTo>
                  <a:lnTo>
                    <a:pt x="194" y="196"/>
                  </a:lnTo>
                  <a:lnTo>
                    <a:pt x="194" y="199"/>
                  </a:lnTo>
                  <a:lnTo>
                    <a:pt x="194" y="201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9" y="204"/>
                  </a:lnTo>
                  <a:lnTo>
                    <a:pt x="189" y="201"/>
                  </a:lnTo>
                  <a:lnTo>
                    <a:pt x="189" y="199"/>
                  </a:lnTo>
                  <a:lnTo>
                    <a:pt x="186" y="199"/>
                  </a:lnTo>
                  <a:lnTo>
                    <a:pt x="186" y="201"/>
                  </a:lnTo>
                  <a:lnTo>
                    <a:pt x="184" y="201"/>
                  </a:lnTo>
                  <a:lnTo>
                    <a:pt x="181" y="201"/>
                  </a:lnTo>
                  <a:lnTo>
                    <a:pt x="178" y="204"/>
                  </a:lnTo>
                  <a:lnTo>
                    <a:pt x="176" y="204"/>
                  </a:lnTo>
                  <a:lnTo>
                    <a:pt x="176" y="201"/>
                  </a:lnTo>
                  <a:lnTo>
                    <a:pt x="176" y="199"/>
                  </a:lnTo>
                  <a:lnTo>
                    <a:pt x="178" y="199"/>
                  </a:lnTo>
                  <a:lnTo>
                    <a:pt x="178" y="196"/>
                  </a:lnTo>
                  <a:lnTo>
                    <a:pt x="181" y="196"/>
                  </a:lnTo>
                  <a:lnTo>
                    <a:pt x="178" y="196"/>
                  </a:lnTo>
                  <a:lnTo>
                    <a:pt x="178" y="194"/>
                  </a:lnTo>
                  <a:lnTo>
                    <a:pt x="176" y="191"/>
                  </a:lnTo>
                  <a:lnTo>
                    <a:pt x="173" y="188"/>
                  </a:lnTo>
                  <a:lnTo>
                    <a:pt x="171" y="188"/>
                  </a:lnTo>
                  <a:lnTo>
                    <a:pt x="168" y="191"/>
                  </a:lnTo>
                  <a:lnTo>
                    <a:pt x="166" y="194"/>
                  </a:lnTo>
                  <a:lnTo>
                    <a:pt x="163" y="194"/>
                  </a:lnTo>
                  <a:lnTo>
                    <a:pt x="160" y="194"/>
                  </a:lnTo>
                  <a:lnTo>
                    <a:pt x="163" y="194"/>
                  </a:lnTo>
                  <a:lnTo>
                    <a:pt x="163" y="191"/>
                  </a:lnTo>
                  <a:lnTo>
                    <a:pt x="163" y="188"/>
                  </a:lnTo>
                  <a:lnTo>
                    <a:pt x="160" y="188"/>
                  </a:lnTo>
                  <a:lnTo>
                    <a:pt x="158" y="188"/>
                  </a:lnTo>
                  <a:lnTo>
                    <a:pt x="155" y="188"/>
                  </a:lnTo>
                  <a:lnTo>
                    <a:pt x="155" y="191"/>
                  </a:lnTo>
                  <a:lnTo>
                    <a:pt x="153" y="191"/>
                  </a:lnTo>
                  <a:lnTo>
                    <a:pt x="150" y="188"/>
                  </a:lnTo>
                  <a:lnTo>
                    <a:pt x="153" y="188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50" y="183"/>
                  </a:lnTo>
                  <a:lnTo>
                    <a:pt x="147" y="183"/>
                  </a:lnTo>
                  <a:lnTo>
                    <a:pt x="147" y="186"/>
                  </a:lnTo>
                  <a:lnTo>
                    <a:pt x="145" y="186"/>
                  </a:lnTo>
                  <a:lnTo>
                    <a:pt x="145" y="188"/>
                  </a:lnTo>
                  <a:lnTo>
                    <a:pt x="142" y="188"/>
                  </a:lnTo>
                  <a:lnTo>
                    <a:pt x="140" y="186"/>
                  </a:lnTo>
                  <a:lnTo>
                    <a:pt x="142" y="186"/>
                  </a:lnTo>
                  <a:lnTo>
                    <a:pt x="140" y="186"/>
                  </a:lnTo>
                  <a:lnTo>
                    <a:pt x="137" y="186"/>
                  </a:lnTo>
                  <a:lnTo>
                    <a:pt x="137" y="188"/>
                  </a:lnTo>
                  <a:lnTo>
                    <a:pt x="137" y="191"/>
                  </a:lnTo>
                  <a:lnTo>
                    <a:pt x="137" y="194"/>
                  </a:lnTo>
                  <a:lnTo>
                    <a:pt x="135" y="194"/>
                  </a:lnTo>
                  <a:lnTo>
                    <a:pt x="135" y="196"/>
                  </a:lnTo>
                  <a:lnTo>
                    <a:pt x="132" y="196"/>
                  </a:lnTo>
                  <a:lnTo>
                    <a:pt x="132" y="199"/>
                  </a:lnTo>
                  <a:lnTo>
                    <a:pt x="132" y="201"/>
                  </a:lnTo>
                  <a:lnTo>
                    <a:pt x="132" y="204"/>
                  </a:lnTo>
                  <a:lnTo>
                    <a:pt x="135" y="204"/>
                  </a:lnTo>
                  <a:lnTo>
                    <a:pt x="135" y="206"/>
                  </a:lnTo>
                  <a:lnTo>
                    <a:pt x="132" y="206"/>
                  </a:lnTo>
                  <a:lnTo>
                    <a:pt x="132" y="209"/>
                  </a:lnTo>
                  <a:lnTo>
                    <a:pt x="129" y="209"/>
                  </a:lnTo>
                  <a:lnTo>
                    <a:pt x="127" y="209"/>
                  </a:lnTo>
                  <a:lnTo>
                    <a:pt x="124" y="209"/>
                  </a:lnTo>
                  <a:lnTo>
                    <a:pt x="122" y="209"/>
                  </a:lnTo>
                  <a:lnTo>
                    <a:pt x="119" y="209"/>
                  </a:lnTo>
                  <a:lnTo>
                    <a:pt x="117" y="209"/>
                  </a:lnTo>
                  <a:lnTo>
                    <a:pt x="117" y="206"/>
                  </a:lnTo>
                  <a:lnTo>
                    <a:pt x="114" y="206"/>
                  </a:lnTo>
                  <a:lnTo>
                    <a:pt x="114" y="204"/>
                  </a:lnTo>
                  <a:lnTo>
                    <a:pt x="114" y="201"/>
                  </a:lnTo>
                  <a:lnTo>
                    <a:pt x="114" y="199"/>
                  </a:lnTo>
                  <a:lnTo>
                    <a:pt x="111" y="199"/>
                  </a:lnTo>
                  <a:lnTo>
                    <a:pt x="109" y="199"/>
                  </a:lnTo>
                  <a:lnTo>
                    <a:pt x="109" y="201"/>
                  </a:lnTo>
                  <a:lnTo>
                    <a:pt x="109" y="204"/>
                  </a:lnTo>
                  <a:lnTo>
                    <a:pt x="109" y="206"/>
                  </a:lnTo>
                  <a:lnTo>
                    <a:pt x="106" y="206"/>
                  </a:lnTo>
                  <a:lnTo>
                    <a:pt x="106" y="204"/>
                  </a:lnTo>
                  <a:lnTo>
                    <a:pt x="104" y="201"/>
                  </a:lnTo>
                  <a:lnTo>
                    <a:pt x="104" y="199"/>
                  </a:lnTo>
                  <a:lnTo>
                    <a:pt x="101" y="196"/>
                  </a:lnTo>
                  <a:lnTo>
                    <a:pt x="101" y="194"/>
                  </a:lnTo>
                  <a:lnTo>
                    <a:pt x="101" y="191"/>
                  </a:lnTo>
                  <a:lnTo>
                    <a:pt x="98" y="191"/>
                  </a:lnTo>
                  <a:lnTo>
                    <a:pt x="96" y="191"/>
                  </a:lnTo>
                  <a:lnTo>
                    <a:pt x="93" y="191"/>
                  </a:lnTo>
                  <a:lnTo>
                    <a:pt x="91" y="194"/>
                  </a:lnTo>
                  <a:lnTo>
                    <a:pt x="88" y="194"/>
                  </a:lnTo>
                  <a:lnTo>
                    <a:pt x="88" y="191"/>
                  </a:lnTo>
                  <a:lnTo>
                    <a:pt x="86" y="188"/>
                  </a:lnTo>
                  <a:lnTo>
                    <a:pt x="86" y="191"/>
                  </a:lnTo>
                  <a:lnTo>
                    <a:pt x="83" y="194"/>
                  </a:lnTo>
                  <a:lnTo>
                    <a:pt x="86" y="194"/>
                  </a:lnTo>
                  <a:lnTo>
                    <a:pt x="86" y="196"/>
                  </a:lnTo>
                  <a:lnTo>
                    <a:pt x="83" y="196"/>
                  </a:lnTo>
                  <a:lnTo>
                    <a:pt x="83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78" y="194"/>
                  </a:lnTo>
                  <a:lnTo>
                    <a:pt x="78" y="196"/>
                  </a:lnTo>
                  <a:lnTo>
                    <a:pt x="75" y="199"/>
                  </a:lnTo>
                  <a:lnTo>
                    <a:pt x="75" y="201"/>
                  </a:lnTo>
                  <a:lnTo>
                    <a:pt x="73" y="199"/>
                  </a:lnTo>
                  <a:lnTo>
                    <a:pt x="73" y="196"/>
                  </a:lnTo>
                  <a:lnTo>
                    <a:pt x="70" y="196"/>
                  </a:lnTo>
                  <a:lnTo>
                    <a:pt x="68" y="199"/>
                  </a:lnTo>
                  <a:lnTo>
                    <a:pt x="68" y="201"/>
                  </a:lnTo>
                  <a:lnTo>
                    <a:pt x="65" y="201"/>
                  </a:lnTo>
                  <a:lnTo>
                    <a:pt x="65" y="199"/>
                  </a:lnTo>
                  <a:lnTo>
                    <a:pt x="65" y="196"/>
                  </a:lnTo>
                  <a:lnTo>
                    <a:pt x="65" y="194"/>
                  </a:lnTo>
                  <a:lnTo>
                    <a:pt x="62" y="194"/>
                  </a:lnTo>
                  <a:lnTo>
                    <a:pt x="60" y="194"/>
                  </a:lnTo>
                  <a:lnTo>
                    <a:pt x="60" y="196"/>
                  </a:lnTo>
                  <a:lnTo>
                    <a:pt x="57" y="196"/>
                  </a:lnTo>
                  <a:lnTo>
                    <a:pt x="55" y="194"/>
                  </a:lnTo>
                  <a:lnTo>
                    <a:pt x="52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47" y="191"/>
                  </a:lnTo>
                  <a:lnTo>
                    <a:pt x="47" y="188"/>
                  </a:lnTo>
                  <a:lnTo>
                    <a:pt x="44" y="186"/>
                  </a:lnTo>
                  <a:lnTo>
                    <a:pt x="44" y="183"/>
                  </a:lnTo>
                  <a:lnTo>
                    <a:pt x="42" y="183"/>
                  </a:lnTo>
                  <a:lnTo>
                    <a:pt x="42" y="181"/>
                  </a:lnTo>
                  <a:lnTo>
                    <a:pt x="39" y="181"/>
                  </a:lnTo>
                  <a:lnTo>
                    <a:pt x="39" y="178"/>
                  </a:lnTo>
                  <a:lnTo>
                    <a:pt x="37" y="178"/>
                  </a:lnTo>
                  <a:lnTo>
                    <a:pt x="34" y="178"/>
                  </a:lnTo>
                  <a:lnTo>
                    <a:pt x="34" y="175"/>
                  </a:lnTo>
                  <a:lnTo>
                    <a:pt x="31" y="173"/>
                  </a:lnTo>
                  <a:lnTo>
                    <a:pt x="29" y="173"/>
                  </a:lnTo>
                  <a:lnTo>
                    <a:pt x="26" y="173"/>
                  </a:lnTo>
                  <a:lnTo>
                    <a:pt x="24" y="175"/>
                  </a:lnTo>
                  <a:lnTo>
                    <a:pt x="21" y="178"/>
                  </a:lnTo>
                  <a:lnTo>
                    <a:pt x="19" y="178"/>
                  </a:lnTo>
                  <a:lnTo>
                    <a:pt x="16" y="175"/>
                  </a:lnTo>
                  <a:lnTo>
                    <a:pt x="13" y="173"/>
                  </a:lnTo>
                  <a:lnTo>
                    <a:pt x="11" y="173"/>
                  </a:lnTo>
                  <a:lnTo>
                    <a:pt x="11" y="170"/>
                  </a:lnTo>
                  <a:lnTo>
                    <a:pt x="11" y="168"/>
                  </a:lnTo>
                  <a:lnTo>
                    <a:pt x="8" y="168"/>
                  </a:lnTo>
                  <a:lnTo>
                    <a:pt x="6" y="168"/>
                  </a:lnTo>
                  <a:lnTo>
                    <a:pt x="3" y="168"/>
                  </a:lnTo>
                  <a:lnTo>
                    <a:pt x="0" y="168"/>
                  </a:lnTo>
                  <a:lnTo>
                    <a:pt x="3" y="163"/>
                  </a:lnTo>
                  <a:lnTo>
                    <a:pt x="6" y="157"/>
                  </a:lnTo>
                  <a:lnTo>
                    <a:pt x="11" y="155"/>
                  </a:lnTo>
                  <a:lnTo>
                    <a:pt x="11" y="152"/>
                  </a:lnTo>
                  <a:lnTo>
                    <a:pt x="11" y="150"/>
                  </a:lnTo>
                  <a:lnTo>
                    <a:pt x="13" y="150"/>
                  </a:lnTo>
                  <a:lnTo>
                    <a:pt x="16" y="150"/>
                  </a:lnTo>
                  <a:lnTo>
                    <a:pt x="16" y="147"/>
                  </a:lnTo>
                  <a:lnTo>
                    <a:pt x="19" y="147"/>
                  </a:lnTo>
                  <a:lnTo>
                    <a:pt x="19" y="145"/>
                  </a:lnTo>
                  <a:lnTo>
                    <a:pt x="21" y="145"/>
                  </a:lnTo>
                  <a:lnTo>
                    <a:pt x="21" y="142"/>
                  </a:lnTo>
                  <a:lnTo>
                    <a:pt x="24" y="142"/>
                  </a:lnTo>
                  <a:lnTo>
                    <a:pt x="26" y="142"/>
                  </a:lnTo>
                  <a:lnTo>
                    <a:pt x="26" y="139"/>
                  </a:lnTo>
                  <a:lnTo>
                    <a:pt x="29" y="139"/>
                  </a:lnTo>
                  <a:lnTo>
                    <a:pt x="29" y="137"/>
                  </a:lnTo>
                  <a:lnTo>
                    <a:pt x="31" y="137"/>
                  </a:lnTo>
                  <a:lnTo>
                    <a:pt x="31" y="134"/>
                  </a:lnTo>
                  <a:lnTo>
                    <a:pt x="34" y="134"/>
                  </a:lnTo>
                  <a:lnTo>
                    <a:pt x="37" y="134"/>
                  </a:lnTo>
                  <a:lnTo>
                    <a:pt x="39" y="134"/>
                  </a:lnTo>
                  <a:lnTo>
                    <a:pt x="39" y="132"/>
                  </a:lnTo>
                  <a:lnTo>
                    <a:pt x="42" y="132"/>
                  </a:lnTo>
                  <a:lnTo>
                    <a:pt x="44" y="132"/>
                  </a:lnTo>
                  <a:lnTo>
                    <a:pt x="44" y="129"/>
                  </a:lnTo>
                  <a:lnTo>
                    <a:pt x="47" y="129"/>
                  </a:lnTo>
                  <a:lnTo>
                    <a:pt x="49" y="129"/>
                  </a:lnTo>
                  <a:lnTo>
                    <a:pt x="47" y="126"/>
                  </a:lnTo>
                  <a:lnTo>
                    <a:pt x="49" y="124"/>
                  </a:lnTo>
                  <a:lnTo>
                    <a:pt x="52" y="124"/>
                  </a:lnTo>
                  <a:lnTo>
                    <a:pt x="52" y="121"/>
                  </a:lnTo>
                  <a:lnTo>
                    <a:pt x="55" y="121"/>
                  </a:lnTo>
                  <a:lnTo>
                    <a:pt x="55" y="119"/>
                  </a:lnTo>
                  <a:lnTo>
                    <a:pt x="52" y="119"/>
                  </a:lnTo>
                  <a:lnTo>
                    <a:pt x="52" y="116"/>
                  </a:lnTo>
                  <a:lnTo>
                    <a:pt x="55" y="116"/>
                  </a:lnTo>
                  <a:lnTo>
                    <a:pt x="57" y="116"/>
                  </a:lnTo>
                  <a:lnTo>
                    <a:pt x="57" y="114"/>
                  </a:lnTo>
                  <a:lnTo>
                    <a:pt x="60" y="114"/>
                  </a:lnTo>
                  <a:lnTo>
                    <a:pt x="60" y="111"/>
                  </a:lnTo>
                  <a:lnTo>
                    <a:pt x="62" y="111"/>
                  </a:lnTo>
                  <a:lnTo>
                    <a:pt x="62" y="108"/>
                  </a:lnTo>
                  <a:lnTo>
                    <a:pt x="65" y="108"/>
                  </a:lnTo>
                  <a:lnTo>
                    <a:pt x="68" y="108"/>
                  </a:lnTo>
                  <a:lnTo>
                    <a:pt x="68" y="106"/>
                  </a:lnTo>
                  <a:lnTo>
                    <a:pt x="68" y="103"/>
                  </a:lnTo>
                  <a:lnTo>
                    <a:pt x="68" y="101"/>
                  </a:lnTo>
                  <a:lnTo>
                    <a:pt x="70" y="101"/>
                  </a:lnTo>
                  <a:lnTo>
                    <a:pt x="70" y="98"/>
                  </a:lnTo>
                  <a:lnTo>
                    <a:pt x="70" y="96"/>
                  </a:lnTo>
                  <a:lnTo>
                    <a:pt x="73" y="96"/>
                  </a:lnTo>
                  <a:lnTo>
                    <a:pt x="75" y="96"/>
                  </a:lnTo>
                  <a:lnTo>
                    <a:pt x="75" y="93"/>
                  </a:lnTo>
                  <a:lnTo>
                    <a:pt x="78" y="93"/>
                  </a:lnTo>
                  <a:lnTo>
                    <a:pt x="78" y="90"/>
                  </a:lnTo>
                  <a:lnTo>
                    <a:pt x="78" y="88"/>
                  </a:lnTo>
                  <a:lnTo>
                    <a:pt x="78" y="85"/>
                  </a:lnTo>
                  <a:lnTo>
                    <a:pt x="78" y="83"/>
                  </a:lnTo>
                  <a:lnTo>
                    <a:pt x="78" y="80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5" y="75"/>
                  </a:lnTo>
                  <a:lnTo>
                    <a:pt x="75" y="72"/>
                  </a:lnTo>
                  <a:lnTo>
                    <a:pt x="73" y="72"/>
                  </a:lnTo>
                  <a:lnTo>
                    <a:pt x="70" y="72"/>
                  </a:lnTo>
                  <a:lnTo>
                    <a:pt x="70" y="70"/>
                  </a:lnTo>
                  <a:lnTo>
                    <a:pt x="70" y="67"/>
                  </a:lnTo>
                  <a:lnTo>
                    <a:pt x="70" y="65"/>
                  </a:lnTo>
                  <a:lnTo>
                    <a:pt x="70" y="62"/>
                  </a:lnTo>
                  <a:lnTo>
                    <a:pt x="73" y="62"/>
                  </a:lnTo>
                  <a:lnTo>
                    <a:pt x="73" y="59"/>
                  </a:lnTo>
                  <a:lnTo>
                    <a:pt x="75" y="57"/>
                  </a:lnTo>
                  <a:lnTo>
                    <a:pt x="78" y="57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78" y="52"/>
                  </a:lnTo>
                  <a:lnTo>
                    <a:pt x="78" y="49"/>
                  </a:lnTo>
                  <a:lnTo>
                    <a:pt x="75" y="49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73" y="44"/>
                  </a:lnTo>
                  <a:lnTo>
                    <a:pt x="73" y="41"/>
                  </a:lnTo>
                  <a:lnTo>
                    <a:pt x="73" y="39"/>
                  </a:lnTo>
                  <a:lnTo>
                    <a:pt x="73" y="36"/>
                  </a:lnTo>
                  <a:lnTo>
                    <a:pt x="73" y="34"/>
                  </a:lnTo>
                  <a:lnTo>
                    <a:pt x="75" y="31"/>
                  </a:lnTo>
                  <a:lnTo>
                    <a:pt x="75" y="29"/>
                  </a:lnTo>
                  <a:lnTo>
                    <a:pt x="75" y="26"/>
                  </a:lnTo>
                  <a:lnTo>
                    <a:pt x="75" y="23"/>
                  </a:lnTo>
                  <a:lnTo>
                    <a:pt x="78" y="23"/>
                  </a:lnTo>
                  <a:lnTo>
                    <a:pt x="78" y="21"/>
                  </a:lnTo>
                  <a:lnTo>
                    <a:pt x="78" y="18"/>
                  </a:lnTo>
                  <a:lnTo>
                    <a:pt x="78" y="16"/>
                  </a:lnTo>
                  <a:lnTo>
                    <a:pt x="78" y="13"/>
                  </a:lnTo>
                  <a:lnTo>
                    <a:pt x="80" y="13"/>
                  </a:lnTo>
                  <a:lnTo>
                    <a:pt x="80" y="10"/>
                  </a:lnTo>
                  <a:lnTo>
                    <a:pt x="80" y="8"/>
                  </a:lnTo>
                  <a:lnTo>
                    <a:pt x="78" y="8"/>
                  </a:lnTo>
                  <a:lnTo>
                    <a:pt x="78" y="5"/>
                  </a:lnTo>
                  <a:lnTo>
                    <a:pt x="75" y="5"/>
                  </a:lnTo>
                  <a:lnTo>
                    <a:pt x="75" y="3"/>
                  </a:lnTo>
                  <a:lnTo>
                    <a:pt x="75" y="0"/>
                  </a:lnTo>
                  <a:lnTo>
                    <a:pt x="73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1668" y="2095"/>
              <a:ext cx="848" cy="807"/>
            </a:xfrm>
            <a:custGeom>
              <a:avLst/>
              <a:gdLst/>
              <a:ahLst/>
              <a:cxnLst>
                <a:cxn ang="0">
                  <a:pos x="152" y="526"/>
                </a:cxn>
                <a:cxn ang="0">
                  <a:pos x="113" y="557"/>
                </a:cxn>
                <a:cxn ang="0">
                  <a:pos x="59" y="541"/>
                </a:cxn>
                <a:cxn ang="0">
                  <a:pos x="23" y="528"/>
                </a:cxn>
                <a:cxn ang="0">
                  <a:pos x="2" y="495"/>
                </a:cxn>
                <a:cxn ang="0">
                  <a:pos x="5" y="441"/>
                </a:cxn>
                <a:cxn ang="0">
                  <a:pos x="23" y="405"/>
                </a:cxn>
                <a:cxn ang="0">
                  <a:pos x="41" y="363"/>
                </a:cxn>
                <a:cxn ang="0">
                  <a:pos x="80" y="340"/>
                </a:cxn>
                <a:cxn ang="0">
                  <a:pos x="100" y="299"/>
                </a:cxn>
                <a:cxn ang="0">
                  <a:pos x="118" y="255"/>
                </a:cxn>
                <a:cxn ang="0">
                  <a:pos x="129" y="214"/>
                </a:cxn>
                <a:cxn ang="0">
                  <a:pos x="154" y="188"/>
                </a:cxn>
                <a:cxn ang="0">
                  <a:pos x="178" y="165"/>
                </a:cxn>
                <a:cxn ang="0">
                  <a:pos x="209" y="160"/>
                </a:cxn>
                <a:cxn ang="0">
                  <a:pos x="245" y="139"/>
                </a:cxn>
                <a:cxn ang="0">
                  <a:pos x="278" y="108"/>
                </a:cxn>
                <a:cxn ang="0">
                  <a:pos x="276" y="54"/>
                </a:cxn>
                <a:cxn ang="0">
                  <a:pos x="283" y="5"/>
                </a:cxn>
                <a:cxn ang="0">
                  <a:pos x="345" y="15"/>
                </a:cxn>
                <a:cxn ang="0">
                  <a:pos x="397" y="28"/>
                </a:cxn>
                <a:cxn ang="0">
                  <a:pos x="443" y="41"/>
                </a:cxn>
                <a:cxn ang="0">
                  <a:pos x="528" y="75"/>
                </a:cxn>
                <a:cxn ang="0">
                  <a:pos x="580" y="142"/>
                </a:cxn>
                <a:cxn ang="0">
                  <a:pos x="608" y="216"/>
                </a:cxn>
                <a:cxn ang="0">
                  <a:pos x="637" y="276"/>
                </a:cxn>
                <a:cxn ang="0">
                  <a:pos x="665" y="314"/>
                </a:cxn>
                <a:cxn ang="0">
                  <a:pos x="650" y="351"/>
                </a:cxn>
                <a:cxn ang="0">
                  <a:pos x="668" y="376"/>
                </a:cxn>
                <a:cxn ang="0">
                  <a:pos x="691" y="415"/>
                </a:cxn>
                <a:cxn ang="0">
                  <a:pos x="719" y="441"/>
                </a:cxn>
                <a:cxn ang="0">
                  <a:pos x="763" y="423"/>
                </a:cxn>
                <a:cxn ang="0">
                  <a:pos x="815" y="410"/>
                </a:cxn>
                <a:cxn ang="0">
                  <a:pos x="830" y="441"/>
                </a:cxn>
                <a:cxn ang="0">
                  <a:pos x="846" y="479"/>
                </a:cxn>
                <a:cxn ang="0">
                  <a:pos x="817" y="505"/>
                </a:cxn>
                <a:cxn ang="0">
                  <a:pos x="791" y="495"/>
                </a:cxn>
                <a:cxn ang="0">
                  <a:pos x="760" y="531"/>
                </a:cxn>
                <a:cxn ang="0">
                  <a:pos x="742" y="570"/>
                </a:cxn>
                <a:cxn ang="0">
                  <a:pos x="745" y="616"/>
                </a:cxn>
                <a:cxn ang="0">
                  <a:pos x="724" y="663"/>
                </a:cxn>
                <a:cxn ang="0">
                  <a:pos x="670" y="668"/>
                </a:cxn>
                <a:cxn ang="0">
                  <a:pos x="655" y="712"/>
                </a:cxn>
                <a:cxn ang="0">
                  <a:pos x="699" y="732"/>
                </a:cxn>
                <a:cxn ang="0">
                  <a:pos x="691" y="771"/>
                </a:cxn>
                <a:cxn ang="0">
                  <a:pos x="652" y="776"/>
                </a:cxn>
                <a:cxn ang="0">
                  <a:pos x="603" y="786"/>
                </a:cxn>
                <a:cxn ang="0">
                  <a:pos x="557" y="794"/>
                </a:cxn>
                <a:cxn ang="0">
                  <a:pos x="518" y="797"/>
                </a:cxn>
                <a:cxn ang="0">
                  <a:pos x="508" y="760"/>
                </a:cxn>
                <a:cxn ang="0">
                  <a:pos x="464" y="735"/>
                </a:cxn>
                <a:cxn ang="0">
                  <a:pos x="418" y="724"/>
                </a:cxn>
                <a:cxn ang="0">
                  <a:pos x="407" y="675"/>
                </a:cxn>
                <a:cxn ang="0">
                  <a:pos x="415" y="639"/>
                </a:cxn>
                <a:cxn ang="0">
                  <a:pos x="418" y="593"/>
                </a:cxn>
                <a:cxn ang="0">
                  <a:pos x="425" y="552"/>
                </a:cxn>
                <a:cxn ang="0">
                  <a:pos x="428" y="503"/>
                </a:cxn>
                <a:cxn ang="0">
                  <a:pos x="389" y="464"/>
                </a:cxn>
                <a:cxn ang="0">
                  <a:pos x="343" y="436"/>
                </a:cxn>
                <a:cxn ang="0">
                  <a:pos x="320" y="397"/>
                </a:cxn>
                <a:cxn ang="0">
                  <a:pos x="289" y="420"/>
                </a:cxn>
                <a:cxn ang="0">
                  <a:pos x="265" y="467"/>
                </a:cxn>
                <a:cxn ang="0">
                  <a:pos x="229" y="495"/>
                </a:cxn>
              </a:cxnLst>
              <a:rect l="0" t="0" r="r" b="b"/>
              <a:pathLst>
                <a:path w="848" h="807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  <a:lnTo>
                    <a:pt x="650" y="699"/>
                  </a:lnTo>
                  <a:lnTo>
                    <a:pt x="650" y="701"/>
                  </a:lnTo>
                  <a:lnTo>
                    <a:pt x="650" y="704"/>
                  </a:lnTo>
                  <a:lnTo>
                    <a:pt x="650" y="706"/>
                  </a:lnTo>
                  <a:lnTo>
                    <a:pt x="650" y="709"/>
                  </a:lnTo>
                  <a:lnTo>
                    <a:pt x="652" y="709"/>
                  </a:lnTo>
                  <a:lnTo>
                    <a:pt x="655" y="709"/>
                  </a:lnTo>
                  <a:lnTo>
                    <a:pt x="655" y="712"/>
                  </a:lnTo>
                  <a:lnTo>
                    <a:pt x="657" y="712"/>
                  </a:lnTo>
                  <a:lnTo>
                    <a:pt x="660" y="714"/>
                  </a:lnTo>
                  <a:lnTo>
                    <a:pt x="660" y="717"/>
                  </a:lnTo>
                  <a:lnTo>
                    <a:pt x="662" y="717"/>
                  </a:lnTo>
                  <a:lnTo>
                    <a:pt x="662" y="719"/>
                  </a:lnTo>
                  <a:lnTo>
                    <a:pt x="665" y="719"/>
                  </a:lnTo>
                  <a:lnTo>
                    <a:pt x="668" y="719"/>
                  </a:lnTo>
                  <a:lnTo>
                    <a:pt x="670" y="722"/>
                  </a:lnTo>
                  <a:lnTo>
                    <a:pt x="673" y="722"/>
                  </a:lnTo>
                  <a:lnTo>
                    <a:pt x="675" y="722"/>
                  </a:lnTo>
                  <a:lnTo>
                    <a:pt x="678" y="722"/>
                  </a:lnTo>
                  <a:lnTo>
                    <a:pt x="678" y="724"/>
                  </a:lnTo>
                  <a:lnTo>
                    <a:pt x="681" y="724"/>
                  </a:lnTo>
                  <a:lnTo>
                    <a:pt x="683" y="724"/>
                  </a:lnTo>
                  <a:lnTo>
                    <a:pt x="686" y="724"/>
                  </a:lnTo>
                  <a:lnTo>
                    <a:pt x="686" y="727"/>
                  </a:lnTo>
                  <a:lnTo>
                    <a:pt x="688" y="724"/>
                  </a:lnTo>
                  <a:lnTo>
                    <a:pt x="688" y="727"/>
                  </a:lnTo>
                  <a:lnTo>
                    <a:pt x="691" y="727"/>
                  </a:lnTo>
                  <a:lnTo>
                    <a:pt x="693" y="727"/>
                  </a:lnTo>
                  <a:lnTo>
                    <a:pt x="693" y="730"/>
                  </a:lnTo>
                  <a:lnTo>
                    <a:pt x="696" y="730"/>
                  </a:lnTo>
                  <a:lnTo>
                    <a:pt x="696" y="732"/>
                  </a:lnTo>
                  <a:lnTo>
                    <a:pt x="699" y="732"/>
                  </a:lnTo>
                  <a:lnTo>
                    <a:pt x="701" y="732"/>
                  </a:lnTo>
                  <a:lnTo>
                    <a:pt x="701" y="735"/>
                  </a:lnTo>
                  <a:lnTo>
                    <a:pt x="704" y="735"/>
                  </a:lnTo>
                  <a:lnTo>
                    <a:pt x="706" y="735"/>
                  </a:lnTo>
                  <a:lnTo>
                    <a:pt x="709" y="735"/>
                  </a:lnTo>
                  <a:lnTo>
                    <a:pt x="709" y="737"/>
                  </a:lnTo>
                  <a:lnTo>
                    <a:pt x="709" y="740"/>
                  </a:lnTo>
                  <a:lnTo>
                    <a:pt x="706" y="740"/>
                  </a:lnTo>
                  <a:lnTo>
                    <a:pt x="706" y="742"/>
                  </a:lnTo>
                  <a:lnTo>
                    <a:pt x="704" y="745"/>
                  </a:lnTo>
                  <a:lnTo>
                    <a:pt x="704" y="748"/>
                  </a:lnTo>
                  <a:lnTo>
                    <a:pt x="701" y="750"/>
                  </a:lnTo>
                  <a:lnTo>
                    <a:pt x="699" y="750"/>
                  </a:lnTo>
                  <a:lnTo>
                    <a:pt x="699" y="753"/>
                  </a:lnTo>
                  <a:lnTo>
                    <a:pt x="696" y="753"/>
                  </a:lnTo>
                  <a:lnTo>
                    <a:pt x="696" y="755"/>
                  </a:lnTo>
                  <a:lnTo>
                    <a:pt x="696" y="758"/>
                  </a:lnTo>
                  <a:lnTo>
                    <a:pt x="699" y="760"/>
                  </a:lnTo>
                  <a:lnTo>
                    <a:pt x="699" y="763"/>
                  </a:lnTo>
                  <a:lnTo>
                    <a:pt x="696" y="766"/>
                  </a:lnTo>
                  <a:lnTo>
                    <a:pt x="693" y="766"/>
                  </a:lnTo>
                  <a:lnTo>
                    <a:pt x="693" y="768"/>
                  </a:lnTo>
                  <a:lnTo>
                    <a:pt x="691" y="768"/>
                  </a:lnTo>
                  <a:lnTo>
                    <a:pt x="691" y="771"/>
                  </a:lnTo>
                  <a:lnTo>
                    <a:pt x="691" y="773"/>
                  </a:lnTo>
                  <a:lnTo>
                    <a:pt x="688" y="773"/>
                  </a:lnTo>
                  <a:lnTo>
                    <a:pt x="688" y="776"/>
                  </a:lnTo>
                  <a:lnTo>
                    <a:pt x="686" y="776"/>
                  </a:lnTo>
                  <a:lnTo>
                    <a:pt x="686" y="779"/>
                  </a:lnTo>
                  <a:lnTo>
                    <a:pt x="683" y="779"/>
                  </a:lnTo>
                  <a:lnTo>
                    <a:pt x="683" y="781"/>
                  </a:lnTo>
                  <a:lnTo>
                    <a:pt x="681" y="781"/>
                  </a:lnTo>
                  <a:lnTo>
                    <a:pt x="678" y="781"/>
                  </a:lnTo>
                  <a:lnTo>
                    <a:pt x="678" y="779"/>
                  </a:lnTo>
                  <a:lnTo>
                    <a:pt x="675" y="779"/>
                  </a:lnTo>
                  <a:lnTo>
                    <a:pt x="673" y="779"/>
                  </a:lnTo>
                  <a:lnTo>
                    <a:pt x="673" y="776"/>
                  </a:lnTo>
                  <a:lnTo>
                    <a:pt x="670" y="776"/>
                  </a:lnTo>
                  <a:lnTo>
                    <a:pt x="668" y="776"/>
                  </a:lnTo>
                  <a:lnTo>
                    <a:pt x="665" y="776"/>
                  </a:lnTo>
                  <a:lnTo>
                    <a:pt x="662" y="776"/>
                  </a:lnTo>
                  <a:lnTo>
                    <a:pt x="660" y="776"/>
                  </a:lnTo>
                  <a:lnTo>
                    <a:pt x="660" y="779"/>
                  </a:lnTo>
                  <a:lnTo>
                    <a:pt x="660" y="781"/>
                  </a:lnTo>
                  <a:lnTo>
                    <a:pt x="657" y="781"/>
                  </a:lnTo>
                  <a:lnTo>
                    <a:pt x="657" y="779"/>
                  </a:lnTo>
                  <a:lnTo>
                    <a:pt x="655" y="776"/>
                  </a:lnTo>
                  <a:lnTo>
                    <a:pt x="652" y="776"/>
                  </a:lnTo>
                  <a:lnTo>
                    <a:pt x="652" y="779"/>
                  </a:lnTo>
                  <a:lnTo>
                    <a:pt x="650" y="779"/>
                  </a:lnTo>
                  <a:lnTo>
                    <a:pt x="647" y="779"/>
                  </a:lnTo>
                  <a:lnTo>
                    <a:pt x="647" y="781"/>
                  </a:lnTo>
                  <a:lnTo>
                    <a:pt x="644" y="781"/>
                  </a:lnTo>
                  <a:lnTo>
                    <a:pt x="642" y="781"/>
                  </a:lnTo>
                  <a:lnTo>
                    <a:pt x="639" y="784"/>
                  </a:lnTo>
                  <a:lnTo>
                    <a:pt x="637" y="784"/>
                  </a:lnTo>
                  <a:lnTo>
                    <a:pt x="637" y="786"/>
                  </a:lnTo>
                  <a:lnTo>
                    <a:pt x="634" y="786"/>
                  </a:lnTo>
                  <a:lnTo>
                    <a:pt x="632" y="789"/>
                  </a:lnTo>
                  <a:lnTo>
                    <a:pt x="629" y="791"/>
                  </a:lnTo>
                  <a:lnTo>
                    <a:pt x="626" y="794"/>
                  </a:lnTo>
                  <a:lnTo>
                    <a:pt x="626" y="791"/>
                  </a:lnTo>
                  <a:lnTo>
                    <a:pt x="624" y="791"/>
                  </a:lnTo>
                  <a:lnTo>
                    <a:pt x="624" y="789"/>
                  </a:lnTo>
                  <a:lnTo>
                    <a:pt x="621" y="789"/>
                  </a:lnTo>
                  <a:lnTo>
                    <a:pt x="619" y="789"/>
                  </a:lnTo>
                  <a:lnTo>
                    <a:pt x="616" y="789"/>
                  </a:lnTo>
                  <a:lnTo>
                    <a:pt x="613" y="786"/>
                  </a:lnTo>
                  <a:lnTo>
                    <a:pt x="611" y="786"/>
                  </a:lnTo>
                  <a:lnTo>
                    <a:pt x="608" y="786"/>
                  </a:lnTo>
                  <a:lnTo>
                    <a:pt x="606" y="786"/>
                  </a:lnTo>
                  <a:lnTo>
                    <a:pt x="603" y="786"/>
                  </a:lnTo>
                  <a:lnTo>
                    <a:pt x="601" y="786"/>
                  </a:lnTo>
                  <a:lnTo>
                    <a:pt x="598" y="786"/>
                  </a:lnTo>
                  <a:lnTo>
                    <a:pt x="595" y="786"/>
                  </a:lnTo>
                  <a:lnTo>
                    <a:pt x="593" y="789"/>
                  </a:lnTo>
                  <a:lnTo>
                    <a:pt x="590" y="789"/>
                  </a:lnTo>
                  <a:lnTo>
                    <a:pt x="590" y="791"/>
                  </a:lnTo>
                  <a:lnTo>
                    <a:pt x="588" y="791"/>
                  </a:lnTo>
                  <a:lnTo>
                    <a:pt x="588" y="794"/>
                  </a:lnTo>
                  <a:lnTo>
                    <a:pt x="588" y="797"/>
                  </a:lnTo>
                  <a:lnTo>
                    <a:pt x="588" y="799"/>
                  </a:lnTo>
                  <a:lnTo>
                    <a:pt x="585" y="799"/>
                  </a:lnTo>
                  <a:lnTo>
                    <a:pt x="585" y="802"/>
                  </a:lnTo>
                  <a:lnTo>
                    <a:pt x="583" y="802"/>
                  </a:lnTo>
                  <a:lnTo>
                    <a:pt x="583" y="799"/>
                  </a:lnTo>
                  <a:lnTo>
                    <a:pt x="580" y="799"/>
                  </a:lnTo>
                  <a:lnTo>
                    <a:pt x="577" y="797"/>
                  </a:lnTo>
                  <a:lnTo>
                    <a:pt x="575" y="797"/>
                  </a:lnTo>
                  <a:lnTo>
                    <a:pt x="572" y="794"/>
                  </a:lnTo>
                  <a:lnTo>
                    <a:pt x="570" y="791"/>
                  </a:lnTo>
                  <a:lnTo>
                    <a:pt x="567" y="791"/>
                  </a:lnTo>
                  <a:lnTo>
                    <a:pt x="564" y="791"/>
                  </a:lnTo>
                  <a:lnTo>
                    <a:pt x="562" y="794"/>
                  </a:lnTo>
                  <a:lnTo>
                    <a:pt x="559" y="794"/>
                  </a:lnTo>
                  <a:lnTo>
                    <a:pt x="557" y="794"/>
                  </a:lnTo>
                  <a:lnTo>
                    <a:pt x="552" y="797"/>
                  </a:lnTo>
                  <a:lnTo>
                    <a:pt x="549" y="799"/>
                  </a:lnTo>
                  <a:lnTo>
                    <a:pt x="546" y="799"/>
                  </a:lnTo>
                  <a:lnTo>
                    <a:pt x="546" y="802"/>
                  </a:lnTo>
                  <a:lnTo>
                    <a:pt x="544" y="804"/>
                  </a:lnTo>
                  <a:lnTo>
                    <a:pt x="541" y="804"/>
                  </a:lnTo>
                  <a:lnTo>
                    <a:pt x="541" y="807"/>
                  </a:lnTo>
                  <a:lnTo>
                    <a:pt x="539" y="807"/>
                  </a:lnTo>
                  <a:lnTo>
                    <a:pt x="536" y="804"/>
                  </a:lnTo>
                  <a:lnTo>
                    <a:pt x="534" y="802"/>
                  </a:lnTo>
                  <a:lnTo>
                    <a:pt x="534" y="799"/>
                  </a:lnTo>
                  <a:lnTo>
                    <a:pt x="531" y="797"/>
                  </a:lnTo>
                  <a:lnTo>
                    <a:pt x="528" y="797"/>
                  </a:lnTo>
                  <a:lnTo>
                    <a:pt x="526" y="799"/>
                  </a:lnTo>
                  <a:lnTo>
                    <a:pt x="523" y="799"/>
                  </a:lnTo>
                  <a:lnTo>
                    <a:pt x="523" y="802"/>
                  </a:lnTo>
                  <a:lnTo>
                    <a:pt x="523" y="804"/>
                  </a:lnTo>
                  <a:lnTo>
                    <a:pt x="521" y="804"/>
                  </a:lnTo>
                  <a:lnTo>
                    <a:pt x="521" y="802"/>
                  </a:lnTo>
                  <a:lnTo>
                    <a:pt x="518" y="802"/>
                  </a:lnTo>
                  <a:lnTo>
                    <a:pt x="521" y="802"/>
                  </a:lnTo>
                  <a:lnTo>
                    <a:pt x="521" y="799"/>
                  </a:lnTo>
                  <a:lnTo>
                    <a:pt x="518" y="799"/>
                  </a:lnTo>
                  <a:lnTo>
                    <a:pt x="518" y="797"/>
                  </a:lnTo>
                  <a:lnTo>
                    <a:pt x="515" y="797"/>
                  </a:lnTo>
                  <a:lnTo>
                    <a:pt x="515" y="799"/>
                  </a:lnTo>
                  <a:lnTo>
                    <a:pt x="513" y="799"/>
                  </a:lnTo>
                  <a:lnTo>
                    <a:pt x="510" y="799"/>
                  </a:lnTo>
                  <a:lnTo>
                    <a:pt x="508" y="797"/>
                  </a:lnTo>
                  <a:lnTo>
                    <a:pt x="505" y="794"/>
                  </a:lnTo>
                  <a:lnTo>
                    <a:pt x="503" y="794"/>
                  </a:lnTo>
                  <a:lnTo>
                    <a:pt x="497" y="794"/>
                  </a:lnTo>
                  <a:lnTo>
                    <a:pt x="497" y="791"/>
                  </a:lnTo>
                  <a:lnTo>
                    <a:pt x="495" y="789"/>
                  </a:lnTo>
                  <a:lnTo>
                    <a:pt x="495" y="786"/>
                  </a:lnTo>
                  <a:lnTo>
                    <a:pt x="495" y="784"/>
                  </a:lnTo>
                  <a:lnTo>
                    <a:pt x="497" y="784"/>
                  </a:lnTo>
                  <a:lnTo>
                    <a:pt x="497" y="781"/>
                  </a:lnTo>
                  <a:lnTo>
                    <a:pt x="500" y="779"/>
                  </a:lnTo>
                  <a:lnTo>
                    <a:pt x="500" y="776"/>
                  </a:lnTo>
                  <a:lnTo>
                    <a:pt x="500" y="773"/>
                  </a:lnTo>
                  <a:lnTo>
                    <a:pt x="500" y="771"/>
                  </a:lnTo>
                  <a:lnTo>
                    <a:pt x="500" y="768"/>
                  </a:lnTo>
                  <a:lnTo>
                    <a:pt x="503" y="768"/>
                  </a:lnTo>
                  <a:lnTo>
                    <a:pt x="503" y="766"/>
                  </a:lnTo>
                  <a:lnTo>
                    <a:pt x="505" y="766"/>
                  </a:lnTo>
                  <a:lnTo>
                    <a:pt x="505" y="763"/>
                  </a:lnTo>
                  <a:lnTo>
                    <a:pt x="508" y="760"/>
                  </a:lnTo>
                  <a:lnTo>
                    <a:pt x="505" y="758"/>
                  </a:lnTo>
                  <a:lnTo>
                    <a:pt x="505" y="755"/>
                  </a:lnTo>
                  <a:lnTo>
                    <a:pt x="503" y="753"/>
                  </a:lnTo>
                  <a:lnTo>
                    <a:pt x="503" y="750"/>
                  </a:lnTo>
                  <a:lnTo>
                    <a:pt x="503" y="748"/>
                  </a:lnTo>
                  <a:lnTo>
                    <a:pt x="500" y="748"/>
                  </a:lnTo>
                  <a:lnTo>
                    <a:pt x="497" y="745"/>
                  </a:lnTo>
                  <a:lnTo>
                    <a:pt x="495" y="742"/>
                  </a:lnTo>
                  <a:lnTo>
                    <a:pt x="492" y="742"/>
                  </a:lnTo>
                  <a:lnTo>
                    <a:pt x="490" y="742"/>
                  </a:lnTo>
                  <a:lnTo>
                    <a:pt x="487" y="742"/>
                  </a:lnTo>
                  <a:lnTo>
                    <a:pt x="487" y="740"/>
                  </a:lnTo>
                  <a:lnTo>
                    <a:pt x="485" y="740"/>
                  </a:lnTo>
                  <a:lnTo>
                    <a:pt x="482" y="737"/>
                  </a:lnTo>
                  <a:lnTo>
                    <a:pt x="479" y="737"/>
                  </a:lnTo>
                  <a:lnTo>
                    <a:pt x="477" y="737"/>
                  </a:lnTo>
                  <a:lnTo>
                    <a:pt x="477" y="735"/>
                  </a:lnTo>
                  <a:lnTo>
                    <a:pt x="474" y="735"/>
                  </a:lnTo>
                  <a:lnTo>
                    <a:pt x="472" y="735"/>
                  </a:lnTo>
                  <a:lnTo>
                    <a:pt x="472" y="732"/>
                  </a:lnTo>
                  <a:lnTo>
                    <a:pt x="469" y="732"/>
                  </a:lnTo>
                  <a:lnTo>
                    <a:pt x="469" y="735"/>
                  </a:lnTo>
                  <a:lnTo>
                    <a:pt x="467" y="735"/>
                  </a:lnTo>
                  <a:lnTo>
                    <a:pt x="464" y="735"/>
                  </a:lnTo>
                  <a:lnTo>
                    <a:pt x="461" y="735"/>
                  </a:lnTo>
                  <a:lnTo>
                    <a:pt x="461" y="732"/>
                  </a:lnTo>
                  <a:lnTo>
                    <a:pt x="459" y="732"/>
                  </a:lnTo>
                  <a:lnTo>
                    <a:pt x="456" y="732"/>
                  </a:lnTo>
                  <a:lnTo>
                    <a:pt x="454" y="732"/>
                  </a:lnTo>
                  <a:lnTo>
                    <a:pt x="451" y="730"/>
                  </a:lnTo>
                  <a:lnTo>
                    <a:pt x="448" y="730"/>
                  </a:lnTo>
                  <a:lnTo>
                    <a:pt x="446" y="730"/>
                  </a:lnTo>
                  <a:lnTo>
                    <a:pt x="443" y="730"/>
                  </a:lnTo>
                  <a:lnTo>
                    <a:pt x="441" y="730"/>
                  </a:lnTo>
                  <a:lnTo>
                    <a:pt x="441" y="727"/>
                  </a:lnTo>
                  <a:lnTo>
                    <a:pt x="438" y="727"/>
                  </a:lnTo>
                  <a:lnTo>
                    <a:pt x="436" y="724"/>
                  </a:lnTo>
                  <a:lnTo>
                    <a:pt x="433" y="724"/>
                  </a:lnTo>
                  <a:lnTo>
                    <a:pt x="430" y="722"/>
                  </a:lnTo>
                  <a:lnTo>
                    <a:pt x="428" y="722"/>
                  </a:lnTo>
                  <a:lnTo>
                    <a:pt x="428" y="719"/>
                  </a:lnTo>
                  <a:lnTo>
                    <a:pt x="425" y="719"/>
                  </a:lnTo>
                  <a:lnTo>
                    <a:pt x="425" y="722"/>
                  </a:lnTo>
                  <a:lnTo>
                    <a:pt x="423" y="722"/>
                  </a:lnTo>
                  <a:lnTo>
                    <a:pt x="423" y="724"/>
                  </a:lnTo>
                  <a:lnTo>
                    <a:pt x="420" y="724"/>
                  </a:lnTo>
                  <a:lnTo>
                    <a:pt x="418" y="727"/>
                  </a:lnTo>
                  <a:lnTo>
                    <a:pt x="418" y="724"/>
                  </a:lnTo>
                  <a:lnTo>
                    <a:pt x="418" y="722"/>
                  </a:lnTo>
                  <a:lnTo>
                    <a:pt x="415" y="722"/>
                  </a:lnTo>
                  <a:lnTo>
                    <a:pt x="415" y="719"/>
                  </a:lnTo>
                  <a:lnTo>
                    <a:pt x="415" y="717"/>
                  </a:lnTo>
                  <a:lnTo>
                    <a:pt x="412" y="714"/>
                  </a:lnTo>
                  <a:lnTo>
                    <a:pt x="412" y="712"/>
                  </a:lnTo>
                  <a:lnTo>
                    <a:pt x="415" y="712"/>
                  </a:lnTo>
                  <a:lnTo>
                    <a:pt x="415" y="709"/>
                  </a:lnTo>
                  <a:lnTo>
                    <a:pt x="418" y="706"/>
                  </a:lnTo>
                  <a:lnTo>
                    <a:pt x="418" y="704"/>
                  </a:lnTo>
                  <a:lnTo>
                    <a:pt x="418" y="701"/>
                  </a:lnTo>
                  <a:lnTo>
                    <a:pt x="418" y="699"/>
                  </a:lnTo>
                  <a:lnTo>
                    <a:pt x="418" y="696"/>
                  </a:lnTo>
                  <a:lnTo>
                    <a:pt x="418" y="693"/>
                  </a:lnTo>
                  <a:lnTo>
                    <a:pt x="415" y="691"/>
                  </a:lnTo>
                  <a:lnTo>
                    <a:pt x="412" y="691"/>
                  </a:lnTo>
                  <a:lnTo>
                    <a:pt x="412" y="688"/>
                  </a:lnTo>
                  <a:lnTo>
                    <a:pt x="412" y="686"/>
                  </a:lnTo>
                  <a:lnTo>
                    <a:pt x="412" y="683"/>
                  </a:lnTo>
                  <a:lnTo>
                    <a:pt x="412" y="681"/>
                  </a:lnTo>
                  <a:lnTo>
                    <a:pt x="412" y="678"/>
                  </a:lnTo>
                  <a:lnTo>
                    <a:pt x="412" y="675"/>
                  </a:lnTo>
                  <a:lnTo>
                    <a:pt x="410" y="675"/>
                  </a:lnTo>
                  <a:lnTo>
                    <a:pt x="407" y="675"/>
                  </a:lnTo>
                  <a:lnTo>
                    <a:pt x="407" y="673"/>
                  </a:lnTo>
                  <a:lnTo>
                    <a:pt x="407" y="670"/>
                  </a:lnTo>
                  <a:lnTo>
                    <a:pt x="407" y="668"/>
                  </a:lnTo>
                  <a:lnTo>
                    <a:pt x="405" y="668"/>
                  </a:lnTo>
                  <a:lnTo>
                    <a:pt x="405" y="665"/>
                  </a:lnTo>
                  <a:lnTo>
                    <a:pt x="407" y="663"/>
                  </a:lnTo>
                  <a:lnTo>
                    <a:pt x="407" y="660"/>
                  </a:lnTo>
                  <a:lnTo>
                    <a:pt x="405" y="660"/>
                  </a:lnTo>
                  <a:lnTo>
                    <a:pt x="405" y="657"/>
                  </a:lnTo>
                  <a:lnTo>
                    <a:pt x="405" y="655"/>
                  </a:lnTo>
                  <a:lnTo>
                    <a:pt x="402" y="655"/>
                  </a:lnTo>
                  <a:lnTo>
                    <a:pt x="405" y="655"/>
                  </a:lnTo>
                  <a:lnTo>
                    <a:pt x="405" y="652"/>
                  </a:lnTo>
                  <a:lnTo>
                    <a:pt x="405" y="650"/>
                  </a:lnTo>
                  <a:lnTo>
                    <a:pt x="405" y="647"/>
                  </a:lnTo>
                  <a:lnTo>
                    <a:pt x="407" y="647"/>
                  </a:lnTo>
                  <a:lnTo>
                    <a:pt x="410" y="647"/>
                  </a:lnTo>
                  <a:lnTo>
                    <a:pt x="412" y="647"/>
                  </a:lnTo>
                  <a:lnTo>
                    <a:pt x="415" y="647"/>
                  </a:lnTo>
                  <a:lnTo>
                    <a:pt x="418" y="647"/>
                  </a:lnTo>
                  <a:lnTo>
                    <a:pt x="418" y="644"/>
                  </a:lnTo>
                  <a:lnTo>
                    <a:pt x="418" y="642"/>
                  </a:lnTo>
                  <a:lnTo>
                    <a:pt x="415" y="642"/>
                  </a:lnTo>
                  <a:lnTo>
                    <a:pt x="415" y="639"/>
                  </a:lnTo>
                  <a:lnTo>
                    <a:pt x="415" y="637"/>
                  </a:lnTo>
                  <a:lnTo>
                    <a:pt x="415" y="634"/>
                  </a:lnTo>
                  <a:lnTo>
                    <a:pt x="412" y="634"/>
                  </a:lnTo>
                  <a:lnTo>
                    <a:pt x="412" y="632"/>
                  </a:lnTo>
                  <a:lnTo>
                    <a:pt x="410" y="632"/>
                  </a:lnTo>
                  <a:lnTo>
                    <a:pt x="410" y="629"/>
                  </a:lnTo>
                  <a:lnTo>
                    <a:pt x="410" y="626"/>
                  </a:lnTo>
                  <a:lnTo>
                    <a:pt x="407" y="626"/>
                  </a:lnTo>
                  <a:lnTo>
                    <a:pt x="407" y="624"/>
                  </a:lnTo>
                  <a:lnTo>
                    <a:pt x="410" y="624"/>
                  </a:lnTo>
                  <a:lnTo>
                    <a:pt x="412" y="624"/>
                  </a:lnTo>
                  <a:lnTo>
                    <a:pt x="412" y="621"/>
                  </a:lnTo>
                  <a:lnTo>
                    <a:pt x="415" y="619"/>
                  </a:lnTo>
                  <a:lnTo>
                    <a:pt x="415" y="616"/>
                  </a:lnTo>
                  <a:lnTo>
                    <a:pt x="415" y="614"/>
                  </a:lnTo>
                  <a:lnTo>
                    <a:pt x="415" y="611"/>
                  </a:lnTo>
                  <a:lnTo>
                    <a:pt x="415" y="608"/>
                  </a:lnTo>
                  <a:lnTo>
                    <a:pt x="415" y="606"/>
                  </a:lnTo>
                  <a:lnTo>
                    <a:pt x="418" y="606"/>
                  </a:lnTo>
                  <a:lnTo>
                    <a:pt x="418" y="603"/>
                  </a:lnTo>
                  <a:lnTo>
                    <a:pt x="418" y="601"/>
                  </a:lnTo>
                  <a:lnTo>
                    <a:pt x="418" y="598"/>
                  </a:lnTo>
                  <a:lnTo>
                    <a:pt x="418" y="595"/>
                  </a:lnTo>
                  <a:lnTo>
                    <a:pt x="418" y="593"/>
                  </a:lnTo>
                  <a:lnTo>
                    <a:pt x="418" y="590"/>
                  </a:lnTo>
                  <a:lnTo>
                    <a:pt x="420" y="590"/>
                  </a:lnTo>
                  <a:lnTo>
                    <a:pt x="420" y="588"/>
                  </a:lnTo>
                  <a:lnTo>
                    <a:pt x="420" y="585"/>
                  </a:lnTo>
                  <a:lnTo>
                    <a:pt x="423" y="585"/>
                  </a:lnTo>
                  <a:lnTo>
                    <a:pt x="425" y="585"/>
                  </a:lnTo>
                  <a:lnTo>
                    <a:pt x="425" y="583"/>
                  </a:lnTo>
                  <a:lnTo>
                    <a:pt x="428" y="583"/>
                  </a:lnTo>
                  <a:lnTo>
                    <a:pt x="425" y="580"/>
                  </a:lnTo>
                  <a:lnTo>
                    <a:pt x="425" y="577"/>
                  </a:lnTo>
                  <a:lnTo>
                    <a:pt x="425" y="575"/>
                  </a:lnTo>
                  <a:lnTo>
                    <a:pt x="428" y="575"/>
                  </a:lnTo>
                  <a:lnTo>
                    <a:pt x="428" y="572"/>
                  </a:lnTo>
                  <a:lnTo>
                    <a:pt x="430" y="572"/>
                  </a:lnTo>
                  <a:lnTo>
                    <a:pt x="430" y="570"/>
                  </a:lnTo>
                  <a:lnTo>
                    <a:pt x="430" y="567"/>
                  </a:lnTo>
                  <a:lnTo>
                    <a:pt x="428" y="567"/>
                  </a:lnTo>
                  <a:lnTo>
                    <a:pt x="428" y="565"/>
                  </a:lnTo>
                  <a:lnTo>
                    <a:pt x="428" y="562"/>
                  </a:lnTo>
                  <a:lnTo>
                    <a:pt x="428" y="559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4"/>
                  </a:lnTo>
                  <a:lnTo>
                    <a:pt x="425" y="552"/>
                  </a:lnTo>
                  <a:lnTo>
                    <a:pt x="425" y="549"/>
                  </a:lnTo>
                  <a:lnTo>
                    <a:pt x="428" y="546"/>
                  </a:lnTo>
                  <a:lnTo>
                    <a:pt x="430" y="546"/>
                  </a:lnTo>
                  <a:lnTo>
                    <a:pt x="433" y="544"/>
                  </a:lnTo>
                  <a:lnTo>
                    <a:pt x="433" y="541"/>
                  </a:lnTo>
                  <a:lnTo>
                    <a:pt x="433" y="539"/>
                  </a:lnTo>
                  <a:lnTo>
                    <a:pt x="433" y="536"/>
                  </a:lnTo>
                  <a:lnTo>
                    <a:pt x="433" y="534"/>
                  </a:lnTo>
                  <a:lnTo>
                    <a:pt x="433" y="531"/>
                  </a:lnTo>
                  <a:lnTo>
                    <a:pt x="433" y="528"/>
                  </a:lnTo>
                  <a:lnTo>
                    <a:pt x="433" y="526"/>
                  </a:lnTo>
                  <a:lnTo>
                    <a:pt x="433" y="523"/>
                  </a:lnTo>
                  <a:lnTo>
                    <a:pt x="433" y="521"/>
                  </a:lnTo>
                  <a:lnTo>
                    <a:pt x="433" y="518"/>
                  </a:lnTo>
                  <a:lnTo>
                    <a:pt x="430" y="518"/>
                  </a:lnTo>
                  <a:lnTo>
                    <a:pt x="430" y="516"/>
                  </a:lnTo>
                  <a:lnTo>
                    <a:pt x="428" y="516"/>
                  </a:lnTo>
                  <a:lnTo>
                    <a:pt x="428" y="513"/>
                  </a:lnTo>
                  <a:lnTo>
                    <a:pt x="428" y="510"/>
                  </a:lnTo>
                  <a:lnTo>
                    <a:pt x="425" y="510"/>
                  </a:lnTo>
                  <a:lnTo>
                    <a:pt x="425" y="508"/>
                  </a:lnTo>
                  <a:lnTo>
                    <a:pt x="428" y="508"/>
                  </a:lnTo>
                  <a:lnTo>
                    <a:pt x="428" y="505"/>
                  </a:lnTo>
                  <a:lnTo>
                    <a:pt x="428" y="503"/>
                  </a:lnTo>
                  <a:lnTo>
                    <a:pt x="428" y="500"/>
                  </a:lnTo>
                  <a:lnTo>
                    <a:pt x="428" y="498"/>
                  </a:lnTo>
                  <a:lnTo>
                    <a:pt x="430" y="498"/>
                  </a:lnTo>
                  <a:lnTo>
                    <a:pt x="430" y="495"/>
                  </a:lnTo>
                  <a:lnTo>
                    <a:pt x="428" y="495"/>
                  </a:lnTo>
                  <a:lnTo>
                    <a:pt x="428" y="492"/>
                  </a:lnTo>
                  <a:lnTo>
                    <a:pt x="425" y="490"/>
                  </a:lnTo>
                  <a:lnTo>
                    <a:pt x="423" y="490"/>
                  </a:lnTo>
                  <a:lnTo>
                    <a:pt x="420" y="487"/>
                  </a:lnTo>
                  <a:lnTo>
                    <a:pt x="418" y="485"/>
                  </a:lnTo>
                  <a:lnTo>
                    <a:pt x="415" y="485"/>
                  </a:lnTo>
                  <a:lnTo>
                    <a:pt x="412" y="482"/>
                  </a:lnTo>
                  <a:lnTo>
                    <a:pt x="412" y="479"/>
                  </a:lnTo>
                  <a:lnTo>
                    <a:pt x="410" y="479"/>
                  </a:lnTo>
                  <a:lnTo>
                    <a:pt x="407" y="477"/>
                  </a:lnTo>
                  <a:lnTo>
                    <a:pt x="405" y="477"/>
                  </a:lnTo>
                  <a:lnTo>
                    <a:pt x="405" y="474"/>
                  </a:lnTo>
                  <a:lnTo>
                    <a:pt x="402" y="474"/>
                  </a:lnTo>
                  <a:lnTo>
                    <a:pt x="399" y="472"/>
                  </a:lnTo>
                  <a:lnTo>
                    <a:pt x="397" y="469"/>
                  </a:lnTo>
                  <a:lnTo>
                    <a:pt x="394" y="469"/>
                  </a:lnTo>
                  <a:lnTo>
                    <a:pt x="394" y="467"/>
                  </a:lnTo>
                  <a:lnTo>
                    <a:pt x="392" y="467"/>
                  </a:lnTo>
                  <a:lnTo>
                    <a:pt x="389" y="464"/>
                  </a:lnTo>
                  <a:lnTo>
                    <a:pt x="389" y="461"/>
                  </a:lnTo>
                  <a:lnTo>
                    <a:pt x="387" y="461"/>
                  </a:lnTo>
                  <a:lnTo>
                    <a:pt x="387" y="459"/>
                  </a:lnTo>
                  <a:lnTo>
                    <a:pt x="384" y="456"/>
                  </a:lnTo>
                  <a:lnTo>
                    <a:pt x="381" y="456"/>
                  </a:lnTo>
                  <a:lnTo>
                    <a:pt x="381" y="454"/>
                  </a:lnTo>
                  <a:lnTo>
                    <a:pt x="379" y="454"/>
                  </a:lnTo>
                  <a:lnTo>
                    <a:pt x="379" y="451"/>
                  </a:lnTo>
                  <a:lnTo>
                    <a:pt x="376" y="451"/>
                  </a:lnTo>
                  <a:lnTo>
                    <a:pt x="376" y="449"/>
                  </a:lnTo>
                  <a:lnTo>
                    <a:pt x="374" y="449"/>
                  </a:lnTo>
                  <a:lnTo>
                    <a:pt x="371" y="446"/>
                  </a:lnTo>
                  <a:lnTo>
                    <a:pt x="369" y="443"/>
                  </a:lnTo>
                  <a:lnTo>
                    <a:pt x="366" y="441"/>
                  </a:lnTo>
                  <a:lnTo>
                    <a:pt x="366" y="438"/>
                  </a:lnTo>
                  <a:lnTo>
                    <a:pt x="363" y="441"/>
                  </a:lnTo>
                  <a:lnTo>
                    <a:pt x="358" y="441"/>
                  </a:lnTo>
                  <a:lnTo>
                    <a:pt x="356" y="441"/>
                  </a:lnTo>
                  <a:lnTo>
                    <a:pt x="353" y="441"/>
                  </a:lnTo>
                  <a:lnTo>
                    <a:pt x="350" y="441"/>
                  </a:lnTo>
                  <a:lnTo>
                    <a:pt x="348" y="441"/>
                  </a:lnTo>
                  <a:lnTo>
                    <a:pt x="345" y="438"/>
                  </a:lnTo>
                  <a:lnTo>
                    <a:pt x="343" y="438"/>
                  </a:lnTo>
                  <a:lnTo>
                    <a:pt x="343" y="436"/>
                  </a:lnTo>
                  <a:lnTo>
                    <a:pt x="340" y="436"/>
                  </a:lnTo>
                  <a:lnTo>
                    <a:pt x="340" y="433"/>
                  </a:lnTo>
                  <a:lnTo>
                    <a:pt x="338" y="430"/>
                  </a:lnTo>
                  <a:lnTo>
                    <a:pt x="335" y="430"/>
                  </a:lnTo>
                  <a:lnTo>
                    <a:pt x="335" y="428"/>
                  </a:lnTo>
                  <a:lnTo>
                    <a:pt x="335" y="425"/>
                  </a:lnTo>
                  <a:lnTo>
                    <a:pt x="335" y="423"/>
                  </a:lnTo>
                  <a:lnTo>
                    <a:pt x="335" y="420"/>
                  </a:lnTo>
                  <a:lnTo>
                    <a:pt x="332" y="420"/>
                  </a:lnTo>
                  <a:lnTo>
                    <a:pt x="332" y="418"/>
                  </a:lnTo>
                  <a:lnTo>
                    <a:pt x="330" y="418"/>
                  </a:lnTo>
                  <a:lnTo>
                    <a:pt x="330" y="415"/>
                  </a:lnTo>
                  <a:lnTo>
                    <a:pt x="327" y="415"/>
                  </a:lnTo>
                  <a:lnTo>
                    <a:pt x="327" y="412"/>
                  </a:lnTo>
                  <a:lnTo>
                    <a:pt x="325" y="412"/>
                  </a:lnTo>
                  <a:lnTo>
                    <a:pt x="325" y="410"/>
                  </a:lnTo>
                  <a:lnTo>
                    <a:pt x="322" y="412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20" y="407"/>
                  </a:lnTo>
                  <a:lnTo>
                    <a:pt x="320" y="405"/>
                  </a:lnTo>
                  <a:lnTo>
                    <a:pt x="320" y="402"/>
                  </a:lnTo>
                  <a:lnTo>
                    <a:pt x="320" y="400"/>
                  </a:lnTo>
                  <a:lnTo>
                    <a:pt x="320" y="397"/>
                  </a:lnTo>
                  <a:lnTo>
                    <a:pt x="317" y="397"/>
                  </a:lnTo>
                  <a:lnTo>
                    <a:pt x="314" y="397"/>
                  </a:lnTo>
                  <a:lnTo>
                    <a:pt x="312" y="397"/>
                  </a:lnTo>
                  <a:lnTo>
                    <a:pt x="309" y="394"/>
                  </a:lnTo>
                  <a:lnTo>
                    <a:pt x="309" y="392"/>
                  </a:lnTo>
                  <a:lnTo>
                    <a:pt x="307" y="392"/>
                  </a:lnTo>
                  <a:lnTo>
                    <a:pt x="304" y="392"/>
                  </a:lnTo>
                  <a:lnTo>
                    <a:pt x="301" y="392"/>
                  </a:lnTo>
                  <a:lnTo>
                    <a:pt x="301" y="394"/>
                  </a:lnTo>
                  <a:lnTo>
                    <a:pt x="299" y="394"/>
                  </a:lnTo>
                  <a:lnTo>
                    <a:pt x="299" y="397"/>
                  </a:lnTo>
                  <a:lnTo>
                    <a:pt x="296" y="397"/>
                  </a:lnTo>
                  <a:lnTo>
                    <a:pt x="294" y="400"/>
                  </a:lnTo>
                  <a:lnTo>
                    <a:pt x="291" y="400"/>
                  </a:lnTo>
                  <a:lnTo>
                    <a:pt x="291" y="402"/>
                  </a:lnTo>
                  <a:lnTo>
                    <a:pt x="289" y="405"/>
                  </a:lnTo>
                  <a:lnTo>
                    <a:pt x="289" y="407"/>
                  </a:lnTo>
                  <a:lnTo>
                    <a:pt x="289" y="410"/>
                  </a:lnTo>
                  <a:lnTo>
                    <a:pt x="289" y="412"/>
                  </a:lnTo>
                  <a:lnTo>
                    <a:pt x="289" y="415"/>
                  </a:lnTo>
                  <a:lnTo>
                    <a:pt x="286" y="415"/>
                  </a:lnTo>
                  <a:lnTo>
                    <a:pt x="286" y="418"/>
                  </a:lnTo>
                  <a:lnTo>
                    <a:pt x="286" y="420"/>
                  </a:lnTo>
                  <a:lnTo>
                    <a:pt x="289" y="420"/>
                  </a:lnTo>
                  <a:lnTo>
                    <a:pt x="289" y="423"/>
                  </a:lnTo>
                  <a:lnTo>
                    <a:pt x="289" y="425"/>
                  </a:lnTo>
                  <a:lnTo>
                    <a:pt x="286" y="428"/>
                  </a:lnTo>
                  <a:lnTo>
                    <a:pt x="286" y="430"/>
                  </a:lnTo>
                  <a:lnTo>
                    <a:pt x="283" y="430"/>
                  </a:lnTo>
                  <a:lnTo>
                    <a:pt x="283" y="433"/>
                  </a:lnTo>
                  <a:lnTo>
                    <a:pt x="283" y="436"/>
                  </a:lnTo>
                  <a:lnTo>
                    <a:pt x="283" y="438"/>
                  </a:lnTo>
                  <a:lnTo>
                    <a:pt x="283" y="441"/>
                  </a:lnTo>
                  <a:lnTo>
                    <a:pt x="281" y="443"/>
                  </a:lnTo>
                  <a:lnTo>
                    <a:pt x="281" y="446"/>
                  </a:lnTo>
                  <a:lnTo>
                    <a:pt x="281" y="449"/>
                  </a:lnTo>
                  <a:lnTo>
                    <a:pt x="278" y="449"/>
                  </a:lnTo>
                  <a:lnTo>
                    <a:pt x="276" y="451"/>
                  </a:lnTo>
                  <a:lnTo>
                    <a:pt x="276" y="454"/>
                  </a:lnTo>
                  <a:lnTo>
                    <a:pt x="273" y="454"/>
                  </a:lnTo>
                  <a:lnTo>
                    <a:pt x="273" y="456"/>
                  </a:lnTo>
                  <a:lnTo>
                    <a:pt x="271" y="456"/>
                  </a:lnTo>
                  <a:lnTo>
                    <a:pt x="271" y="459"/>
                  </a:lnTo>
                  <a:lnTo>
                    <a:pt x="268" y="459"/>
                  </a:lnTo>
                  <a:lnTo>
                    <a:pt x="268" y="461"/>
                  </a:lnTo>
                  <a:lnTo>
                    <a:pt x="268" y="464"/>
                  </a:lnTo>
                  <a:lnTo>
                    <a:pt x="265" y="464"/>
                  </a:lnTo>
                  <a:lnTo>
                    <a:pt x="265" y="467"/>
                  </a:lnTo>
                  <a:lnTo>
                    <a:pt x="263" y="467"/>
                  </a:lnTo>
                  <a:lnTo>
                    <a:pt x="263" y="469"/>
                  </a:lnTo>
                  <a:lnTo>
                    <a:pt x="260" y="469"/>
                  </a:lnTo>
                  <a:lnTo>
                    <a:pt x="258" y="469"/>
                  </a:lnTo>
                  <a:lnTo>
                    <a:pt x="255" y="469"/>
                  </a:lnTo>
                  <a:lnTo>
                    <a:pt x="255" y="472"/>
                  </a:lnTo>
                  <a:lnTo>
                    <a:pt x="252" y="472"/>
                  </a:lnTo>
                  <a:lnTo>
                    <a:pt x="252" y="474"/>
                  </a:lnTo>
                  <a:lnTo>
                    <a:pt x="252" y="477"/>
                  </a:lnTo>
                  <a:lnTo>
                    <a:pt x="250" y="477"/>
                  </a:lnTo>
                  <a:lnTo>
                    <a:pt x="250" y="479"/>
                  </a:lnTo>
                  <a:lnTo>
                    <a:pt x="247" y="479"/>
                  </a:lnTo>
                  <a:lnTo>
                    <a:pt x="247" y="482"/>
                  </a:lnTo>
                  <a:lnTo>
                    <a:pt x="245" y="482"/>
                  </a:lnTo>
                  <a:lnTo>
                    <a:pt x="245" y="485"/>
                  </a:lnTo>
                  <a:lnTo>
                    <a:pt x="242" y="485"/>
                  </a:lnTo>
                  <a:lnTo>
                    <a:pt x="240" y="485"/>
                  </a:lnTo>
                  <a:lnTo>
                    <a:pt x="237" y="485"/>
                  </a:lnTo>
                  <a:lnTo>
                    <a:pt x="237" y="487"/>
                  </a:lnTo>
                  <a:lnTo>
                    <a:pt x="237" y="490"/>
                  </a:lnTo>
                  <a:lnTo>
                    <a:pt x="234" y="490"/>
                  </a:lnTo>
                  <a:lnTo>
                    <a:pt x="234" y="492"/>
                  </a:lnTo>
                  <a:lnTo>
                    <a:pt x="232" y="492"/>
                  </a:lnTo>
                  <a:lnTo>
                    <a:pt x="229" y="495"/>
                  </a:lnTo>
                  <a:lnTo>
                    <a:pt x="227" y="495"/>
                  </a:lnTo>
                  <a:lnTo>
                    <a:pt x="224" y="495"/>
                  </a:lnTo>
                  <a:lnTo>
                    <a:pt x="222" y="495"/>
                  </a:lnTo>
                  <a:lnTo>
                    <a:pt x="219" y="495"/>
                  </a:lnTo>
                  <a:lnTo>
                    <a:pt x="216" y="495"/>
                  </a:lnTo>
                  <a:lnTo>
                    <a:pt x="216" y="492"/>
                  </a:lnTo>
                  <a:lnTo>
                    <a:pt x="214" y="492"/>
                  </a:lnTo>
                  <a:lnTo>
                    <a:pt x="211" y="492"/>
                  </a:lnTo>
                  <a:lnTo>
                    <a:pt x="211" y="495"/>
                  </a:lnTo>
                  <a:lnTo>
                    <a:pt x="209" y="495"/>
                  </a:lnTo>
                  <a:lnTo>
                    <a:pt x="206" y="498"/>
                  </a:lnTo>
                  <a:lnTo>
                    <a:pt x="206" y="500"/>
                  </a:lnTo>
                  <a:lnTo>
                    <a:pt x="203" y="500"/>
                  </a:lnTo>
                  <a:lnTo>
                    <a:pt x="201" y="500"/>
                  </a:lnTo>
                  <a:lnTo>
                    <a:pt x="198" y="500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1" y="500"/>
                  </a:lnTo>
                  <a:lnTo>
                    <a:pt x="188" y="500"/>
                  </a:lnTo>
                  <a:lnTo>
                    <a:pt x="185" y="503"/>
                  </a:lnTo>
                  <a:lnTo>
                    <a:pt x="183" y="505"/>
                  </a:lnTo>
                  <a:lnTo>
                    <a:pt x="180" y="50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1668" y="2095"/>
              <a:ext cx="848" cy="696"/>
            </a:xfrm>
            <a:custGeom>
              <a:avLst/>
              <a:gdLst/>
              <a:ahLst/>
              <a:cxnLst>
                <a:cxn ang="0">
                  <a:pos x="160" y="521"/>
                </a:cxn>
                <a:cxn ang="0">
                  <a:pos x="131" y="534"/>
                </a:cxn>
                <a:cxn ang="0">
                  <a:pos x="105" y="554"/>
                </a:cxn>
                <a:cxn ang="0">
                  <a:pos x="69" y="546"/>
                </a:cxn>
                <a:cxn ang="0">
                  <a:pos x="36" y="531"/>
                </a:cxn>
                <a:cxn ang="0">
                  <a:pos x="15" y="521"/>
                </a:cxn>
                <a:cxn ang="0">
                  <a:pos x="2" y="498"/>
                </a:cxn>
                <a:cxn ang="0">
                  <a:pos x="10" y="451"/>
                </a:cxn>
                <a:cxn ang="0">
                  <a:pos x="13" y="423"/>
                </a:cxn>
                <a:cxn ang="0">
                  <a:pos x="26" y="402"/>
                </a:cxn>
                <a:cxn ang="0">
                  <a:pos x="36" y="371"/>
                </a:cxn>
                <a:cxn ang="0">
                  <a:pos x="64" y="356"/>
                </a:cxn>
                <a:cxn ang="0">
                  <a:pos x="82" y="330"/>
                </a:cxn>
                <a:cxn ang="0">
                  <a:pos x="98" y="302"/>
                </a:cxn>
                <a:cxn ang="0">
                  <a:pos x="113" y="273"/>
                </a:cxn>
                <a:cxn ang="0">
                  <a:pos x="124" y="240"/>
                </a:cxn>
                <a:cxn ang="0">
                  <a:pos x="126" y="214"/>
                </a:cxn>
                <a:cxn ang="0">
                  <a:pos x="149" y="193"/>
                </a:cxn>
                <a:cxn ang="0">
                  <a:pos x="165" y="175"/>
                </a:cxn>
                <a:cxn ang="0">
                  <a:pos x="183" y="160"/>
                </a:cxn>
                <a:cxn ang="0">
                  <a:pos x="201" y="160"/>
                </a:cxn>
                <a:cxn ang="0">
                  <a:pos x="232" y="152"/>
                </a:cxn>
                <a:cxn ang="0">
                  <a:pos x="255" y="131"/>
                </a:cxn>
                <a:cxn ang="0">
                  <a:pos x="278" y="108"/>
                </a:cxn>
                <a:cxn ang="0">
                  <a:pos x="278" y="70"/>
                </a:cxn>
                <a:cxn ang="0">
                  <a:pos x="273" y="28"/>
                </a:cxn>
                <a:cxn ang="0">
                  <a:pos x="291" y="5"/>
                </a:cxn>
                <a:cxn ang="0">
                  <a:pos x="332" y="13"/>
                </a:cxn>
                <a:cxn ang="0">
                  <a:pos x="374" y="26"/>
                </a:cxn>
                <a:cxn ang="0">
                  <a:pos x="412" y="26"/>
                </a:cxn>
                <a:cxn ang="0">
                  <a:pos x="443" y="39"/>
                </a:cxn>
                <a:cxn ang="0">
                  <a:pos x="492" y="54"/>
                </a:cxn>
                <a:cxn ang="0">
                  <a:pos x="554" y="100"/>
                </a:cxn>
                <a:cxn ang="0">
                  <a:pos x="585" y="147"/>
                </a:cxn>
                <a:cxn ang="0">
                  <a:pos x="601" y="204"/>
                </a:cxn>
                <a:cxn ang="0">
                  <a:pos x="611" y="253"/>
                </a:cxn>
                <a:cxn ang="0">
                  <a:pos x="644" y="281"/>
                </a:cxn>
                <a:cxn ang="0">
                  <a:pos x="662" y="312"/>
                </a:cxn>
                <a:cxn ang="0">
                  <a:pos x="655" y="335"/>
                </a:cxn>
                <a:cxn ang="0">
                  <a:pos x="657" y="358"/>
                </a:cxn>
                <a:cxn ang="0">
                  <a:pos x="668" y="379"/>
                </a:cxn>
                <a:cxn ang="0">
                  <a:pos x="688" y="405"/>
                </a:cxn>
                <a:cxn ang="0">
                  <a:pos x="696" y="436"/>
                </a:cxn>
                <a:cxn ang="0">
                  <a:pos x="724" y="436"/>
                </a:cxn>
                <a:cxn ang="0">
                  <a:pos x="755" y="423"/>
                </a:cxn>
                <a:cxn ang="0">
                  <a:pos x="791" y="418"/>
                </a:cxn>
                <a:cxn ang="0">
                  <a:pos x="830" y="418"/>
                </a:cxn>
                <a:cxn ang="0">
                  <a:pos x="830" y="441"/>
                </a:cxn>
                <a:cxn ang="0">
                  <a:pos x="843" y="464"/>
                </a:cxn>
                <a:cxn ang="0">
                  <a:pos x="838" y="498"/>
                </a:cxn>
                <a:cxn ang="0">
                  <a:pos x="812" y="503"/>
                </a:cxn>
                <a:cxn ang="0">
                  <a:pos x="797" y="487"/>
                </a:cxn>
                <a:cxn ang="0">
                  <a:pos x="779" y="516"/>
                </a:cxn>
                <a:cxn ang="0">
                  <a:pos x="750" y="539"/>
                </a:cxn>
                <a:cxn ang="0">
                  <a:pos x="740" y="570"/>
                </a:cxn>
                <a:cxn ang="0">
                  <a:pos x="737" y="601"/>
                </a:cxn>
                <a:cxn ang="0">
                  <a:pos x="742" y="637"/>
                </a:cxn>
                <a:cxn ang="0">
                  <a:pos x="722" y="665"/>
                </a:cxn>
                <a:cxn ang="0">
                  <a:pos x="681" y="663"/>
                </a:cxn>
                <a:cxn ang="0">
                  <a:pos x="652" y="688"/>
                </a:cxn>
              </a:cxnLst>
              <a:rect l="0" t="0" r="r" b="b"/>
              <a:pathLst>
                <a:path w="848" h="696">
                  <a:moveTo>
                    <a:pt x="180" y="503"/>
                  </a:moveTo>
                  <a:lnTo>
                    <a:pt x="178" y="503"/>
                  </a:lnTo>
                  <a:lnTo>
                    <a:pt x="178" y="505"/>
                  </a:lnTo>
                  <a:lnTo>
                    <a:pt x="178" y="508"/>
                  </a:lnTo>
                  <a:lnTo>
                    <a:pt x="175" y="508"/>
                  </a:lnTo>
                  <a:lnTo>
                    <a:pt x="175" y="510"/>
                  </a:lnTo>
                  <a:lnTo>
                    <a:pt x="173" y="510"/>
                  </a:lnTo>
                  <a:lnTo>
                    <a:pt x="170" y="510"/>
                  </a:lnTo>
                  <a:lnTo>
                    <a:pt x="167" y="513"/>
                  </a:lnTo>
                  <a:lnTo>
                    <a:pt x="167" y="516"/>
                  </a:lnTo>
                  <a:lnTo>
                    <a:pt x="170" y="516"/>
                  </a:lnTo>
                  <a:lnTo>
                    <a:pt x="170" y="518"/>
                  </a:lnTo>
                  <a:lnTo>
                    <a:pt x="167" y="518"/>
                  </a:lnTo>
                  <a:lnTo>
                    <a:pt x="167" y="521"/>
                  </a:lnTo>
                  <a:lnTo>
                    <a:pt x="165" y="521"/>
                  </a:lnTo>
                  <a:lnTo>
                    <a:pt x="162" y="521"/>
                  </a:lnTo>
                  <a:lnTo>
                    <a:pt x="160" y="521"/>
                  </a:lnTo>
                  <a:lnTo>
                    <a:pt x="157" y="521"/>
                  </a:lnTo>
                  <a:lnTo>
                    <a:pt x="157" y="518"/>
                  </a:lnTo>
                  <a:lnTo>
                    <a:pt x="154" y="518"/>
                  </a:lnTo>
                  <a:lnTo>
                    <a:pt x="152" y="518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6"/>
                  </a:lnTo>
                  <a:lnTo>
                    <a:pt x="152" y="528"/>
                  </a:lnTo>
                  <a:lnTo>
                    <a:pt x="152" y="531"/>
                  </a:lnTo>
                  <a:lnTo>
                    <a:pt x="149" y="531"/>
                  </a:lnTo>
                  <a:lnTo>
                    <a:pt x="147" y="531"/>
                  </a:lnTo>
                  <a:lnTo>
                    <a:pt x="144" y="531"/>
                  </a:lnTo>
                  <a:lnTo>
                    <a:pt x="142" y="531"/>
                  </a:lnTo>
                  <a:lnTo>
                    <a:pt x="139" y="531"/>
                  </a:lnTo>
                  <a:lnTo>
                    <a:pt x="136" y="531"/>
                  </a:lnTo>
                  <a:lnTo>
                    <a:pt x="134" y="531"/>
                  </a:lnTo>
                  <a:lnTo>
                    <a:pt x="131" y="534"/>
                  </a:lnTo>
                  <a:lnTo>
                    <a:pt x="131" y="536"/>
                  </a:lnTo>
                  <a:lnTo>
                    <a:pt x="131" y="539"/>
                  </a:lnTo>
                  <a:lnTo>
                    <a:pt x="129" y="539"/>
                  </a:lnTo>
                  <a:lnTo>
                    <a:pt x="129" y="541"/>
                  </a:lnTo>
                  <a:lnTo>
                    <a:pt x="129" y="544"/>
                  </a:lnTo>
                  <a:lnTo>
                    <a:pt x="129" y="546"/>
                  </a:lnTo>
                  <a:lnTo>
                    <a:pt x="126" y="549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1" y="552"/>
                  </a:lnTo>
                  <a:lnTo>
                    <a:pt x="121" y="554"/>
                  </a:lnTo>
                  <a:lnTo>
                    <a:pt x="118" y="554"/>
                  </a:lnTo>
                  <a:lnTo>
                    <a:pt x="116" y="554"/>
                  </a:lnTo>
                  <a:lnTo>
                    <a:pt x="113" y="557"/>
                  </a:lnTo>
                  <a:lnTo>
                    <a:pt x="111" y="557"/>
                  </a:lnTo>
                  <a:lnTo>
                    <a:pt x="108" y="557"/>
                  </a:lnTo>
                  <a:lnTo>
                    <a:pt x="105" y="554"/>
                  </a:lnTo>
                  <a:lnTo>
                    <a:pt x="103" y="554"/>
                  </a:lnTo>
                  <a:lnTo>
                    <a:pt x="100" y="554"/>
                  </a:lnTo>
                  <a:lnTo>
                    <a:pt x="98" y="552"/>
                  </a:lnTo>
                  <a:lnTo>
                    <a:pt x="98" y="549"/>
                  </a:lnTo>
                  <a:lnTo>
                    <a:pt x="95" y="549"/>
                  </a:lnTo>
                  <a:lnTo>
                    <a:pt x="95" y="552"/>
                  </a:lnTo>
                  <a:lnTo>
                    <a:pt x="93" y="554"/>
                  </a:lnTo>
                  <a:lnTo>
                    <a:pt x="90" y="557"/>
                  </a:lnTo>
                  <a:lnTo>
                    <a:pt x="87" y="557"/>
                  </a:lnTo>
                  <a:lnTo>
                    <a:pt x="85" y="557"/>
                  </a:lnTo>
                  <a:lnTo>
                    <a:pt x="82" y="557"/>
                  </a:lnTo>
                  <a:lnTo>
                    <a:pt x="77" y="554"/>
                  </a:lnTo>
                  <a:lnTo>
                    <a:pt x="75" y="554"/>
                  </a:lnTo>
                  <a:lnTo>
                    <a:pt x="72" y="554"/>
                  </a:lnTo>
                  <a:lnTo>
                    <a:pt x="72" y="552"/>
                  </a:lnTo>
                  <a:lnTo>
                    <a:pt x="69" y="549"/>
                  </a:lnTo>
                  <a:lnTo>
                    <a:pt x="69" y="546"/>
                  </a:lnTo>
                  <a:lnTo>
                    <a:pt x="67" y="544"/>
                  </a:lnTo>
                  <a:lnTo>
                    <a:pt x="64" y="541"/>
                  </a:lnTo>
                  <a:lnTo>
                    <a:pt x="62" y="541"/>
                  </a:lnTo>
                  <a:lnTo>
                    <a:pt x="59" y="541"/>
                  </a:lnTo>
                  <a:lnTo>
                    <a:pt x="59" y="544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1" y="544"/>
                  </a:lnTo>
                  <a:lnTo>
                    <a:pt x="46" y="544"/>
                  </a:lnTo>
                  <a:lnTo>
                    <a:pt x="44" y="546"/>
                  </a:lnTo>
                  <a:lnTo>
                    <a:pt x="41" y="546"/>
                  </a:lnTo>
                  <a:lnTo>
                    <a:pt x="41" y="544"/>
                  </a:lnTo>
                  <a:lnTo>
                    <a:pt x="38" y="541"/>
                  </a:lnTo>
                  <a:lnTo>
                    <a:pt x="38" y="536"/>
                  </a:lnTo>
                  <a:lnTo>
                    <a:pt x="38" y="534"/>
                  </a:lnTo>
                  <a:lnTo>
                    <a:pt x="36" y="531"/>
                  </a:lnTo>
                  <a:lnTo>
                    <a:pt x="36" y="528"/>
                  </a:lnTo>
                  <a:lnTo>
                    <a:pt x="33" y="528"/>
                  </a:lnTo>
                  <a:lnTo>
                    <a:pt x="31" y="531"/>
                  </a:lnTo>
                  <a:lnTo>
                    <a:pt x="33" y="534"/>
                  </a:lnTo>
                  <a:lnTo>
                    <a:pt x="31" y="534"/>
                  </a:lnTo>
                  <a:lnTo>
                    <a:pt x="31" y="536"/>
                  </a:lnTo>
                  <a:lnTo>
                    <a:pt x="28" y="536"/>
                  </a:lnTo>
                  <a:lnTo>
                    <a:pt x="26" y="534"/>
                  </a:lnTo>
                  <a:lnTo>
                    <a:pt x="26" y="531"/>
                  </a:lnTo>
                  <a:lnTo>
                    <a:pt x="26" y="528"/>
                  </a:lnTo>
                  <a:lnTo>
                    <a:pt x="23" y="528"/>
                  </a:lnTo>
                  <a:lnTo>
                    <a:pt x="20" y="528"/>
                  </a:lnTo>
                  <a:lnTo>
                    <a:pt x="18" y="528"/>
                  </a:lnTo>
                  <a:lnTo>
                    <a:pt x="18" y="526"/>
                  </a:lnTo>
                  <a:lnTo>
                    <a:pt x="15" y="526"/>
                  </a:lnTo>
                  <a:lnTo>
                    <a:pt x="15" y="523"/>
                  </a:lnTo>
                  <a:lnTo>
                    <a:pt x="15" y="521"/>
                  </a:lnTo>
                  <a:lnTo>
                    <a:pt x="15" y="518"/>
                  </a:lnTo>
                  <a:lnTo>
                    <a:pt x="15" y="516"/>
                  </a:lnTo>
                  <a:lnTo>
                    <a:pt x="15" y="513"/>
                  </a:lnTo>
                  <a:lnTo>
                    <a:pt x="18" y="513"/>
                  </a:lnTo>
                  <a:lnTo>
                    <a:pt x="18" y="510"/>
                  </a:lnTo>
                  <a:lnTo>
                    <a:pt x="18" y="508"/>
                  </a:lnTo>
                  <a:lnTo>
                    <a:pt x="15" y="508"/>
                  </a:lnTo>
                  <a:lnTo>
                    <a:pt x="15" y="510"/>
                  </a:lnTo>
                  <a:lnTo>
                    <a:pt x="15" y="508"/>
                  </a:lnTo>
                  <a:lnTo>
                    <a:pt x="13" y="508"/>
                  </a:lnTo>
                  <a:lnTo>
                    <a:pt x="10" y="505"/>
                  </a:lnTo>
                  <a:lnTo>
                    <a:pt x="10" y="503"/>
                  </a:lnTo>
                  <a:lnTo>
                    <a:pt x="7" y="503"/>
                  </a:lnTo>
                  <a:lnTo>
                    <a:pt x="7" y="500"/>
                  </a:lnTo>
                  <a:lnTo>
                    <a:pt x="5" y="500"/>
                  </a:lnTo>
                  <a:lnTo>
                    <a:pt x="5" y="498"/>
                  </a:lnTo>
                  <a:lnTo>
                    <a:pt x="2" y="498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77"/>
                  </a:lnTo>
                  <a:lnTo>
                    <a:pt x="2" y="477"/>
                  </a:lnTo>
                  <a:lnTo>
                    <a:pt x="5" y="479"/>
                  </a:lnTo>
                  <a:lnTo>
                    <a:pt x="7" y="477"/>
                  </a:lnTo>
                  <a:lnTo>
                    <a:pt x="7" y="479"/>
                  </a:lnTo>
                  <a:lnTo>
                    <a:pt x="10" y="479"/>
                  </a:lnTo>
                  <a:lnTo>
                    <a:pt x="10" y="474"/>
                  </a:lnTo>
                  <a:lnTo>
                    <a:pt x="10" y="469"/>
                  </a:lnTo>
                  <a:lnTo>
                    <a:pt x="10" y="467"/>
                  </a:lnTo>
                  <a:lnTo>
                    <a:pt x="10" y="464"/>
                  </a:lnTo>
                  <a:lnTo>
                    <a:pt x="10" y="461"/>
                  </a:lnTo>
                  <a:lnTo>
                    <a:pt x="10" y="459"/>
                  </a:lnTo>
                  <a:lnTo>
                    <a:pt x="10" y="456"/>
                  </a:lnTo>
                  <a:lnTo>
                    <a:pt x="10" y="454"/>
                  </a:lnTo>
                  <a:lnTo>
                    <a:pt x="10" y="451"/>
                  </a:lnTo>
                  <a:lnTo>
                    <a:pt x="10" y="449"/>
                  </a:lnTo>
                  <a:lnTo>
                    <a:pt x="7" y="449"/>
                  </a:lnTo>
                  <a:lnTo>
                    <a:pt x="7" y="446"/>
                  </a:lnTo>
                  <a:lnTo>
                    <a:pt x="5" y="449"/>
                  </a:lnTo>
                  <a:lnTo>
                    <a:pt x="2" y="446"/>
                  </a:lnTo>
                  <a:lnTo>
                    <a:pt x="2" y="443"/>
                  </a:lnTo>
                  <a:lnTo>
                    <a:pt x="5" y="443"/>
                  </a:lnTo>
                  <a:lnTo>
                    <a:pt x="5" y="441"/>
                  </a:lnTo>
                  <a:lnTo>
                    <a:pt x="5" y="438"/>
                  </a:lnTo>
                  <a:lnTo>
                    <a:pt x="7" y="436"/>
                  </a:lnTo>
                  <a:lnTo>
                    <a:pt x="7" y="433"/>
                  </a:lnTo>
                  <a:lnTo>
                    <a:pt x="10" y="433"/>
                  </a:lnTo>
                  <a:lnTo>
                    <a:pt x="10" y="430"/>
                  </a:lnTo>
                  <a:lnTo>
                    <a:pt x="10" y="428"/>
                  </a:lnTo>
                  <a:lnTo>
                    <a:pt x="13" y="428"/>
                  </a:lnTo>
                  <a:lnTo>
                    <a:pt x="13" y="425"/>
                  </a:lnTo>
                  <a:lnTo>
                    <a:pt x="13" y="423"/>
                  </a:lnTo>
                  <a:lnTo>
                    <a:pt x="15" y="423"/>
                  </a:lnTo>
                  <a:lnTo>
                    <a:pt x="15" y="420"/>
                  </a:lnTo>
                  <a:lnTo>
                    <a:pt x="18" y="418"/>
                  </a:lnTo>
                  <a:lnTo>
                    <a:pt x="15" y="418"/>
                  </a:lnTo>
                  <a:lnTo>
                    <a:pt x="15" y="415"/>
                  </a:lnTo>
                  <a:lnTo>
                    <a:pt x="18" y="415"/>
                  </a:lnTo>
                  <a:lnTo>
                    <a:pt x="15" y="415"/>
                  </a:lnTo>
                  <a:lnTo>
                    <a:pt x="15" y="412"/>
                  </a:lnTo>
                  <a:lnTo>
                    <a:pt x="18" y="412"/>
                  </a:lnTo>
                  <a:lnTo>
                    <a:pt x="15" y="412"/>
                  </a:lnTo>
                  <a:lnTo>
                    <a:pt x="18" y="410"/>
                  </a:lnTo>
                  <a:lnTo>
                    <a:pt x="20" y="410"/>
                  </a:lnTo>
                  <a:lnTo>
                    <a:pt x="20" y="407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6" y="405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8" y="400"/>
                  </a:lnTo>
                  <a:lnTo>
                    <a:pt x="28" y="397"/>
                  </a:lnTo>
                  <a:lnTo>
                    <a:pt x="31" y="394"/>
                  </a:lnTo>
                  <a:lnTo>
                    <a:pt x="33" y="394"/>
                  </a:lnTo>
                  <a:lnTo>
                    <a:pt x="33" y="392"/>
                  </a:lnTo>
                  <a:lnTo>
                    <a:pt x="33" y="389"/>
                  </a:lnTo>
                  <a:lnTo>
                    <a:pt x="33" y="387"/>
                  </a:lnTo>
                  <a:lnTo>
                    <a:pt x="33" y="384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1" y="379"/>
                  </a:lnTo>
                  <a:lnTo>
                    <a:pt x="31" y="376"/>
                  </a:lnTo>
                  <a:lnTo>
                    <a:pt x="33" y="376"/>
                  </a:lnTo>
                  <a:lnTo>
                    <a:pt x="33" y="374"/>
                  </a:lnTo>
                  <a:lnTo>
                    <a:pt x="36" y="374"/>
                  </a:lnTo>
                  <a:lnTo>
                    <a:pt x="36" y="371"/>
                  </a:lnTo>
                  <a:lnTo>
                    <a:pt x="38" y="371"/>
                  </a:lnTo>
                  <a:lnTo>
                    <a:pt x="38" y="369"/>
                  </a:lnTo>
                  <a:lnTo>
                    <a:pt x="41" y="369"/>
                  </a:lnTo>
                  <a:lnTo>
                    <a:pt x="41" y="366"/>
                  </a:lnTo>
                  <a:lnTo>
                    <a:pt x="41" y="363"/>
                  </a:lnTo>
                  <a:lnTo>
                    <a:pt x="44" y="363"/>
                  </a:lnTo>
                  <a:lnTo>
                    <a:pt x="44" y="361"/>
                  </a:lnTo>
                  <a:lnTo>
                    <a:pt x="46" y="361"/>
                  </a:lnTo>
                  <a:lnTo>
                    <a:pt x="49" y="361"/>
                  </a:lnTo>
                  <a:lnTo>
                    <a:pt x="51" y="361"/>
                  </a:lnTo>
                  <a:lnTo>
                    <a:pt x="51" y="358"/>
                  </a:lnTo>
                  <a:lnTo>
                    <a:pt x="54" y="358"/>
                  </a:lnTo>
                  <a:lnTo>
                    <a:pt x="56" y="358"/>
                  </a:lnTo>
                  <a:lnTo>
                    <a:pt x="56" y="356"/>
                  </a:lnTo>
                  <a:lnTo>
                    <a:pt x="59" y="356"/>
                  </a:lnTo>
                  <a:lnTo>
                    <a:pt x="62" y="356"/>
                  </a:lnTo>
                  <a:lnTo>
                    <a:pt x="64" y="356"/>
                  </a:lnTo>
                  <a:lnTo>
                    <a:pt x="67" y="356"/>
                  </a:lnTo>
                  <a:lnTo>
                    <a:pt x="69" y="356"/>
                  </a:lnTo>
                  <a:lnTo>
                    <a:pt x="69" y="353"/>
                  </a:lnTo>
                  <a:lnTo>
                    <a:pt x="72" y="353"/>
                  </a:lnTo>
                  <a:lnTo>
                    <a:pt x="72" y="351"/>
                  </a:lnTo>
                  <a:lnTo>
                    <a:pt x="75" y="351"/>
                  </a:lnTo>
                  <a:lnTo>
                    <a:pt x="75" y="348"/>
                  </a:lnTo>
                  <a:lnTo>
                    <a:pt x="77" y="348"/>
                  </a:lnTo>
                  <a:lnTo>
                    <a:pt x="77" y="345"/>
                  </a:lnTo>
                  <a:lnTo>
                    <a:pt x="77" y="343"/>
                  </a:lnTo>
                  <a:lnTo>
                    <a:pt x="80" y="343"/>
                  </a:lnTo>
                  <a:lnTo>
                    <a:pt x="80" y="340"/>
                  </a:lnTo>
                  <a:lnTo>
                    <a:pt x="80" y="338"/>
                  </a:lnTo>
                  <a:lnTo>
                    <a:pt x="80" y="335"/>
                  </a:lnTo>
                  <a:lnTo>
                    <a:pt x="82" y="335"/>
                  </a:lnTo>
                  <a:lnTo>
                    <a:pt x="82" y="332"/>
                  </a:lnTo>
                  <a:lnTo>
                    <a:pt x="82" y="330"/>
                  </a:lnTo>
                  <a:lnTo>
                    <a:pt x="82" y="327"/>
                  </a:lnTo>
                  <a:lnTo>
                    <a:pt x="85" y="327"/>
                  </a:lnTo>
                  <a:lnTo>
                    <a:pt x="87" y="327"/>
                  </a:lnTo>
                  <a:lnTo>
                    <a:pt x="87" y="325"/>
                  </a:lnTo>
                  <a:lnTo>
                    <a:pt x="90" y="325"/>
                  </a:lnTo>
                  <a:lnTo>
                    <a:pt x="90" y="322"/>
                  </a:lnTo>
                  <a:lnTo>
                    <a:pt x="93" y="322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7"/>
                  </a:lnTo>
                  <a:lnTo>
                    <a:pt x="95" y="314"/>
                  </a:lnTo>
                  <a:lnTo>
                    <a:pt x="95" y="312"/>
                  </a:lnTo>
                  <a:lnTo>
                    <a:pt x="98" y="312"/>
                  </a:lnTo>
                  <a:lnTo>
                    <a:pt x="98" y="309"/>
                  </a:lnTo>
                  <a:lnTo>
                    <a:pt x="98" y="307"/>
                  </a:lnTo>
                  <a:lnTo>
                    <a:pt x="98" y="304"/>
                  </a:lnTo>
                  <a:lnTo>
                    <a:pt x="98" y="302"/>
                  </a:lnTo>
                  <a:lnTo>
                    <a:pt x="100" y="302"/>
                  </a:lnTo>
                  <a:lnTo>
                    <a:pt x="100" y="299"/>
                  </a:lnTo>
                  <a:lnTo>
                    <a:pt x="100" y="296"/>
                  </a:lnTo>
                  <a:lnTo>
                    <a:pt x="100" y="294"/>
                  </a:lnTo>
                  <a:lnTo>
                    <a:pt x="103" y="294"/>
                  </a:lnTo>
                  <a:lnTo>
                    <a:pt x="103" y="291"/>
                  </a:lnTo>
                  <a:lnTo>
                    <a:pt x="103" y="289"/>
                  </a:lnTo>
                  <a:lnTo>
                    <a:pt x="103" y="286"/>
                  </a:lnTo>
                  <a:lnTo>
                    <a:pt x="105" y="286"/>
                  </a:lnTo>
                  <a:lnTo>
                    <a:pt x="105" y="284"/>
                  </a:lnTo>
                  <a:lnTo>
                    <a:pt x="108" y="284"/>
                  </a:lnTo>
                  <a:lnTo>
                    <a:pt x="108" y="281"/>
                  </a:lnTo>
                  <a:lnTo>
                    <a:pt x="108" y="278"/>
                  </a:lnTo>
                  <a:lnTo>
                    <a:pt x="111" y="278"/>
                  </a:lnTo>
                  <a:lnTo>
                    <a:pt x="111" y="276"/>
                  </a:lnTo>
                  <a:lnTo>
                    <a:pt x="113" y="276"/>
                  </a:lnTo>
                  <a:lnTo>
                    <a:pt x="113" y="273"/>
                  </a:lnTo>
                  <a:lnTo>
                    <a:pt x="113" y="271"/>
                  </a:lnTo>
                  <a:lnTo>
                    <a:pt x="116" y="271"/>
                  </a:lnTo>
                  <a:lnTo>
                    <a:pt x="116" y="268"/>
                  </a:lnTo>
                  <a:lnTo>
                    <a:pt x="116" y="265"/>
                  </a:lnTo>
                  <a:lnTo>
                    <a:pt x="116" y="263"/>
                  </a:lnTo>
                  <a:lnTo>
                    <a:pt x="116" y="260"/>
                  </a:lnTo>
                  <a:lnTo>
                    <a:pt x="116" y="258"/>
                  </a:lnTo>
                  <a:lnTo>
                    <a:pt x="118" y="258"/>
                  </a:lnTo>
                  <a:lnTo>
                    <a:pt x="118" y="255"/>
                  </a:lnTo>
                  <a:lnTo>
                    <a:pt x="118" y="253"/>
                  </a:lnTo>
                  <a:lnTo>
                    <a:pt x="118" y="250"/>
                  </a:lnTo>
                  <a:lnTo>
                    <a:pt x="121" y="250"/>
                  </a:lnTo>
                  <a:lnTo>
                    <a:pt x="121" y="247"/>
                  </a:lnTo>
                  <a:lnTo>
                    <a:pt x="121" y="245"/>
                  </a:lnTo>
                  <a:lnTo>
                    <a:pt x="124" y="245"/>
                  </a:lnTo>
                  <a:lnTo>
                    <a:pt x="124" y="242"/>
                  </a:lnTo>
                  <a:lnTo>
                    <a:pt x="124" y="240"/>
                  </a:lnTo>
                  <a:lnTo>
                    <a:pt x="124" y="237"/>
                  </a:lnTo>
                  <a:lnTo>
                    <a:pt x="121" y="237"/>
                  </a:lnTo>
                  <a:lnTo>
                    <a:pt x="121" y="235"/>
                  </a:lnTo>
                  <a:lnTo>
                    <a:pt x="124" y="235"/>
                  </a:lnTo>
                  <a:lnTo>
                    <a:pt x="124" y="232"/>
                  </a:lnTo>
                  <a:lnTo>
                    <a:pt x="124" y="229"/>
                  </a:lnTo>
                  <a:lnTo>
                    <a:pt x="124" y="227"/>
                  </a:lnTo>
                  <a:lnTo>
                    <a:pt x="124" y="224"/>
                  </a:lnTo>
                  <a:lnTo>
                    <a:pt x="124" y="222"/>
                  </a:lnTo>
                  <a:lnTo>
                    <a:pt x="124" y="219"/>
                  </a:lnTo>
                  <a:lnTo>
                    <a:pt x="126" y="219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6" y="216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26" y="214"/>
                  </a:lnTo>
                  <a:lnTo>
                    <a:pt x="129" y="214"/>
                  </a:lnTo>
                  <a:lnTo>
                    <a:pt x="131" y="214"/>
                  </a:lnTo>
                  <a:lnTo>
                    <a:pt x="131" y="211"/>
                  </a:lnTo>
                  <a:lnTo>
                    <a:pt x="131" y="209"/>
                  </a:lnTo>
                  <a:lnTo>
                    <a:pt x="134" y="209"/>
                  </a:lnTo>
                  <a:lnTo>
                    <a:pt x="134" y="206"/>
                  </a:lnTo>
                  <a:lnTo>
                    <a:pt x="136" y="206"/>
                  </a:lnTo>
                  <a:lnTo>
                    <a:pt x="136" y="204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201"/>
                  </a:lnTo>
                  <a:lnTo>
                    <a:pt x="142" y="198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7" y="196"/>
                  </a:lnTo>
                  <a:lnTo>
                    <a:pt x="147" y="193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49" y="193"/>
                  </a:lnTo>
                  <a:lnTo>
                    <a:pt x="149" y="191"/>
                  </a:lnTo>
                  <a:lnTo>
                    <a:pt x="152" y="191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4" y="186"/>
                  </a:lnTo>
                  <a:lnTo>
                    <a:pt x="157" y="186"/>
                  </a:lnTo>
                  <a:lnTo>
                    <a:pt x="157" y="183"/>
                  </a:lnTo>
                  <a:lnTo>
                    <a:pt x="160" y="183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2" y="175"/>
                  </a:lnTo>
                  <a:lnTo>
                    <a:pt x="165" y="175"/>
                  </a:lnTo>
                  <a:lnTo>
                    <a:pt x="167" y="175"/>
                  </a:lnTo>
                  <a:lnTo>
                    <a:pt x="170" y="175"/>
                  </a:lnTo>
                  <a:lnTo>
                    <a:pt x="170" y="173"/>
                  </a:lnTo>
                  <a:lnTo>
                    <a:pt x="173" y="173"/>
                  </a:lnTo>
                  <a:lnTo>
                    <a:pt x="173" y="170"/>
                  </a:lnTo>
                  <a:lnTo>
                    <a:pt x="175" y="170"/>
                  </a:lnTo>
                  <a:lnTo>
                    <a:pt x="175" y="167"/>
                  </a:lnTo>
                  <a:lnTo>
                    <a:pt x="175" y="165"/>
                  </a:lnTo>
                  <a:lnTo>
                    <a:pt x="178" y="165"/>
                  </a:lnTo>
                  <a:lnTo>
                    <a:pt x="175" y="165"/>
                  </a:lnTo>
                  <a:lnTo>
                    <a:pt x="175" y="162"/>
                  </a:lnTo>
                  <a:lnTo>
                    <a:pt x="178" y="162"/>
                  </a:lnTo>
                  <a:lnTo>
                    <a:pt x="178" y="165"/>
                  </a:lnTo>
                  <a:lnTo>
                    <a:pt x="180" y="165"/>
                  </a:lnTo>
                  <a:lnTo>
                    <a:pt x="180" y="162"/>
                  </a:lnTo>
                  <a:lnTo>
                    <a:pt x="183" y="162"/>
                  </a:lnTo>
                  <a:lnTo>
                    <a:pt x="183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60"/>
                  </a:lnTo>
                  <a:lnTo>
                    <a:pt x="188" y="160"/>
                  </a:lnTo>
                  <a:lnTo>
                    <a:pt x="188" y="157"/>
                  </a:lnTo>
                  <a:lnTo>
                    <a:pt x="188" y="160"/>
                  </a:lnTo>
                  <a:lnTo>
                    <a:pt x="191" y="160"/>
                  </a:lnTo>
                  <a:lnTo>
                    <a:pt x="193" y="160"/>
                  </a:lnTo>
                  <a:lnTo>
                    <a:pt x="193" y="157"/>
                  </a:lnTo>
                  <a:lnTo>
                    <a:pt x="193" y="160"/>
                  </a:lnTo>
                  <a:lnTo>
                    <a:pt x="196" y="160"/>
                  </a:lnTo>
                  <a:lnTo>
                    <a:pt x="198" y="160"/>
                  </a:lnTo>
                  <a:lnTo>
                    <a:pt x="198" y="157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1" y="157"/>
                  </a:lnTo>
                  <a:lnTo>
                    <a:pt x="201" y="160"/>
                  </a:lnTo>
                  <a:lnTo>
                    <a:pt x="203" y="160"/>
                  </a:lnTo>
                  <a:lnTo>
                    <a:pt x="206" y="160"/>
                  </a:lnTo>
                  <a:lnTo>
                    <a:pt x="209" y="160"/>
                  </a:lnTo>
                  <a:lnTo>
                    <a:pt x="209" y="162"/>
                  </a:lnTo>
                  <a:lnTo>
                    <a:pt x="209" y="160"/>
                  </a:lnTo>
                  <a:lnTo>
                    <a:pt x="211" y="160"/>
                  </a:lnTo>
                  <a:lnTo>
                    <a:pt x="211" y="157"/>
                  </a:lnTo>
                  <a:lnTo>
                    <a:pt x="214" y="157"/>
                  </a:lnTo>
                  <a:lnTo>
                    <a:pt x="216" y="157"/>
                  </a:lnTo>
                  <a:lnTo>
                    <a:pt x="219" y="157"/>
                  </a:lnTo>
                  <a:lnTo>
                    <a:pt x="219" y="155"/>
                  </a:lnTo>
                  <a:lnTo>
                    <a:pt x="222" y="155"/>
                  </a:lnTo>
                  <a:lnTo>
                    <a:pt x="224" y="155"/>
                  </a:lnTo>
                  <a:lnTo>
                    <a:pt x="227" y="155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49"/>
                  </a:lnTo>
                  <a:lnTo>
                    <a:pt x="234" y="149"/>
                  </a:lnTo>
                  <a:lnTo>
                    <a:pt x="234" y="147"/>
                  </a:lnTo>
                  <a:lnTo>
                    <a:pt x="237" y="147"/>
                  </a:lnTo>
                  <a:lnTo>
                    <a:pt x="237" y="144"/>
                  </a:lnTo>
                  <a:lnTo>
                    <a:pt x="240" y="144"/>
                  </a:lnTo>
                  <a:lnTo>
                    <a:pt x="240" y="142"/>
                  </a:lnTo>
                  <a:lnTo>
                    <a:pt x="242" y="142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2" y="131"/>
                  </a:lnTo>
                  <a:lnTo>
                    <a:pt x="255" y="131"/>
                  </a:lnTo>
                  <a:lnTo>
                    <a:pt x="255" y="129"/>
                  </a:lnTo>
                  <a:lnTo>
                    <a:pt x="258" y="129"/>
                  </a:lnTo>
                  <a:lnTo>
                    <a:pt x="260" y="126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3" y="121"/>
                  </a:lnTo>
                  <a:lnTo>
                    <a:pt x="265" y="121"/>
                  </a:lnTo>
                  <a:lnTo>
                    <a:pt x="265" y="118"/>
                  </a:lnTo>
                  <a:lnTo>
                    <a:pt x="268" y="118"/>
                  </a:lnTo>
                  <a:lnTo>
                    <a:pt x="268" y="116"/>
                  </a:lnTo>
                  <a:lnTo>
                    <a:pt x="271" y="116"/>
                  </a:lnTo>
                  <a:lnTo>
                    <a:pt x="273" y="116"/>
                  </a:lnTo>
                  <a:lnTo>
                    <a:pt x="273" y="113"/>
                  </a:lnTo>
                  <a:lnTo>
                    <a:pt x="273" y="111"/>
                  </a:lnTo>
                  <a:lnTo>
                    <a:pt x="276" y="111"/>
                  </a:lnTo>
                  <a:lnTo>
                    <a:pt x="276" y="108"/>
                  </a:lnTo>
                  <a:lnTo>
                    <a:pt x="278" y="108"/>
                  </a:lnTo>
                  <a:lnTo>
                    <a:pt x="278" y="106"/>
                  </a:lnTo>
                  <a:lnTo>
                    <a:pt x="278" y="103"/>
                  </a:lnTo>
                  <a:lnTo>
                    <a:pt x="278" y="100"/>
                  </a:lnTo>
                  <a:lnTo>
                    <a:pt x="281" y="100"/>
                  </a:lnTo>
                  <a:lnTo>
                    <a:pt x="281" y="98"/>
                  </a:lnTo>
                  <a:lnTo>
                    <a:pt x="281" y="95"/>
                  </a:lnTo>
                  <a:lnTo>
                    <a:pt x="281" y="93"/>
                  </a:lnTo>
                  <a:lnTo>
                    <a:pt x="281" y="90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78" y="85"/>
                  </a:lnTo>
                  <a:lnTo>
                    <a:pt x="278" y="82"/>
                  </a:lnTo>
                  <a:lnTo>
                    <a:pt x="278" y="80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2"/>
                  </a:lnTo>
                  <a:lnTo>
                    <a:pt x="278" y="70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6" y="64"/>
                  </a:lnTo>
                  <a:lnTo>
                    <a:pt x="276" y="62"/>
                  </a:lnTo>
                  <a:lnTo>
                    <a:pt x="276" y="59"/>
                  </a:lnTo>
                  <a:lnTo>
                    <a:pt x="276" y="57"/>
                  </a:lnTo>
                  <a:lnTo>
                    <a:pt x="276" y="54"/>
                  </a:lnTo>
                  <a:lnTo>
                    <a:pt x="276" y="51"/>
                  </a:lnTo>
                  <a:lnTo>
                    <a:pt x="273" y="49"/>
                  </a:lnTo>
                  <a:lnTo>
                    <a:pt x="273" y="46"/>
                  </a:lnTo>
                  <a:lnTo>
                    <a:pt x="273" y="44"/>
                  </a:lnTo>
                  <a:lnTo>
                    <a:pt x="273" y="41"/>
                  </a:lnTo>
                  <a:lnTo>
                    <a:pt x="273" y="39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1"/>
                  </a:lnTo>
                  <a:lnTo>
                    <a:pt x="273" y="28"/>
                  </a:lnTo>
                  <a:lnTo>
                    <a:pt x="273" y="26"/>
                  </a:lnTo>
                  <a:lnTo>
                    <a:pt x="273" y="23"/>
                  </a:lnTo>
                  <a:lnTo>
                    <a:pt x="271" y="21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1" y="10"/>
                  </a:lnTo>
                  <a:lnTo>
                    <a:pt x="271" y="8"/>
                  </a:lnTo>
                  <a:lnTo>
                    <a:pt x="268" y="8"/>
                  </a:lnTo>
                  <a:lnTo>
                    <a:pt x="268" y="5"/>
                  </a:lnTo>
                  <a:lnTo>
                    <a:pt x="268" y="2"/>
                  </a:lnTo>
                  <a:lnTo>
                    <a:pt x="268" y="0"/>
                  </a:lnTo>
                  <a:lnTo>
                    <a:pt x="281" y="2"/>
                  </a:lnTo>
                  <a:lnTo>
                    <a:pt x="283" y="5"/>
                  </a:lnTo>
                  <a:lnTo>
                    <a:pt x="286" y="5"/>
                  </a:lnTo>
                  <a:lnTo>
                    <a:pt x="289" y="5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1" y="5"/>
                  </a:lnTo>
                  <a:lnTo>
                    <a:pt x="304" y="5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09" y="2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0" y="5"/>
                  </a:lnTo>
                  <a:lnTo>
                    <a:pt x="322" y="5"/>
                  </a:lnTo>
                  <a:lnTo>
                    <a:pt x="322" y="8"/>
                  </a:lnTo>
                  <a:lnTo>
                    <a:pt x="325" y="10"/>
                  </a:lnTo>
                  <a:lnTo>
                    <a:pt x="327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5" y="13"/>
                  </a:lnTo>
                  <a:lnTo>
                    <a:pt x="338" y="13"/>
                  </a:lnTo>
                  <a:lnTo>
                    <a:pt x="340" y="15"/>
                  </a:lnTo>
                  <a:lnTo>
                    <a:pt x="345" y="15"/>
                  </a:lnTo>
                  <a:lnTo>
                    <a:pt x="348" y="18"/>
                  </a:lnTo>
                  <a:lnTo>
                    <a:pt x="350" y="21"/>
                  </a:lnTo>
                  <a:lnTo>
                    <a:pt x="353" y="21"/>
                  </a:lnTo>
                  <a:lnTo>
                    <a:pt x="353" y="23"/>
                  </a:lnTo>
                  <a:lnTo>
                    <a:pt x="356" y="23"/>
                  </a:lnTo>
                  <a:lnTo>
                    <a:pt x="358" y="26"/>
                  </a:lnTo>
                  <a:lnTo>
                    <a:pt x="361" y="28"/>
                  </a:lnTo>
                  <a:lnTo>
                    <a:pt x="363" y="28"/>
                  </a:lnTo>
                  <a:lnTo>
                    <a:pt x="366" y="28"/>
                  </a:lnTo>
                  <a:lnTo>
                    <a:pt x="369" y="28"/>
                  </a:lnTo>
                  <a:lnTo>
                    <a:pt x="369" y="26"/>
                  </a:lnTo>
                  <a:lnTo>
                    <a:pt x="371" y="26"/>
                  </a:lnTo>
                  <a:lnTo>
                    <a:pt x="374" y="26"/>
                  </a:lnTo>
                  <a:lnTo>
                    <a:pt x="376" y="26"/>
                  </a:lnTo>
                  <a:lnTo>
                    <a:pt x="376" y="28"/>
                  </a:lnTo>
                  <a:lnTo>
                    <a:pt x="379" y="28"/>
                  </a:lnTo>
                  <a:lnTo>
                    <a:pt x="381" y="28"/>
                  </a:lnTo>
                  <a:lnTo>
                    <a:pt x="384" y="28"/>
                  </a:lnTo>
                  <a:lnTo>
                    <a:pt x="384" y="26"/>
                  </a:lnTo>
                  <a:lnTo>
                    <a:pt x="387" y="26"/>
                  </a:lnTo>
                  <a:lnTo>
                    <a:pt x="389" y="26"/>
                  </a:lnTo>
                  <a:lnTo>
                    <a:pt x="392" y="28"/>
                  </a:lnTo>
                  <a:lnTo>
                    <a:pt x="394" y="28"/>
                  </a:lnTo>
                  <a:lnTo>
                    <a:pt x="397" y="28"/>
                  </a:lnTo>
                  <a:lnTo>
                    <a:pt x="399" y="31"/>
                  </a:lnTo>
                  <a:lnTo>
                    <a:pt x="402" y="31"/>
                  </a:lnTo>
                  <a:lnTo>
                    <a:pt x="405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5" y="23"/>
                  </a:lnTo>
                  <a:lnTo>
                    <a:pt x="425" y="26"/>
                  </a:lnTo>
                  <a:lnTo>
                    <a:pt x="428" y="26"/>
                  </a:lnTo>
                  <a:lnTo>
                    <a:pt x="428" y="28"/>
                  </a:lnTo>
                  <a:lnTo>
                    <a:pt x="428" y="31"/>
                  </a:lnTo>
                  <a:lnTo>
                    <a:pt x="430" y="31"/>
                  </a:lnTo>
                  <a:lnTo>
                    <a:pt x="433" y="31"/>
                  </a:lnTo>
                  <a:lnTo>
                    <a:pt x="436" y="31"/>
                  </a:lnTo>
                  <a:lnTo>
                    <a:pt x="438" y="33"/>
                  </a:lnTo>
                  <a:lnTo>
                    <a:pt x="438" y="36"/>
                  </a:lnTo>
                  <a:lnTo>
                    <a:pt x="441" y="39"/>
                  </a:lnTo>
                  <a:lnTo>
                    <a:pt x="443" y="39"/>
                  </a:lnTo>
                  <a:lnTo>
                    <a:pt x="443" y="41"/>
                  </a:lnTo>
                  <a:lnTo>
                    <a:pt x="443" y="44"/>
                  </a:lnTo>
                  <a:lnTo>
                    <a:pt x="446" y="46"/>
                  </a:lnTo>
                  <a:lnTo>
                    <a:pt x="446" y="49"/>
                  </a:lnTo>
                  <a:lnTo>
                    <a:pt x="448" y="51"/>
                  </a:lnTo>
                  <a:lnTo>
                    <a:pt x="451" y="54"/>
                  </a:lnTo>
                  <a:lnTo>
                    <a:pt x="454" y="54"/>
                  </a:lnTo>
                  <a:lnTo>
                    <a:pt x="459" y="54"/>
                  </a:lnTo>
                  <a:lnTo>
                    <a:pt x="461" y="51"/>
                  </a:lnTo>
                  <a:lnTo>
                    <a:pt x="464" y="51"/>
                  </a:lnTo>
                  <a:lnTo>
                    <a:pt x="469" y="51"/>
                  </a:lnTo>
                  <a:lnTo>
                    <a:pt x="474" y="51"/>
                  </a:lnTo>
                  <a:lnTo>
                    <a:pt x="479" y="51"/>
                  </a:lnTo>
                  <a:lnTo>
                    <a:pt x="482" y="51"/>
                  </a:lnTo>
                  <a:lnTo>
                    <a:pt x="485" y="51"/>
                  </a:lnTo>
                  <a:lnTo>
                    <a:pt x="487" y="51"/>
                  </a:lnTo>
                  <a:lnTo>
                    <a:pt x="492" y="54"/>
                  </a:lnTo>
                  <a:lnTo>
                    <a:pt x="497" y="57"/>
                  </a:lnTo>
                  <a:lnTo>
                    <a:pt x="503" y="59"/>
                  </a:lnTo>
                  <a:lnTo>
                    <a:pt x="508" y="62"/>
                  </a:lnTo>
                  <a:lnTo>
                    <a:pt x="513" y="64"/>
                  </a:lnTo>
                  <a:lnTo>
                    <a:pt x="518" y="67"/>
                  </a:lnTo>
                  <a:lnTo>
                    <a:pt x="521" y="70"/>
                  </a:lnTo>
                  <a:lnTo>
                    <a:pt x="523" y="72"/>
                  </a:lnTo>
                  <a:lnTo>
                    <a:pt x="528" y="75"/>
                  </a:lnTo>
                  <a:lnTo>
                    <a:pt x="531" y="77"/>
                  </a:lnTo>
                  <a:lnTo>
                    <a:pt x="534" y="80"/>
                  </a:lnTo>
                  <a:lnTo>
                    <a:pt x="536" y="80"/>
                  </a:lnTo>
                  <a:lnTo>
                    <a:pt x="539" y="82"/>
                  </a:lnTo>
                  <a:lnTo>
                    <a:pt x="544" y="88"/>
                  </a:lnTo>
                  <a:lnTo>
                    <a:pt x="546" y="90"/>
                  </a:lnTo>
                  <a:lnTo>
                    <a:pt x="546" y="93"/>
                  </a:lnTo>
                  <a:lnTo>
                    <a:pt x="552" y="95"/>
                  </a:lnTo>
                  <a:lnTo>
                    <a:pt x="554" y="100"/>
                  </a:lnTo>
                  <a:lnTo>
                    <a:pt x="554" y="103"/>
                  </a:lnTo>
                  <a:lnTo>
                    <a:pt x="557" y="103"/>
                  </a:lnTo>
                  <a:lnTo>
                    <a:pt x="557" y="108"/>
                  </a:lnTo>
                  <a:lnTo>
                    <a:pt x="559" y="108"/>
                  </a:lnTo>
                  <a:lnTo>
                    <a:pt x="559" y="111"/>
                  </a:lnTo>
                  <a:lnTo>
                    <a:pt x="562" y="111"/>
                  </a:lnTo>
                  <a:lnTo>
                    <a:pt x="564" y="113"/>
                  </a:lnTo>
                  <a:lnTo>
                    <a:pt x="567" y="116"/>
                  </a:lnTo>
                  <a:lnTo>
                    <a:pt x="570" y="118"/>
                  </a:lnTo>
                  <a:lnTo>
                    <a:pt x="570" y="124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5" y="134"/>
                  </a:lnTo>
                  <a:lnTo>
                    <a:pt x="577" y="137"/>
                  </a:lnTo>
                  <a:lnTo>
                    <a:pt x="580" y="142"/>
                  </a:lnTo>
                  <a:lnTo>
                    <a:pt x="583" y="144"/>
                  </a:lnTo>
                  <a:lnTo>
                    <a:pt x="585" y="147"/>
                  </a:lnTo>
                  <a:lnTo>
                    <a:pt x="588" y="149"/>
                  </a:lnTo>
                  <a:lnTo>
                    <a:pt x="588" y="152"/>
                  </a:lnTo>
                  <a:lnTo>
                    <a:pt x="588" y="157"/>
                  </a:lnTo>
                  <a:lnTo>
                    <a:pt x="590" y="162"/>
                  </a:lnTo>
                  <a:lnTo>
                    <a:pt x="590" y="165"/>
                  </a:lnTo>
                  <a:lnTo>
                    <a:pt x="590" y="170"/>
                  </a:lnTo>
                  <a:lnTo>
                    <a:pt x="593" y="173"/>
                  </a:lnTo>
                  <a:lnTo>
                    <a:pt x="590" y="180"/>
                  </a:lnTo>
                  <a:lnTo>
                    <a:pt x="590" y="186"/>
                  </a:lnTo>
                  <a:lnTo>
                    <a:pt x="590" y="188"/>
                  </a:lnTo>
                  <a:lnTo>
                    <a:pt x="590" y="191"/>
                  </a:lnTo>
                  <a:lnTo>
                    <a:pt x="593" y="193"/>
                  </a:lnTo>
                  <a:lnTo>
                    <a:pt x="593" y="196"/>
                  </a:lnTo>
                  <a:lnTo>
                    <a:pt x="595" y="198"/>
                  </a:lnTo>
                  <a:lnTo>
                    <a:pt x="595" y="201"/>
                  </a:lnTo>
                  <a:lnTo>
                    <a:pt x="598" y="201"/>
                  </a:lnTo>
                  <a:lnTo>
                    <a:pt x="601" y="204"/>
                  </a:lnTo>
                  <a:lnTo>
                    <a:pt x="603" y="206"/>
                  </a:lnTo>
                  <a:lnTo>
                    <a:pt x="606" y="209"/>
                  </a:lnTo>
                  <a:lnTo>
                    <a:pt x="606" y="211"/>
                  </a:lnTo>
                  <a:lnTo>
                    <a:pt x="608" y="214"/>
                  </a:lnTo>
                  <a:lnTo>
                    <a:pt x="608" y="216"/>
                  </a:lnTo>
                  <a:lnTo>
                    <a:pt x="611" y="219"/>
                  </a:lnTo>
                  <a:lnTo>
                    <a:pt x="611" y="222"/>
                  </a:lnTo>
                  <a:lnTo>
                    <a:pt x="613" y="227"/>
                  </a:lnTo>
                  <a:lnTo>
                    <a:pt x="613" y="229"/>
                  </a:lnTo>
                  <a:lnTo>
                    <a:pt x="613" y="232"/>
                  </a:lnTo>
                  <a:lnTo>
                    <a:pt x="611" y="235"/>
                  </a:lnTo>
                  <a:lnTo>
                    <a:pt x="611" y="237"/>
                  </a:lnTo>
                  <a:lnTo>
                    <a:pt x="611" y="240"/>
                  </a:lnTo>
                  <a:lnTo>
                    <a:pt x="608" y="242"/>
                  </a:lnTo>
                  <a:lnTo>
                    <a:pt x="611" y="247"/>
                  </a:lnTo>
                  <a:lnTo>
                    <a:pt x="611" y="250"/>
                  </a:lnTo>
                  <a:lnTo>
                    <a:pt x="611" y="253"/>
                  </a:lnTo>
                  <a:lnTo>
                    <a:pt x="611" y="255"/>
                  </a:lnTo>
                  <a:lnTo>
                    <a:pt x="613" y="258"/>
                  </a:lnTo>
                  <a:lnTo>
                    <a:pt x="613" y="260"/>
                  </a:lnTo>
                  <a:lnTo>
                    <a:pt x="616" y="263"/>
                  </a:lnTo>
                  <a:lnTo>
                    <a:pt x="616" y="265"/>
                  </a:lnTo>
                  <a:lnTo>
                    <a:pt x="619" y="265"/>
                  </a:lnTo>
                  <a:lnTo>
                    <a:pt x="621" y="268"/>
                  </a:lnTo>
                  <a:lnTo>
                    <a:pt x="624" y="268"/>
                  </a:lnTo>
                  <a:lnTo>
                    <a:pt x="626" y="271"/>
                  </a:lnTo>
                  <a:lnTo>
                    <a:pt x="629" y="273"/>
                  </a:lnTo>
                  <a:lnTo>
                    <a:pt x="632" y="273"/>
                  </a:lnTo>
                  <a:lnTo>
                    <a:pt x="637" y="276"/>
                  </a:lnTo>
                  <a:lnTo>
                    <a:pt x="639" y="276"/>
                  </a:lnTo>
                  <a:lnTo>
                    <a:pt x="642" y="276"/>
                  </a:lnTo>
                  <a:lnTo>
                    <a:pt x="644" y="276"/>
                  </a:lnTo>
                  <a:lnTo>
                    <a:pt x="644" y="278"/>
                  </a:lnTo>
                  <a:lnTo>
                    <a:pt x="644" y="281"/>
                  </a:lnTo>
                  <a:lnTo>
                    <a:pt x="644" y="284"/>
                  </a:lnTo>
                  <a:lnTo>
                    <a:pt x="644" y="286"/>
                  </a:lnTo>
                  <a:lnTo>
                    <a:pt x="644" y="289"/>
                  </a:lnTo>
                  <a:lnTo>
                    <a:pt x="647" y="289"/>
                  </a:lnTo>
                  <a:lnTo>
                    <a:pt x="644" y="291"/>
                  </a:lnTo>
                  <a:lnTo>
                    <a:pt x="644" y="294"/>
                  </a:lnTo>
                  <a:lnTo>
                    <a:pt x="644" y="296"/>
                  </a:lnTo>
                  <a:lnTo>
                    <a:pt x="647" y="296"/>
                  </a:lnTo>
                  <a:lnTo>
                    <a:pt x="647" y="299"/>
                  </a:lnTo>
                  <a:lnTo>
                    <a:pt x="650" y="299"/>
                  </a:lnTo>
                  <a:lnTo>
                    <a:pt x="652" y="299"/>
                  </a:lnTo>
                  <a:lnTo>
                    <a:pt x="655" y="302"/>
                  </a:lnTo>
                  <a:lnTo>
                    <a:pt x="657" y="304"/>
                  </a:lnTo>
                  <a:lnTo>
                    <a:pt x="657" y="307"/>
                  </a:lnTo>
                  <a:lnTo>
                    <a:pt x="660" y="307"/>
                  </a:lnTo>
                  <a:lnTo>
                    <a:pt x="660" y="309"/>
                  </a:lnTo>
                  <a:lnTo>
                    <a:pt x="662" y="312"/>
                  </a:lnTo>
                  <a:lnTo>
                    <a:pt x="662" y="314"/>
                  </a:lnTo>
                  <a:lnTo>
                    <a:pt x="665" y="314"/>
                  </a:lnTo>
                  <a:lnTo>
                    <a:pt x="665" y="317"/>
                  </a:lnTo>
                  <a:lnTo>
                    <a:pt x="668" y="317"/>
                  </a:lnTo>
                  <a:lnTo>
                    <a:pt x="668" y="320"/>
                  </a:lnTo>
                  <a:lnTo>
                    <a:pt x="670" y="322"/>
                  </a:lnTo>
                  <a:lnTo>
                    <a:pt x="670" y="325"/>
                  </a:lnTo>
                  <a:lnTo>
                    <a:pt x="668" y="325"/>
                  </a:lnTo>
                  <a:lnTo>
                    <a:pt x="668" y="327"/>
                  </a:lnTo>
                  <a:lnTo>
                    <a:pt x="665" y="327"/>
                  </a:lnTo>
                  <a:lnTo>
                    <a:pt x="665" y="330"/>
                  </a:lnTo>
                  <a:lnTo>
                    <a:pt x="662" y="327"/>
                  </a:lnTo>
                  <a:lnTo>
                    <a:pt x="660" y="330"/>
                  </a:lnTo>
                  <a:lnTo>
                    <a:pt x="660" y="332"/>
                  </a:lnTo>
                  <a:lnTo>
                    <a:pt x="657" y="332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5" y="338"/>
                  </a:lnTo>
                  <a:lnTo>
                    <a:pt x="655" y="340"/>
                  </a:lnTo>
                  <a:lnTo>
                    <a:pt x="652" y="343"/>
                  </a:lnTo>
                  <a:lnTo>
                    <a:pt x="652" y="345"/>
                  </a:lnTo>
                  <a:lnTo>
                    <a:pt x="650" y="345"/>
                  </a:lnTo>
                  <a:lnTo>
                    <a:pt x="650" y="348"/>
                  </a:lnTo>
                  <a:lnTo>
                    <a:pt x="652" y="348"/>
                  </a:lnTo>
                  <a:lnTo>
                    <a:pt x="652" y="351"/>
                  </a:lnTo>
                  <a:lnTo>
                    <a:pt x="650" y="351"/>
                  </a:lnTo>
                  <a:lnTo>
                    <a:pt x="650" y="353"/>
                  </a:lnTo>
                  <a:lnTo>
                    <a:pt x="647" y="356"/>
                  </a:lnTo>
                  <a:lnTo>
                    <a:pt x="647" y="358"/>
                  </a:lnTo>
                  <a:lnTo>
                    <a:pt x="650" y="358"/>
                  </a:lnTo>
                  <a:lnTo>
                    <a:pt x="652" y="356"/>
                  </a:lnTo>
                  <a:lnTo>
                    <a:pt x="655" y="356"/>
                  </a:lnTo>
                  <a:lnTo>
                    <a:pt x="657" y="356"/>
                  </a:lnTo>
                  <a:lnTo>
                    <a:pt x="657" y="358"/>
                  </a:lnTo>
                  <a:lnTo>
                    <a:pt x="657" y="361"/>
                  </a:lnTo>
                  <a:lnTo>
                    <a:pt x="657" y="363"/>
                  </a:lnTo>
                  <a:lnTo>
                    <a:pt x="660" y="363"/>
                  </a:lnTo>
                  <a:lnTo>
                    <a:pt x="660" y="366"/>
                  </a:lnTo>
                  <a:lnTo>
                    <a:pt x="660" y="369"/>
                  </a:lnTo>
                  <a:lnTo>
                    <a:pt x="657" y="369"/>
                  </a:lnTo>
                  <a:lnTo>
                    <a:pt x="655" y="369"/>
                  </a:lnTo>
                  <a:lnTo>
                    <a:pt x="655" y="371"/>
                  </a:lnTo>
                  <a:lnTo>
                    <a:pt x="657" y="371"/>
                  </a:lnTo>
                  <a:lnTo>
                    <a:pt x="657" y="374"/>
                  </a:lnTo>
                  <a:lnTo>
                    <a:pt x="660" y="374"/>
                  </a:lnTo>
                  <a:lnTo>
                    <a:pt x="662" y="371"/>
                  </a:lnTo>
                  <a:lnTo>
                    <a:pt x="665" y="371"/>
                  </a:lnTo>
                  <a:lnTo>
                    <a:pt x="668" y="371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8" y="379"/>
                  </a:lnTo>
                  <a:lnTo>
                    <a:pt x="668" y="381"/>
                  </a:lnTo>
                  <a:lnTo>
                    <a:pt x="668" y="384"/>
                  </a:lnTo>
                  <a:lnTo>
                    <a:pt x="670" y="384"/>
                  </a:lnTo>
                  <a:lnTo>
                    <a:pt x="670" y="387"/>
                  </a:lnTo>
                  <a:lnTo>
                    <a:pt x="673" y="389"/>
                  </a:lnTo>
                  <a:lnTo>
                    <a:pt x="675" y="389"/>
                  </a:lnTo>
                  <a:lnTo>
                    <a:pt x="675" y="392"/>
                  </a:lnTo>
                  <a:lnTo>
                    <a:pt x="678" y="392"/>
                  </a:lnTo>
                  <a:lnTo>
                    <a:pt x="678" y="394"/>
                  </a:lnTo>
                  <a:lnTo>
                    <a:pt x="681" y="394"/>
                  </a:lnTo>
                  <a:lnTo>
                    <a:pt x="683" y="394"/>
                  </a:lnTo>
                  <a:lnTo>
                    <a:pt x="683" y="397"/>
                  </a:lnTo>
                  <a:lnTo>
                    <a:pt x="686" y="397"/>
                  </a:lnTo>
                  <a:lnTo>
                    <a:pt x="686" y="400"/>
                  </a:lnTo>
                  <a:lnTo>
                    <a:pt x="688" y="400"/>
                  </a:lnTo>
                  <a:lnTo>
                    <a:pt x="688" y="402"/>
                  </a:lnTo>
                  <a:lnTo>
                    <a:pt x="688" y="405"/>
                  </a:lnTo>
                  <a:lnTo>
                    <a:pt x="688" y="407"/>
                  </a:lnTo>
                  <a:lnTo>
                    <a:pt x="691" y="407"/>
                  </a:lnTo>
                  <a:lnTo>
                    <a:pt x="691" y="410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1" y="415"/>
                  </a:lnTo>
                  <a:lnTo>
                    <a:pt x="693" y="418"/>
                  </a:lnTo>
                  <a:lnTo>
                    <a:pt x="696" y="418"/>
                  </a:lnTo>
                  <a:lnTo>
                    <a:pt x="693" y="420"/>
                  </a:lnTo>
                  <a:lnTo>
                    <a:pt x="696" y="420"/>
                  </a:lnTo>
                  <a:lnTo>
                    <a:pt x="696" y="423"/>
                  </a:lnTo>
                  <a:lnTo>
                    <a:pt x="696" y="425"/>
                  </a:lnTo>
                  <a:lnTo>
                    <a:pt x="696" y="428"/>
                  </a:lnTo>
                  <a:lnTo>
                    <a:pt x="693" y="428"/>
                  </a:lnTo>
                  <a:lnTo>
                    <a:pt x="693" y="430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9" y="436"/>
                  </a:lnTo>
                  <a:lnTo>
                    <a:pt x="701" y="436"/>
                  </a:lnTo>
                  <a:lnTo>
                    <a:pt x="704" y="436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4" y="438"/>
                  </a:lnTo>
                  <a:lnTo>
                    <a:pt x="706" y="438"/>
                  </a:lnTo>
                  <a:lnTo>
                    <a:pt x="709" y="438"/>
                  </a:lnTo>
                  <a:lnTo>
                    <a:pt x="711" y="438"/>
                  </a:lnTo>
                  <a:lnTo>
                    <a:pt x="714" y="438"/>
                  </a:lnTo>
                  <a:lnTo>
                    <a:pt x="714" y="441"/>
                  </a:lnTo>
                  <a:lnTo>
                    <a:pt x="717" y="441"/>
                  </a:lnTo>
                  <a:lnTo>
                    <a:pt x="719" y="441"/>
                  </a:lnTo>
                  <a:lnTo>
                    <a:pt x="719" y="438"/>
                  </a:lnTo>
                  <a:lnTo>
                    <a:pt x="719" y="436"/>
                  </a:lnTo>
                  <a:lnTo>
                    <a:pt x="722" y="436"/>
                  </a:lnTo>
                  <a:lnTo>
                    <a:pt x="724" y="436"/>
                  </a:lnTo>
                  <a:lnTo>
                    <a:pt x="724" y="438"/>
                  </a:lnTo>
                  <a:lnTo>
                    <a:pt x="727" y="438"/>
                  </a:lnTo>
                  <a:lnTo>
                    <a:pt x="727" y="436"/>
                  </a:lnTo>
                  <a:lnTo>
                    <a:pt x="730" y="436"/>
                  </a:lnTo>
                  <a:lnTo>
                    <a:pt x="732" y="436"/>
                  </a:lnTo>
                  <a:lnTo>
                    <a:pt x="732" y="433"/>
                  </a:lnTo>
                  <a:lnTo>
                    <a:pt x="735" y="430"/>
                  </a:lnTo>
                  <a:lnTo>
                    <a:pt x="737" y="430"/>
                  </a:lnTo>
                  <a:lnTo>
                    <a:pt x="737" y="428"/>
                  </a:lnTo>
                  <a:lnTo>
                    <a:pt x="740" y="428"/>
                  </a:lnTo>
                  <a:lnTo>
                    <a:pt x="742" y="428"/>
                  </a:lnTo>
                  <a:lnTo>
                    <a:pt x="745" y="425"/>
                  </a:lnTo>
                  <a:lnTo>
                    <a:pt x="745" y="423"/>
                  </a:lnTo>
                  <a:lnTo>
                    <a:pt x="748" y="423"/>
                  </a:lnTo>
                  <a:lnTo>
                    <a:pt x="750" y="423"/>
                  </a:lnTo>
                  <a:lnTo>
                    <a:pt x="753" y="423"/>
                  </a:lnTo>
                  <a:lnTo>
                    <a:pt x="755" y="423"/>
                  </a:lnTo>
                  <a:lnTo>
                    <a:pt x="758" y="423"/>
                  </a:lnTo>
                  <a:lnTo>
                    <a:pt x="760" y="423"/>
                  </a:lnTo>
                  <a:lnTo>
                    <a:pt x="763" y="423"/>
                  </a:lnTo>
                  <a:lnTo>
                    <a:pt x="766" y="420"/>
                  </a:lnTo>
                  <a:lnTo>
                    <a:pt x="768" y="420"/>
                  </a:lnTo>
                  <a:lnTo>
                    <a:pt x="771" y="420"/>
                  </a:lnTo>
                  <a:lnTo>
                    <a:pt x="773" y="420"/>
                  </a:lnTo>
                  <a:lnTo>
                    <a:pt x="776" y="420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81" y="418"/>
                  </a:lnTo>
                  <a:lnTo>
                    <a:pt x="784" y="418"/>
                  </a:lnTo>
                  <a:lnTo>
                    <a:pt x="784" y="415"/>
                  </a:lnTo>
                  <a:lnTo>
                    <a:pt x="786" y="415"/>
                  </a:lnTo>
                  <a:lnTo>
                    <a:pt x="786" y="418"/>
                  </a:lnTo>
                  <a:lnTo>
                    <a:pt x="789" y="418"/>
                  </a:lnTo>
                  <a:lnTo>
                    <a:pt x="791" y="418"/>
                  </a:lnTo>
                  <a:lnTo>
                    <a:pt x="791" y="415"/>
                  </a:lnTo>
                  <a:lnTo>
                    <a:pt x="794" y="415"/>
                  </a:lnTo>
                  <a:lnTo>
                    <a:pt x="797" y="415"/>
                  </a:lnTo>
                  <a:lnTo>
                    <a:pt x="799" y="412"/>
                  </a:lnTo>
                  <a:lnTo>
                    <a:pt x="802" y="412"/>
                  </a:lnTo>
                  <a:lnTo>
                    <a:pt x="804" y="412"/>
                  </a:lnTo>
                  <a:lnTo>
                    <a:pt x="807" y="412"/>
                  </a:lnTo>
                  <a:lnTo>
                    <a:pt x="809" y="410"/>
                  </a:lnTo>
                  <a:lnTo>
                    <a:pt x="812" y="410"/>
                  </a:lnTo>
                  <a:lnTo>
                    <a:pt x="815" y="410"/>
                  </a:lnTo>
                  <a:lnTo>
                    <a:pt x="817" y="412"/>
                  </a:lnTo>
                  <a:lnTo>
                    <a:pt x="820" y="412"/>
                  </a:lnTo>
                  <a:lnTo>
                    <a:pt x="822" y="412"/>
                  </a:lnTo>
                  <a:lnTo>
                    <a:pt x="822" y="415"/>
                  </a:lnTo>
                  <a:lnTo>
                    <a:pt x="825" y="415"/>
                  </a:lnTo>
                  <a:lnTo>
                    <a:pt x="828" y="418"/>
                  </a:lnTo>
                  <a:lnTo>
                    <a:pt x="830" y="418"/>
                  </a:lnTo>
                  <a:lnTo>
                    <a:pt x="830" y="420"/>
                  </a:lnTo>
                  <a:lnTo>
                    <a:pt x="833" y="420"/>
                  </a:lnTo>
                  <a:lnTo>
                    <a:pt x="835" y="420"/>
                  </a:lnTo>
                  <a:lnTo>
                    <a:pt x="838" y="423"/>
                  </a:lnTo>
                  <a:lnTo>
                    <a:pt x="840" y="423"/>
                  </a:lnTo>
                  <a:lnTo>
                    <a:pt x="838" y="423"/>
                  </a:lnTo>
                  <a:lnTo>
                    <a:pt x="838" y="425"/>
                  </a:lnTo>
                  <a:lnTo>
                    <a:pt x="835" y="425"/>
                  </a:lnTo>
                  <a:lnTo>
                    <a:pt x="835" y="428"/>
                  </a:lnTo>
                  <a:lnTo>
                    <a:pt x="833" y="430"/>
                  </a:lnTo>
                  <a:lnTo>
                    <a:pt x="833" y="433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3" y="436"/>
                  </a:lnTo>
                  <a:lnTo>
                    <a:pt x="830" y="436"/>
                  </a:lnTo>
                  <a:lnTo>
                    <a:pt x="830" y="438"/>
                  </a:lnTo>
                  <a:lnTo>
                    <a:pt x="830" y="441"/>
                  </a:lnTo>
                  <a:lnTo>
                    <a:pt x="830" y="443"/>
                  </a:lnTo>
                  <a:lnTo>
                    <a:pt x="833" y="443"/>
                  </a:lnTo>
                  <a:lnTo>
                    <a:pt x="830" y="443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0" y="446"/>
                  </a:lnTo>
                  <a:lnTo>
                    <a:pt x="833" y="446"/>
                  </a:lnTo>
                  <a:lnTo>
                    <a:pt x="833" y="449"/>
                  </a:lnTo>
                  <a:lnTo>
                    <a:pt x="833" y="451"/>
                  </a:lnTo>
                  <a:lnTo>
                    <a:pt x="835" y="451"/>
                  </a:lnTo>
                  <a:lnTo>
                    <a:pt x="835" y="454"/>
                  </a:lnTo>
                  <a:lnTo>
                    <a:pt x="838" y="456"/>
                  </a:lnTo>
                  <a:lnTo>
                    <a:pt x="838" y="459"/>
                  </a:lnTo>
                  <a:lnTo>
                    <a:pt x="840" y="459"/>
                  </a:lnTo>
                  <a:lnTo>
                    <a:pt x="840" y="461"/>
                  </a:lnTo>
                  <a:lnTo>
                    <a:pt x="843" y="461"/>
                  </a:lnTo>
                  <a:lnTo>
                    <a:pt x="843" y="464"/>
                  </a:lnTo>
                  <a:lnTo>
                    <a:pt x="843" y="467"/>
                  </a:lnTo>
                  <a:lnTo>
                    <a:pt x="846" y="467"/>
                  </a:lnTo>
                  <a:lnTo>
                    <a:pt x="846" y="469"/>
                  </a:lnTo>
                  <a:lnTo>
                    <a:pt x="846" y="472"/>
                  </a:lnTo>
                  <a:lnTo>
                    <a:pt x="846" y="474"/>
                  </a:lnTo>
                  <a:lnTo>
                    <a:pt x="846" y="477"/>
                  </a:lnTo>
                  <a:lnTo>
                    <a:pt x="846" y="479"/>
                  </a:lnTo>
                  <a:lnTo>
                    <a:pt x="846" y="482"/>
                  </a:lnTo>
                  <a:lnTo>
                    <a:pt x="848" y="482"/>
                  </a:lnTo>
                  <a:lnTo>
                    <a:pt x="848" y="485"/>
                  </a:lnTo>
                  <a:lnTo>
                    <a:pt x="848" y="487"/>
                  </a:lnTo>
                  <a:lnTo>
                    <a:pt x="846" y="490"/>
                  </a:lnTo>
                  <a:lnTo>
                    <a:pt x="846" y="492"/>
                  </a:lnTo>
                  <a:lnTo>
                    <a:pt x="843" y="495"/>
                  </a:lnTo>
                  <a:lnTo>
                    <a:pt x="840" y="495"/>
                  </a:lnTo>
                  <a:lnTo>
                    <a:pt x="840" y="498"/>
                  </a:lnTo>
                  <a:lnTo>
                    <a:pt x="838" y="498"/>
                  </a:lnTo>
                  <a:lnTo>
                    <a:pt x="835" y="500"/>
                  </a:lnTo>
                  <a:lnTo>
                    <a:pt x="835" y="503"/>
                  </a:lnTo>
                  <a:lnTo>
                    <a:pt x="833" y="503"/>
                  </a:lnTo>
                  <a:lnTo>
                    <a:pt x="833" y="505"/>
                  </a:lnTo>
                  <a:lnTo>
                    <a:pt x="830" y="508"/>
                  </a:lnTo>
                  <a:lnTo>
                    <a:pt x="830" y="510"/>
                  </a:lnTo>
                  <a:lnTo>
                    <a:pt x="828" y="513"/>
                  </a:lnTo>
                  <a:lnTo>
                    <a:pt x="825" y="516"/>
                  </a:lnTo>
                  <a:lnTo>
                    <a:pt x="822" y="513"/>
                  </a:lnTo>
                  <a:lnTo>
                    <a:pt x="822" y="510"/>
                  </a:lnTo>
                  <a:lnTo>
                    <a:pt x="820" y="510"/>
                  </a:lnTo>
                  <a:lnTo>
                    <a:pt x="820" y="508"/>
                  </a:lnTo>
                  <a:lnTo>
                    <a:pt x="817" y="508"/>
                  </a:lnTo>
                  <a:lnTo>
                    <a:pt x="817" y="505"/>
                  </a:lnTo>
                  <a:lnTo>
                    <a:pt x="815" y="505"/>
                  </a:lnTo>
                  <a:lnTo>
                    <a:pt x="815" y="503"/>
                  </a:lnTo>
                  <a:lnTo>
                    <a:pt x="812" y="503"/>
                  </a:lnTo>
                  <a:lnTo>
                    <a:pt x="812" y="500"/>
                  </a:lnTo>
                  <a:lnTo>
                    <a:pt x="812" y="498"/>
                  </a:lnTo>
                  <a:lnTo>
                    <a:pt x="809" y="498"/>
                  </a:lnTo>
                  <a:lnTo>
                    <a:pt x="809" y="495"/>
                  </a:lnTo>
                  <a:lnTo>
                    <a:pt x="809" y="492"/>
                  </a:lnTo>
                  <a:lnTo>
                    <a:pt x="809" y="490"/>
                  </a:lnTo>
                  <a:lnTo>
                    <a:pt x="809" y="487"/>
                  </a:lnTo>
                  <a:lnTo>
                    <a:pt x="809" y="485"/>
                  </a:lnTo>
                  <a:lnTo>
                    <a:pt x="807" y="485"/>
                  </a:lnTo>
                  <a:lnTo>
                    <a:pt x="807" y="482"/>
                  </a:lnTo>
                  <a:lnTo>
                    <a:pt x="804" y="479"/>
                  </a:lnTo>
                  <a:lnTo>
                    <a:pt x="802" y="479"/>
                  </a:lnTo>
                  <a:lnTo>
                    <a:pt x="802" y="482"/>
                  </a:lnTo>
                  <a:lnTo>
                    <a:pt x="799" y="482"/>
                  </a:lnTo>
                  <a:lnTo>
                    <a:pt x="799" y="485"/>
                  </a:lnTo>
                  <a:lnTo>
                    <a:pt x="799" y="487"/>
                  </a:lnTo>
                  <a:lnTo>
                    <a:pt x="797" y="487"/>
                  </a:lnTo>
                  <a:lnTo>
                    <a:pt x="797" y="490"/>
                  </a:lnTo>
                  <a:lnTo>
                    <a:pt x="794" y="492"/>
                  </a:lnTo>
                  <a:lnTo>
                    <a:pt x="794" y="495"/>
                  </a:lnTo>
                  <a:lnTo>
                    <a:pt x="791" y="495"/>
                  </a:lnTo>
                  <a:lnTo>
                    <a:pt x="791" y="498"/>
                  </a:lnTo>
                  <a:lnTo>
                    <a:pt x="791" y="500"/>
                  </a:lnTo>
                  <a:lnTo>
                    <a:pt x="789" y="500"/>
                  </a:lnTo>
                  <a:lnTo>
                    <a:pt x="789" y="503"/>
                  </a:lnTo>
                  <a:lnTo>
                    <a:pt x="786" y="503"/>
                  </a:lnTo>
                  <a:lnTo>
                    <a:pt x="784" y="503"/>
                  </a:lnTo>
                  <a:lnTo>
                    <a:pt x="784" y="505"/>
                  </a:lnTo>
                  <a:lnTo>
                    <a:pt x="784" y="508"/>
                  </a:lnTo>
                  <a:lnTo>
                    <a:pt x="784" y="510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79" y="516"/>
                  </a:lnTo>
                  <a:lnTo>
                    <a:pt x="779" y="518"/>
                  </a:lnTo>
                  <a:lnTo>
                    <a:pt x="776" y="518"/>
                  </a:lnTo>
                  <a:lnTo>
                    <a:pt x="776" y="521"/>
                  </a:lnTo>
                  <a:lnTo>
                    <a:pt x="773" y="521"/>
                  </a:lnTo>
                  <a:lnTo>
                    <a:pt x="773" y="523"/>
                  </a:lnTo>
                  <a:lnTo>
                    <a:pt x="771" y="523"/>
                  </a:lnTo>
                  <a:lnTo>
                    <a:pt x="771" y="526"/>
                  </a:lnTo>
                  <a:lnTo>
                    <a:pt x="768" y="528"/>
                  </a:lnTo>
                  <a:lnTo>
                    <a:pt x="766" y="528"/>
                  </a:lnTo>
                  <a:lnTo>
                    <a:pt x="763" y="528"/>
                  </a:lnTo>
                  <a:lnTo>
                    <a:pt x="760" y="531"/>
                  </a:lnTo>
                  <a:lnTo>
                    <a:pt x="758" y="531"/>
                  </a:lnTo>
                  <a:lnTo>
                    <a:pt x="755" y="531"/>
                  </a:lnTo>
                  <a:lnTo>
                    <a:pt x="753" y="531"/>
                  </a:lnTo>
                  <a:lnTo>
                    <a:pt x="753" y="534"/>
                  </a:lnTo>
                  <a:lnTo>
                    <a:pt x="750" y="536"/>
                  </a:lnTo>
                  <a:lnTo>
                    <a:pt x="750" y="539"/>
                  </a:lnTo>
                  <a:lnTo>
                    <a:pt x="748" y="539"/>
                  </a:lnTo>
                  <a:lnTo>
                    <a:pt x="745" y="541"/>
                  </a:lnTo>
                  <a:lnTo>
                    <a:pt x="745" y="544"/>
                  </a:lnTo>
                  <a:lnTo>
                    <a:pt x="745" y="546"/>
                  </a:lnTo>
                  <a:lnTo>
                    <a:pt x="742" y="546"/>
                  </a:lnTo>
                  <a:lnTo>
                    <a:pt x="742" y="549"/>
                  </a:lnTo>
                  <a:lnTo>
                    <a:pt x="742" y="552"/>
                  </a:lnTo>
                  <a:lnTo>
                    <a:pt x="740" y="552"/>
                  </a:lnTo>
                  <a:lnTo>
                    <a:pt x="737" y="552"/>
                  </a:lnTo>
                  <a:lnTo>
                    <a:pt x="737" y="554"/>
                  </a:lnTo>
                  <a:lnTo>
                    <a:pt x="735" y="557"/>
                  </a:lnTo>
                  <a:lnTo>
                    <a:pt x="735" y="559"/>
                  </a:lnTo>
                  <a:lnTo>
                    <a:pt x="737" y="559"/>
                  </a:lnTo>
                  <a:lnTo>
                    <a:pt x="737" y="562"/>
                  </a:lnTo>
                  <a:lnTo>
                    <a:pt x="737" y="565"/>
                  </a:lnTo>
                  <a:lnTo>
                    <a:pt x="740" y="567"/>
                  </a:lnTo>
                  <a:lnTo>
                    <a:pt x="740" y="570"/>
                  </a:lnTo>
                  <a:lnTo>
                    <a:pt x="742" y="570"/>
                  </a:lnTo>
                  <a:lnTo>
                    <a:pt x="742" y="572"/>
                  </a:lnTo>
                  <a:lnTo>
                    <a:pt x="742" y="575"/>
                  </a:lnTo>
                  <a:lnTo>
                    <a:pt x="742" y="577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5" y="585"/>
                  </a:lnTo>
                  <a:lnTo>
                    <a:pt x="735" y="588"/>
                  </a:lnTo>
                  <a:lnTo>
                    <a:pt x="735" y="590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5" y="598"/>
                  </a:lnTo>
                  <a:lnTo>
                    <a:pt x="735" y="601"/>
                  </a:lnTo>
                  <a:lnTo>
                    <a:pt x="737" y="601"/>
                  </a:lnTo>
                  <a:lnTo>
                    <a:pt x="737" y="603"/>
                  </a:lnTo>
                  <a:lnTo>
                    <a:pt x="737" y="606"/>
                  </a:lnTo>
                  <a:lnTo>
                    <a:pt x="737" y="608"/>
                  </a:lnTo>
                  <a:lnTo>
                    <a:pt x="740" y="611"/>
                  </a:lnTo>
                  <a:lnTo>
                    <a:pt x="742" y="611"/>
                  </a:lnTo>
                  <a:lnTo>
                    <a:pt x="742" y="614"/>
                  </a:lnTo>
                  <a:lnTo>
                    <a:pt x="745" y="614"/>
                  </a:lnTo>
                  <a:lnTo>
                    <a:pt x="745" y="616"/>
                  </a:lnTo>
                  <a:lnTo>
                    <a:pt x="745" y="619"/>
                  </a:lnTo>
                  <a:lnTo>
                    <a:pt x="745" y="621"/>
                  </a:lnTo>
                  <a:lnTo>
                    <a:pt x="745" y="624"/>
                  </a:lnTo>
                  <a:lnTo>
                    <a:pt x="742" y="624"/>
                  </a:lnTo>
                  <a:lnTo>
                    <a:pt x="742" y="626"/>
                  </a:lnTo>
                  <a:lnTo>
                    <a:pt x="742" y="629"/>
                  </a:lnTo>
                  <a:lnTo>
                    <a:pt x="742" y="632"/>
                  </a:lnTo>
                  <a:lnTo>
                    <a:pt x="742" y="634"/>
                  </a:lnTo>
                  <a:lnTo>
                    <a:pt x="742" y="637"/>
                  </a:lnTo>
                  <a:lnTo>
                    <a:pt x="740" y="637"/>
                  </a:lnTo>
                  <a:lnTo>
                    <a:pt x="740" y="639"/>
                  </a:lnTo>
                  <a:lnTo>
                    <a:pt x="740" y="642"/>
                  </a:lnTo>
                  <a:lnTo>
                    <a:pt x="737" y="642"/>
                  </a:lnTo>
                  <a:lnTo>
                    <a:pt x="735" y="644"/>
                  </a:lnTo>
                  <a:lnTo>
                    <a:pt x="732" y="647"/>
                  </a:lnTo>
                  <a:lnTo>
                    <a:pt x="732" y="650"/>
                  </a:lnTo>
                  <a:lnTo>
                    <a:pt x="730" y="650"/>
                  </a:lnTo>
                  <a:lnTo>
                    <a:pt x="730" y="652"/>
                  </a:lnTo>
                  <a:lnTo>
                    <a:pt x="730" y="655"/>
                  </a:lnTo>
                  <a:lnTo>
                    <a:pt x="730" y="657"/>
                  </a:lnTo>
                  <a:lnTo>
                    <a:pt x="730" y="660"/>
                  </a:lnTo>
                  <a:lnTo>
                    <a:pt x="727" y="660"/>
                  </a:lnTo>
                  <a:lnTo>
                    <a:pt x="727" y="663"/>
                  </a:lnTo>
                  <a:lnTo>
                    <a:pt x="724" y="663"/>
                  </a:lnTo>
                  <a:lnTo>
                    <a:pt x="724" y="665"/>
                  </a:lnTo>
                  <a:lnTo>
                    <a:pt x="722" y="665"/>
                  </a:lnTo>
                  <a:lnTo>
                    <a:pt x="719" y="665"/>
                  </a:lnTo>
                  <a:lnTo>
                    <a:pt x="719" y="663"/>
                  </a:lnTo>
                  <a:lnTo>
                    <a:pt x="717" y="663"/>
                  </a:lnTo>
                  <a:lnTo>
                    <a:pt x="714" y="663"/>
                  </a:lnTo>
                  <a:lnTo>
                    <a:pt x="711" y="663"/>
                  </a:lnTo>
                  <a:lnTo>
                    <a:pt x="709" y="660"/>
                  </a:lnTo>
                  <a:lnTo>
                    <a:pt x="706" y="660"/>
                  </a:lnTo>
                  <a:lnTo>
                    <a:pt x="704" y="660"/>
                  </a:lnTo>
                  <a:lnTo>
                    <a:pt x="701" y="660"/>
                  </a:lnTo>
                  <a:lnTo>
                    <a:pt x="699" y="657"/>
                  </a:lnTo>
                  <a:lnTo>
                    <a:pt x="696" y="657"/>
                  </a:lnTo>
                  <a:lnTo>
                    <a:pt x="693" y="657"/>
                  </a:lnTo>
                  <a:lnTo>
                    <a:pt x="691" y="657"/>
                  </a:lnTo>
                  <a:lnTo>
                    <a:pt x="688" y="660"/>
                  </a:lnTo>
                  <a:lnTo>
                    <a:pt x="686" y="663"/>
                  </a:lnTo>
                  <a:lnTo>
                    <a:pt x="683" y="663"/>
                  </a:lnTo>
                  <a:lnTo>
                    <a:pt x="681" y="663"/>
                  </a:lnTo>
                  <a:lnTo>
                    <a:pt x="678" y="663"/>
                  </a:lnTo>
                  <a:lnTo>
                    <a:pt x="675" y="663"/>
                  </a:lnTo>
                  <a:lnTo>
                    <a:pt x="673" y="663"/>
                  </a:lnTo>
                  <a:lnTo>
                    <a:pt x="670" y="665"/>
                  </a:lnTo>
                  <a:lnTo>
                    <a:pt x="670" y="668"/>
                  </a:lnTo>
                  <a:lnTo>
                    <a:pt x="668" y="670"/>
                  </a:lnTo>
                  <a:lnTo>
                    <a:pt x="668" y="673"/>
                  </a:lnTo>
                  <a:lnTo>
                    <a:pt x="668" y="675"/>
                  </a:lnTo>
                  <a:lnTo>
                    <a:pt x="665" y="675"/>
                  </a:lnTo>
                  <a:lnTo>
                    <a:pt x="665" y="678"/>
                  </a:lnTo>
                  <a:lnTo>
                    <a:pt x="662" y="678"/>
                  </a:lnTo>
                  <a:lnTo>
                    <a:pt x="660" y="681"/>
                  </a:lnTo>
                  <a:lnTo>
                    <a:pt x="657" y="681"/>
                  </a:lnTo>
                  <a:lnTo>
                    <a:pt x="657" y="683"/>
                  </a:lnTo>
                  <a:lnTo>
                    <a:pt x="655" y="683"/>
                  </a:lnTo>
                  <a:lnTo>
                    <a:pt x="652" y="686"/>
                  </a:lnTo>
                  <a:lnTo>
                    <a:pt x="652" y="688"/>
                  </a:lnTo>
                  <a:lnTo>
                    <a:pt x="650" y="688"/>
                  </a:lnTo>
                  <a:lnTo>
                    <a:pt x="650" y="691"/>
                  </a:lnTo>
                  <a:lnTo>
                    <a:pt x="650" y="693"/>
                  </a:lnTo>
                  <a:lnTo>
                    <a:pt x="650" y="696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1848" y="2487"/>
              <a:ext cx="529" cy="415"/>
            </a:xfrm>
            <a:custGeom>
              <a:avLst/>
              <a:gdLst/>
              <a:ahLst/>
              <a:cxnLst>
                <a:cxn ang="0">
                  <a:pos x="475" y="317"/>
                </a:cxn>
                <a:cxn ang="0">
                  <a:pos x="488" y="327"/>
                </a:cxn>
                <a:cxn ang="0">
                  <a:pos x="506" y="332"/>
                </a:cxn>
                <a:cxn ang="0">
                  <a:pos x="516" y="340"/>
                </a:cxn>
                <a:cxn ang="0">
                  <a:pos x="529" y="348"/>
                </a:cxn>
                <a:cxn ang="0">
                  <a:pos x="516" y="361"/>
                </a:cxn>
                <a:cxn ang="0">
                  <a:pos x="511" y="376"/>
                </a:cxn>
                <a:cxn ang="0">
                  <a:pos x="503" y="389"/>
                </a:cxn>
                <a:cxn ang="0">
                  <a:pos x="488" y="384"/>
                </a:cxn>
                <a:cxn ang="0">
                  <a:pos x="475" y="384"/>
                </a:cxn>
                <a:cxn ang="0">
                  <a:pos x="459" y="392"/>
                </a:cxn>
                <a:cxn ang="0">
                  <a:pos x="444" y="399"/>
                </a:cxn>
                <a:cxn ang="0">
                  <a:pos x="426" y="394"/>
                </a:cxn>
                <a:cxn ang="0">
                  <a:pos x="408" y="399"/>
                </a:cxn>
                <a:cxn ang="0">
                  <a:pos x="400" y="407"/>
                </a:cxn>
                <a:cxn ang="0">
                  <a:pos x="379" y="402"/>
                </a:cxn>
                <a:cxn ang="0">
                  <a:pos x="361" y="415"/>
                </a:cxn>
                <a:cxn ang="0">
                  <a:pos x="343" y="407"/>
                </a:cxn>
                <a:cxn ang="0">
                  <a:pos x="338" y="407"/>
                </a:cxn>
                <a:cxn ang="0">
                  <a:pos x="323" y="402"/>
                </a:cxn>
                <a:cxn ang="0">
                  <a:pos x="320" y="387"/>
                </a:cxn>
                <a:cxn ang="0">
                  <a:pos x="325" y="371"/>
                </a:cxn>
                <a:cxn ang="0">
                  <a:pos x="317" y="353"/>
                </a:cxn>
                <a:cxn ang="0">
                  <a:pos x="299" y="345"/>
                </a:cxn>
                <a:cxn ang="0">
                  <a:pos x="287" y="343"/>
                </a:cxn>
                <a:cxn ang="0">
                  <a:pos x="268" y="338"/>
                </a:cxn>
                <a:cxn ang="0">
                  <a:pos x="250" y="330"/>
                </a:cxn>
                <a:cxn ang="0">
                  <a:pos x="238" y="335"/>
                </a:cxn>
                <a:cxn ang="0">
                  <a:pos x="235" y="320"/>
                </a:cxn>
                <a:cxn ang="0">
                  <a:pos x="235" y="299"/>
                </a:cxn>
                <a:cxn ang="0">
                  <a:pos x="230" y="283"/>
                </a:cxn>
                <a:cxn ang="0">
                  <a:pos x="227" y="268"/>
                </a:cxn>
                <a:cxn ang="0">
                  <a:pos x="225" y="255"/>
                </a:cxn>
                <a:cxn ang="0">
                  <a:pos x="235" y="250"/>
                </a:cxn>
                <a:cxn ang="0">
                  <a:pos x="230" y="234"/>
                </a:cxn>
                <a:cxn ang="0">
                  <a:pos x="235" y="222"/>
                </a:cxn>
                <a:cxn ang="0">
                  <a:pos x="238" y="203"/>
                </a:cxn>
                <a:cxn ang="0">
                  <a:pos x="245" y="191"/>
                </a:cxn>
                <a:cxn ang="0">
                  <a:pos x="250" y="178"/>
                </a:cxn>
                <a:cxn ang="0">
                  <a:pos x="245" y="162"/>
                </a:cxn>
                <a:cxn ang="0">
                  <a:pos x="253" y="144"/>
                </a:cxn>
                <a:cxn ang="0">
                  <a:pos x="250" y="126"/>
                </a:cxn>
                <a:cxn ang="0">
                  <a:pos x="248" y="113"/>
                </a:cxn>
                <a:cxn ang="0">
                  <a:pos x="245" y="98"/>
                </a:cxn>
                <a:cxn ang="0">
                  <a:pos x="227" y="85"/>
                </a:cxn>
                <a:cxn ang="0">
                  <a:pos x="212" y="75"/>
                </a:cxn>
                <a:cxn ang="0">
                  <a:pos x="199" y="62"/>
                </a:cxn>
                <a:cxn ang="0">
                  <a:pos x="186" y="46"/>
                </a:cxn>
                <a:cxn ang="0">
                  <a:pos x="163" y="46"/>
                </a:cxn>
                <a:cxn ang="0">
                  <a:pos x="155" y="31"/>
                </a:cxn>
                <a:cxn ang="0">
                  <a:pos x="145" y="20"/>
                </a:cxn>
                <a:cxn ang="0">
                  <a:pos x="140" y="8"/>
                </a:cxn>
                <a:cxn ang="0">
                  <a:pos x="124" y="0"/>
                </a:cxn>
                <a:cxn ang="0">
                  <a:pos x="111" y="10"/>
                </a:cxn>
                <a:cxn ang="0">
                  <a:pos x="106" y="28"/>
                </a:cxn>
                <a:cxn ang="0">
                  <a:pos x="103" y="44"/>
                </a:cxn>
                <a:cxn ang="0">
                  <a:pos x="96" y="62"/>
                </a:cxn>
                <a:cxn ang="0">
                  <a:pos x="85" y="72"/>
                </a:cxn>
                <a:cxn ang="0">
                  <a:pos x="72" y="80"/>
                </a:cxn>
                <a:cxn ang="0">
                  <a:pos x="65" y="93"/>
                </a:cxn>
                <a:cxn ang="0">
                  <a:pos x="52" y="100"/>
                </a:cxn>
                <a:cxn ang="0">
                  <a:pos x="34" y="100"/>
                </a:cxn>
                <a:cxn ang="0">
                  <a:pos x="18" y="108"/>
                </a:cxn>
              </a:cxnLst>
              <a:rect l="0" t="0" r="r" b="b"/>
              <a:pathLst>
                <a:path w="529" h="415">
                  <a:moveTo>
                    <a:pt x="470" y="304"/>
                  </a:moveTo>
                  <a:lnTo>
                    <a:pt x="470" y="307"/>
                  </a:lnTo>
                  <a:lnTo>
                    <a:pt x="470" y="309"/>
                  </a:lnTo>
                  <a:lnTo>
                    <a:pt x="470" y="312"/>
                  </a:lnTo>
                  <a:lnTo>
                    <a:pt x="470" y="314"/>
                  </a:lnTo>
                  <a:lnTo>
                    <a:pt x="470" y="317"/>
                  </a:lnTo>
                  <a:lnTo>
                    <a:pt x="472" y="317"/>
                  </a:lnTo>
                  <a:lnTo>
                    <a:pt x="475" y="317"/>
                  </a:lnTo>
                  <a:lnTo>
                    <a:pt x="475" y="320"/>
                  </a:lnTo>
                  <a:lnTo>
                    <a:pt x="477" y="320"/>
                  </a:lnTo>
                  <a:lnTo>
                    <a:pt x="480" y="322"/>
                  </a:lnTo>
                  <a:lnTo>
                    <a:pt x="480" y="325"/>
                  </a:lnTo>
                  <a:lnTo>
                    <a:pt x="482" y="325"/>
                  </a:lnTo>
                  <a:lnTo>
                    <a:pt x="482" y="327"/>
                  </a:lnTo>
                  <a:lnTo>
                    <a:pt x="485" y="327"/>
                  </a:lnTo>
                  <a:lnTo>
                    <a:pt x="488" y="327"/>
                  </a:lnTo>
                  <a:lnTo>
                    <a:pt x="490" y="330"/>
                  </a:lnTo>
                  <a:lnTo>
                    <a:pt x="493" y="330"/>
                  </a:lnTo>
                  <a:lnTo>
                    <a:pt x="495" y="330"/>
                  </a:lnTo>
                  <a:lnTo>
                    <a:pt x="498" y="330"/>
                  </a:lnTo>
                  <a:lnTo>
                    <a:pt x="498" y="332"/>
                  </a:lnTo>
                  <a:lnTo>
                    <a:pt x="501" y="332"/>
                  </a:lnTo>
                  <a:lnTo>
                    <a:pt x="503" y="332"/>
                  </a:lnTo>
                  <a:lnTo>
                    <a:pt x="506" y="332"/>
                  </a:lnTo>
                  <a:lnTo>
                    <a:pt x="506" y="335"/>
                  </a:lnTo>
                  <a:lnTo>
                    <a:pt x="508" y="332"/>
                  </a:lnTo>
                  <a:lnTo>
                    <a:pt x="508" y="335"/>
                  </a:lnTo>
                  <a:lnTo>
                    <a:pt x="511" y="335"/>
                  </a:lnTo>
                  <a:lnTo>
                    <a:pt x="513" y="335"/>
                  </a:lnTo>
                  <a:lnTo>
                    <a:pt x="513" y="338"/>
                  </a:lnTo>
                  <a:lnTo>
                    <a:pt x="516" y="338"/>
                  </a:lnTo>
                  <a:lnTo>
                    <a:pt x="516" y="340"/>
                  </a:lnTo>
                  <a:lnTo>
                    <a:pt x="519" y="340"/>
                  </a:lnTo>
                  <a:lnTo>
                    <a:pt x="521" y="340"/>
                  </a:lnTo>
                  <a:lnTo>
                    <a:pt x="521" y="343"/>
                  </a:lnTo>
                  <a:lnTo>
                    <a:pt x="524" y="343"/>
                  </a:lnTo>
                  <a:lnTo>
                    <a:pt x="526" y="343"/>
                  </a:lnTo>
                  <a:lnTo>
                    <a:pt x="529" y="343"/>
                  </a:lnTo>
                  <a:lnTo>
                    <a:pt x="529" y="345"/>
                  </a:lnTo>
                  <a:lnTo>
                    <a:pt x="529" y="348"/>
                  </a:lnTo>
                  <a:lnTo>
                    <a:pt x="526" y="348"/>
                  </a:lnTo>
                  <a:lnTo>
                    <a:pt x="526" y="350"/>
                  </a:lnTo>
                  <a:lnTo>
                    <a:pt x="524" y="353"/>
                  </a:lnTo>
                  <a:lnTo>
                    <a:pt x="524" y="356"/>
                  </a:lnTo>
                  <a:lnTo>
                    <a:pt x="521" y="358"/>
                  </a:lnTo>
                  <a:lnTo>
                    <a:pt x="519" y="358"/>
                  </a:lnTo>
                  <a:lnTo>
                    <a:pt x="519" y="361"/>
                  </a:lnTo>
                  <a:lnTo>
                    <a:pt x="516" y="361"/>
                  </a:lnTo>
                  <a:lnTo>
                    <a:pt x="516" y="363"/>
                  </a:lnTo>
                  <a:lnTo>
                    <a:pt x="516" y="366"/>
                  </a:lnTo>
                  <a:lnTo>
                    <a:pt x="519" y="368"/>
                  </a:lnTo>
                  <a:lnTo>
                    <a:pt x="519" y="371"/>
                  </a:lnTo>
                  <a:lnTo>
                    <a:pt x="516" y="374"/>
                  </a:lnTo>
                  <a:lnTo>
                    <a:pt x="513" y="374"/>
                  </a:lnTo>
                  <a:lnTo>
                    <a:pt x="513" y="376"/>
                  </a:lnTo>
                  <a:lnTo>
                    <a:pt x="511" y="376"/>
                  </a:lnTo>
                  <a:lnTo>
                    <a:pt x="511" y="379"/>
                  </a:lnTo>
                  <a:lnTo>
                    <a:pt x="511" y="381"/>
                  </a:lnTo>
                  <a:lnTo>
                    <a:pt x="508" y="381"/>
                  </a:lnTo>
                  <a:lnTo>
                    <a:pt x="508" y="384"/>
                  </a:lnTo>
                  <a:lnTo>
                    <a:pt x="506" y="384"/>
                  </a:lnTo>
                  <a:lnTo>
                    <a:pt x="506" y="387"/>
                  </a:lnTo>
                  <a:lnTo>
                    <a:pt x="503" y="387"/>
                  </a:lnTo>
                  <a:lnTo>
                    <a:pt x="503" y="389"/>
                  </a:lnTo>
                  <a:lnTo>
                    <a:pt x="501" y="389"/>
                  </a:lnTo>
                  <a:lnTo>
                    <a:pt x="498" y="389"/>
                  </a:lnTo>
                  <a:lnTo>
                    <a:pt x="498" y="387"/>
                  </a:lnTo>
                  <a:lnTo>
                    <a:pt x="495" y="387"/>
                  </a:lnTo>
                  <a:lnTo>
                    <a:pt x="493" y="387"/>
                  </a:lnTo>
                  <a:lnTo>
                    <a:pt x="493" y="384"/>
                  </a:lnTo>
                  <a:lnTo>
                    <a:pt x="490" y="384"/>
                  </a:lnTo>
                  <a:lnTo>
                    <a:pt x="488" y="384"/>
                  </a:lnTo>
                  <a:lnTo>
                    <a:pt x="485" y="384"/>
                  </a:lnTo>
                  <a:lnTo>
                    <a:pt x="482" y="384"/>
                  </a:lnTo>
                  <a:lnTo>
                    <a:pt x="480" y="384"/>
                  </a:lnTo>
                  <a:lnTo>
                    <a:pt x="480" y="387"/>
                  </a:lnTo>
                  <a:lnTo>
                    <a:pt x="480" y="389"/>
                  </a:lnTo>
                  <a:lnTo>
                    <a:pt x="477" y="389"/>
                  </a:lnTo>
                  <a:lnTo>
                    <a:pt x="477" y="387"/>
                  </a:lnTo>
                  <a:lnTo>
                    <a:pt x="475" y="384"/>
                  </a:lnTo>
                  <a:lnTo>
                    <a:pt x="472" y="384"/>
                  </a:lnTo>
                  <a:lnTo>
                    <a:pt x="472" y="387"/>
                  </a:lnTo>
                  <a:lnTo>
                    <a:pt x="470" y="387"/>
                  </a:lnTo>
                  <a:lnTo>
                    <a:pt x="467" y="387"/>
                  </a:lnTo>
                  <a:lnTo>
                    <a:pt x="467" y="389"/>
                  </a:lnTo>
                  <a:lnTo>
                    <a:pt x="464" y="389"/>
                  </a:lnTo>
                  <a:lnTo>
                    <a:pt x="462" y="389"/>
                  </a:lnTo>
                  <a:lnTo>
                    <a:pt x="459" y="392"/>
                  </a:lnTo>
                  <a:lnTo>
                    <a:pt x="457" y="392"/>
                  </a:lnTo>
                  <a:lnTo>
                    <a:pt x="457" y="394"/>
                  </a:lnTo>
                  <a:lnTo>
                    <a:pt x="454" y="394"/>
                  </a:lnTo>
                  <a:lnTo>
                    <a:pt x="452" y="397"/>
                  </a:lnTo>
                  <a:lnTo>
                    <a:pt x="449" y="399"/>
                  </a:lnTo>
                  <a:lnTo>
                    <a:pt x="446" y="402"/>
                  </a:lnTo>
                  <a:lnTo>
                    <a:pt x="446" y="399"/>
                  </a:lnTo>
                  <a:lnTo>
                    <a:pt x="444" y="399"/>
                  </a:lnTo>
                  <a:lnTo>
                    <a:pt x="444" y="397"/>
                  </a:lnTo>
                  <a:lnTo>
                    <a:pt x="441" y="397"/>
                  </a:lnTo>
                  <a:lnTo>
                    <a:pt x="439" y="397"/>
                  </a:lnTo>
                  <a:lnTo>
                    <a:pt x="436" y="397"/>
                  </a:lnTo>
                  <a:lnTo>
                    <a:pt x="433" y="394"/>
                  </a:lnTo>
                  <a:lnTo>
                    <a:pt x="431" y="394"/>
                  </a:lnTo>
                  <a:lnTo>
                    <a:pt x="428" y="394"/>
                  </a:lnTo>
                  <a:lnTo>
                    <a:pt x="426" y="394"/>
                  </a:lnTo>
                  <a:lnTo>
                    <a:pt x="423" y="394"/>
                  </a:lnTo>
                  <a:lnTo>
                    <a:pt x="421" y="394"/>
                  </a:lnTo>
                  <a:lnTo>
                    <a:pt x="418" y="394"/>
                  </a:lnTo>
                  <a:lnTo>
                    <a:pt x="415" y="394"/>
                  </a:lnTo>
                  <a:lnTo>
                    <a:pt x="413" y="397"/>
                  </a:lnTo>
                  <a:lnTo>
                    <a:pt x="410" y="397"/>
                  </a:lnTo>
                  <a:lnTo>
                    <a:pt x="410" y="399"/>
                  </a:lnTo>
                  <a:lnTo>
                    <a:pt x="408" y="399"/>
                  </a:lnTo>
                  <a:lnTo>
                    <a:pt x="408" y="402"/>
                  </a:lnTo>
                  <a:lnTo>
                    <a:pt x="408" y="405"/>
                  </a:lnTo>
                  <a:lnTo>
                    <a:pt x="408" y="407"/>
                  </a:lnTo>
                  <a:lnTo>
                    <a:pt x="405" y="407"/>
                  </a:lnTo>
                  <a:lnTo>
                    <a:pt x="405" y="410"/>
                  </a:lnTo>
                  <a:lnTo>
                    <a:pt x="403" y="410"/>
                  </a:lnTo>
                  <a:lnTo>
                    <a:pt x="403" y="407"/>
                  </a:lnTo>
                  <a:lnTo>
                    <a:pt x="400" y="407"/>
                  </a:lnTo>
                  <a:lnTo>
                    <a:pt x="397" y="405"/>
                  </a:lnTo>
                  <a:lnTo>
                    <a:pt x="395" y="405"/>
                  </a:lnTo>
                  <a:lnTo>
                    <a:pt x="392" y="402"/>
                  </a:lnTo>
                  <a:lnTo>
                    <a:pt x="390" y="399"/>
                  </a:lnTo>
                  <a:lnTo>
                    <a:pt x="387" y="399"/>
                  </a:lnTo>
                  <a:lnTo>
                    <a:pt x="384" y="399"/>
                  </a:lnTo>
                  <a:lnTo>
                    <a:pt x="382" y="402"/>
                  </a:lnTo>
                  <a:lnTo>
                    <a:pt x="379" y="402"/>
                  </a:lnTo>
                  <a:lnTo>
                    <a:pt x="377" y="402"/>
                  </a:lnTo>
                  <a:lnTo>
                    <a:pt x="372" y="405"/>
                  </a:lnTo>
                  <a:lnTo>
                    <a:pt x="369" y="407"/>
                  </a:lnTo>
                  <a:lnTo>
                    <a:pt x="366" y="407"/>
                  </a:lnTo>
                  <a:lnTo>
                    <a:pt x="366" y="410"/>
                  </a:lnTo>
                  <a:lnTo>
                    <a:pt x="364" y="412"/>
                  </a:lnTo>
                  <a:lnTo>
                    <a:pt x="361" y="412"/>
                  </a:lnTo>
                  <a:lnTo>
                    <a:pt x="361" y="415"/>
                  </a:lnTo>
                  <a:lnTo>
                    <a:pt x="359" y="415"/>
                  </a:lnTo>
                  <a:lnTo>
                    <a:pt x="356" y="412"/>
                  </a:lnTo>
                  <a:lnTo>
                    <a:pt x="354" y="410"/>
                  </a:lnTo>
                  <a:lnTo>
                    <a:pt x="354" y="407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6" y="407"/>
                  </a:lnTo>
                  <a:lnTo>
                    <a:pt x="343" y="407"/>
                  </a:lnTo>
                  <a:lnTo>
                    <a:pt x="343" y="410"/>
                  </a:lnTo>
                  <a:lnTo>
                    <a:pt x="343" y="412"/>
                  </a:lnTo>
                  <a:lnTo>
                    <a:pt x="341" y="412"/>
                  </a:lnTo>
                  <a:lnTo>
                    <a:pt x="341" y="410"/>
                  </a:lnTo>
                  <a:lnTo>
                    <a:pt x="338" y="410"/>
                  </a:lnTo>
                  <a:lnTo>
                    <a:pt x="341" y="410"/>
                  </a:lnTo>
                  <a:lnTo>
                    <a:pt x="341" y="407"/>
                  </a:lnTo>
                  <a:lnTo>
                    <a:pt x="338" y="407"/>
                  </a:lnTo>
                  <a:lnTo>
                    <a:pt x="338" y="405"/>
                  </a:lnTo>
                  <a:lnTo>
                    <a:pt x="335" y="405"/>
                  </a:lnTo>
                  <a:lnTo>
                    <a:pt x="335" y="407"/>
                  </a:lnTo>
                  <a:lnTo>
                    <a:pt x="333" y="407"/>
                  </a:lnTo>
                  <a:lnTo>
                    <a:pt x="330" y="407"/>
                  </a:lnTo>
                  <a:lnTo>
                    <a:pt x="328" y="405"/>
                  </a:lnTo>
                  <a:lnTo>
                    <a:pt x="325" y="402"/>
                  </a:lnTo>
                  <a:lnTo>
                    <a:pt x="323" y="402"/>
                  </a:lnTo>
                  <a:lnTo>
                    <a:pt x="317" y="402"/>
                  </a:lnTo>
                  <a:lnTo>
                    <a:pt x="317" y="399"/>
                  </a:lnTo>
                  <a:lnTo>
                    <a:pt x="315" y="397"/>
                  </a:lnTo>
                  <a:lnTo>
                    <a:pt x="315" y="394"/>
                  </a:lnTo>
                  <a:lnTo>
                    <a:pt x="315" y="392"/>
                  </a:lnTo>
                  <a:lnTo>
                    <a:pt x="317" y="392"/>
                  </a:lnTo>
                  <a:lnTo>
                    <a:pt x="317" y="389"/>
                  </a:lnTo>
                  <a:lnTo>
                    <a:pt x="320" y="387"/>
                  </a:lnTo>
                  <a:lnTo>
                    <a:pt x="320" y="384"/>
                  </a:lnTo>
                  <a:lnTo>
                    <a:pt x="320" y="381"/>
                  </a:lnTo>
                  <a:lnTo>
                    <a:pt x="320" y="379"/>
                  </a:lnTo>
                  <a:lnTo>
                    <a:pt x="320" y="376"/>
                  </a:lnTo>
                  <a:lnTo>
                    <a:pt x="323" y="376"/>
                  </a:lnTo>
                  <a:lnTo>
                    <a:pt x="323" y="374"/>
                  </a:lnTo>
                  <a:lnTo>
                    <a:pt x="325" y="374"/>
                  </a:lnTo>
                  <a:lnTo>
                    <a:pt x="325" y="371"/>
                  </a:lnTo>
                  <a:lnTo>
                    <a:pt x="328" y="368"/>
                  </a:lnTo>
                  <a:lnTo>
                    <a:pt x="325" y="366"/>
                  </a:lnTo>
                  <a:lnTo>
                    <a:pt x="325" y="363"/>
                  </a:lnTo>
                  <a:lnTo>
                    <a:pt x="323" y="361"/>
                  </a:lnTo>
                  <a:lnTo>
                    <a:pt x="323" y="358"/>
                  </a:lnTo>
                  <a:lnTo>
                    <a:pt x="323" y="356"/>
                  </a:lnTo>
                  <a:lnTo>
                    <a:pt x="320" y="356"/>
                  </a:lnTo>
                  <a:lnTo>
                    <a:pt x="317" y="353"/>
                  </a:lnTo>
                  <a:lnTo>
                    <a:pt x="315" y="350"/>
                  </a:lnTo>
                  <a:lnTo>
                    <a:pt x="312" y="350"/>
                  </a:lnTo>
                  <a:lnTo>
                    <a:pt x="310" y="350"/>
                  </a:lnTo>
                  <a:lnTo>
                    <a:pt x="307" y="350"/>
                  </a:lnTo>
                  <a:lnTo>
                    <a:pt x="307" y="348"/>
                  </a:lnTo>
                  <a:lnTo>
                    <a:pt x="305" y="348"/>
                  </a:lnTo>
                  <a:lnTo>
                    <a:pt x="302" y="345"/>
                  </a:lnTo>
                  <a:lnTo>
                    <a:pt x="299" y="345"/>
                  </a:lnTo>
                  <a:lnTo>
                    <a:pt x="297" y="345"/>
                  </a:lnTo>
                  <a:lnTo>
                    <a:pt x="297" y="343"/>
                  </a:lnTo>
                  <a:lnTo>
                    <a:pt x="294" y="343"/>
                  </a:lnTo>
                  <a:lnTo>
                    <a:pt x="292" y="343"/>
                  </a:lnTo>
                  <a:lnTo>
                    <a:pt x="292" y="340"/>
                  </a:lnTo>
                  <a:lnTo>
                    <a:pt x="289" y="340"/>
                  </a:lnTo>
                  <a:lnTo>
                    <a:pt x="289" y="343"/>
                  </a:lnTo>
                  <a:lnTo>
                    <a:pt x="287" y="343"/>
                  </a:lnTo>
                  <a:lnTo>
                    <a:pt x="284" y="343"/>
                  </a:lnTo>
                  <a:lnTo>
                    <a:pt x="281" y="343"/>
                  </a:lnTo>
                  <a:lnTo>
                    <a:pt x="281" y="340"/>
                  </a:lnTo>
                  <a:lnTo>
                    <a:pt x="279" y="340"/>
                  </a:lnTo>
                  <a:lnTo>
                    <a:pt x="276" y="340"/>
                  </a:lnTo>
                  <a:lnTo>
                    <a:pt x="274" y="340"/>
                  </a:lnTo>
                  <a:lnTo>
                    <a:pt x="271" y="338"/>
                  </a:lnTo>
                  <a:lnTo>
                    <a:pt x="268" y="338"/>
                  </a:lnTo>
                  <a:lnTo>
                    <a:pt x="266" y="338"/>
                  </a:lnTo>
                  <a:lnTo>
                    <a:pt x="263" y="338"/>
                  </a:lnTo>
                  <a:lnTo>
                    <a:pt x="261" y="338"/>
                  </a:lnTo>
                  <a:lnTo>
                    <a:pt x="261" y="335"/>
                  </a:lnTo>
                  <a:lnTo>
                    <a:pt x="258" y="335"/>
                  </a:lnTo>
                  <a:lnTo>
                    <a:pt x="256" y="332"/>
                  </a:lnTo>
                  <a:lnTo>
                    <a:pt x="253" y="332"/>
                  </a:lnTo>
                  <a:lnTo>
                    <a:pt x="250" y="330"/>
                  </a:lnTo>
                  <a:lnTo>
                    <a:pt x="248" y="330"/>
                  </a:lnTo>
                  <a:lnTo>
                    <a:pt x="248" y="327"/>
                  </a:lnTo>
                  <a:lnTo>
                    <a:pt x="245" y="327"/>
                  </a:lnTo>
                  <a:lnTo>
                    <a:pt x="245" y="330"/>
                  </a:lnTo>
                  <a:lnTo>
                    <a:pt x="243" y="330"/>
                  </a:lnTo>
                  <a:lnTo>
                    <a:pt x="243" y="332"/>
                  </a:lnTo>
                  <a:lnTo>
                    <a:pt x="240" y="332"/>
                  </a:lnTo>
                  <a:lnTo>
                    <a:pt x="238" y="335"/>
                  </a:lnTo>
                  <a:lnTo>
                    <a:pt x="238" y="332"/>
                  </a:lnTo>
                  <a:lnTo>
                    <a:pt x="238" y="330"/>
                  </a:lnTo>
                  <a:lnTo>
                    <a:pt x="235" y="330"/>
                  </a:lnTo>
                  <a:lnTo>
                    <a:pt x="235" y="327"/>
                  </a:lnTo>
                  <a:lnTo>
                    <a:pt x="235" y="325"/>
                  </a:lnTo>
                  <a:lnTo>
                    <a:pt x="232" y="322"/>
                  </a:lnTo>
                  <a:lnTo>
                    <a:pt x="232" y="320"/>
                  </a:lnTo>
                  <a:lnTo>
                    <a:pt x="235" y="320"/>
                  </a:lnTo>
                  <a:lnTo>
                    <a:pt x="235" y="317"/>
                  </a:lnTo>
                  <a:lnTo>
                    <a:pt x="238" y="314"/>
                  </a:lnTo>
                  <a:lnTo>
                    <a:pt x="238" y="312"/>
                  </a:lnTo>
                  <a:lnTo>
                    <a:pt x="238" y="309"/>
                  </a:lnTo>
                  <a:lnTo>
                    <a:pt x="238" y="307"/>
                  </a:lnTo>
                  <a:lnTo>
                    <a:pt x="238" y="304"/>
                  </a:lnTo>
                  <a:lnTo>
                    <a:pt x="238" y="301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296"/>
                  </a:lnTo>
                  <a:lnTo>
                    <a:pt x="232" y="294"/>
                  </a:lnTo>
                  <a:lnTo>
                    <a:pt x="232" y="291"/>
                  </a:lnTo>
                  <a:lnTo>
                    <a:pt x="232" y="289"/>
                  </a:lnTo>
                  <a:lnTo>
                    <a:pt x="232" y="286"/>
                  </a:lnTo>
                  <a:lnTo>
                    <a:pt x="232" y="283"/>
                  </a:lnTo>
                  <a:lnTo>
                    <a:pt x="230" y="283"/>
                  </a:lnTo>
                  <a:lnTo>
                    <a:pt x="227" y="283"/>
                  </a:lnTo>
                  <a:lnTo>
                    <a:pt x="227" y="281"/>
                  </a:lnTo>
                  <a:lnTo>
                    <a:pt x="227" y="278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5" y="273"/>
                  </a:lnTo>
                  <a:lnTo>
                    <a:pt x="227" y="271"/>
                  </a:lnTo>
                  <a:lnTo>
                    <a:pt x="227" y="268"/>
                  </a:lnTo>
                  <a:lnTo>
                    <a:pt x="225" y="268"/>
                  </a:lnTo>
                  <a:lnTo>
                    <a:pt x="225" y="265"/>
                  </a:lnTo>
                  <a:lnTo>
                    <a:pt x="225" y="263"/>
                  </a:lnTo>
                  <a:lnTo>
                    <a:pt x="222" y="263"/>
                  </a:lnTo>
                  <a:lnTo>
                    <a:pt x="225" y="263"/>
                  </a:lnTo>
                  <a:lnTo>
                    <a:pt x="225" y="260"/>
                  </a:lnTo>
                  <a:lnTo>
                    <a:pt x="225" y="258"/>
                  </a:lnTo>
                  <a:lnTo>
                    <a:pt x="225" y="255"/>
                  </a:lnTo>
                  <a:lnTo>
                    <a:pt x="227" y="255"/>
                  </a:lnTo>
                  <a:lnTo>
                    <a:pt x="230" y="255"/>
                  </a:lnTo>
                  <a:lnTo>
                    <a:pt x="232" y="255"/>
                  </a:lnTo>
                  <a:lnTo>
                    <a:pt x="235" y="255"/>
                  </a:lnTo>
                  <a:lnTo>
                    <a:pt x="238" y="255"/>
                  </a:lnTo>
                  <a:lnTo>
                    <a:pt x="238" y="252"/>
                  </a:lnTo>
                  <a:lnTo>
                    <a:pt x="238" y="250"/>
                  </a:lnTo>
                  <a:lnTo>
                    <a:pt x="235" y="250"/>
                  </a:lnTo>
                  <a:lnTo>
                    <a:pt x="235" y="247"/>
                  </a:lnTo>
                  <a:lnTo>
                    <a:pt x="235" y="245"/>
                  </a:lnTo>
                  <a:lnTo>
                    <a:pt x="235" y="242"/>
                  </a:lnTo>
                  <a:lnTo>
                    <a:pt x="232" y="242"/>
                  </a:lnTo>
                  <a:lnTo>
                    <a:pt x="232" y="240"/>
                  </a:lnTo>
                  <a:lnTo>
                    <a:pt x="230" y="240"/>
                  </a:lnTo>
                  <a:lnTo>
                    <a:pt x="230" y="237"/>
                  </a:lnTo>
                  <a:lnTo>
                    <a:pt x="230" y="234"/>
                  </a:lnTo>
                  <a:lnTo>
                    <a:pt x="227" y="234"/>
                  </a:lnTo>
                  <a:lnTo>
                    <a:pt x="227" y="232"/>
                  </a:lnTo>
                  <a:lnTo>
                    <a:pt x="230" y="232"/>
                  </a:lnTo>
                  <a:lnTo>
                    <a:pt x="232" y="232"/>
                  </a:lnTo>
                  <a:lnTo>
                    <a:pt x="232" y="229"/>
                  </a:lnTo>
                  <a:lnTo>
                    <a:pt x="235" y="227"/>
                  </a:lnTo>
                  <a:lnTo>
                    <a:pt x="235" y="224"/>
                  </a:lnTo>
                  <a:lnTo>
                    <a:pt x="235" y="222"/>
                  </a:lnTo>
                  <a:lnTo>
                    <a:pt x="235" y="219"/>
                  </a:lnTo>
                  <a:lnTo>
                    <a:pt x="235" y="216"/>
                  </a:lnTo>
                  <a:lnTo>
                    <a:pt x="235" y="214"/>
                  </a:lnTo>
                  <a:lnTo>
                    <a:pt x="238" y="214"/>
                  </a:lnTo>
                  <a:lnTo>
                    <a:pt x="238" y="211"/>
                  </a:lnTo>
                  <a:lnTo>
                    <a:pt x="238" y="209"/>
                  </a:lnTo>
                  <a:lnTo>
                    <a:pt x="238" y="206"/>
                  </a:lnTo>
                  <a:lnTo>
                    <a:pt x="238" y="203"/>
                  </a:lnTo>
                  <a:lnTo>
                    <a:pt x="238" y="201"/>
                  </a:lnTo>
                  <a:lnTo>
                    <a:pt x="238" y="198"/>
                  </a:lnTo>
                  <a:lnTo>
                    <a:pt x="240" y="198"/>
                  </a:lnTo>
                  <a:lnTo>
                    <a:pt x="240" y="196"/>
                  </a:lnTo>
                  <a:lnTo>
                    <a:pt x="240" y="193"/>
                  </a:lnTo>
                  <a:lnTo>
                    <a:pt x="243" y="193"/>
                  </a:lnTo>
                  <a:lnTo>
                    <a:pt x="245" y="193"/>
                  </a:lnTo>
                  <a:lnTo>
                    <a:pt x="245" y="191"/>
                  </a:lnTo>
                  <a:lnTo>
                    <a:pt x="248" y="191"/>
                  </a:lnTo>
                  <a:lnTo>
                    <a:pt x="245" y="188"/>
                  </a:lnTo>
                  <a:lnTo>
                    <a:pt x="245" y="185"/>
                  </a:lnTo>
                  <a:lnTo>
                    <a:pt x="245" y="183"/>
                  </a:lnTo>
                  <a:lnTo>
                    <a:pt x="248" y="183"/>
                  </a:lnTo>
                  <a:lnTo>
                    <a:pt x="248" y="180"/>
                  </a:lnTo>
                  <a:lnTo>
                    <a:pt x="250" y="180"/>
                  </a:lnTo>
                  <a:lnTo>
                    <a:pt x="250" y="178"/>
                  </a:lnTo>
                  <a:lnTo>
                    <a:pt x="250" y="175"/>
                  </a:lnTo>
                  <a:lnTo>
                    <a:pt x="248" y="175"/>
                  </a:lnTo>
                  <a:lnTo>
                    <a:pt x="248" y="173"/>
                  </a:lnTo>
                  <a:lnTo>
                    <a:pt x="248" y="170"/>
                  </a:lnTo>
                  <a:lnTo>
                    <a:pt x="248" y="167"/>
                  </a:lnTo>
                  <a:lnTo>
                    <a:pt x="248" y="165"/>
                  </a:lnTo>
                  <a:lnTo>
                    <a:pt x="245" y="165"/>
                  </a:lnTo>
                  <a:lnTo>
                    <a:pt x="245" y="162"/>
                  </a:lnTo>
                  <a:lnTo>
                    <a:pt x="245" y="160"/>
                  </a:lnTo>
                  <a:lnTo>
                    <a:pt x="245" y="157"/>
                  </a:lnTo>
                  <a:lnTo>
                    <a:pt x="248" y="154"/>
                  </a:lnTo>
                  <a:lnTo>
                    <a:pt x="250" y="154"/>
                  </a:lnTo>
                  <a:lnTo>
                    <a:pt x="253" y="152"/>
                  </a:lnTo>
                  <a:lnTo>
                    <a:pt x="253" y="149"/>
                  </a:lnTo>
                  <a:lnTo>
                    <a:pt x="253" y="147"/>
                  </a:lnTo>
                  <a:lnTo>
                    <a:pt x="253" y="144"/>
                  </a:lnTo>
                  <a:lnTo>
                    <a:pt x="253" y="142"/>
                  </a:lnTo>
                  <a:lnTo>
                    <a:pt x="253" y="139"/>
                  </a:lnTo>
                  <a:lnTo>
                    <a:pt x="253" y="136"/>
                  </a:lnTo>
                  <a:lnTo>
                    <a:pt x="253" y="134"/>
                  </a:lnTo>
                  <a:lnTo>
                    <a:pt x="253" y="131"/>
                  </a:lnTo>
                  <a:lnTo>
                    <a:pt x="253" y="129"/>
                  </a:lnTo>
                  <a:lnTo>
                    <a:pt x="253" y="126"/>
                  </a:lnTo>
                  <a:lnTo>
                    <a:pt x="250" y="126"/>
                  </a:lnTo>
                  <a:lnTo>
                    <a:pt x="250" y="124"/>
                  </a:lnTo>
                  <a:lnTo>
                    <a:pt x="248" y="124"/>
                  </a:lnTo>
                  <a:lnTo>
                    <a:pt x="248" y="121"/>
                  </a:lnTo>
                  <a:lnTo>
                    <a:pt x="248" y="118"/>
                  </a:lnTo>
                  <a:lnTo>
                    <a:pt x="245" y="118"/>
                  </a:lnTo>
                  <a:lnTo>
                    <a:pt x="245" y="116"/>
                  </a:lnTo>
                  <a:lnTo>
                    <a:pt x="248" y="116"/>
                  </a:lnTo>
                  <a:lnTo>
                    <a:pt x="248" y="113"/>
                  </a:lnTo>
                  <a:lnTo>
                    <a:pt x="248" y="111"/>
                  </a:lnTo>
                  <a:lnTo>
                    <a:pt x="248" y="108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3"/>
                  </a:lnTo>
                  <a:lnTo>
                    <a:pt x="248" y="103"/>
                  </a:lnTo>
                  <a:lnTo>
                    <a:pt x="248" y="100"/>
                  </a:lnTo>
                  <a:lnTo>
                    <a:pt x="245" y="98"/>
                  </a:lnTo>
                  <a:lnTo>
                    <a:pt x="243" y="98"/>
                  </a:lnTo>
                  <a:lnTo>
                    <a:pt x="240" y="95"/>
                  </a:lnTo>
                  <a:lnTo>
                    <a:pt x="238" y="93"/>
                  </a:lnTo>
                  <a:lnTo>
                    <a:pt x="235" y="93"/>
                  </a:lnTo>
                  <a:lnTo>
                    <a:pt x="232" y="90"/>
                  </a:lnTo>
                  <a:lnTo>
                    <a:pt x="232" y="87"/>
                  </a:lnTo>
                  <a:lnTo>
                    <a:pt x="230" y="87"/>
                  </a:lnTo>
                  <a:lnTo>
                    <a:pt x="227" y="85"/>
                  </a:lnTo>
                  <a:lnTo>
                    <a:pt x="225" y="85"/>
                  </a:lnTo>
                  <a:lnTo>
                    <a:pt x="225" y="82"/>
                  </a:lnTo>
                  <a:lnTo>
                    <a:pt x="222" y="82"/>
                  </a:lnTo>
                  <a:lnTo>
                    <a:pt x="219" y="80"/>
                  </a:lnTo>
                  <a:lnTo>
                    <a:pt x="217" y="77"/>
                  </a:lnTo>
                  <a:lnTo>
                    <a:pt x="214" y="77"/>
                  </a:lnTo>
                  <a:lnTo>
                    <a:pt x="214" y="75"/>
                  </a:lnTo>
                  <a:lnTo>
                    <a:pt x="212" y="75"/>
                  </a:lnTo>
                  <a:lnTo>
                    <a:pt x="209" y="72"/>
                  </a:lnTo>
                  <a:lnTo>
                    <a:pt x="209" y="69"/>
                  </a:lnTo>
                  <a:lnTo>
                    <a:pt x="207" y="69"/>
                  </a:lnTo>
                  <a:lnTo>
                    <a:pt x="207" y="67"/>
                  </a:lnTo>
                  <a:lnTo>
                    <a:pt x="204" y="64"/>
                  </a:lnTo>
                  <a:lnTo>
                    <a:pt x="201" y="64"/>
                  </a:lnTo>
                  <a:lnTo>
                    <a:pt x="201" y="62"/>
                  </a:lnTo>
                  <a:lnTo>
                    <a:pt x="199" y="62"/>
                  </a:lnTo>
                  <a:lnTo>
                    <a:pt x="199" y="59"/>
                  </a:lnTo>
                  <a:lnTo>
                    <a:pt x="196" y="59"/>
                  </a:lnTo>
                  <a:lnTo>
                    <a:pt x="196" y="57"/>
                  </a:lnTo>
                  <a:lnTo>
                    <a:pt x="194" y="57"/>
                  </a:lnTo>
                  <a:lnTo>
                    <a:pt x="191" y="54"/>
                  </a:lnTo>
                  <a:lnTo>
                    <a:pt x="189" y="51"/>
                  </a:lnTo>
                  <a:lnTo>
                    <a:pt x="186" y="49"/>
                  </a:lnTo>
                  <a:lnTo>
                    <a:pt x="186" y="46"/>
                  </a:lnTo>
                  <a:lnTo>
                    <a:pt x="183" y="49"/>
                  </a:lnTo>
                  <a:lnTo>
                    <a:pt x="178" y="49"/>
                  </a:lnTo>
                  <a:lnTo>
                    <a:pt x="176" y="49"/>
                  </a:lnTo>
                  <a:lnTo>
                    <a:pt x="173" y="49"/>
                  </a:lnTo>
                  <a:lnTo>
                    <a:pt x="170" y="49"/>
                  </a:lnTo>
                  <a:lnTo>
                    <a:pt x="168" y="49"/>
                  </a:lnTo>
                  <a:lnTo>
                    <a:pt x="165" y="46"/>
                  </a:lnTo>
                  <a:lnTo>
                    <a:pt x="163" y="46"/>
                  </a:lnTo>
                  <a:lnTo>
                    <a:pt x="163" y="44"/>
                  </a:lnTo>
                  <a:lnTo>
                    <a:pt x="160" y="44"/>
                  </a:lnTo>
                  <a:lnTo>
                    <a:pt x="160" y="41"/>
                  </a:lnTo>
                  <a:lnTo>
                    <a:pt x="158" y="38"/>
                  </a:lnTo>
                  <a:lnTo>
                    <a:pt x="155" y="38"/>
                  </a:lnTo>
                  <a:lnTo>
                    <a:pt x="155" y="36"/>
                  </a:lnTo>
                  <a:lnTo>
                    <a:pt x="155" y="33"/>
                  </a:lnTo>
                  <a:lnTo>
                    <a:pt x="155" y="31"/>
                  </a:lnTo>
                  <a:lnTo>
                    <a:pt x="155" y="28"/>
                  </a:lnTo>
                  <a:lnTo>
                    <a:pt x="152" y="28"/>
                  </a:lnTo>
                  <a:lnTo>
                    <a:pt x="152" y="26"/>
                  </a:lnTo>
                  <a:lnTo>
                    <a:pt x="150" y="26"/>
                  </a:lnTo>
                  <a:lnTo>
                    <a:pt x="150" y="23"/>
                  </a:lnTo>
                  <a:lnTo>
                    <a:pt x="147" y="23"/>
                  </a:lnTo>
                  <a:lnTo>
                    <a:pt x="147" y="20"/>
                  </a:lnTo>
                  <a:lnTo>
                    <a:pt x="145" y="20"/>
                  </a:lnTo>
                  <a:lnTo>
                    <a:pt x="145" y="18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0" y="18"/>
                  </a:lnTo>
                  <a:lnTo>
                    <a:pt x="140" y="15"/>
                  </a:lnTo>
                  <a:lnTo>
                    <a:pt x="140" y="13"/>
                  </a:lnTo>
                  <a:lnTo>
                    <a:pt x="140" y="10"/>
                  </a:lnTo>
                  <a:lnTo>
                    <a:pt x="140" y="8"/>
                  </a:lnTo>
                  <a:lnTo>
                    <a:pt x="140" y="5"/>
                  </a:lnTo>
                  <a:lnTo>
                    <a:pt x="137" y="5"/>
                  </a:lnTo>
                  <a:lnTo>
                    <a:pt x="134" y="5"/>
                  </a:lnTo>
                  <a:lnTo>
                    <a:pt x="132" y="5"/>
                  </a:lnTo>
                  <a:lnTo>
                    <a:pt x="129" y="2"/>
                  </a:lnTo>
                  <a:lnTo>
                    <a:pt x="129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1" y="0"/>
                  </a:lnTo>
                  <a:lnTo>
                    <a:pt x="121" y="2"/>
                  </a:lnTo>
                  <a:lnTo>
                    <a:pt x="119" y="2"/>
                  </a:lnTo>
                  <a:lnTo>
                    <a:pt x="119" y="5"/>
                  </a:lnTo>
                  <a:lnTo>
                    <a:pt x="116" y="5"/>
                  </a:lnTo>
                  <a:lnTo>
                    <a:pt x="114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09" y="13"/>
                  </a:lnTo>
                  <a:lnTo>
                    <a:pt x="109" y="15"/>
                  </a:lnTo>
                  <a:lnTo>
                    <a:pt x="109" y="18"/>
                  </a:lnTo>
                  <a:lnTo>
                    <a:pt x="109" y="20"/>
                  </a:lnTo>
                  <a:lnTo>
                    <a:pt x="109" y="23"/>
                  </a:lnTo>
                  <a:lnTo>
                    <a:pt x="106" y="23"/>
                  </a:lnTo>
                  <a:lnTo>
                    <a:pt x="106" y="26"/>
                  </a:lnTo>
                  <a:lnTo>
                    <a:pt x="106" y="28"/>
                  </a:lnTo>
                  <a:lnTo>
                    <a:pt x="109" y="28"/>
                  </a:lnTo>
                  <a:lnTo>
                    <a:pt x="109" y="31"/>
                  </a:lnTo>
                  <a:lnTo>
                    <a:pt x="109" y="33"/>
                  </a:lnTo>
                  <a:lnTo>
                    <a:pt x="106" y="36"/>
                  </a:lnTo>
                  <a:lnTo>
                    <a:pt x="106" y="38"/>
                  </a:lnTo>
                  <a:lnTo>
                    <a:pt x="103" y="38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6"/>
                  </a:lnTo>
                  <a:lnTo>
                    <a:pt x="103" y="49"/>
                  </a:lnTo>
                  <a:lnTo>
                    <a:pt x="101" y="51"/>
                  </a:lnTo>
                  <a:lnTo>
                    <a:pt x="101" y="54"/>
                  </a:lnTo>
                  <a:lnTo>
                    <a:pt x="101" y="57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6" y="62"/>
                  </a:lnTo>
                  <a:lnTo>
                    <a:pt x="93" y="62"/>
                  </a:lnTo>
                  <a:lnTo>
                    <a:pt x="93" y="64"/>
                  </a:lnTo>
                  <a:lnTo>
                    <a:pt x="91" y="64"/>
                  </a:lnTo>
                  <a:lnTo>
                    <a:pt x="91" y="67"/>
                  </a:lnTo>
                  <a:lnTo>
                    <a:pt x="88" y="67"/>
                  </a:lnTo>
                  <a:lnTo>
                    <a:pt x="88" y="69"/>
                  </a:lnTo>
                  <a:lnTo>
                    <a:pt x="88" y="72"/>
                  </a:lnTo>
                  <a:lnTo>
                    <a:pt x="85" y="72"/>
                  </a:lnTo>
                  <a:lnTo>
                    <a:pt x="85" y="75"/>
                  </a:lnTo>
                  <a:lnTo>
                    <a:pt x="83" y="75"/>
                  </a:lnTo>
                  <a:lnTo>
                    <a:pt x="83" y="77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5" y="77"/>
                  </a:lnTo>
                  <a:lnTo>
                    <a:pt x="75" y="80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72" y="85"/>
                  </a:lnTo>
                  <a:lnTo>
                    <a:pt x="70" y="85"/>
                  </a:lnTo>
                  <a:lnTo>
                    <a:pt x="70" y="87"/>
                  </a:lnTo>
                  <a:lnTo>
                    <a:pt x="67" y="87"/>
                  </a:lnTo>
                  <a:lnTo>
                    <a:pt x="67" y="90"/>
                  </a:lnTo>
                  <a:lnTo>
                    <a:pt x="65" y="90"/>
                  </a:lnTo>
                  <a:lnTo>
                    <a:pt x="65" y="93"/>
                  </a:lnTo>
                  <a:lnTo>
                    <a:pt x="62" y="93"/>
                  </a:lnTo>
                  <a:lnTo>
                    <a:pt x="60" y="93"/>
                  </a:lnTo>
                  <a:lnTo>
                    <a:pt x="57" y="93"/>
                  </a:lnTo>
                  <a:lnTo>
                    <a:pt x="57" y="95"/>
                  </a:lnTo>
                  <a:lnTo>
                    <a:pt x="57" y="98"/>
                  </a:lnTo>
                  <a:lnTo>
                    <a:pt x="54" y="98"/>
                  </a:lnTo>
                  <a:lnTo>
                    <a:pt x="54" y="100"/>
                  </a:lnTo>
                  <a:lnTo>
                    <a:pt x="52" y="100"/>
                  </a:lnTo>
                  <a:lnTo>
                    <a:pt x="49" y="103"/>
                  </a:lnTo>
                  <a:lnTo>
                    <a:pt x="47" y="103"/>
                  </a:lnTo>
                  <a:lnTo>
                    <a:pt x="44" y="103"/>
                  </a:lnTo>
                  <a:lnTo>
                    <a:pt x="42" y="103"/>
                  </a:lnTo>
                  <a:lnTo>
                    <a:pt x="39" y="103"/>
                  </a:lnTo>
                  <a:lnTo>
                    <a:pt x="36" y="103"/>
                  </a:lnTo>
                  <a:lnTo>
                    <a:pt x="36" y="100"/>
                  </a:lnTo>
                  <a:lnTo>
                    <a:pt x="34" y="100"/>
                  </a:lnTo>
                  <a:lnTo>
                    <a:pt x="31" y="100"/>
                  </a:lnTo>
                  <a:lnTo>
                    <a:pt x="31" y="103"/>
                  </a:lnTo>
                  <a:lnTo>
                    <a:pt x="29" y="103"/>
                  </a:lnTo>
                  <a:lnTo>
                    <a:pt x="26" y="106"/>
                  </a:lnTo>
                  <a:lnTo>
                    <a:pt x="26" y="108"/>
                  </a:lnTo>
                  <a:lnTo>
                    <a:pt x="23" y="108"/>
                  </a:lnTo>
                  <a:lnTo>
                    <a:pt x="21" y="108"/>
                  </a:lnTo>
                  <a:lnTo>
                    <a:pt x="18" y="108"/>
                  </a:lnTo>
                  <a:lnTo>
                    <a:pt x="16" y="108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8" y="108"/>
                  </a:lnTo>
                  <a:lnTo>
                    <a:pt x="5" y="111"/>
                  </a:lnTo>
                  <a:lnTo>
                    <a:pt x="3" y="113"/>
                  </a:lnTo>
                  <a:lnTo>
                    <a:pt x="0" y="11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1745" y="2554"/>
              <a:ext cx="949" cy="763"/>
            </a:xfrm>
            <a:custGeom>
              <a:avLst/>
              <a:gdLst/>
              <a:ahLst/>
              <a:cxnLst>
                <a:cxn ang="0">
                  <a:pos x="230" y="307"/>
                </a:cxn>
                <a:cxn ang="0">
                  <a:pos x="279" y="281"/>
                </a:cxn>
                <a:cxn ang="0">
                  <a:pos x="328" y="281"/>
                </a:cxn>
                <a:cxn ang="0">
                  <a:pos x="364" y="271"/>
                </a:cxn>
                <a:cxn ang="0">
                  <a:pos x="415" y="283"/>
                </a:cxn>
                <a:cxn ang="0">
                  <a:pos x="420" y="335"/>
                </a:cxn>
                <a:cxn ang="0">
                  <a:pos x="464" y="348"/>
                </a:cxn>
                <a:cxn ang="0">
                  <a:pos x="513" y="332"/>
                </a:cxn>
                <a:cxn ang="0">
                  <a:pos x="567" y="322"/>
                </a:cxn>
                <a:cxn ang="0">
                  <a:pos x="609" y="317"/>
                </a:cxn>
                <a:cxn ang="0">
                  <a:pos x="627" y="276"/>
                </a:cxn>
                <a:cxn ang="0">
                  <a:pos x="583" y="255"/>
                </a:cxn>
                <a:cxn ang="0">
                  <a:pos x="591" y="211"/>
                </a:cxn>
                <a:cxn ang="0">
                  <a:pos x="647" y="204"/>
                </a:cxn>
                <a:cxn ang="0">
                  <a:pos x="668" y="155"/>
                </a:cxn>
                <a:cxn ang="0">
                  <a:pos x="663" y="108"/>
                </a:cxn>
                <a:cxn ang="0">
                  <a:pos x="691" y="69"/>
                </a:cxn>
                <a:cxn ang="0">
                  <a:pos x="720" y="28"/>
                </a:cxn>
                <a:cxn ang="0">
                  <a:pos x="745" y="54"/>
                </a:cxn>
                <a:cxn ang="0">
                  <a:pos x="766" y="8"/>
                </a:cxn>
                <a:cxn ang="0">
                  <a:pos x="794" y="28"/>
                </a:cxn>
                <a:cxn ang="0">
                  <a:pos x="792" y="64"/>
                </a:cxn>
                <a:cxn ang="0">
                  <a:pos x="818" y="98"/>
                </a:cxn>
                <a:cxn ang="0">
                  <a:pos x="843" y="144"/>
                </a:cxn>
                <a:cxn ang="0">
                  <a:pos x="843" y="206"/>
                </a:cxn>
                <a:cxn ang="0">
                  <a:pos x="877" y="229"/>
                </a:cxn>
                <a:cxn ang="0">
                  <a:pos x="921" y="234"/>
                </a:cxn>
                <a:cxn ang="0">
                  <a:pos x="936" y="296"/>
                </a:cxn>
                <a:cxn ang="0">
                  <a:pos x="931" y="356"/>
                </a:cxn>
                <a:cxn ang="0">
                  <a:pos x="879" y="371"/>
                </a:cxn>
                <a:cxn ang="0">
                  <a:pos x="836" y="397"/>
                </a:cxn>
                <a:cxn ang="0">
                  <a:pos x="792" y="418"/>
                </a:cxn>
                <a:cxn ang="0">
                  <a:pos x="743" y="428"/>
                </a:cxn>
                <a:cxn ang="0">
                  <a:pos x="689" y="438"/>
                </a:cxn>
                <a:cxn ang="0">
                  <a:pos x="642" y="464"/>
                </a:cxn>
                <a:cxn ang="0">
                  <a:pos x="606" y="495"/>
                </a:cxn>
                <a:cxn ang="0">
                  <a:pos x="552" y="526"/>
                </a:cxn>
                <a:cxn ang="0">
                  <a:pos x="521" y="564"/>
                </a:cxn>
                <a:cxn ang="0">
                  <a:pos x="480" y="585"/>
                </a:cxn>
                <a:cxn ang="0">
                  <a:pos x="451" y="621"/>
                </a:cxn>
                <a:cxn ang="0">
                  <a:pos x="415" y="657"/>
                </a:cxn>
                <a:cxn ang="0">
                  <a:pos x="364" y="678"/>
                </a:cxn>
                <a:cxn ang="0">
                  <a:pos x="307" y="686"/>
                </a:cxn>
                <a:cxn ang="0">
                  <a:pos x="258" y="701"/>
                </a:cxn>
                <a:cxn ang="0">
                  <a:pos x="222" y="730"/>
                </a:cxn>
                <a:cxn ang="0">
                  <a:pos x="188" y="763"/>
                </a:cxn>
                <a:cxn ang="0">
                  <a:pos x="175" y="724"/>
                </a:cxn>
                <a:cxn ang="0">
                  <a:pos x="175" y="678"/>
                </a:cxn>
                <a:cxn ang="0">
                  <a:pos x="165" y="634"/>
                </a:cxn>
                <a:cxn ang="0">
                  <a:pos x="129" y="601"/>
                </a:cxn>
                <a:cxn ang="0">
                  <a:pos x="124" y="552"/>
                </a:cxn>
                <a:cxn ang="0">
                  <a:pos x="90" y="521"/>
                </a:cxn>
                <a:cxn ang="0">
                  <a:pos x="52" y="487"/>
                </a:cxn>
                <a:cxn ang="0">
                  <a:pos x="34" y="467"/>
                </a:cxn>
                <a:cxn ang="0">
                  <a:pos x="18" y="428"/>
                </a:cxn>
                <a:cxn ang="0">
                  <a:pos x="8" y="389"/>
                </a:cxn>
                <a:cxn ang="0">
                  <a:pos x="8" y="348"/>
                </a:cxn>
                <a:cxn ang="0">
                  <a:pos x="21" y="294"/>
                </a:cxn>
                <a:cxn ang="0">
                  <a:pos x="59" y="278"/>
                </a:cxn>
                <a:cxn ang="0">
                  <a:pos x="106" y="281"/>
                </a:cxn>
                <a:cxn ang="0">
                  <a:pos x="155" y="283"/>
                </a:cxn>
                <a:cxn ang="0">
                  <a:pos x="191" y="320"/>
                </a:cxn>
              </a:cxnLst>
              <a:rect l="0" t="0" r="r" b="b"/>
              <a:pathLst>
                <a:path w="949" h="763">
                  <a:moveTo>
                    <a:pt x="201" y="327"/>
                  </a:moveTo>
                  <a:lnTo>
                    <a:pt x="201" y="330"/>
                  </a:lnTo>
                  <a:lnTo>
                    <a:pt x="204" y="330"/>
                  </a:lnTo>
                  <a:lnTo>
                    <a:pt x="204" y="332"/>
                  </a:lnTo>
                  <a:lnTo>
                    <a:pt x="206" y="332"/>
                  </a:lnTo>
                  <a:lnTo>
                    <a:pt x="206" y="330"/>
                  </a:lnTo>
                  <a:lnTo>
                    <a:pt x="209" y="330"/>
                  </a:lnTo>
                  <a:lnTo>
                    <a:pt x="209" y="327"/>
                  </a:lnTo>
                  <a:lnTo>
                    <a:pt x="209" y="325"/>
                  </a:lnTo>
                  <a:lnTo>
                    <a:pt x="209" y="322"/>
                  </a:lnTo>
                  <a:lnTo>
                    <a:pt x="209" y="320"/>
                  </a:lnTo>
                  <a:lnTo>
                    <a:pt x="212" y="320"/>
                  </a:lnTo>
                  <a:lnTo>
                    <a:pt x="212" y="317"/>
                  </a:lnTo>
                  <a:lnTo>
                    <a:pt x="214" y="317"/>
                  </a:lnTo>
                  <a:lnTo>
                    <a:pt x="217" y="320"/>
                  </a:lnTo>
                  <a:lnTo>
                    <a:pt x="217" y="317"/>
                  </a:lnTo>
                  <a:lnTo>
                    <a:pt x="219" y="317"/>
                  </a:lnTo>
                  <a:lnTo>
                    <a:pt x="219" y="314"/>
                  </a:lnTo>
                  <a:lnTo>
                    <a:pt x="219" y="312"/>
                  </a:lnTo>
                  <a:lnTo>
                    <a:pt x="222" y="312"/>
                  </a:lnTo>
                  <a:lnTo>
                    <a:pt x="224" y="312"/>
                  </a:lnTo>
                  <a:lnTo>
                    <a:pt x="224" y="309"/>
                  </a:lnTo>
                  <a:lnTo>
                    <a:pt x="227" y="309"/>
                  </a:lnTo>
                  <a:lnTo>
                    <a:pt x="227" y="307"/>
                  </a:lnTo>
                  <a:lnTo>
                    <a:pt x="230" y="307"/>
                  </a:lnTo>
                  <a:lnTo>
                    <a:pt x="232" y="304"/>
                  </a:lnTo>
                  <a:lnTo>
                    <a:pt x="235" y="304"/>
                  </a:lnTo>
                  <a:lnTo>
                    <a:pt x="235" y="301"/>
                  </a:lnTo>
                  <a:lnTo>
                    <a:pt x="237" y="301"/>
                  </a:lnTo>
                  <a:lnTo>
                    <a:pt x="240" y="301"/>
                  </a:lnTo>
                  <a:lnTo>
                    <a:pt x="243" y="301"/>
                  </a:lnTo>
                  <a:lnTo>
                    <a:pt x="245" y="299"/>
                  </a:lnTo>
                  <a:lnTo>
                    <a:pt x="248" y="296"/>
                  </a:lnTo>
                  <a:lnTo>
                    <a:pt x="250" y="296"/>
                  </a:lnTo>
                  <a:lnTo>
                    <a:pt x="253" y="296"/>
                  </a:lnTo>
                  <a:lnTo>
                    <a:pt x="253" y="294"/>
                  </a:lnTo>
                  <a:lnTo>
                    <a:pt x="255" y="294"/>
                  </a:lnTo>
                  <a:lnTo>
                    <a:pt x="255" y="291"/>
                  </a:lnTo>
                  <a:lnTo>
                    <a:pt x="258" y="291"/>
                  </a:lnTo>
                  <a:lnTo>
                    <a:pt x="261" y="291"/>
                  </a:lnTo>
                  <a:lnTo>
                    <a:pt x="263" y="289"/>
                  </a:lnTo>
                  <a:lnTo>
                    <a:pt x="263" y="286"/>
                  </a:lnTo>
                  <a:lnTo>
                    <a:pt x="263" y="283"/>
                  </a:lnTo>
                  <a:lnTo>
                    <a:pt x="266" y="283"/>
                  </a:lnTo>
                  <a:lnTo>
                    <a:pt x="268" y="283"/>
                  </a:lnTo>
                  <a:lnTo>
                    <a:pt x="271" y="283"/>
                  </a:lnTo>
                  <a:lnTo>
                    <a:pt x="271" y="281"/>
                  </a:lnTo>
                  <a:lnTo>
                    <a:pt x="273" y="281"/>
                  </a:lnTo>
                  <a:lnTo>
                    <a:pt x="276" y="281"/>
                  </a:lnTo>
                  <a:lnTo>
                    <a:pt x="279" y="281"/>
                  </a:lnTo>
                  <a:lnTo>
                    <a:pt x="279" y="278"/>
                  </a:lnTo>
                  <a:lnTo>
                    <a:pt x="281" y="278"/>
                  </a:lnTo>
                  <a:lnTo>
                    <a:pt x="284" y="278"/>
                  </a:lnTo>
                  <a:lnTo>
                    <a:pt x="286" y="278"/>
                  </a:lnTo>
                  <a:lnTo>
                    <a:pt x="286" y="276"/>
                  </a:lnTo>
                  <a:lnTo>
                    <a:pt x="289" y="276"/>
                  </a:lnTo>
                  <a:lnTo>
                    <a:pt x="292" y="278"/>
                  </a:lnTo>
                  <a:lnTo>
                    <a:pt x="294" y="278"/>
                  </a:lnTo>
                  <a:lnTo>
                    <a:pt x="297" y="278"/>
                  </a:lnTo>
                  <a:lnTo>
                    <a:pt x="299" y="281"/>
                  </a:lnTo>
                  <a:lnTo>
                    <a:pt x="302" y="281"/>
                  </a:lnTo>
                  <a:lnTo>
                    <a:pt x="302" y="278"/>
                  </a:lnTo>
                  <a:lnTo>
                    <a:pt x="304" y="278"/>
                  </a:lnTo>
                  <a:lnTo>
                    <a:pt x="304" y="281"/>
                  </a:lnTo>
                  <a:lnTo>
                    <a:pt x="307" y="281"/>
                  </a:lnTo>
                  <a:lnTo>
                    <a:pt x="310" y="281"/>
                  </a:lnTo>
                  <a:lnTo>
                    <a:pt x="312" y="281"/>
                  </a:lnTo>
                  <a:lnTo>
                    <a:pt x="315" y="281"/>
                  </a:lnTo>
                  <a:lnTo>
                    <a:pt x="317" y="281"/>
                  </a:lnTo>
                  <a:lnTo>
                    <a:pt x="320" y="281"/>
                  </a:lnTo>
                  <a:lnTo>
                    <a:pt x="322" y="281"/>
                  </a:lnTo>
                  <a:lnTo>
                    <a:pt x="325" y="281"/>
                  </a:lnTo>
                  <a:lnTo>
                    <a:pt x="325" y="278"/>
                  </a:lnTo>
                  <a:lnTo>
                    <a:pt x="328" y="278"/>
                  </a:lnTo>
                  <a:lnTo>
                    <a:pt x="328" y="281"/>
                  </a:lnTo>
                  <a:lnTo>
                    <a:pt x="330" y="281"/>
                  </a:lnTo>
                  <a:lnTo>
                    <a:pt x="333" y="281"/>
                  </a:lnTo>
                  <a:lnTo>
                    <a:pt x="333" y="283"/>
                  </a:lnTo>
                  <a:lnTo>
                    <a:pt x="333" y="281"/>
                  </a:lnTo>
                  <a:lnTo>
                    <a:pt x="333" y="278"/>
                  </a:lnTo>
                  <a:lnTo>
                    <a:pt x="335" y="278"/>
                  </a:lnTo>
                  <a:lnTo>
                    <a:pt x="335" y="276"/>
                  </a:lnTo>
                  <a:lnTo>
                    <a:pt x="338" y="276"/>
                  </a:lnTo>
                  <a:lnTo>
                    <a:pt x="338" y="273"/>
                  </a:lnTo>
                  <a:lnTo>
                    <a:pt x="341" y="273"/>
                  </a:lnTo>
                  <a:lnTo>
                    <a:pt x="341" y="271"/>
                  </a:lnTo>
                  <a:lnTo>
                    <a:pt x="341" y="268"/>
                  </a:lnTo>
                  <a:lnTo>
                    <a:pt x="343" y="265"/>
                  </a:lnTo>
                  <a:lnTo>
                    <a:pt x="346" y="265"/>
                  </a:lnTo>
                  <a:lnTo>
                    <a:pt x="346" y="263"/>
                  </a:lnTo>
                  <a:lnTo>
                    <a:pt x="348" y="263"/>
                  </a:lnTo>
                  <a:lnTo>
                    <a:pt x="348" y="260"/>
                  </a:lnTo>
                  <a:lnTo>
                    <a:pt x="351" y="260"/>
                  </a:lnTo>
                  <a:lnTo>
                    <a:pt x="351" y="263"/>
                  </a:lnTo>
                  <a:lnTo>
                    <a:pt x="353" y="263"/>
                  </a:lnTo>
                  <a:lnTo>
                    <a:pt x="356" y="265"/>
                  </a:lnTo>
                  <a:lnTo>
                    <a:pt x="359" y="265"/>
                  </a:lnTo>
                  <a:lnTo>
                    <a:pt x="361" y="268"/>
                  </a:lnTo>
                  <a:lnTo>
                    <a:pt x="364" y="268"/>
                  </a:lnTo>
                  <a:lnTo>
                    <a:pt x="364" y="271"/>
                  </a:lnTo>
                  <a:lnTo>
                    <a:pt x="366" y="271"/>
                  </a:lnTo>
                  <a:lnTo>
                    <a:pt x="369" y="271"/>
                  </a:lnTo>
                  <a:lnTo>
                    <a:pt x="371" y="271"/>
                  </a:lnTo>
                  <a:lnTo>
                    <a:pt x="374" y="271"/>
                  </a:lnTo>
                  <a:lnTo>
                    <a:pt x="377" y="273"/>
                  </a:lnTo>
                  <a:lnTo>
                    <a:pt x="379" y="273"/>
                  </a:lnTo>
                  <a:lnTo>
                    <a:pt x="382" y="273"/>
                  </a:lnTo>
                  <a:lnTo>
                    <a:pt x="384" y="273"/>
                  </a:lnTo>
                  <a:lnTo>
                    <a:pt x="384" y="276"/>
                  </a:lnTo>
                  <a:lnTo>
                    <a:pt x="387" y="276"/>
                  </a:lnTo>
                  <a:lnTo>
                    <a:pt x="390" y="276"/>
                  </a:lnTo>
                  <a:lnTo>
                    <a:pt x="392" y="276"/>
                  </a:lnTo>
                  <a:lnTo>
                    <a:pt x="392" y="273"/>
                  </a:lnTo>
                  <a:lnTo>
                    <a:pt x="395" y="273"/>
                  </a:lnTo>
                  <a:lnTo>
                    <a:pt x="395" y="276"/>
                  </a:lnTo>
                  <a:lnTo>
                    <a:pt x="397" y="276"/>
                  </a:lnTo>
                  <a:lnTo>
                    <a:pt x="400" y="276"/>
                  </a:lnTo>
                  <a:lnTo>
                    <a:pt x="400" y="278"/>
                  </a:lnTo>
                  <a:lnTo>
                    <a:pt x="402" y="278"/>
                  </a:lnTo>
                  <a:lnTo>
                    <a:pt x="405" y="278"/>
                  </a:lnTo>
                  <a:lnTo>
                    <a:pt x="408" y="281"/>
                  </a:lnTo>
                  <a:lnTo>
                    <a:pt x="410" y="281"/>
                  </a:lnTo>
                  <a:lnTo>
                    <a:pt x="410" y="283"/>
                  </a:lnTo>
                  <a:lnTo>
                    <a:pt x="413" y="283"/>
                  </a:lnTo>
                  <a:lnTo>
                    <a:pt x="415" y="283"/>
                  </a:lnTo>
                  <a:lnTo>
                    <a:pt x="418" y="283"/>
                  </a:lnTo>
                  <a:lnTo>
                    <a:pt x="420" y="286"/>
                  </a:lnTo>
                  <a:lnTo>
                    <a:pt x="423" y="289"/>
                  </a:lnTo>
                  <a:lnTo>
                    <a:pt x="426" y="289"/>
                  </a:lnTo>
                  <a:lnTo>
                    <a:pt x="426" y="291"/>
                  </a:lnTo>
                  <a:lnTo>
                    <a:pt x="426" y="294"/>
                  </a:lnTo>
                  <a:lnTo>
                    <a:pt x="428" y="296"/>
                  </a:lnTo>
                  <a:lnTo>
                    <a:pt x="428" y="299"/>
                  </a:lnTo>
                  <a:lnTo>
                    <a:pt x="431" y="301"/>
                  </a:lnTo>
                  <a:lnTo>
                    <a:pt x="428" y="304"/>
                  </a:lnTo>
                  <a:lnTo>
                    <a:pt x="428" y="307"/>
                  </a:lnTo>
                  <a:lnTo>
                    <a:pt x="426" y="307"/>
                  </a:lnTo>
                  <a:lnTo>
                    <a:pt x="426" y="309"/>
                  </a:lnTo>
                  <a:lnTo>
                    <a:pt x="423" y="309"/>
                  </a:lnTo>
                  <a:lnTo>
                    <a:pt x="423" y="312"/>
                  </a:lnTo>
                  <a:lnTo>
                    <a:pt x="423" y="314"/>
                  </a:lnTo>
                  <a:lnTo>
                    <a:pt x="423" y="317"/>
                  </a:lnTo>
                  <a:lnTo>
                    <a:pt x="423" y="320"/>
                  </a:lnTo>
                  <a:lnTo>
                    <a:pt x="420" y="322"/>
                  </a:lnTo>
                  <a:lnTo>
                    <a:pt x="420" y="325"/>
                  </a:lnTo>
                  <a:lnTo>
                    <a:pt x="418" y="325"/>
                  </a:lnTo>
                  <a:lnTo>
                    <a:pt x="418" y="327"/>
                  </a:lnTo>
                  <a:lnTo>
                    <a:pt x="418" y="330"/>
                  </a:lnTo>
                  <a:lnTo>
                    <a:pt x="420" y="332"/>
                  </a:lnTo>
                  <a:lnTo>
                    <a:pt x="420" y="335"/>
                  </a:lnTo>
                  <a:lnTo>
                    <a:pt x="426" y="335"/>
                  </a:lnTo>
                  <a:lnTo>
                    <a:pt x="428" y="335"/>
                  </a:lnTo>
                  <a:lnTo>
                    <a:pt x="431" y="338"/>
                  </a:lnTo>
                  <a:lnTo>
                    <a:pt x="433" y="340"/>
                  </a:lnTo>
                  <a:lnTo>
                    <a:pt x="436" y="340"/>
                  </a:lnTo>
                  <a:lnTo>
                    <a:pt x="438" y="340"/>
                  </a:lnTo>
                  <a:lnTo>
                    <a:pt x="438" y="338"/>
                  </a:lnTo>
                  <a:lnTo>
                    <a:pt x="441" y="338"/>
                  </a:lnTo>
                  <a:lnTo>
                    <a:pt x="441" y="340"/>
                  </a:lnTo>
                  <a:lnTo>
                    <a:pt x="444" y="340"/>
                  </a:lnTo>
                  <a:lnTo>
                    <a:pt x="444" y="343"/>
                  </a:lnTo>
                  <a:lnTo>
                    <a:pt x="441" y="343"/>
                  </a:lnTo>
                  <a:lnTo>
                    <a:pt x="444" y="343"/>
                  </a:lnTo>
                  <a:lnTo>
                    <a:pt x="444" y="345"/>
                  </a:lnTo>
                  <a:lnTo>
                    <a:pt x="446" y="345"/>
                  </a:lnTo>
                  <a:lnTo>
                    <a:pt x="446" y="343"/>
                  </a:lnTo>
                  <a:lnTo>
                    <a:pt x="446" y="340"/>
                  </a:lnTo>
                  <a:lnTo>
                    <a:pt x="449" y="340"/>
                  </a:lnTo>
                  <a:lnTo>
                    <a:pt x="451" y="338"/>
                  </a:lnTo>
                  <a:lnTo>
                    <a:pt x="454" y="338"/>
                  </a:lnTo>
                  <a:lnTo>
                    <a:pt x="457" y="340"/>
                  </a:lnTo>
                  <a:lnTo>
                    <a:pt x="457" y="343"/>
                  </a:lnTo>
                  <a:lnTo>
                    <a:pt x="459" y="345"/>
                  </a:lnTo>
                  <a:lnTo>
                    <a:pt x="462" y="348"/>
                  </a:lnTo>
                  <a:lnTo>
                    <a:pt x="464" y="348"/>
                  </a:lnTo>
                  <a:lnTo>
                    <a:pt x="464" y="345"/>
                  </a:lnTo>
                  <a:lnTo>
                    <a:pt x="467" y="345"/>
                  </a:lnTo>
                  <a:lnTo>
                    <a:pt x="469" y="343"/>
                  </a:lnTo>
                  <a:lnTo>
                    <a:pt x="469" y="340"/>
                  </a:lnTo>
                  <a:lnTo>
                    <a:pt x="472" y="340"/>
                  </a:lnTo>
                  <a:lnTo>
                    <a:pt x="475" y="338"/>
                  </a:lnTo>
                  <a:lnTo>
                    <a:pt x="480" y="335"/>
                  </a:lnTo>
                  <a:lnTo>
                    <a:pt x="482" y="335"/>
                  </a:lnTo>
                  <a:lnTo>
                    <a:pt x="485" y="335"/>
                  </a:lnTo>
                  <a:lnTo>
                    <a:pt x="487" y="332"/>
                  </a:lnTo>
                  <a:lnTo>
                    <a:pt x="490" y="332"/>
                  </a:lnTo>
                  <a:lnTo>
                    <a:pt x="493" y="332"/>
                  </a:lnTo>
                  <a:lnTo>
                    <a:pt x="495" y="335"/>
                  </a:lnTo>
                  <a:lnTo>
                    <a:pt x="498" y="338"/>
                  </a:lnTo>
                  <a:lnTo>
                    <a:pt x="500" y="338"/>
                  </a:lnTo>
                  <a:lnTo>
                    <a:pt x="503" y="340"/>
                  </a:lnTo>
                  <a:lnTo>
                    <a:pt x="506" y="340"/>
                  </a:lnTo>
                  <a:lnTo>
                    <a:pt x="506" y="343"/>
                  </a:lnTo>
                  <a:lnTo>
                    <a:pt x="508" y="343"/>
                  </a:lnTo>
                  <a:lnTo>
                    <a:pt x="508" y="340"/>
                  </a:lnTo>
                  <a:lnTo>
                    <a:pt x="511" y="340"/>
                  </a:lnTo>
                  <a:lnTo>
                    <a:pt x="511" y="338"/>
                  </a:lnTo>
                  <a:lnTo>
                    <a:pt x="511" y="335"/>
                  </a:lnTo>
                  <a:lnTo>
                    <a:pt x="511" y="332"/>
                  </a:lnTo>
                  <a:lnTo>
                    <a:pt x="513" y="332"/>
                  </a:lnTo>
                  <a:lnTo>
                    <a:pt x="513" y="330"/>
                  </a:lnTo>
                  <a:lnTo>
                    <a:pt x="516" y="330"/>
                  </a:lnTo>
                  <a:lnTo>
                    <a:pt x="518" y="327"/>
                  </a:lnTo>
                  <a:lnTo>
                    <a:pt x="521" y="327"/>
                  </a:lnTo>
                  <a:lnTo>
                    <a:pt x="524" y="327"/>
                  </a:lnTo>
                  <a:lnTo>
                    <a:pt x="526" y="327"/>
                  </a:lnTo>
                  <a:lnTo>
                    <a:pt x="529" y="327"/>
                  </a:lnTo>
                  <a:lnTo>
                    <a:pt x="531" y="327"/>
                  </a:lnTo>
                  <a:lnTo>
                    <a:pt x="534" y="327"/>
                  </a:lnTo>
                  <a:lnTo>
                    <a:pt x="536" y="327"/>
                  </a:lnTo>
                  <a:lnTo>
                    <a:pt x="539" y="330"/>
                  </a:lnTo>
                  <a:lnTo>
                    <a:pt x="542" y="330"/>
                  </a:lnTo>
                  <a:lnTo>
                    <a:pt x="544" y="330"/>
                  </a:lnTo>
                  <a:lnTo>
                    <a:pt x="547" y="330"/>
                  </a:lnTo>
                  <a:lnTo>
                    <a:pt x="547" y="332"/>
                  </a:lnTo>
                  <a:lnTo>
                    <a:pt x="549" y="332"/>
                  </a:lnTo>
                  <a:lnTo>
                    <a:pt x="549" y="335"/>
                  </a:lnTo>
                  <a:lnTo>
                    <a:pt x="552" y="332"/>
                  </a:lnTo>
                  <a:lnTo>
                    <a:pt x="555" y="330"/>
                  </a:lnTo>
                  <a:lnTo>
                    <a:pt x="557" y="327"/>
                  </a:lnTo>
                  <a:lnTo>
                    <a:pt x="560" y="327"/>
                  </a:lnTo>
                  <a:lnTo>
                    <a:pt x="560" y="325"/>
                  </a:lnTo>
                  <a:lnTo>
                    <a:pt x="562" y="325"/>
                  </a:lnTo>
                  <a:lnTo>
                    <a:pt x="565" y="322"/>
                  </a:lnTo>
                  <a:lnTo>
                    <a:pt x="567" y="322"/>
                  </a:lnTo>
                  <a:lnTo>
                    <a:pt x="570" y="322"/>
                  </a:lnTo>
                  <a:lnTo>
                    <a:pt x="570" y="320"/>
                  </a:lnTo>
                  <a:lnTo>
                    <a:pt x="573" y="320"/>
                  </a:lnTo>
                  <a:lnTo>
                    <a:pt x="575" y="320"/>
                  </a:lnTo>
                  <a:lnTo>
                    <a:pt x="575" y="317"/>
                  </a:lnTo>
                  <a:lnTo>
                    <a:pt x="578" y="317"/>
                  </a:lnTo>
                  <a:lnTo>
                    <a:pt x="580" y="320"/>
                  </a:lnTo>
                  <a:lnTo>
                    <a:pt x="580" y="322"/>
                  </a:lnTo>
                  <a:lnTo>
                    <a:pt x="583" y="322"/>
                  </a:lnTo>
                  <a:lnTo>
                    <a:pt x="583" y="320"/>
                  </a:lnTo>
                  <a:lnTo>
                    <a:pt x="583" y="317"/>
                  </a:lnTo>
                  <a:lnTo>
                    <a:pt x="585" y="317"/>
                  </a:lnTo>
                  <a:lnTo>
                    <a:pt x="588" y="317"/>
                  </a:lnTo>
                  <a:lnTo>
                    <a:pt x="591" y="317"/>
                  </a:lnTo>
                  <a:lnTo>
                    <a:pt x="593" y="317"/>
                  </a:lnTo>
                  <a:lnTo>
                    <a:pt x="596" y="317"/>
                  </a:lnTo>
                  <a:lnTo>
                    <a:pt x="596" y="320"/>
                  </a:lnTo>
                  <a:lnTo>
                    <a:pt x="598" y="320"/>
                  </a:lnTo>
                  <a:lnTo>
                    <a:pt x="601" y="320"/>
                  </a:lnTo>
                  <a:lnTo>
                    <a:pt x="601" y="322"/>
                  </a:lnTo>
                  <a:lnTo>
                    <a:pt x="604" y="322"/>
                  </a:lnTo>
                  <a:lnTo>
                    <a:pt x="606" y="322"/>
                  </a:lnTo>
                  <a:lnTo>
                    <a:pt x="606" y="320"/>
                  </a:lnTo>
                  <a:lnTo>
                    <a:pt x="609" y="320"/>
                  </a:lnTo>
                  <a:lnTo>
                    <a:pt x="609" y="317"/>
                  </a:lnTo>
                  <a:lnTo>
                    <a:pt x="611" y="317"/>
                  </a:lnTo>
                  <a:lnTo>
                    <a:pt x="611" y="314"/>
                  </a:lnTo>
                  <a:lnTo>
                    <a:pt x="614" y="314"/>
                  </a:lnTo>
                  <a:lnTo>
                    <a:pt x="614" y="312"/>
                  </a:lnTo>
                  <a:lnTo>
                    <a:pt x="614" y="309"/>
                  </a:lnTo>
                  <a:lnTo>
                    <a:pt x="616" y="309"/>
                  </a:lnTo>
                  <a:lnTo>
                    <a:pt x="616" y="307"/>
                  </a:lnTo>
                  <a:lnTo>
                    <a:pt x="619" y="307"/>
                  </a:lnTo>
                  <a:lnTo>
                    <a:pt x="622" y="304"/>
                  </a:lnTo>
                  <a:lnTo>
                    <a:pt x="622" y="301"/>
                  </a:lnTo>
                  <a:lnTo>
                    <a:pt x="619" y="299"/>
                  </a:lnTo>
                  <a:lnTo>
                    <a:pt x="619" y="296"/>
                  </a:lnTo>
                  <a:lnTo>
                    <a:pt x="619" y="294"/>
                  </a:lnTo>
                  <a:lnTo>
                    <a:pt x="622" y="294"/>
                  </a:lnTo>
                  <a:lnTo>
                    <a:pt x="622" y="291"/>
                  </a:lnTo>
                  <a:lnTo>
                    <a:pt x="624" y="291"/>
                  </a:lnTo>
                  <a:lnTo>
                    <a:pt x="627" y="289"/>
                  </a:lnTo>
                  <a:lnTo>
                    <a:pt x="627" y="286"/>
                  </a:lnTo>
                  <a:lnTo>
                    <a:pt x="629" y="283"/>
                  </a:lnTo>
                  <a:lnTo>
                    <a:pt x="629" y="281"/>
                  </a:lnTo>
                  <a:lnTo>
                    <a:pt x="632" y="281"/>
                  </a:lnTo>
                  <a:lnTo>
                    <a:pt x="632" y="278"/>
                  </a:lnTo>
                  <a:lnTo>
                    <a:pt x="632" y="276"/>
                  </a:lnTo>
                  <a:lnTo>
                    <a:pt x="629" y="276"/>
                  </a:lnTo>
                  <a:lnTo>
                    <a:pt x="627" y="276"/>
                  </a:lnTo>
                  <a:lnTo>
                    <a:pt x="624" y="276"/>
                  </a:lnTo>
                  <a:lnTo>
                    <a:pt x="624" y="273"/>
                  </a:lnTo>
                  <a:lnTo>
                    <a:pt x="622" y="273"/>
                  </a:lnTo>
                  <a:lnTo>
                    <a:pt x="619" y="273"/>
                  </a:lnTo>
                  <a:lnTo>
                    <a:pt x="619" y="271"/>
                  </a:lnTo>
                  <a:lnTo>
                    <a:pt x="616" y="271"/>
                  </a:lnTo>
                  <a:lnTo>
                    <a:pt x="616" y="268"/>
                  </a:lnTo>
                  <a:lnTo>
                    <a:pt x="614" y="268"/>
                  </a:lnTo>
                  <a:lnTo>
                    <a:pt x="611" y="268"/>
                  </a:lnTo>
                  <a:lnTo>
                    <a:pt x="611" y="265"/>
                  </a:lnTo>
                  <a:lnTo>
                    <a:pt x="609" y="268"/>
                  </a:lnTo>
                  <a:lnTo>
                    <a:pt x="609" y="265"/>
                  </a:lnTo>
                  <a:lnTo>
                    <a:pt x="606" y="265"/>
                  </a:lnTo>
                  <a:lnTo>
                    <a:pt x="604" y="265"/>
                  </a:lnTo>
                  <a:lnTo>
                    <a:pt x="601" y="265"/>
                  </a:lnTo>
                  <a:lnTo>
                    <a:pt x="601" y="263"/>
                  </a:lnTo>
                  <a:lnTo>
                    <a:pt x="598" y="263"/>
                  </a:lnTo>
                  <a:lnTo>
                    <a:pt x="596" y="263"/>
                  </a:lnTo>
                  <a:lnTo>
                    <a:pt x="593" y="263"/>
                  </a:lnTo>
                  <a:lnTo>
                    <a:pt x="591" y="260"/>
                  </a:lnTo>
                  <a:lnTo>
                    <a:pt x="588" y="260"/>
                  </a:lnTo>
                  <a:lnTo>
                    <a:pt x="585" y="260"/>
                  </a:lnTo>
                  <a:lnTo>
                    <a:pt x="585" y="258"/>
                  </a:lnTo>
                  <a:lnTo>
                    <a:pt x="583" y="258"/>
                  </a:lnTo>
                  <a:lnTo>
                    <a:pt x="583" y="255"/>
                  </a:lnTo>
                  <a:lnTo>
                    <a:pt x="580" y="253"/>
                  </a:lnTo>
                  <a:lnTo>
                    <a:pt x="578" y="253"/>
                  </a:lnTo>
                  <a:lnTo>
                    <a:pt x="578" y="250"/>
                  </a:lnTo>
                  <a:lnTo>
                    <a:pt x="575" y="250"/>
                  </a:lnTo>
                  <a:lnTo>
                    <a:pt x="573" y="250"/>
                  </a:lnTo>
                  <a:lnTo>
                    <a:pt x="573" y="247"/>
                  </a:lnTo>
                  <a:lnTo>
                    <a:pt x="573" y="245"/>
                  </a:lnTo>
                  <a:lnTo>
                    <a:pt x="573" y="242"/>
                  </a:lnTo>
                  <a:lnTo>
                    <a:pt x="573" y="240"/>
                  </a:lnTo>
                  <a:lnTo>
                    <a:pt x="573" y="237"/>
                  </a:lnTo>
                  <a:lnTo>
                    <a:pt x="573" y="234"/>
                  </a:lnTo>
                  <a:lnTo>
                    <a:pt x="573" y="232"/>
                  </a:lnTo>
                  <a:lnTo>
                    <a:pt x="573" y="229"/>
                  </a:lnTo>
                  <a:lnTo>
                    <a:pt x="575" y="229"/>
                  </a:lnTo>
                  <a:lnTo>
                    <a:pt x="575" y="227"/>
                  </a:lnTo>
                  <a:lnTo>
                    <a:pt x="578" y="224"/>
                  </a:lnTo>
                  <a:lnTo>
                    <a:pt x="580" y="224"/>
                  </a:lnTo>
                  <a:lnTo>
                    <a:pt x="580" y="222"/>
                  </a:lnTo>
                  <a:lnTo>
                    <a:pt x="583" y="222"/>
                  </a:lnTo>
                  <a:lnTo>
                    <a:pt x="585" y="219"/>
                  </a:lnTo>
                  <a:lnTo>
                    <a:pt x="588" y="219"/>
                  </a:lnTo>
                  <a:lnTo>
                    <a:pt x="588" y="216"/>
                  </a:lnTo>
                  <a:lnTo>
                    <a:pt x="591" y="216"/>
                  </a:lnTo>
                  <a:lnTo>
                    <a:pt x="591" y="214"/>
                  </a:lnTo>
                  <a:lnTo>
                    <a:pt x="591" y="211"/>
                  </a:lnTo>
                  <a:lnTo>
                    <a:pt x="593" y="209"/>
                  </a:lnTo>
                  <a:lnTo>
                    <a:pt x="593" y="206"/>
                  </a:lnTo>
                  <a:lnTo>
                    <a:pt x="596" y="204"/>
                  </a:lnTo>
                  <a:lnTo>
                    <a:pt x="598" y="204"/>
                  </a:lnTo>
                  <a:lnTo>
                    <a:pt x="601" y="204"/>
                  </a:lnTo>
                  <a:lnTo>
                    <a:pt x="604" y="204"/>
                  </a:lnTo>
                  <a:lnTo>
                    <a:pt x="606" y="204"/>
                  </a:lnTo>
                  <a:lnTo>
                    <a:pt x="609" y="204"/>
                  </a:lnTo>
                  <a:lnTo>
                    <a:pt x="611" y="201"/>
                  </a:lnTo>
                  <a:lnTo>
                    <a:pt x="614" y="198"/>
                  </a:lnTo>
                  <a:lnTo>
                    <a:pt x="616" y="198"/>
                  </a:lnTo>
                  <a:lnTo>
                    <a:pt x="619" y="198"/>
                  </a:lnTo>
                  <a:lnTo>
                    <a:pt x="622" y="198"/>
                  </a:lnTo>
                  <a:lnTo>
                    <a:pt x="624" y="201"/>
                  </a:lnTo>
                  <a:lnTo>
                    <a:pt x="627" y="201"/>
                  </a:lnTo>
                  <a:lnTo>
                    <a:pt x="629" y="201"/>
                  </a:lnTo>
                  <a:lnTo>
                    <a:pt x="632" y="201"/>
                  </a:lnTo>
                  <a:lnTo>
                    <a:pt x="634" y="204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2" y="204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7" y="206"/>
                  </a:lnTo>
                  <a:lnTo>
                    <a:pt x="647" y="204"/>
                  </a:lnTo>
                  <a:lnTo>
                    <a:pt x="650" y="204"/>
                  </a:lnTo>
                  <a:lnTo>
                    <a:pt x="650" y="201"/>
                  </a:lnTo>
                  <a:lnTo>
                    <a:pt x="653" y="201"/>
                  </a:lnTo>
                  <a:lnTo>
                    <a:pt x="653" y="198"/>
                  </a:lnTo>
                  <a:lnTo>
                    <a:pt x="653" y="196"/>
                  </a:lnTo>
                  <a:lnTo>
                    <a:pt x="653" y="193"/>
                  </a:lnTo>
                  <a:lnTo>
                    <a:pt x="653" y="191"/>
                  </a:lnTo>
                  <a:lnTo>
                    <a:pt x="655" y="191"/>
                  </a:lnTo>
                  <a:lnTo>
                    <a:pt x="655" y="188"/>
                  </a:lnTo>
                  <a:lnTo>
                    <a:pt x="658" y="185"/>
                  </a:lnTo>
                  <a:lnTo>
                    <a:pt x="660" y="183"/>
                  </a:lnTo>
                  <a:lnTo>
                    <a:pt x="663" y="183"/>
                  </a:lnTo>
                  <a:lnTo>
                    <a:pt x="663" y="180"/>
                  </a:lnTo>
                  <a:lnTo>
                    <a:pt x="663" y="178"/>
                  </a:lnTo>
                  <a:lnTo>
                    <a:pt x="665" y="178"/>
                  </a:lnTo>
                  <a:lnTo>
                    <a:pt x="665" y="175"/>
                  </a:lnTo>
                  <a:lnTo>
                    <a:pt x="665" y="173"/>
                  </a:lnTo>
                  <a:lnTo>
                    <a:pt x="665" y="170"/>
                  </a:lnTo>
                  <a:lnTo>
                    <a:pt x="665" y="167"/>
                  </a:lnTo>
                  <a:lnTo>
                    <a:pt x="665" y="165"/>
                  </a:lnTo>
                  <a:lnTo>
                    <a:pt x="668" y="165"/>
                  </a:lnTo>
                  <a:lnTo>
                    <a:pt x="668" y="162"/>
                  </a:lnTo>
                  <a:lnTo>
                    <a:pt x="668" y="160"/>
                  </a:lnTo>
                  <a:lnTo>
                    <a:pt x="668" y="157"/>
                  </a:lnTo>
                  <a:lnTo>
                    <a:pt x="668" y="155"/>
                  </a:lnTo>
                  <a:lnTo>
                    <a:pt x="665" y="155"/>
                  </a:lnTo>
                  <a:lnTo>
                    <a:pt x="665" y="152"/>
                  </a:lnTo>
                  <a:lnTo>
                    <a:pt x="663" y="152"/>
                  </a:lnTo>
                  <a:lnTo>
                    <a:pt x="660" y="149"/>
                  </a:lnTo>
                  <a:lnTo>
                    <a:pt x="660" y="147"/>
                  </a:lnTo>
                  <a:lnTo>
                    <a:pt x="660" y="144"/>
                  </a:lnTo>
                  <a:lnTo>
                    <a:pt x="660" y="142"/>
                  </a:lnTo>
                  <a:lnTo>
                    <a:pt x="658" y="142"/>
                  </a:lnTo>
                  <a:lnTo>
                    <a:pt x="658" y="139"/>
                  </a:lnTo>
                  <a:lnTo>
                    <a:pt x="655" y="136"/>
                  </a:lnTo>
                  <a:lnTo>
                    <a:pt x="655" y="134"/>
                  </a:lnTo>
                  <a:lnTo>
                    <a:pt x="658" y="131"/>
                  </a:lnTo>
                  <a:lnTo>
                    <a:pt x="658" y="129"/>
                  </a:lnTo>
                  <a:lnTo>
                    <a:pt x="658" y="126"/>
                  </a:lnTo>
                  <a:lnTo>
                    <a:pt x="660" y="126"/>
                  </a:lnTo>
                  <a:lnTo>
                    <a:pt x="663" y="126"/>
                  </a:lnTo>
                  <a:lnTo>
                    <a:pt x="663" y="124"/>
                  </a:lnTo>
                  <a:lnTo>
                    <a:pt x="665" y="124"/>
                  </a:lnTo>
                  <a:lnTo>
                    <a:pt x="665" y="121"/>
                  </a:lnTo>
                  <a:lnTo>
                    <a:pt x="665" y="118"/>
                  </a:lnTo>
                  <a:lnTo>
                    <a:pt x="665" y="116"/>
                  </a:lnTo>
                  <a:lnTo>
                    <a:pt x="665" y="113"/>
                  </a:lnTo>
                  <a:lnTo>
                    <a:pt x="665" y="111"/>
                  </a:lnTo>
                  <a:lnTo>
                    <a:pt x="663" y="111"/>
                  </a:lnTo>
                  <a:lnTo>
                    <a:pt x="663" y="108"/>
                  </a:lnTo>
                  <a:lnTo>
                    <a:pt x="660" y="106"/>
                  </a:lnTo>
                  <a:lnTo>
                    <a:pt x="660" y="103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8" y="98"/>
                  </a:lnTo>
                  <a:lnTo>
                    <a:pt x="660" y="95"/>
                  </a:lnTo>
                  <a:lnTo>
                    <a:pt x="660" y="93"/>
                  </a:lnTo>
                  <a:lnTo>
                    <a:pt x="663" y="93"/>
                  </a:lnTo>
                  <a:lnTo>
                    <a:pt x="665" y="93"/>
                  </a:lnTo>
                  <a:lnTo>
                    <a:pt x="665" y="90"/>
                  </a:lnTo>
                  <a:lnTo>
                    <a:pt x="665" y="87"/>
                  </a:lnTo>
                  <a:lnTo>
                    <a:pt x="668" y="87"/>
                  </a:lnTo>
                  <a:lnTo>
                    <a:pt x="668" y="85"/>
                  </a:lnTo>
                  <a:lnTo>
                    <a:pt x="668" y="82"/>
                  </a:lnTo>
                  <a:lnTo>
                    <a:pt x="671" y="80"/>
                  </a:lnTo>
                  <a:lnTo>
                    <a:pt x="673" y="80"/>
                  </a:lnTo>
                  <a:lnTo>
                    <a:pt x="673" y="77"/>
                  </a:lnTo>
                  <a:lnTo>
                    <a:pt x="676" y="75"/>
                  </a:lnTo>
                  <a:lnTo>
                    <a:pt x="676" y="72"/>
                  </a:lnTo>
                  <a:lnTo>
                    <a:pt x="678" y="72"/>
                  </a:lnTo>
                  <a:lnTo>
                    <a:pt x="681" y="72"/>
                  </a:lnTo>
                  <a:lnTo>
                    <a:pt x="683" y="72"/>
                  </a:lnTo>
                  <a:lnTo>
                    <a:pt x="686" y="69"/>
                  </a:lnTo>
                  <a:lnTo>
                    <a:pt x="689" y="69"/>
                  </a:lnTo>
                  <a:lnTo>
                    <a:pt x="691" y="69"/>
                  </a:lnTo>
                  <a:lnTo>
                    <a:pt x="694" y="67"/>
                  </a:lnTo>
                  <a:lnTo>
                    <a:pt x="694" y="64"/>
                  </a:lnTo>
                  <a:lnTo>
                    <a:pt x="696" y="64"/>
                  </a:lnTo>
                  <a:lnTo>
                    <a:pt x="696" y="62"/>
                  </a:lnTo>
                  <a:lnTo>
                    <a:pt x="699" y="62"/>
                  </a:lnTo>
                  <a:lnTo>
                    <a:pt x="699" y="59"/>
                  </a:lnTo>
                  <a:lnTo>
                    <a:pt x="702" y="59"/>
                  </a:lnTo>
                  <a:lnTo>
                    <a:pt x="702" y="57"/>
                  </a:lnTo>
                  <a:lnTo>
                    <a:pt x="704" y="57"/>
                  </a:lnTo>
                  <a:lnTo>
                    <a:pt x="704" y="54"/>
                  </a:lnTo>
                  <a:lnTo>
                    <a:pt x="707" y="54"/>
                  </a:lnTo>
                  <a:lnTo>
                    <a:pt x="707" y="51"/>
                  </a:lnTo>
                  <a:lnTo>
                    <a:pt x="707" y="49"/>
                  </a:lnTo>
                  <a:lnTo>
                    <a:pt x="707" y="46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12" y="44"/>
                  </a:lnTo>
                  <a:lnTo>
                    <a:pt x="712" y="41"/>
                  </a:lnTo>
                  <a:lnTo>
                    <a:pt x="714" y="41"/>
                  </a:lnTo>
                  <a:lnTo>
                    <a:pt x="714" y="39"/>
                  </a:lnTo>
                  <a:lnTo>
                    <a:pt x="714" y="36"/>
                  </a:lnTo>
                  <a:lnTo>
                    <a:pt x="717" y="36"/>
                  </a:lnTo>
                  <a:lnTo>
                    <a:pt x="717" y="33"/>
                  </a:lnTo>
                  <a:lnTo>
                    <a:pt x="720" y="31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2" y="26"/>
                  </a:lnTo>
                  <a:lnTo>
                    <a:pt x="722" y="23"/>
                  </a:lnTo>
                  <a:lnTo>
                    <a:pt x="725" y="23"/>
                  </a:lnTo>
                  <a:lnTo>
                    <a:pt x="725" y="20"/>
                  </a:lnTo>
                  <a:lnTo>
                    <a:pt x="727" y="20"/>
                  </a:lnTo>
                  <a:lnTo>
                    <a:pt x="730" y="23"/>
                  </a:lnTo>
                  <a:lnTo>
                    <a:pt x="730" y="26"/>
                  </a:lnTo>
                  <a:lnTo>
                    <a:pt x="732" y="26"/>
                  </a:lnTo>
                  <a:lnTo>
                    <a:pt x="732" y="28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5" y="39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8" y="44"/>
                  </a:lnTo>
                  <a:lnTo>
                    <a:pt x="738" y="46"/>
                  </a:lnTo>
                  <a:lnTo>
                    <a:pt x="740" y="46"/>
                  </a:lnTo>
                  <a:lnTo>
                    <a:pt x="740" y="49"/>
                  </a:lnTo>
                  <a:lnTo>
                    <a:pt x="743" y="49"/>
                  </a:lnTo>
                  <a:lnTo>
                    <a:pt x="743" y="51"/>
                  </a:lnTo>
                  <a:lnTo>
                    <a:pt x="745" y="51"/>
                  </a:lnTo>
                  <a:lnTo>
                    <a:pt x="745" y="54"/>
                  </a:lnTo>
                  <a:lnTo>
                    <a:pt x="748" y="57"/>
                  </a:lnTo>
                  <a:lnTo>
                    <a:pt x="751" y="54"/>
                  </a:lnTo>
                  <a:lnTo>
                    <a:pt x="753" y="51"/>
                  </a:lnTo>
                  <a:lnTo>
                    <a:pt x="753" y="49"/>
                  </a:lnTo>
                  <a:lnTo>
                    <a:pt x="756" y="46"/>
                  </a:lnTo>
                  <a:lnTo>
                    <a:pt x="756" y="44"/>
                  </a:lnTo>
                  <a:lnTo>
                    <a:pt x="758" y="44"/>
                  </a:lnTo>
                  <a:lnTo>
                    <a:pt x="758" y="41"/>
                  </a:lnTo>
                  <a:lnTo>
                    <a:pt x="761" y="39"/>
                  </a:lnTo>
                  <a:lnTo>
                    <a:pt x="763" y="39"/>
                  </a:lnTo>
                  <a:lnTo>
                    <a:pt x="763" y="36"/>
                  </a:lnTo>
                  <a:lnTo>
                    <a:pt x="766" y="36"/>
                  </a:lnTo>
                  <a:lnTo>
                    <a:pt x="769" y="33"/>
                  </a:lnTo>
                  <a:lnTo>
                    <a:pt x="769" y="31"/>
                  </a:lnTo>
                  <a:lnTo>
                    <a:pt x="771" y="28"/>
                  </a:lnTo>
                  <a:lnTo>
                    <a:pt x="771" y="26"/>
                  </a:lnTo>
                  <a:lnTo>
                    <a:pt x="771" y="23"/>
                  </a:lnTo>
                  <a:lnTo>
                    <a:pt x="769" y="23"/>
                  </a:lnTo>
                  <a:lnTo>
                    <a:pt x="769" y="20"/>
                  </a:lnTo>
                  <a:lnTo>
                    <a:pt x="769" y="18"/>
                  </a:lnTo>
                  <a:lnTo>
                    <a:pt x="769" y="15"/>
                  </a:lnTo>
                  <a:lnTo>
                    <a:pt x="769" y="13"/>
                  </a:lnTo>
                  <a:lnTo>
                    <a:pt x="769" y="10"/>
                  </a:lnTo>
                  <a:lnTo>
                    <a:pt x="769" y="8"/>
                  </a:lnTo>
                  <a:lnTo>
                    <a:pt x="766" y="8"/>
                  </a:lnTo>
                  <a:lnTo>
                    <a:pt x="766" y="5"/>
                  </a:lnTo>
                  <a:lnTo>
                    <a:pt x="766" y="2"/>
                  </a:lnTo>
                  <a:lnTo>
                    <a:pt x="763" y="2"/>
                  </a:lnTo>
                  <a:lnTo>
                    <a:pt x="763" y="0"/>
                  </a:lnTo>
                  <a:lnTo>
                    <a:pt x="766" y="0"/>
                  </a:lnTo>
                  <a:lnTo>
                    <a:pt x="769" y="0"/>
                  </a:lnTo>
                  <a:lnTo>
                    <a:pt x="771" y="0"/>
                  </a:lnTo>
                  <a:lnTo>
                    <a:pt x="774" y="0"/>
                  </a:lnTo>
                  <a:lnTo>
                    <a:pt x="776" y="0"/>
                  </a:lnTo>
                  <a:lnTo>
                    <a:pt x="776" y="2"/>
                  </a:lnTo>
                  <a:lnTo>
                    <a:pt x="779" y="2"/>
                  </a:lnTo>
                  <a:lnTo>
                    <a:pt x="779" y="5"/>
                  </a:lnTo>
                  <a:lnTo>
                    <a:pt x="781" y="5"/>
                  </a:lnTo>
                  <a:lnTo>
                    <a:pt x="781" y="8"/>
                  </a:lnTo>
                  <a:lnTo>
                    <a:pt x="784" y="10"/>
                  </a:lnTo>
                  <a:lnTo>
                    <a:pt x="784" y="13"/>
                  </a:lnTo>
                  <a:lnTo>
                    <a:pt x="787" y="13"/>
                  </a:lnTo>
                  <a:lnTo>
                    <a:pt x="787" y="15"/>
                  </a:lnTo>
                  <a:lnTo>
                    <a:pt x="787" y="18"/>
                  </a:lnTo>
                  <a:lnTo>
                    <a:pt x="787" y="20"/>
                  </a:lnTo>
                  <a:lnTo>
                    <a:pt x="789" y="23"/>
                  </a:lnTo>
                  <a:lnTo>
                    <a:pt x="792" y="23"/>
                  </a:lnTo>
                  <a:lnTo>
                    <a:pt x="792" y="26"/>
                  </a:lnTo>
                  <a:lnTo>
                    <a:pt x="794" y="26"/>
                  </a:lnTo>
                  <a:lnTo>
                    <a:pt x="794" y="28"/>
                  </a:lnTo>
                  <a:lnTo>
                    <a:pt x="794" y="31"/>
                  </a:lnTo>
                  <a:lnTo>
                    <a:pt x="797" y="31"/>
                  </a:lnTo>
                  <a:lnTo>
                    <a:pt x="797" y="33"/>
                  </a:lnTo>
                  <a:lnTo>
                    <a:pt x="794" y="33"/>
                  </a:lnTo>
                  <a:lnTo>
                    <a:pt x="797" y="36"/>
                  </a:lnTo>
                  <a:lnTo>
                    <a:pt x="797" y="39"/>
                  </a:lnTo>
                  <a:lnTo>
                    <a:pt x="794" y="39"/>
                  </a:lnTo>
                  <a:lnTo>
                    <a:pt x="794" y="41"/>
                  </a:lnTo>
                  <a:lnTo>
                    <a:pt x="792" y="41"/>
                  </a:lnTo>
                  <a:lnTo>
                    <a:pt x="792" y="44"/>
                  </a:lnTo>
                  <a:lnTo>
                    <a:pt x="792" y="46"/>
                  </a:lnTo>
                  <a:lnTo>
                    <a:pt x="792" y="49"/>
                  </a:lnTo>
                  <a:lnTo>
                    <a:pt x="789" y="49"/>
                  </a:lnTo>
                  <a:lnTo>
                    <a:pt x="789" y="51"/>
                  </a:lnTo>
                  <a:lnTo>
                    <a:pt x="789" y="54"/>
                  </a:lnTo>
                  <a:lnTo>
                    <a:pt x="789" y="57"/>
                  </a:lnTo>
                  <a:lnTo>
                    <a:pt x="792" y="57"/>
                  </a:lnTo>
                  <a:lnTo>
                    <a:pt x="794" y="57"/>
                  </a:lnTo>
                  <a:lnTo>
                    <a:pt x="794" y="59"/>
                  </a:lnTo>
                  <a:lnTo>
                    <a:pt x="792" y="59"/>
                  </a:lnTo>
                  <a:lnTo>
                    <a:pt x="794" y="59"/>
                  </a:lnTo>
                  <a:lnTo>
                    <a:pt x="792" y="62"/>
                  </a:lnTo>
                  <a:lnTo>
                    <a:pt x="794" y="62"/>
                  </a:lnTo>
                  <a:lnTo>
                    <a:pt x="794" y="64"/>
                  </a:lnTo>
                  <a:lnTo>
                    <a:pt x="792" y="64"/>
                  </a:lnTo>
                  <a:lnTo>
                    <a:pt x="792" y="67"/>
                  </a:lnTo>
                  <a:lnTo>
                    <a:pt x="792" y="69"/>
                  </a:lnTo>
                  <a:lnTo>
                    <a:pt x="794" y="72"/>
                  </a:lnTo>
                  <a:lnTo>
                    <a:pt x="794" y="75"/>
                  </a:lnTo>
                  <a:lnTo>
                    <a:pt x="794" y="77"/>
                  </a:lnTo>
                  <a:lnTo>
                    <a:pt x="792" y="77"/>
                  </a:lnTo>
                  <a:lnTo>
                    <a:pt x="789" y="80"/>
                  </a:lnTo>
                  <a:lnTo>
                    <a:pt x="789" y="82"/>
                  </a:lnTo>
                  <a:lnTo>
                    <a:pt x="789" y="85"/>
                  </a:lnTo>
                  <a:lnTo>
                    <a:pt x="787" y="87"/>
                  </a:lnTo>
                  <a:lnTo>
                    <a:pt x="787" y="90"/>
                  </a:lnTo>
                  <a:lnTo>
                    <a:pt x="787" y="93"/>
                  </a:lnTo>
                  <a:lnTo>
                    <a:pt x="789" y="93"/>
                  </a:lnTo>
                  <a:lnTo>
                    <a:pt x="789" y="95"/>
                  </a:lnTo>
                  <a:lnTo>
                    <a:pt x="792" y="95"/>
                  </a:lnTo>
                  <a:lnTo>
                    <a:pt x="794" y="95"/>
                  </a:lnTo>
                  <a:lnTo>
                    <a:pt x="797" y="98"/>
                  </a:lnTo>
                  <a:lnTo>
                    <a:pt x="800" y="98"/>
                  </a:lnTo>
                  <a:lnTo>
                    <a:pt x="802" y="98"/>
                  </a:lnTo>
                  <a:lnTo>
                    <a:pt x="805" y="98"/>
                  </a:lnTo>
                  <a:lnTo>
                    <a:pt x="807" y="98"/>
                  </a:lnTo>
                  <a:lnTo>
                    <a:pt x="810" y="98"/>
                  </a:lnTo>
                  <a:lnTo>
                    <a:pt x="812" y="98"/>
                  </a:lnTo>
                  <a:lnTo>
                    <a:pt x="815" y="98"/>
                  </a:lnTo>
                  <a:lnTo>
                    <a:pt x="818" y="98"/>
                  </a:lnTo>
                  <a:lnTo>
                    <a:pt x="818" y="100"/>
                  </a:lnTo>
                  <a:lnTo>
                    <a:pt x="820" y="100"/>
                  </a:lnTo>
                  <a:lnTo>
                    <a:pt x="823" y="100"/>
                  </a:lnTo>
                  <a:lnTo>
                    <a:pt x="823" y="103"/>
                  </a:lnTo>
                  <a:lnTo>
                    <a:pt x="825" y="103"/>
                  </a:lnTo>
                  <a:lnTo>
                    <a:pt x="825" y="106"/>
                  </a:lnTo>
                  <a:lnTo>
                    <a:pt x="828" y="108"/>
                  </a:lnTo>
                  <a:lnTo>
                    <a:pt x="828" y="111"/>
                  </a:lnTo>
                  <a:lnTo>
                    <a:pt x="830" y="111"/>
                  </a:lnTo>
                  <a:lnTo>
                    <a:pt x="833" y="113"/>
                  </a:lnTo>
                  <a:lnTo>
                    <a:pt x="836" y="113"/>
                  </a:lnTo>
                  <a:lnTo>
                    <a:pt x="836" y="116"/>
                  </a:lnTo>
                  <a:lnTo>
                    <a:pt x="838" y="116"/>
                  </a:lnTo>
                  <a:lnTo>
                    <a:pt x="838" y="118"/>
                  </a:lnTo>
                  <a:lnTo>
                    <a:pt x="841" y="121"/>
                  </a:lnTo>
                  <a:lnTo>
                    <a:pt x="841" y="124"/>
                  </a:lnTo>
                  <a:lnTo>
                    <a:pt x="841" y="126"/>
                  </a:lnTo>
                  <a:lnTo>
                    <a:pt x="841" y="129"/>
                  </a:lnTo>
                  <a:lnTo>
                    <a:pt x="841" y="131"/>
                  </a:lnTo>
                  <a:lnTo>
                    <a:pt x="838" y="134"/>
                  </a:lnTo>
                  <a:lnTo>
                    <a:pt x="838" y="136"/>
                  </a:lnTo>
                  <a:lnTo>
                    <a:pt x="841" y="139"/>
                  </a:lnTo>
                  <a:lnTo>
                    <a:pt x="841" y="142"/>
                  </a:lnTo>
                  <a:lnTo>
                    <a:pt x="841" y="144"/>
                  </a:lnTo>
                  <a:lnTo>
                    <a:pt x="843" y="144"/>
                  </a:lnTo>
                  <a:lnTo>
                    <a:pt x="843" y="147"/>
                  </a:lnTo>
                  <a:lnTo>
                    <a:pt x="846" y="149"/>
                  </a:lnTo>
                  <a:lnTo>
                    <a:pt x="846" y="152"/>
                  </a:lnTo>
                  <a:lnTo>
                    <a:pt x="849" y="155"/>
                  </a:lnTo>
                  <a:lnTo>
                    <a:pt x="849" y="157"/>
                  </a:lnTo>
                  <a:lnTo>
                    <a:pt x="849" y="160"/>
                  </a:lnTo>
                  <a:lnTo>
                    <a:pt x="849" y="162"/>
                  </a:lnTo>
                  <a:lnTo>
                    <a:pt x="849" y="165"/>
                  </a:lnTo>
                  <a:lnTo>
                    <a:pt x="849" y="167"/>
                  </a:lnTo>
                  <a:lnTo>
                    <a:pt x="849" y="170"/>
                  </a:lnTo>
                  <a:lnTo>
                    <a:pt x="849" y="173"/>
                  </a:lnTo>
                  <a:lnTo>
                    <a:pt x="849" y="175"/>
                  </a:lnTo>
                  <a:lnTo>
                    <a:pt x="846" y="178"/>
                  </a:lnTo>
                  <a:lnTo>
                    <a:pt x="843" y="180"/>
                  </a:lnTo>
                  <a:lnTo>
                    <a:pt x="843" y="183"/>
                  </a:lnTo>
                  <a:lnTo>
                    <a:pt x="843" y="185"/>
                  </a:lnTo>
                  <a:lnTo>
                    <a:pt x="841" y="191"/>
                  </a:lnTo>
                  <a:lnTo>
                    <a:pt x="841" y="193"/>
                  </a:lnTo>
                  <a:lnTo>
                    <a:pt x="838" y="196"/>
                  </a:lnTo>
                  <a:lnTo>
                    <a:pt x="838" y="198"/>
                  </a:lnTo>
                  <a:lnTo>
                    <a:pt x="838" y="201"/>
                  </a:lnTo>
                  <a:lnTo>
                    <a:pt x="838" y="204"/>
                  </a:lnTo>
                  <a:lnTo>
                    <a:pt x="841" y="204"/>
                  </a:lnTo>
                  <a:lnTo>
                    <a:pt x="841" y="206"/>
                  </a:lnTo>
                  <a:lnTo>
                    <a:pt x="843" y="206"/>
                  </a:lnTo>
                  <a:lnTo>
                    <a:pt x="846" y="206"/>
                  </a:lnTo>
                  <a:lnTo>
                    <a:pt x="846" y="209"/>
                  </a:lnTo>
                  <a:lnTo>
                    <a:pt x="849" y="209"/>
                  </a:lnTo>
                  <a:lnTo>
                    <a:pt x="851" y="209"/>
                  </a:lnTo>
                  <a:lnTo>
                    <a:pt x="851" y="211"/>
                  </a:lnTo>
                  <a:lnTo>
                    <a:pt x="854" y="211"/>
                  </a:lnTo>
                  <a:lnTo>
                    <a:pt x="854" y="209"/>
                  </a:lnTo>
                  <a:lnTo>
                    <a:pt x="856" y="209"/>
                  </a:lnTo>
                  <a:lnTo>
                    <a:pt x="859" y="209"/>
                  </a:lnTo>
                  <a:lnTo>
                    <a:pt x="859" y="211"/>
                  </a:lnTo>
                  <a:lnTo>
                    <a:pt x="859" y="214"/>
                  </a:lnTo>
                  <a:lnTo>
                    <a:pt x="861" y="214"/>
                  </a:lnTo>
                  <a:lnTo>
                    <a:pt x="861" y="216"/>
                  </a:lnTo>
                  <a:lnTo>
                    <a:pt x="864" y="216"/>
                  </a:lnTo>
                  <a:lnTo>
                    <a:pt x="867" y="219"/>
                  </a:lnTo>
                  <a:lnTo>
                    <a:pt x="869" y="219"/>
                  </a:lnTo>
                  <a:lnTo>
                    <a:pt x="872" y="219"/>
                  </a:lnTo>
                  <a:lnTo>
                    <a:pt x="872" y="222"/>
                  </a:lnTo>
                  <a:lnTo>
                    <a:pt x="874" y="222"/>
                  </a:lnTo>
                  <a:lnTo>
                    <a:pt x="874" y="224"/>
                  </a:lnTo>
                  <a:lnTo>
                    <a:pt x="872" y="224"/>
                  </a:lnTo>
                  <a:lnTo>
                    <a:pt x="872" y="227"/>
                  </a:lnTo>
                  <a:lnTo>
                    <a:pt x="874" y="227"/>
                  </a:lnTo>
                  <a:lnTo>
                    <a:pt x="874" y="229"/>
                  </a:lnTo>
                  <a:lnTo>
                    <a:pt x="877" y="229"/>
                  </a:lnTo>
                  <a:lnTo>
                    <a:pt x="879" y="229"/>
                  </a:lnTo>
                  <a:lnTo>
                    <a:pt x="882" y="229"/>
                  </a:lnTo>
                  <a:lnTo>
                    <a:pt x="885" y="229"/>
                  </a:lnTo>
                  <a:lnTo>
                    <a:pt x="887" y="229"/>
                  </a:lnTo>
                  <a:lnTo>
                    <a:pt x="887" y="227"/>
                  </a:lnTo>
                  <a:lnTo>
                    <a:pt x="890" y="227"/>
                  </a:lnTo>
                  <a:lnTo>
                    <a:pt x="892" y="227"/>
                  </a:lnTo>
                  <a:lnTo>
                    <a:pt x="892" y="229"/>
                  </a:lnTo>
                  <a:lnTo>
                    <a:pt x="895" y="229"/>
                  </a:lnTo>
                  <a:lnTo>
                    <a:pt x="898" y="232"/>
                  </a:lnTo>
                  <a:lnTo>
                    <a:pt x="898" y="229"/>
                  </a:lnTo>
                  <a:lnTo>
                    <a:pt x="900" y="232"/>
                  </a:lnTo>
                  <a:lnTo>
                    <a:pt x="903" y="232"/>
                  </a:lnTo>
                  <a:lnTo>
                    <a:pt x="905" y="232"/>
                  </a:lnTo>
                  <a:lnTo>
                    <a:pt x="908" y="232"/>
                  </a:lnTo>
                  <a:lnTo>
                    <a:pt x="908" y="229"/>
                  </a:lnTo>
                  <a:lnTo>
                    <a:pt x="910" y="229"/>
                  </a:lnTo>
                  <a:lnTo>
                    <a:pt x="910" y="232"/>
                  </a:lnTo>
                  <a:lnTo>
                    <a:pt x="913" y="232"/>
                  </a:lnTo>
                  <a:lnTo>
                    <a:pt x="913" y="234"/>
                  </a:lnTo>
                  <a:lnTo>
                    <a:pt x="913" y="232"/>
                  </a:lnTo>
                  <a:lnTo>
                    <a:pt x="916" y="232"/>
                  </a:lnTo>
                  <a:lnTo>
                    <a:pt x="918" y="232"/>
                  </a:lnTo>
                  <a:lnTo>
                    <a:pt x="918" y="234"/>
                  </a:lnTo>
                  <a:lnTo>
                    <a:pt x="921" y="234"/>
                  </a:lnTo>
                  <a:lnTo>
                    <a:pt x="923" y="234"/>
                  </a:lnTo>
                  <a:lnTo>
                    <a:pt x="923" y="237"/>
                  </a:lnTo>
                  <a:lnTo>
                    <a:pt x="923" y="240"/>
                  </a:lnTo>
                  <a:lnTo>
                    <a:pt x="923" y="242"/>
                  </a:lnTo>
                  <a:lnTo>
                    <a:pt x="923" y="245"/>
                  </a:lnTo>
                  <a:lnTo>
                    <a:pt x="923" y="247"/>
                  </a:lnTo>
                  <a:lnTo>
                    <a:pt x="923" y="250"/>
                  </a:lnTo>
                  <a:lnTo>
                    <a:pt x="926" y="250"/>
                  </a:lnTo>
                  <a:lnTo>
                    <a:pt x="928" y="250"/>
                  </a:lnTo>
                  <a:lnTo>
                    <a:pt x="928" y="253"/>
                  </a:lnTo>
                  <a:lnTo>
                    <a:pt x="931" y="255"/>
                  </a:lnTo>
                  <a:lnTo>
                    <a:pt x="934" y="255"/>
                  </a:lnTo>
                  <a:lnTo>
                    <a:pt x="936" y="255"/>
                  </a:lnTo>
                  <a:lnTo>
                    <a:pt x="939" y="255"/>
                  </a:lnTo>
                  <a:lnTo>
                    <a:pt x="949" y="260"/>
                  </a:lnTo>
                  <a:lnTo>
                    <a:pt x="947" y="268"/>
                  </a:lnTo>
                  <a:lnTo>
                    <a:pt x="944" y="271"/>
                  </a:lnTo>
                  <a:lnTo>
                    <a:pt x="944" y="273"/>
                  </a:lnTo>
                  <a:lnTo>
                    <a:pt x="941" y="278"/>
                  </a:lnTo>
                  <a:lnTo>
                    <a:pt x="941" y="283"/>
                  </a:lnTo>
                  <a:lnTo>
                    <a:pt x="941" y="286"/>
                  </a:lnTo>
                  <a:lnTo>
                    <a:pt x="939" y="289"/>
                  </a:lnTo>
                  <a:lnTo>
                    <a:pt x="936" y="291"/>
                  </a:lnTo>
                  <a:lnTo>
                    <a:pt x="936" y="294"/>
                  </a:lnTo>
                  <a:lnTo>
                    <a:pt x="936" y="296"/>
                  </a:lnTo>
                  <a:lnTo>
                    <a:pt x="936" y="299"/>
                  </a:lnTo>
                  <a:lnTo>
                    <a:pt x="936" y="301"/>
                  </a:lnTo>
                  <a:lnTo>
                    <a:pt x="934" y="304"/>
                  </a:lnTo>
                  <a:lnTo>
                    <a:pt x="931" y="307"/>
                  </a:lnTo>
                  <a:lnTo>
                    <a:pt x="931" y="309"/>
                  </a:lnTo>
                  <a:lnTo>
                    <a:pt x="928" y="312"/>
                  </a:lnTo>
                  <a:lnTo>
                    <a:pt x="928" y="314"/>
                  </a:lnTo>
                  <a:lnTo>
                    <a:pt x="928" y="320"/>
                  </a:lnTo>
                  <a:lnTo>
                    <a:pt x="931" y="325"/>
                  </a:lnTo>
                  <a:lnTo>
                    <a:pt x="931" y="327"/>
                  </a:lnTo>
                  <a:lnTo>
                    <a:pt x="931" y="330"/>
                  </a:lnTo>
                  <a:lnTo>
                    <a:pt x="931" y="332"/>
                  </a:lnTo>
                  <a:lnTo>
                    <a:pt x="928" y="335"/>
                  </a:lnTo>
                  <a:lnTo>
                    <a:pt x="926" y="338"/>
                  </a:lnTo>
                  <a:lnTo>
                    <a:pt x="928" y="338"/>
                  </a:lnTo>
                  <a:lnTo>
                    <a:pt x="928" y="340"/>
                  </a:lnTo>
                  <a:lnTo>
                    <a:pt x="928" y="343"/>
                  </a:lnTo>
                  <a:lnTo>
                    <a:pt x="926" y="345"/>
                  </a:lnTo>
                  <a:lnTo>
                    <a:pt x="928" y="348"/>
                  </a:lnTo>
                  <a:lnTo>
                    <a:pt x="931" y="348"/>
                  </a:lnTo>
                  <a:lnTo>
                    <a:pt x="931" y="350"/>
                  </a:lnTo>
                  <a:lnTo>
                    <a:pt x="928" y="350"/>
                  </a:lnTo>
                  <a:lnTo>
                    <a:pt x="928" y="353"/>
                  </a:lnTo>
                  <a:lnTo>
                    <a:pt x="931" y="353"/>
                  </a:lnTo>
                  <a:lnTo>
                    <a:pt x="931" y="356"/>
                  </a:lnTo>
                  <a:lnTo>
                    <a:pt x="928" y="358"/>
                  </a:lnTo>
                  <a:lnTo>
                    <a:pt x="926" y="361"/>
                  </a:lnTo>
                  <a:lnTo>
                    <a:pt x="923" y="363"/>
                  </a:lnTo>
                  <a:lnTo>
                    <a:pt x="923" y="361"/>
                  </a:lnTo>
                  <a:lnTo>
                    <a:pt x="923" y="363"/>
                  </a:lnTo>
                  <a:lnTo>
                    <a:pt x="921" y="363"/>
                  </a:lnTo>
                  <a:lnTo>
                    <a:pt x="918" y="363"/>
                  </a:lnTo>
                  <a:lnTo>
                    <a:pt x="916" y="363"/>
                  </a:lnTo>
                  <a:lnTo>
                    <a:pt x="913" y="363"/>
                  </a:lnTo>
                  <a:lnTo>
                    <a:pt x="910" y="363"/>
                  </a:lnTo>
                  <a:lnTo>
                    <a:pt x="908" y="363"/>
                  </a:lnTo>
                  <a:lnTo>
                    <a:pt x="905" y="363"/>
                  </a:lnTo>
                  <a:lnTo>
                    <a:pt x="903" y="363"/>
                  </a:lnTo>
                  <a:lnTo>
                    <a:pt x="903" y="366"/>
                  </a:lnTo>
                  <a:lnTo>
                    <a:pt x="900" y="366"/>
                  </a:lnTo>
                  <a:lnTo>
                    <a:pt x="898" y="366"/>
                  </a:lnTo>
                  <a:lnTo>
                    <a:pt x="895" y="366"/>
                  </a:lnTo>
                  <a:lnTo>
                    <a:pt x="892" y="366"/>
                  </a:lnTo>
                  <a:lnTo>
                    <a:pt x="892" y="369"/>
                  </a:lnTo>
                  <a:lnTo>
                    <a:pt x="890" y="369"/>
                  </a:lnTo>
                  <a:lnTo>
                    <a:pt x="887" y="369"/>
                  </a:lnTo>
                  <a:lnTo>
                    <a:pt x="885" y="369"/>
                  </a:lnTo>
                  <a:lnTo>
                    <a:pt x="882" y="369"/>
                  </a:lnTo>
                  <a:lnTo>
                    <a:pt x="882" y="371"/>
                  </a:lnTo>
                  <a:lnTo>
                    <a:pt x="879" y="371"/>
                  </a:lnTo>
                  <a:lnTo>
                    <a:pt x="877" y="371"/>
                  </a:lnTo>
                  <a:lnTo>
                    <a:pt x="877" y="374"/>
                  </a:lnTo>
                  <a:lnTo>
                    <a:pt x="874" y="374"/>
                  </a:lnTo>
                  <a:lnTo>
                    <a:pt x="872" y="374"/>
                  </a:lnTo>
                  <a:lnTo>
                    <a:pt x="869" y="374"/>
                  </a:lnTo>
                  <a:lnTo>
                    <a:pt x="869" y="376"/>
                  </a:lnTo>
                  <a:lnTo>
                    <a:pt x="867" y="376"/>
                  </a:lnTo>
                  <a:lnTo>
                    <a:pt x="864" y="376"/>
                  </a:lnTo>
                  <a:lnTo>
                    <a:pt x="864" y="379"/>
                  </a:lnTo>
                  <a:lnTo>
                    <a:pt x="861" y="379"/>
                  </a:lnTo>
                  <a:lnTo>
                    <a:pt x="859" y="381"/>
                  </a:lnTo>
                  <a:lnTo>
                    <a:pt x="856" y="381"/>
                  </a:lnTo>
                  <a:lnTo>
                    <a:pt x="856" y="384"/>
                  </a:lnTo>
                  <a:lnTo>
                    <a:pt x="854" y="384"/>
                  </a:lnTo>
                  <a:lnTo>
                    <a:pt x="851" y="384"/>
                  </a:lnTo>
                  <a:lnTo>
                    <a:pt x="851" y="387"/>
                  </a:lnTo>
                  <a:lnTo>
                    <a:pt x="849" y="387"/>
                  </a:lnTo>
                  <a:lnTo>
                    <a:pt x="846" y="387"/>
                  </a:lnTo>
                  <a:lnTo>
                    <a:pt x="846" y="389"/>
                  </a:lnTo>
                  <a:lnTo>
                    <a:pt x="843" y="389"/>
                  </a:lnTo>
                  <a:lnTo>
                    <a:pt x="843" y="392"/>
                  </a:lnTo>
                  <a:lnTo>
                    <a:pt x="841" y="392"/>
                  </a:lnTo>
                  <a:lnTo>
                    <a:pt x="838" y="394"/>
                  </a:lnTo>
                  <a:lnTo>
                    <a:pt x="836" y="394"/>
                  </a:lnTo>
                  <a:lnTo>
                    <a:pt x="836" y="397"/>
                  </a:lnTo>
                  <a:lnTo>
                    <a:pt x="833" y="397"/>
                  </a:lnTo>
                  <a:lnTo>
                    <a:pt x="830" y="397"/>
                  </a:lnTo>
                  <a:lnTo>
                    <a:pt x="830" y="399"/>
                  </a:lnTo>
                  <a:lnTo>
                    <a:pt x="828" y="399"/>
                  </a:lnTo>
                  <a:lnTo>
                    <a:pt x="828" y="402"/>
                  </a:lnTo>
                  <a:lnTo>
                    <a:pt x="825" y="402"/>
                  </a:lnTo>
                  <a:lnTo>
                    <a:pt x="823" y="402"/>
                  </a:lnTo>
                  <a:lnTo>
                    <a:pt x="823" y="405"/>
                  </a:lnTo>
                  <a:lnTo>
                    <a:pt x="820" y="405"/>
                  </a:lnTo>
                  <a:lnTo>
                    <a:pt x="818" y="405"/>
                  </a:lnTo>
                  <a:lnTo>
                    <a:pt x="818" y="407"/>
                  </a:lnTo>
                  <a:lnTo>
                    <a:pt x="815" y="407"/>
                  </a:lnTo>
                  <a:lnTo>
                    <a:pt x="812" y="407"/>
                  </a:lnTo>
                  <a:lnTo>
                    <a:pt x="812" y="410"/>
                  </a:lnTo>
                  <a:lnTo>
                    <a:pt x="810" y="410"/>
                  </a:lnTo>
                  <a:lnTo>
                    <a:pt x="810" y="412"/>
                  </a:lnTo>
                  <a:lnTo>
                    <a:pt x="807" y="412"/>
                  </a:lnTo>
                  <a:lnTo>
                    <a:pt x="805" y="412"/>
                  </a:lnTo>
                  <a:lnTo>
                    <a:pt x="802" y="412"/>
                  </a:lnTo>
                  <a:lnTo>
                    <a:pt x="802" y="415"/>
                  </a:lnTo>
                  <a:lnTo>
                    <a:pt x="800" y="415"/>
                  </a:lnTo>
                  <a:lnTo>
                    <a:pt x="800" y="418"/>
                  </a:lnTo>
                  <a:lnTo>
                    <a:pt x="797" y="418"/>
                  </a:lnTo>
                  <a:lnTo>
                    <a:pt x="794" y="418"/>
                  </a:lnTo>
                  <a:lnTo>
                    <a:pt x="792" y="418"/>
                  </a:lnTo>
                  <a:lnTo>
                    <a:pt x="792" y="420"/>
                  </a:lnTo>
                  <a:lnTo>
                    <a:pt x="789" y="420"/>
                  </a:lnTo>
                  <a:lnTo>
                    <a:pt x="787" y="420"/>
                  </a:lnTo>
                  <a:lnTo>
                    <a:pt x="784" y="420"/>
                  </a:lnTo>
                  <a:lnTo>
                    <a:pt x="784" y="423"/>
                  </a:lnTo>
                  <a:lnTo>
                    <a:pt x="781" y="423"/>
                  </a:lnTo>
                  <a:lnTo>
                    <a:pt x="779" y="423"/>
                  </a:lnTo>
                  <a:lnTo>
                    <a:pt x="776" y="423"/>
                  </a:lnTo>
                  <a:lnTo>
                    <a:pt x="776" y="425"/>
                  </a:lnTo>
                  <a:lnTo>
                    <a:pt x="774" y="425"/>
                  </a:lnTo>
                  <a:lnTo>
                    <a:pt x="771" y="425"/>
                  </a:lnTo>
                  <a:lnTo>
                    <a:pt x="771" y="428"/>
                  </a:lnTo>
                  <a:lnTo>
                    <a:pt x="769" y="428"/>
                  </a:lnTo>
                  <a:lnTo>
                    <a:pt x="766" y="428"/>
                  </a:lnTo>
                  <a:lnTo>
                    <a:pt x="763" y="428"/>
                  </a:lnTo>
                  <a:lnTo>
                    <a:pt x="761" y="428"/>
                  </a:lnTo>
                  <a:lnTo>
                    <a:pt x="761" y="430"/>
                  </a:lnTo>
                  <a:lnTo>
                    <a:pt x="758" y="430"/>
                  </a:lnTo>
                  <a:lnTo>
                    <a:pt x="756" y="430"/>
                  </a:lnTo>
                  <a:lnTo>
                    <a:pt x="753" y="430"/>
                  </a:lnTo>
                  <a:lnTo>
                    <a:pt x="753" y="428"/>
                  </a:lnTo>
                  <a:lnTo>
                    <a:pt x="751" y="428"/>
                  </a:lnTo>
                  <a:lnTo>
                    <a:pt x="748" y="428"/>
                  </a:lnTo>
                  <a:lnTo>
                    <a:pt x="745" y="428"/>
                  </a:lnTo>
                  <a:lnTo>
                    <a:pt x="743" y="428"/>
                  </a:lnTo>
                  <a:lnTo>
                    <a:pt x="740" y="428"/>
                  </a:lnTo>
                  <a:lnTo>
                    <a:pt x="738" y="428"/>
                  </a:lnTo>
                  <a:lnTo>
                    <a:pt x="735" y="428"/>
                  </a:lnTo>
                  <a:lnTo>
                    <a:pt x="732" y="428"/>
                  </a:lnTo>
                  <a:lnTo>
                    <a:pt x="730" y="428"/>
                  </a:lnTo>
                  <a:lnTo>
                    <a:pt x="727" y="428"/>
                  </a:lnTo>
                  <a:lnTo>
                    <a:pt x="725" y="428"/>
                  </a:lnTo>
                  <a:lnTo>
                    <a:pt x="722" y="428"/>
                  </a:lnTo>
                  <a:lnTo>
                    <a:pt x="720" y="428"/>
                  </a:lnTo>
                  <a:lnTo>
                    <a:pt x="717" y="428"/>
                  </a:lnTo>
                  <a:lnTo>
                    <a:pt x="717" y="430"/>
                  </a:lnTo>
                  <a:lnTo>
                    <a:pt x="714" y="430"/>
                  </a:lnTo>
                  <a:lnTo>
                    <a:pt x="712" y="430"/>
                  </a:lnTo>
                  <a:lnTo>
                    <a:pt x="709" y="430"/>
                  </a:lnTo>
                  <a:lnTo>
                    <a:pt x="707" y="430"/>
                  </a:lnTo>
                  <a:lnTo>
                    <a:pt x="704" y="430"/>
                  </a:lnTo>
                  <a:lnTo>
                    <a:pt x="704" y="433"/>
                  </a:lnTo>
                  <a:lnTo>
                    <a:pt x="702" y="433"/>
                  </a:lnTo>
                  <a:lnTo>
                    <a:pt x="699" y="433"/>
                  </a:lnTo>
                  <a:lnTo>
                    <a:pt x="696" y="433"/>
                  </a:lnTo>
                  <a:lnTo>
                    <a:pt x="696" y="436"/>
                  </a:lnTo>
                  <a:lnTo>
                    <a:pt x="694" y="436"/>
                  </a:lnTo>
                  <a:lnTo>
                    <a:pt x="691" y="436"/>
                  </a:lnTo>
                  <a:lnTo>
                    <a:pt x="689" y="436"/>
                  </a:lnTo>
                  <a:lnTo>
                    <a:pt x="689" y="438"/>
                  </a:lnTo>
                  <a:lnTo>
                    <a:pt x="686" y="438"/>
                  </a:lnTo>
                  <a:lnTo>
                    <a:pt x="683" y="438"/>
                  </a:lnTo>
                  <a:lnTo>
                    <a:pt x="681" y="441"/>
                  </a:lnTo>
                  <a:lnTo>
                    <a:pt x="678" y="441"/>
                  </a:lnTo>
                  <a:lnTo>
                    <a:pt x="676" y="443"/>
                  </a:lnTo>
                  <a:lnTo>
                    <a:pt x="673" y="443"/>
                  </a:lnTo>
                  <a:lnTo>
                    <a:pt x="671" y="446"/>
                  </a:lnTo>
                  <a:lnTo>
                    <a:pt x="668" y="446"/>
                  </a:lnTo>
                  <a:lnTo>
                    <a:pt x="668" y="448"/>
                  </a:lnTo>
                  <a:lnTo>
                    <a:pt x="665" y="448"/>
                  </a:lnTo>
                  <a:lnTo>
                    <a:pt x="663" y="448"/>
                  </a:lnTo>
                  <a:lnTo>
                    <a:pt x="663" y="451"/>
                  </a:lnTo>
                  <a:lnTo>
                    <a:pt x="660" y="451"/>
                  </a:lnTo>
                  <a:lnTo>
                    <a:pt x="660" y="454"/>
                  </a:lnTo>
                  <a:lnTo>
                    <a:pt x="658" y="454"/>
                  </a:lnTo>
                  <a:lnTo>
                    <a:pt x="655" y="454"/>
                  </a:lnTo>
                  <a:lnTo>
                    <a:pt x="655" y="456"/>
                  </a:lnTo>
                  <a:lnTo>
                    <a:pt x="653" y="456"/>
                  </a:lnTo>
                  <a:lnTo>
                    <a:pt x="653" y="459"/>
                  </a:lnTo>
                  <a:lnTo>
                    <a:pt x="650" y="459"/>
                  </a:lnTo>
                  <a:lnTo>
                    <a:pt x="650" y="461"/>
                  </a:lnTo>
                  <a:lnTo>
                    <a:pt x="647" y="461"/>
                  </a:lnTo>
                  <a:lnTo>
                    <a:pt x="645" y="461"/>
                  </a:lnTo>
                  <a:lnTo>
                    <a:pt x="645" y="464"/>
                  </a:lnTo>
                  <a:lnTo>
                    <a:pt x="642" y="464"/>
                  </a:lnTo>
                  <a:lnTo>
                    <a:pt x="642" y="467"/>
                  </a:lnTo>
                  <a:lnTo>
                    <a:pt x="640" y="467"/>
                  </a:lnTo>
                  <a:lnTo>
                    <a:pt x="640" y="469"/>
                  </a:lnTo>
                  <a:lnTo>
                    <a:pt x="637" y="469"/>
                  </a:lnTo>
                  <a:lnTo>
                    <a:pt x="637" y="472"/>
                  </a:lnTo>
                  <a:lnTo>
                    <a:pt x="634" y="472"/>
                  </a:lnTo>
                  <a:lnTo>
                    <a:pt x="634" y="474"/>
                  </a:lnTo>
                  <a:lnTo>
                    <a:pt x="632" y="474"/>
                  </a:lnTo>
                  <a:lnTo>
                    <a:pt x="632" y="477"/>
                  </a:lnTo>
                  <a:lnTo>
                    <a:pt x="629" y="477"/>
                  </a:lnTo>
                  <a:lnTo>
                    <a:pt x="629" y="479"/>
                  </a:lnTo>
                  <a:lnTo>
                    <a:pt x="627" y="479"/>
                  </a:lnTo>
                  <a:lnTo>
                    <a:pt x="627" y="482"/>
                  </a:lnTo>
                  <a:lnTo>
                    <a:pt x="624" y="482"/>
                  </a:lnTo>
                  <a:lnTo>
                    <a:pt x="624" y="485"/>
                  </a:lnTo>
                  <a:lnTo>
                    <a:pt x="622" y="485"/>
                  </a:lnTo>
                  <a:lnTo>
                    <a:pt x="619" y="485"/>
                  </a:lnTo>
                  <a:lnTo>
                    <a:pt x="619" y="487"/>
                  </a:lnTo>
                  <a:lnTo>
                    <a:pt x="616" y="487"/>
                  </a:lnTo>
                  <a:lnTo>
                    <a:pt x="614" y="490"/>
                  </a:lnTo>
                  <a:lnTo>
                    <a:pt x="611" y="490"/>
                  </a:lnTo>
                  <a:lnTo>
                    <a:pt x="611" y="492"/>
                  </a:lnTo>
                  <a:lnTo>
                    <a:pt x="609" y="492"/>
                  </a:lnTo>
                  <a:lnTo>
                    <a:pt x="609" y="495"/>
                  </a:lnTo>
                  <a:lnTo>
                    <a:pt x="606" y="495"/>
                  </a:lnTo>
                  <a:lnTo>
                    <a:pt x="604" y="495"/>
                  </a:lnTo>
                  <a:lnTo>
                    <a:pt x="601" y="495"/>
                  </a:lnTo>
                  <a:lnTo>
                    <a:pt x="598" y="497"/>
                  </a:lnTo>
                  <a:lnTo>
                    <a:pt x="596" y="497"/>
                  </a:lnTo>
                  <a:lnTo>
                    <a:pt x="593" y="500"/>
                  </a:lnTo>
                  <a:lnTo>
                    <a:pt x="591" y="500"/>
                  </a:lnTo>
                  <a:lnTo>
                    <a:pt x="588" y="503"/>
                  </a:lnTo>
                  <a:lnTo>
                    <a:pt x="585" y="505"/>
                  </a:lnTo>
                  <a:lnTo>
                    <a:pt x="583" y="505"/>
                  </a:lnTo>
                  <a:lnTo>
                    <a:pt x="583" y="508"/>
                  </a:lnTo>
                  <a:lnTo>
                    <a:pt x="580" y="508"/>
                  </a:lnTo>
                  <a:lnTo>
                    <a:pt x="580" y="510"/>
                  </a:lnTo>
                  <a:lnTo>
                    <a:pt x="578" y="510"/>
                  </a:lnTo>
                  <a:lnTo>
                    <a:pt x="575" y="510"/>
                  </a:lnTo>
                  <a:lnTo>
                    <a:pt x="575" y="513"/>
                  </a:lnTo>
                  <a:lnTo>
                    <a:pt x="573" y="513"/>
                  </a:lnTo>
                  <a:lnTo>
                    <a:pt x="570" y="513"/>
                  </a:lnTo>
                  <a:lnTo>
                    <a:pt x="567" y="515"/>
                  </a:lnTo>
                  <a:lnTo>
                    <a:pt x="565" y="515"/>
                  </a:lnTo>
                  <a:lnTo>
                    <a:pt x="562" y="518"/>
                  </a:lnTo>
                  <a:lnTo>
                    <a:pt x="560" y="521"/>
                  </a:lnTo>
                  <a:lnTo>
                    <a:pt x="557" y="521"/>
                  </a:lnTo>
                  <a:lnTo>
                    <a:pt x="557" y="523"/>
                  </a:lnTo>
                  <a:lnTo>
                    <a:pt x="555" y="526"/>
                  </a:lnTo>
                  <a:lnTo>
                    <a:pt x="552" y="526"/>
                  </a:lnTo>
                  <a:lnTo>
                    <a:pt x="552" y="528"/>
                  </a:lnTo>
                  <a:lnTo>
                    <a:pt x="549" y="528"/>
                  </a:lnTo>
                  <a:lnTo>
                    <a:pt x="549" y="531"/>
                  </a:lnTo>
                  <a:lnTo>
                    <a:pt x="547" y="531"/>
                  </a:lnTo>
                  <a:lnTo>
                    <a:pt x="544" y="534"/>
                  </a:lnTo>
                  <a:lnTo>
                    <a:pt x="544" y="536"/>
                  </a:lnTo>
                  <a:lnTo>
                    <a:pt x="542" y="536"/>
                  </a:lnTo>
                  <a:lnTo>
                    <a:pt x="539" y="536"/>
                  </a:lnTo>
                  <a:lnTo>
                    <a:pt x="539" y="539"/>
                  </a:lnTo>
                  <a:lnTo>
                    <a:pt x="536" y="541"/>
                  </a:lnTo>
                  <a:lnTo>
                    <a:pt x="534" y="541"/>
                  </a:lnTo>
                  <a:lnTo>
                    <a:pt x="534" y="544"/>
                  </a:lnTo>
                  <a:lnTo>
                    <a:pt x="534" y="546"/>
                  </a:lnTo>
                  <a:lnTo>
                    <a:pt x="531" y="546"/>
                  </a:lnTo>
                  <a:lnTo>
                    <a:pt x="531" y="549"/>
                  </a:lnTo>
                  <a:lnTo>
                    <a:pt x="529" y="549"/>
                  </a:lnTo>
                  <a:lnTo>
                    <a:pt x="529" y="552"/>
                  </a:lnTo>
                  <a:lnTo>
                    <a:pt x="526" y="552"/>
                  </a:lnTo>
                  <a:lnTo>
                    <a:pt x="526" y="554"/>
                  </a:lnTo>
                  <a:lnTo>
                    <a:pt x="526" y="557"/>
                  </a:lnTo>
                  <a:lnTo>
                    <a:pt x="524" y="557"/>
                  </a:lnTo>
                  <a:lnTo>
                    <a:pt x="524" y="559"/>
                  </a:lnTo>
                  <a:lnTo>
                    <a:pt x="524" y="562"/>
                  </a:lnTo>
                  <a:lnTo>
                    <a:pt x="521" y="562"/>
                  </a:lnTo>
                  <a:lnTo>
                    <a:pt x="521" y="564"/>
                  </a:lnTo>
                  <a:lnTo>
                    <a:pt x="521" y="567"/>
                  </a:lnTo>
                  <a:lnTo>
                    <a:pt x="518" y="567"/>
                  </a:lnTo>
                  <a:lnTo>
                    <a:pt x="518" y="570"/>
                  </a:lnTo>
                  <a:lnTo>
                    <a:pt x="518" y="572"/>
                  </a:lnTo>
                  <a:lnTo>
                    <a:pt x="516" y="572"/>
                  </a:lnTo>
                  <a:lnTo>
                    <a:pt x="516" y="575"/>
                  </a:lnTo>
                  <a:lnTo>
                    <a:pt x="513" y="575"/>
                  </a:lnTo>
                  <a:lnTo>
                    <a:pt x="513" y="577"/>
                  </a:lnTo>
                  <a:lnTo>
                    <a:pt x="511" y="577"/>
                  </a:lnTo>
                  <a:lnTo>
                    <a:pt x="511" y="580"/>
                  </a:lnTo>
                  <a:lnTo>
                    <a:pt x="508" y="580"/>
                  </a:lnTo>
                  <a:lnTo>
                    <a:pt x="508" y="583"/>
                  </a:lnTo>
                  <a:lnTo>
                    <a:pt x="506" y="583"/>
                  </a:lnTo>
                  <a:lnTo>
                    <a:pt x="503" y="583"/>
                  </a:lnTo>
                  <a:lnTo>
                    <a:pt x="500" y="583"/>
                  </a:lnTo>
                  <a:lnTo>
                    <a:pt x="500" y="580"/>
                  </a:lnTo>
                  <a:lnTo>
                    <a:pt x="498" y="580"/>
                  </a:lnTo>
                  <a:lnTo>
                    <a:pt x="495" y="580"/>
                  </a:lnTo>
                  <a:lnTo>
                    <a:pt x="493" y="580"/>
                  </a:lnTo>
                  <a:lnTo>
                    <a:pt x="490" y="580"/>
                  </a:lnTo>
                  <a:lnTo>
                    <a:pt x="487" y="580"/>
                  </a:lnTo>
                  <a:lnTo>
                    <a:pt x="485" y="580"/>
                  </a:lnTo>
                  <a:lnTo>
                    <a:pt x="485" y="583"/>
                  </a:lnTo>
                  <a:lnTo>
                    <a:pt x="482" y="583"/>
                  </a:lnTo>
                  <a:lnTo>
                    <a:pt x="480" y="585"/>
                  </a:lnTo>
                  <a:lnTo>
                    <a:pt x="477" y="585"/>
                  </a:lnTo>
                  <a:lnTo>
                    <a:pt x="477" y="588"/>
                  </a:lnTo>
                  <a:lnTo>
                    <a:pt x="475" y="588"/>
                  </a:lnTo>
                  <a:lnTo>
                    <a:pt x="475" y="590"/>
                  </a:lnTo>
                  <a:lnTo>
                    <a:pt x="475" y="593"/>
                  </a:lnTo>
                  <a:lnTo>
                    <a:pt x="472" y="593"/>
                  </a:lnTo>
                  <a:lnTo>
                    <a:pt x="472" y="595"/>
                  </a:lnTo>
                  <a:lnTo>
                    <a:pt x="469" y="595"/>
                  </a:lnTo>
                  <a:lnTo>
                    <a:pt x="469" y="598"/>
                  </a:lnTo>
                  <a:lnTo>
                    <a:pt x="469" y="601"/>
                  </a:lnTo>
                  <a:lnTo>
                    <a:pt x="467" y="601"/>
                  </a:lnTo>
                  <a:lnTo>
                    <a:pt x="467" y="603"/>
                  </a:lnTo>
                  <a:lnTo>
                    <a:pt x="467" y="606"/>
                  </a:lnTo>
                  <a:lnTo>
                    <a:pt x="467" y="608"/>
                  </a:lnTo>
                  <a:lnTo>
                    <a:pt x="467" y="611"/>
                  </a:lnTo>
                  <a:lnTo>
                    <a:pt x="464" y="611"/>
                  </a:lnTo>
                  <a:lnTo>
                    <a:pt x="464" y="613"/>
                  </a:lnTo>
                  <a:lnTo>
                    <a:pt x="464" y="616"/>
                  </a:lnTo>
                  <a:lnTo>
                    <a:pt x="462" y="616"/>
                  </a:lnTo>
                  <a:lnTo>
                    <a:pt x="462" y="619"/>
                  </a:lnTo>
                  <a:lnTo>
                    <a:pt x="459" y="619"/>
                  </a:lnTo>
                  <a:lnTo>
                    <a:pt x="457" y="619"/>
                  </a:lnTo>
                  <a:lnTo>
                    <a:pt x="457" y="621"/>
                  </a:lnTo>
                  <a:lnTo>
                    <a:pt x="454" y="621"/>
                  </a:lnTo>
                  <a:lnTo>
                    <a:pt x="451" y="621"/>
                  </a:lnTo>
                  <a:lnTo>
                    <a:pt x="451" y="624"/>
                  </a:lnTo>
                  <a:lnTo>
                    <a:pt x="449" y="624"/>
                  </a:lnTo>
                  <a:lnTo>
                    <a:pt x="449" y="626"/>
                  </a:lnTo>
                  <a:lnTo>
                    <a:pt x="446" y="626"/>
                  </a:lnTo>
                  <a:lnTo>
                    <a:pt x="444" y="629"/>
                  </a:lnTo>
                  <a:lnTo>
                    <a:pt x="441" y="632"/>
                  </a:lnTo>
                  <a:lnTo>
                    <a:pt x="438" y="634"/>
                  </a:lnTo>
                  <a:lnTo>
                    <a:pt x="436" y="634"/>
                  </a:lnTo>
                  <a:lnTo>
                    <a:pt x="436" y="637"/>
                  </a:lnTo>
                  <a:lnTo>
                    <a:pt x="433" y="637"/>
                  </a:lnTo>
                  <a:lnTo>
                    <a:pt x="433" y="639"/>
                  </a:lnTo>
                  <a:lnTo>
                    <a:pt x="431" y="639"/>
                  </a:lnTo>
                  <a:lnTo>
                    <a:pt x="431" y="642"/>
                  </a:lnTo>
                  <a:lnTo>
                    <a:pt x="428" y="642"/>
                  </a:lnTo>
                  <a:lnTo>
                    <a:pt x="428" y="644"/>
                  </a:lnTo>
                  <a:lnTo>
                    <a:pt x="426" y="644"/>
                  </a:lnTo>
                  <a:lnTo>
                    <a:pt x="426" y="647"/>
                  </a:lnTo>
                  <a:lnTo>
                    <a:pt x="423" y="647"/>
                  </a:lnTo>
                  <a:lnTo>
                    <a:pt x="423" y="650"/>
                  </a:lnTo>
                  <a:lnTo>
                    <a:pt x="420" y="650"/>
                  </a:lnTo>
                  <a:lnTo>
                    <a:pt x="420" y="652"/>
                  </a:lnTo>
                  <a:lnTo>
                    <a:pt x="418" y="652"/>
                  </a:lnTo>
                  <a:lnTo>
                    <a:pt x="418" y="655"/>
                  </a:lnTo>
                  <a:lnTo>
                    <a:pt x="415" y="655"/>
                  </a:lnTo>
                  <a:lnTo>
                    <a:pt x="415" y="657"/>
                  </a:lnTo>
                  <a:lnTo>
                    <a:pt x="413" y="657"/>
                  </a:lnTo>
                  <a:lnTo>
                    <a:pt x="410" y="660"/>
                  </a:lnTo>
                  <a:lnTo>
                    <a:pt x="410" y="662"/>
                  </a:lnTo>
                  <a:lnTo>
                    <a:pt x="408" y="662"/>
                  </a:lnTo>
                  <a:lnTo>
                    <a:pt x="405" y="665"/>
                  </a:lnTo>
                  <a:lnTo>
                    <a:pt x="402" y="668"/>
                  </a:lnTo>
                  <a:lnTo>
                    <a:pt x="400" y="670"/>
                  </a:lnTo>
                  <a:lnTo>
                    <a:pt x="397" y="673"/>
                  </a:lnTo>
                  <a:lnTo>
                    <a:pt x="395" y="675"/>
                  </a:lnTo>
                  <a:lnTo>
                    <a:pt x="392" y="678"/>
                  </a:lnTo>
                  <a:lnTo>
                    <a:pt x="392" y="681"/>
                  </a:lnTo>
                  <a:lnTo>
                    <a:pt x="390" y="681"/>
                  </a:lnTo>
                  <a:lnTo>
                    <a:pt x="387" y="681"/>
                  </a:lnTo>
                  <a:lnTo>
                    <a:pt x="384" y="681"/>
                  </a:lnTo>
                  <a:lnTo>
                    <a:pt x="382" y="681"/>
                  </a:lnTo>
                  <a:lnTo>
                    <a:pt x="382" y="678"/>
                  </a:lnTo>
                  <a:lnTo>
                    <a:pt x="379" y="678"/>
                  </a:lnTo>
                  <a:lnTo>
                    <a:pt x="377" y="678"/>
                  </a:lnTo>
                  <a:lnTo>
                    <a:pt x="374" y="678"/>
                  </a:lnTo>
                  <a:lnTo>
                    <a:pt x="371" y="678"/>
                  </a:lnTo>
                  <a:lnTo>
                    <a:pt x="369" y="678"/>
                  </a:lnTo>
                  <a:lnTo>
                    <a:pt x="366" y="678"/>
                  </a:lnTo>
                  <a:lnTo>
                    <a:pt x="366" y="675"/>
                  </a:lnTo>
                  <a:lnTo>
                    <a:pt x="364" y="675"/>
                  </a:lnTo>
                  <a:lnTo>
                    <a:pt x="364" y="678"/>
                  </a:lnTo>
                  <a:lnTo>
                    <a:pt x="361" y="678"/>
                  </a:lnTo>
                  <a:lnTo>
                    <a:pt x="359" y="678"/>
                  </a:lnTo>
                  <a:lnTo>
                    <a:pt x="356" y="678"/>
                  </a:lnTo>
                  <a:lnTo>
                    <a:pt x="353" y="678"/>
                  </a:lnTo>
                  <a:lnTo>
                    <a:pt x="351" y="678"/>
                  </a:lnTo>
                  <a:lnTo>
                    <a:pt x="348" y="678"/>
                  </a:lnTo>
                  <a:lnTo>
                    <a:pt x="348" y="681"/>
                  </a:lnTo>
                  <a:lnTo>
                    <a:pt x="346" y="681"/>
                  </a:lnTo>
                  <a:lnTo>
                    <a:pt x="343" y="681"/>
                  </a:lnTo>
                  <a:lnTo>
                    <a:pt x="341" y="681"/>
                  </a:lnTo>
                  <a:lnTo>
                    <a:pt x="338" y="681"/>
                  </a:lnTo>
                  <a:lnTo>
                    <a:pt x="335" y="681"/>
                  </a:lnTo>
                  <a:lnTo>
                    <a:pt x="333" y="681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28" y="683"/>
                  </a:lnTo>
                  <a:lnTo>
                    <a:pt x="325" y="683"/>
                  </a:lnTo>
                  <a:lnTo>
                    <a:pt x="322" y="683"/>
                  </a:lnTo>
                  <a:lnTo>
                    <a:pt x="320" y="683"/>
                  </a:lnTo>
                  <a:lnTo>
                    <a:pt x="317" y="683"/>
                  </a:lnTo>
                  <a:lnTo>
                    <a:pt x="315" y="683"/>
                  </a:lnTo>
                  <a:lnTo>
                    <a:pt x="312" y="683"/>
                  </a:lnTo>
                  <a:lnTo>
                    <a:pt x="312" y="686"/>
                  </a:lnTo>
                  <a:lnTo>
                    <a:pt x="310" y="686"/>
                  </a:lnTo>
                  <a:lnTo>
                    <a:pt x="307" y="686"/>
                  </a:lnTo>
                  <a:lnTo>
                    <a:pt x="304" y="686"/>
                  </a:lnTo>
                  <a:lnTo>
                    <a:pt x="302" y="686"/>
                  </a:lnTo>
                  <a:lnTo>
                    <a:pt x="299" y="686"/>
                  </a:lnTo>
                  <a:lnTo>
                    <a:pt x="299" y="688"/>
                  </a:lnTo>
                  <a:lnTo>
                    <a:pt x="297" y="688"/>
                  </a:lnTo>
                  <a:lnTo>
                    <a:pt x="294" y="688"/>
                  </a:lnTo>
                  <a:lnTo>
                    <a:pt x="292" y="688"/>
                  </a:lnTo>
                  <a:lnTo>
                    <a:pt x="289" y="688"/>
                  </a:lnTo>
                  <a:lnTo>
                    <a:pt x="289" y="691"/>
                  </a:lnTo>
                  <a:lnTo>
                    <a:pt x="286" y="691"/>
                  </a:lnTo>
                  <a:lnTo>
                    <a:pt x="284" y="691"/>
                  </a:lnTo>
                  <a:lnTo>
                    <a:pt x="281" y="691"/>
                  </a:lnTo>
                  <a:lnTo>
                    <a:pt x="281" y="693"/>
                  </a:lnTo>
                  <a:lnTo>
                    <a:pt x="279" y="693"/>
                  </a:lnTo>
                  <a:lnTo>
                    <a:pt x="276" y="693"/>
                  </a:lnTo>
                  <a:lnTo>
                    <a:pt x="273" y="693"/>
                  </a:lnTo>
                  <a:lnTo>
                    <a:pt x="273" y="696"/>
                  </a:lnTo>
                  <a:lnTo>
                    <a:pt x="271" y="696"/>
                  </a:lnTo>
                  <a:lnTo>
                    <a:pt x="268" y="696"/>
                  </a:lnTo>
                  <a:lnTo>
                    <a:pt x="268" y="699"/>
                  </a:lnTo>
                  <a:lnTo>
                    <a:pt x="266" y="699"/>
                  </a:lnTo>
                  <a:lnTo>
                    <a:pt x="263" y="699"/>
                  </a:lnTo>
                  <a:lnTo>
                    <a:pt x="263" y="701"/>
                  </a:lnTo>
                  <a:lnTo>
                    <a:pt x="261" y="701"/>
                  </a:lnTo>
                  <a:lnTo>
                    <a:pt x="258" y="701"/>
                  </a:lnTo>
                  <a:lnTo>
                    <a:pt x="258" y="704"/>
                  </a:lnTo>
                  <a:lnTo>
                    <a:pt x="255" y="704"/>
                  </a:lnTo>
                  <a:lnTo>
                    <a:pt x="253" y="704"/>
                  </a:lnTo>
                  <a:lnTo>
                    <a:pt x="253" y="706"/>
                  </a:lnTo>
                  <a:lnTo>
                    <a:pt x="250" y="706"/>
                  </a:lnTo>
                  <a:lnTo>
                    <a:pt x="248" y="706"/>
                  </a:lnTo>
                  <a:lnTo>
                    <a:pt x="248" y="709"/>
                  </a:lnTo>
                  <a:lnTo>
                    <a:pt x="245" y="709"/>
                  </a:lnTo>
                  <a:lnTo>
                    <a:pt x="245" y="711"/>
                  </a:lnTo>
                  <a:lnTo>
                    <a:pt x="243" y="711"/>
                  </a:lnTo>
                  <a:lnTo>
                    <a:pt x="240" y="711"/>
                  </a:lnTo>
                  <a:lnTo>
                    <a:pt x="240" y="714"/>
                  </a:lnTo>
                  <a:lnTo>
                    <a:pt x="237" y="714"/>
                  </a:lnTo>
                  <a:lnTo>
                    <a:pt x="237" y="717"/>
                  </a:lnTo>
                  <a:lnTo>
                    <a:pt x="235" y="717"/>
                  </a:lnTo>
                  <a:lnTo>
                    <a:pt x="235" y="719"/>
                  </a:lnTo>
                  <a:lnTo>
                    <a:pt x="232" y="719"/>
                  </a:lnTo>
                  <a:lnTo>
                    <a:pt x="230" y="719"/>
                  </a:lnTo>
                  <a:lnTo>
                    <a:pt x="230" y="722"/>
                  </a:lnTo>
                  <a:lnTo>
                    <a:pt x="227" y="722"/>
                  </a:lnTo>
                  <a:lnTo>
                    <a:pt x="227" y="724"/>
                  </a:lnTo>
                  <a:lnTo>
                    <a:pt x="224" y="724"/>
                  </a:lnTo>
                  <a:lnTo>
                    <a:pt x="224" y="727"/>
                  </a:lnTo>
                  <a:lnTo>
                    <a:pt x="222" y="727"/>
                  </a:lnTo>
                  <a:lnTo>
                    <a:pt x="222" y="730"/>
                  </a:lnTo>
                  <a:lnTo>
                    <a:pt x="219" y="730"/>
                  </a:lnTo>
                  <a:lnTo>
                    <a:pt x="219" y="732"/>
                  </a:lnTo>
                  <a:lnTo>
                    <a:pt x="217" y="732"/>
                  </a:lnTo>
                  <a:lnTo>
                    <a:pt x="217" y="735"/>
                  </a:lnTo>
                  <a:lnTo>
                    <a:pt x="214" y="735"/>
                  </a:lnTo>
                  <a:lnTo>
                    <a:pt x="214" y="737"/>
                  </a:lnTo>
                  <a:lnTo>
                    <a:pt x="212" y="737"/>
                  </a:lnTo>
                  <a:lnTo>
                    <a:pt x="212" y="740"/>
                  </a:lnTo>
                  <a:lnTo>
                    <a:pt x="209" y="740"/>
                  </a:lnTo>
                  <a:lnTo>
                    <a:pt x="209" y="742"/>
                  </a:lnTo>
                  <a:lnTo>
                    <a:pt x="206" y="742"/>
                  </a:lnTo>
                  <a:lnTo>
                    <a:pt x="206" y="745"/>
                  </a:lnTo>
                  <a:lnTo>
                    <a:pt x="204" y="745"/>
                  </a:lnTo>
                  <a:lnTo>
                    <a:pt x="204" y="748"/>
                  </a:lnTo>
                  <a:lnTo>
                    <a:pt x="201" y="748"/>
                  </a:lnTo>
                  <a:lnTo>
                    <a:pt x="201" y="750"/>
                  </a:lnTo>
                  <a:lnTo>
                    <a:pt x="199" y="750"/>
                  </a:lnTo>
                  <a:lnTo>
                    <a:pt x="199" y="753"/>
                  </a:lnTo>
                  <a:lnTo>
                    <a:pt x="196" y="755"/>
                  </a:lnTo>
                  <a:lnTo>
                    <a:pt x="196" y="758"/>
                  </a:lnTo>
                  <a:lnTo>
                    <a:pt x="194" y="758"/>
                  </a:lnTo>
                  <a:lnTo>
                    <a:pt x="194" y="760"/>
                  </a:lnTo>
                  <a:lnTo>
                    <a:pt x="191" y="760"/>
                  </a:lnTo>
                  <a:lnTo>
                    <a:pt x="191" y="763"/>
                  </a:lnTo>
                  <a:lnTo>
                    <a:pt x="188" y="763"/>
                  </a:lnTo>
                  <a:lnTo>
                    <a:pt x="188" y="760"/>
                  </a:lnTo>
                  <a:lnTo>
                    <a:pt x="186" y="760"/>
                  </a:lnTo>
                  <a:lnTo>
                    <a:pt x="186" y="758"/>
                  </a:lnTo>
                  <a:lnTo>
                    <a:pt x="186" y="755"/>
                  </a:lnTo>
                  <a:lnTo>
                    <a:pt x="183" y="755"/>
                  </a:lnTo>
                  <a:lnTo>
                    <a:pt x="183" y="753"/>
                  </a:lnTo>
                  <a:lnTo>
                    <a:pt x="183" y="750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6" y="750"/>
                  </a:lnTo>
                  <a:lnTo>
                    <a:pt x="186" y="748"/>
                  </a:lnTo>
                  <a:lnTo>
                    <a:pt x="183" y="745"/>
                  </a:lnTo>
                  <a:lnTo>
                    <a:pt x="181" y="745"/>
                  </a:lnTo>
                  <a:lnTo>
                    <a:pt x="181" y="742"/>
                  </a:lnTo>
                  <a:lnTo>
                    <a:pt x="181" y="740"/>
                  </a:lnTo>
                  <a:lnTo>
                    <a:pt x="178" y="740"/>
                  </a:lnTo>
                  <a:lnTo>
                    <a:pt x="175" y="740"/>
                  </a:lnTo>
                  <a:lnTo>
                    <a:pt x="175" y="737"/>
                  </a:lnTo>
                  <a:lnTo>
                    <a:pt x="175" y="735"/>
                  </a:lnTo>
                  <a:lnTo>
                    <a:pt x="173" y="735"/>
                  </a:lnTo>
                  <a:lnTo>
                    <a:pt x="173" y="732"/>
                  </a:lnTo>
                  <a:lnTo>
                    <a:pt x="173" y="730"/>
                  </a:lnTo>
                  <a:lnTo>
                    <a:pt x="175" y="730"/>
                  </a:lnTo>
                  <a:lnTo>
                    <a:pt x="175" y="727"/>
                  </a:lnTo>
                  <a:lnTo>
                    <a:pt x="175" y="724"/>
                  </a:lnTo>
                  <a:lnTo>
                    <a:pt x="175" y="722"/>
                  </a:lnTo>
                  <a:lnTo>
                    <a:pt x="173" y="722"/>
                  </a:lnTo>
                  <a:lnTo>
                    <a:pt x="173" y="719"/>
                  </a:lnTo>
                  <a:lnTo>
                    <a:pt x="175" y="717"/>
                  </a:lnTo>
                  <a:lnTo>
                    <a:pt x="175" y="714"/>
                  </a:lnTo>
                  <a:lnTo>
                    <a:pt x="173" y="711"/>
                  </a:lnTo>
                  <a:lnTo>
                    <a:pt x="173" y="709"/>
                  </a:lnTo>
                  <a:lnTo>
                    <a:pt x="175" y="709"/>
                  </a:lnTo>
                  <a:lnTo>
                    <a:pt x="175" y="706"/>
                  </a:lnTo>
                  <a:lnTo>
                    <a:pt x="173" y="706"/>
                  </a:lnTo>
                  <a:lnTo>
                    <a:pt x="173" y="704"/>
                  </a:lnTo>
                  <a:lnTo>
                    <a:pt x="173" y="701"/>
                  </a:lnTo>
                  <a:lnTo>
                    <a:pt x="175" y="701"/>
                  </a:lnTo>
                  <a:lnTo>
                    <a:pt x="175" y="699"/>
                  </a:lnTo>
                  <a:lnTo>
                    <a:pt x="175" y="696"/>
                  </a:lnTo>
                  <a:lnTo>
                    <a:pt x="173" y="696"/>
                  </a:lnTo>
                  <a:lnTo>
                    <a:pt x="173" y="693"/>
                  </a:lnTo>
                  <a:lnTo>
                    <a:pt x="170" y="693"/>
                  </a:lnTo>
                  <a:lnTo>
                    <a:pt x="170" y="691"/>
                  </a:lnTo>
                  <a:lnTo>
                    <a:pt x="173" y="691"/>
                  </a:lnTo>
                  <a:lnTo>
                    <a:pt x="173" y="688"/>
                  </a:lnTo>
                  <a:lnTo>
                    <a:pt x="175" y="686"/>
                  </a:lnTo>
                  <a:lnTo>
                    <a:pt x="175" y="683"/>
                  </a:lnTo>
                  <a:lnTo>
                    <a:pt x="175" y="681"/>
                  </a:lnTo>
                  <a:lnTo>
                    <a:pt x="175" y="678"/>
                  </a:lnTo>
                  <a:lnTo>
                    <a:pt x="173" y="678"/>
                  </a:lnTo>
                  <a:lnTo>
                    <a:pt x="173" y="675"/>
                  </a:lnTo>
                  <a:lnTo>
                    <a:pt x="170" y="675"/>
                  </a:lnTo>
                  <a:lnTo>
                    <a:pt x="170" y="673"/>
                  </a:lnTo>
                  <a:lnTo>
                    <a:pt x="170" y="670"/>
                  </a:lnTo>
                  <a:lnTo>
                    <a:pt x="170" y="668"/>
                  </a:lnTo>
                  <a:lnTo>
                    <a:pt x="168" y="668"/>
                  </a:lnTo>
                  <a:lnTo>
                    <a:pt x="168" y="665"/>
                  </a:lnTo>
                  <a:lnTo>
                    <a:pt x="168" y="662"/>
                  </a:lnTo>
                  <a:lnTo>
                    <a:pt x="170" y="662"/>
                  </a:lnTo>
                  <a:lnTo>
                    <a:pt x="170" y="660"/>
                  </a:lnTo>
                  <a:lnTo>
                    <a:pt x="170" y="657"/>
                  </a:lnTo>
                  <a:lnTo>
                    <a:pt x="170" y="655"/>
                  </a:lnTo>
                  <a:lnTo>
                    <a:pt x="170" y="652"/>
                  </a:lnTo>
                  <a:lnTo>
                    <a:pt x="173" y="652"/>
                  </a:lnTo>
                  <a:lnTo>
                    <a:pt x="173" y="650"/>
                  </a:lnTo>
                  <a:lnTo>
                    <a:pt x="173" y="647"/>
                  </a:lnTo>
                  <a:lnTo>
                    <a:pt x="173" y="644"/>
                  </a:lnTo>
                  <a:lnTo>
                    <a:pt x="173" y="642"/>
                  </a:lnTo>
                  <a:lnTo>
                    <a:pt x="170" y="642"/>
                  </a:lnTo>
                  <a:lnTo>
                    <a:pt x="170" y="639"/>
                  </a:lnTo>
                  <a:lnTo>
                    <a:pt x="168" y="639"/>
                  </a:lnTo>
                  <a:lnTo>
                    <a:pt x="168" y="637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3" y="634"/>
                  </a:lnTo>
                  <a:lnTo>
                    <a:pt x="160" y="634"/>
                  </a:lnTo>
                  <a:lnTo>
                    <a:pt x="157" y="632"/>
                  </a:lnTo>
                  <a:lnTo>
                    <a:pt x="157" y="629"/>
                  </a:lnTo>
                  <a:lnTo>
                    <a:pt x="155" y="629"/>
                  </a:lnTo>
                  <a:lnTo>
                    <a:pt x="155" y="626"/>
                  </a:lnTo>
                  <a:lnTo>
                    <a:pt x="152" y="626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52" y="619"/>
                  </a:lnTo>
                  <a:lnTo>
                    <a:pt x="152" y="616"/>
                  </a:lnTo>
                  <a:lnTo>
                    <a:pt x="150" y="616"/>
                  </a:lnTo>
                  <a:lnTo>
                    <a:pt x="147" y="616"/>
                  </a:lnTo>
                  <a:lnTo>
                    <a:pt x="145" y="616"/>
                  </a:lnTo>
                  <a:lnTo>
                    <a:pt x="142" y="613"/>
                  </a:lnTo>
                  <a:lnTo>
                    <a:pt x="139" y="613"/>
                  </a:lnTo>
                  <a:lnTo>
                    <a:pt x="139" y="611"/>
                  </a:lnTo>
                  <a:lnTo>
                    <a:pt x="137" y="608"/>
                  </a:lnTo>
                  <a:lnTo>
                    <a:pt x="139" y="608"/>
                  </a:lnTo>
                  <a:lnTo>
                    <a:pt x="139" y="606"/>
                  </a:lnTo>
                  <a:lnTo>
                    <a:pt x="137" y="606"/>
                  </a:lnTo>
                  <a:lnTo>
                    <a:pt x="134" y="603"/>
                  </a:lnTo>
                  <a:lnTo>
                    <a:pt x="132" y="603"/>
                  </a:lnTo>
                  <a:lnTo>
                    <a:pt x="132" y="601"/>
                  </a:lnTo>
                  <a:lnTo>
                    <a:pt x="129" y="601"/>
                  </a:lnTo>
                  <a:lnTo>
                    <a:pt x="126" y="601"/>
                  </a:lnTo>
                  <a:lnTo>
                    <a:pt x="126" y="598"/>
                  </a:lnTo>
                  <a:lnTo>
                    <a:pt x="126" y="595"/>
                  </a:lnTo>
                  <a:lnTo>
                    <a:pt x="124" y="593"/>
                  </a:lnTo>
                  <a:lnTo>
                    <a:pt x="124" y="590"/>
                  </a:lnTo>
                  <a:lnTo>
                    <a:pt x="124" y="588"/>
                  </a:lnTo>
                  <a:lnTo>
                    <a:pt x="126" y="588"/>
                  </a:lnTo>
                  <a:lnTo>
                    <a:pt x="126" y="585"/>
                  </a:lnTo>
                  <a:lnTo>
                    <a:pt x="124" y="583"/>
                  </a:lnTo>
                  <a:lnTo>
                    <a:pt x="124" y="585"/>
                  </a:lnTo>
                  <a:lnTo>
                    <a:pt x="121" y="585"/>
                  </a:lnTo>
                  <a:lnTo>
                    <a:pt x="121" y="583"/>
                  </a:lnTo>
                  <a:lnTo>
                    <a:pt x="124" y="583"/>
                  </a:lnTo>
                  <a:lnTo>
                    <a:pt x="124" y="580"/>
                  </a:lnTo>
                  <a:lnTo>
                    <a:pt x="124" y="577"/>
                  </a:lnTo>
                  <a:lnTo>
                    <a:pt x="124" y="575"/>
                  </a:lnTo>
                  <a:lnTo>
                    <a:pt x="126" y="567"/>
                  </a:lnTo>
                  <a:lnTo>
                    <a:pt x="124" y="567"/>
                  </a:lnTo>
                  <a:lnTo>
                    <a:pt x="126" y="564"/>
                  </a:lnTo>
                  <a:lnTo>
                    <a:pt x="126" y="562"/>
                  </a:lnTo>
                  <a:lnTo>
                    <a:pt x="126" y="559"/>
                  </a:lnTo>
                  <a:lnTo>
                    <a:pt x="126" y="557"/>
                  </a:lnTo>
                  <a:lnTo>
                    <a:pt x="126" y="554"/>
                  </a:lnTo>
                  <a:lnTo>
                    <a:pt x="126" y="552"/>
                  </a:lnTo>
                  <a:lnTo>
                    <a:pt x="124" y="552"/>
                  </a:lnTo>
                  <a:lnTo>
                    <a:pt x="124" y="549"/>
                  </a:lnTo>
                  <a:lnTo>
                    <a:pt x="126" y="549"/>
                  </a:lnTo>
                  <a:lnTo>
                    <a:pt x="126" y="546"/>
                  </a:lnTo>
                  <a:lnTo>
                    <a:pt x="126" y="544"/>
                  </a:lnTo>
                  <a:lnTo>
                    <a:pt x="124" y="541"/>
                  </a:lnTo>
                  <a:lnTo>
                    <a:pt x="124" y="539"/>
                  </a:lnTo>
                  <a:lnTo>
                    <a:pt x="124" y="536"/>
                  </a:lnTo>
                  <a:lnTo>
                    <a:pt x="121" y="536"/>
                  </a:lnTo>
                  <a:lnTo>
                    <a:pt x="121" y="534"/>
                  </a:lnTo>
                  <a:lnTo>
                    <a:pt x="119" y="534"/>
                  </a:lnTo>
                  <a:lnTo>
                    <a:pt x="119" y="531"/>
                  </a:lnTo>
                  <a:lnTo>
                    <a:pt x="116" y="531"/>
                  </a:lnTo>
                  <a:lnTo>
                    <a:pt x="114" y="531"/>
                  </a:lnTo>
                  <a:lnTo>
                    <a:pt x="114" y="528"/>
                  </a:lnTo>
                  <a:lnTo>
                    <a:pt x="111" y="528"/>
                  </a:lnTo>
                  <a:lnTo>
                    <a:pt x="108" y="528"/>
                  </a:lnTo>
                  <a:lnTo>
                    <a:pt x="106" y="526"/>
                  </a:lnTo>
                  <a:lnTo>
                    <a:pt x="103" y="526"/>
                  </a:lnTo>
                  <a:lnTo>
                    <a:pt x="101" y="526"/>
                  </a:lnTo>
                  <a:lnTo>
                    <a:pt x="101" y="523"/>
                  </a:lnTo>
                  <a:lnTo>
                    <a:pt x="98" y="523"/>
                  </a:lnTo>
                  <a:lnTo>
                    <a:pt x="96" y="523"/>
                  </a:lnTo>
                  <a:lnTo>
                    <a:pt x="93" y="523"/>
                  </a:lnTo>
                  <a:lnTo>
                    <a:pt x="90" y="523"/>
                  </a:lnTo>
                  <a:lnTo>
                    <a:pt x="90" y="521"/>
                  </a:lnTo>
                  <a:lnTo>
                    <a:pt x="88" y="521"/>
                  </a:lnTo>
                  <a:lnTo>
                    <a:pt x="85" y="518"/>
                  </a:lnTo>
                  <a:lnTo>
                    <a:pt x="83" y="518"/>
                  </a:lnTo>
                  <a:lnTo>
                    <a:pt x="83" y="515"/>
                  </a:lnTo>
                  <a:lnTo>
                    <a:pt x="80" y="515"/>
                  </a:lnTo>
                  <a:lnTo>
                    <a:pt x="80" y="513"/>
                  </a:lnTo>
                  <a:lnTo>
                    <a:pt x="77" y="513"/>
                  </a:lnTo>
                  <a:lnTo>
                    <a:pt x="77" y="510"/>
                  </a:lnTo>
                  <a:lnTo>
                    <a:pt x="77" y="508"/>
                  </a:lnTo>
                  <a:lnTo>
                    <a:pt x="75" y="508"/>
                  </a:lnTo>
                  <a:lnTo>
                    <a:pt x="75" y="505"/>
                  </a:lnTo>
                  <a:lnTo>
                    <a:pt x="72" y="503"/>
                  </a:lnTo>
                  <a:lnTo>
                    <a:pt x="72" y="500"/>
                  </a:lnTo>
                  <a:lnTo>
                    <a:pt x="70" y="500"/>
                  </a:lnTo>
                  <a:lnTo>
                    <a:pt x="70" y="497"/>
                  </a:lnTo>
                  <a:lnTo>
                    <a:pt x="67" y="497"/>
                  </a:lnTo>
                  <a:lnTo>
                    <a:pt x="65" y="495"/>
                  </a:lnTo>
                  <a:lnTo>
                    <a:pt x="62" y="495"/>
                  </a:lnTo>
                  <a:lnTo>
                    <a:pt x="59" y="495"/>
                  </a:lnTo>
                  <a:lnTo>
                    <a:pt x="59" y="492"/>
                  </a:lnTo>
                  <a:lnTo>
                    <a:pt x="57" y="492"/>
                  </a:lnTo>
                  <a:lnTo>
                    <a:pt x="57" y="490"/>
                  </a:lnTo>
                  <a:lnTo>
                    <a:pt x="54" y="490"/>
                  </a:lnTo>
                  <a:lnTo>
                    <a:pt x="54" y="487"/>
                  </a:lnTo>
                  <a:lnTo>
                    <a:pt x="52" y="487"/>
                  </a:lnTo>
                  <a:lnTo>
                    <a:pt x="52" y="485"/>
                  </a:lnTo>
                  <a:lnTo>
                    <a:pt x="49" y="485"/>
                  </a:lnTo>
                  <a:lnTo>
                    <a:pt x="49" y="482"/>
                  </a:lnTo>
                  <a:lnTo>
                    <a:pt x="47" y="482"/>
                  </a:lnTo>
                  <a:lnTo>
                    <a:pt x="44" y="482"/>
                  </a:lnTo>
                  <a:lnTo>
                    <a:pt x="41" y="482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9" y="482"/>
                  </a:lnTo>
                  <a:lnTo>
                    <a:pt x="39" y="485"/>
                  </a:lnTo>
                  <a:lnTo>
                    <a:pt x="36" y="485"/>
                  </a:lnTo>
                  <a:lnTo>
                    <a:pt x="36" y="482"/>
                  </a:lnTo>
                  <a:lnTo>
                    <a:pt x="34" y="482"/>
                  </a:lnTo>
                  <a:lnTo>
                    <a:pt x="34" y="485"/>
                  </a:lnTo>
                  <a:lnTo>
                    <a:pt x="34" y="482"/>
                  </a:lnTo>
                  <a:lnTo>
                    <a:pt x="31" y="482"/>
                  </a:lnTo>
                  <a:lnTo>
                    <a:pt x="31" y="479"/>
                  </a:lnTo>
                  <a:lnTo>
                    <a:pt x="31" y="477"/>
                  </a:lnTo>
                  <a:lnTo>
                    <a:pt x="28" y="477"/>
                  </a:lnTo>
                  <a:lnTo>
                    <a:pt x="28" y="474"/>
                  </a:lnTo>
                  <a:lnTo>
                    <a:pt x="31" y="474"/>
                  </a:lnTo>
                  <a:lnTo>
                    <a:pt x="31" y="472"/>
                  </a:lnTo>
                  <a:lnTo>
                    <a:pt x="31" y="469"/>
                  </a:lnTo>
                  <a:lnTo>
                    <a:pt x="31" y="467"/>
                  </a:lnTo>
                  <a:lnTo>
                    <a:pt x="34" y="467"/>
                  </a:lnTo>
                  <a:lnTo>
                    <a:pt x="34" y="464"/>
                  </a:lnTo>
                  <a:lnTo>
                    <a:pt x="34" y="461"/>
                  </a:lnTo>
                  <a:lnTo>
                    <a:pt x="36" y="461"/>
                  </a:lnTo>
                  <a:lnTo>
                    <a:pt x="34" y="461"/>
                  </a:lnTo>
                  <a:lnTo>
                    <a:pt x="34" y="459"/>
                  </a:lnTo>
                  <a:lnTo>
                    <a:pt x="36" y="459"/>
                  </a:lnTo>
                  <a:lnTo>
                    <a:pt x="36" y="456"/>
                  </a:lnTo>
                  <a:lnTo>
                    <a:pt x="34" y="456"/>
                  </a:lnTo>
                  <a:lnTo>
                    <a:pt x="34" y="454"/>
                  </a:lnTo>
                  <a:lnTo>
                    <a:pt x="31" y="454"/>
                  </a:lnTo>
                  <a:lnTo>
                    <a:pt x="31" y="451"/>
                  </a:lnTo>
                  <a:lnTo>
                    <a:pt x="31" y="448"/>
                  </a:lnTo>
                  <a:lnTo>
                    <a:pt x="28" y="448"/>
                  </a:lnTo>
                  <a:lnTo>
                    <a:pt x="28" y="446"/>
                  </a:lnTo>
                  <a:lnTo>
                    <a:pt x="26" y="446"/>
                  </a:lnTo>
                  <a:lnTo>
                    <a:pt x="26" y="443"/>
                  </a:lnTo>
                  <a:lnTo>
                    <a:pt x="23" y="443"/>
                  </a:lnTo>
                  <a:lnTo>
                    <a:pt x="23" y="441"/>
                  </a:lnTo>
                  <a:lnTo>
                    <a:pt x="21" y="441"/>
                  </a:lnTo>
                  <a:lnTo>
                    <a:pt x="21" y="438"/>
                  </a:lnTo>
                  <a:lnTo>
                    <a:pt x="21" y="436"/>
                  </a:lnTo>
                  <a:lnTo>
                    <a:pt x="18" y="436"/>
                  </a:lnTo>
                  <a:lnTo>
                    <a:pt x="21" y="433"/>
                  </a:lnTo>
                  <a:lnTo>
                    <a:pt x="18" y="430"/>
                  </a:lnTo>
                  <a:lnTo>
                    <a:pt x="18" y="428"/>
                  </a:lnTo>
                  <a:lnTo>
                    <a:pt x="18" y="425"/>
                  </a:lnTo>
                  <a:lnTo>
                    <a:pt x="18" y="423"/>
                  </a:lnTo>
                  <a:lnTo>
                    <a:pt x="18" y="420"/>
                  </a:lnTo>
                  <a:lnTo>
                    <a:pt x="18" y="418"/>
                  </a:lnTo>
                  <a:lnTo>
                    <a:pt x="16" y="418"/>
                  </a:lnTo>
                  <a:lnTo>
                    <a:pt x="16" y="415"/>
                  </a:lnTo>
                  <a:lnTo>
                    <a:pt x="16" y="412"/>
                  </a:lnTo>
                  <a:lnTo>
                    <a:pt x="13" y="412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5"/>
                  </a:lnTo>
                  <a:lnTo>
                    <a:pt x="16" y="405"/>
                  </a:lnTo>
                  <a:lnTo>
                    <a:pt x="16" y="402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0" y="399"/>
                  </a:lnTo>
                  <a:lnTo>
                    <a:pt x="10" y="397"/>
                  </a:lnTo>
                  <a:lnTo>
                    <a:pt x="8" y="397"/>
                  </a:lnTo>
                  <a:lnTo>
                    <a:pt x="8" y="394"/>
                  </a:lnTo>
                  <a:lnTo>
                    <a:pt x="10" y="394"/>
                  </a:lnTo>
                  <a:lnTo>
                    <a:pt x="8" y="394"/>
                  </a:lnTo>
                  <a:lnTo>
                    <a:pt x="8" y="392"/>
                  </a:lnTo>
                  <a:lnTo>
                    <a:pt x="10" y="392"/>
                  </a:lnTo>
                  <a:lnTo>
                    <a:pt x="8" y="392"/>
                  </a:lnTo>
                  <a:lnTo>
                    <a:pt x="8" y="389"/>
                  </a:lnTo>
                  <a:lnTo>
                    <a:pt x="10" y="389"/>
                  </a:lnTo>
                  <a:lnTo>
                    <a:pt x="10" y="387"/>
                  </a:lnTo>
                  <a:lnTo>
                    <a:pt x="10" y="384"/>
                  </a:lnTo>
                  <a:lnTo>
                    <a:pt x="8" y="384"/>
                  </a:lnTo>
                  <a:lnTo>
                    <a:pt x="5" y="384"/>
                  </a:lnTo>
                  <a:lnTo>
                    <a:pt x="5" y="381"/>
                  </a:lnTo>
                  <a:lnTo>
                    <a:pt x="3" y="381"/>
                  </a:lnTo>
                  <a:lnTo>
                    <a:pt x="3" y="379"/>
                  </a:lnTo>
                  <a:lnTo>
                    <a:pt x="0" y="379"/>
                  </a:lnTo>
                  <a:lnTo>
                    <a:pt x="0" y="376"/>
                  </a:lnTo>
                  <a:lnTo>
                    <a:pt x="3" y="376"/>
                  </a:lnTo>
                  <a:lnTo>
                    <a:pt x="3" y="374"/>
                  </a:lnTo>
                  <a:lnTo>
                    <a:pt x="5" y="374"/>
                  </a:lnTo>
                  <a:lnTo>
                    <a:pt x="5" y="371"/>
                  </a:lnTo>
                  <a:lnTo>
                    <a:pt x="8" y="371"/>
                  </a:lnTo>
                  <a:lnTo>
                    <a:pt x="8" y="369"/>
                  </a:lnTo>
                  <a:lnTo>
                    <a:pt x="5" y="366"/>
                  </a:lnTo>
                  <a:lnTo>
                    <a:pt x="8" y="363"/>
                  </a:lnTo>
                  <a:lnTo>
                    <a:pt x="8" y="361"/>
                  </a:lnTo>
                  <a:lnTo>
                    <a:pt x="8" y="358"/>
                  </a:lnTo>
                  <a:lnTo>
                    <a:pt x="5" y="358"/>
                  </a:lnTo>
                  <a:lnTo>
                    <a:pt x="5" y="356"/>
                  </a:lnTo>
                  <a:lnTo>
                    <a:pt x="8" y="353"/>
                  </a:lnTo>
                  <a:lnTo>
                    <a:pt x="8" y="350"/>
                  </a:lnTo>
                  <a:lnTo>
                    <a:pt x="8" y="348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8" y="338"/>
                  </a:lnTo>
                  <a:lnTo>
                    <a:pt x="10" y="338"/>
                  </a:lnTo>
                  <a:lnTo>
                    <a:pt x="10" y="335"/>
                  </a:lnTo>
                  <a:lnTo>
                    <a:pt x="10" y="332"/>
                  </a:lnTo>
                  <a:lnTo>
                    <a:pt x="10" y="330"/>
                  </a:lnTo>
                  <a:lnTo>
                    <a:pt x="10" y="327"/>
                  </a:lnTo>
                  <a:lnTo>
                    <a:pt x="10" y="325"/>
                  </a:lnTo>
                  <a:lnTo>
                    <a:pt x="10" y="322"/>
                  </a:lnTo>
                  <a:lnTo>
                    <a:pt x="13" y="322"/>
                  </a:lnTo>
                  <a:lnTo>
                    <a:pt x="13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21" y="312"/>
                  </a:lnTo>
                  <a:lnTo>
                    <a:pt x="21" y="309"/>
                  </a:lnTo>
                  <a:lnTo>
                    <a:pt x="18" y="309"/>
                  </a:lnTo>
                  <a:lnTo>
                    <a:pt x="18" y="307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8" y="299"/>
                  </a:lnTo>
                  <a:lnTo>
                    <a:pt x="21" y="299"/>
                  </a:lnTo>
                  <a:lnTo>
                    <a:pt x="21" y="296"/>
                  </a:lnTo>
                  <a:lnTo>
                    <a:pt x="21" y="294"/>
                  </a:lnTo>
                  <a:lnTo>
                    <a:pt x="21" y="291"/>
                  </a:lnTo>
                  <a:lnTo>
                    <a:pt x="23" y="291"/>
                  </a:lnTo>
                  <a:lnTo>
                    <a:pt x="23" y="289"/>
                  </a:lnTo>
                  <a:lnTo>
                    <a:pt x="23" y="286"/>
                  </a:lnTo>
                  <a:lnTo>
                    <a:pt x="26" y="286"/>
                  </a:lnTo>
                  <a:lnTo>
                    <a:pt x="28" y="286"/>
                  </a:lnTo>
                  <a:lnTo>
                    <a:pt x="28" y="283"/>
                  </a:lnTo>
                  <a:lnTo>
                    <a:pt x="28" y="281"/>
                  </a:lnTo>
                  <a:lnTo>
                    <a:pt x="28" y="278"/>
                  </a:lnTo>
                  <a:lnTo>
                    <a:pt x="31" y="278"/>
                  </a:lnTo>
                  <a:lnTo>
                    <a:pt x="31" y="281"/>
                  </a:lnTo>
                  <a:lnTo>
                    <a:pt x="34" y="281"/>
                  </a:lnTo>
                  <a:lnTo>
                    <a:pt x="36" y="281"/>
                  </a:lnTo>
                  <a:lnTo>
                    <a:pt x="39" y="281"/>
                  </a:lnTo>
                  <a:lnTo>
                    <a:pt x="41" y="281"/>
                  </a:lnTo>
                  <a:lnTo>
                    <a:pt x="41" y="278"/>
                  </a:lnTo>
                  <a:lnTo>
                    <a:pt x="44" y="278"/>
                  </a:lnTo>
                  <a:lnTo>
                    <a:pt x="47" y="281"/>
                  </a:lnTo>
                  <a:lnTo>
                    <a:pt x="49" y="281"/>
                  </a:lnTo>
                  <a:lnTo>
                    <a:pt x="49" y="283"/>
                  </a:lnTo>
                  <a:lnTo>
                    <a:pt x="52" y="283"/>
                  </a:lnTo>
                  <a:lnTo>
                    <a:pt x="54" y="283"/>
                  </a:lnTo>
                  <a:lnTo>
                    <a:pt x="57" y="281"/>
                  </a:lnTo>
                  <a:lnTo>
                    <a:pt x="59" y="281"/>
                  </a:lnTo>
                  <a:lnTo>
                    <a:pt x="59" y="278"/>
                  </a:lnTo>
                  <a:lnTo>
                    <a:pt x="59" y="276"/>
                  </a:lnTo>
                  <a:lnTo>
                    <a:pt x="62" y="276"/>
                  </a:lnTo>
                  <a:lnTo>
                    <a:pt x="62" y="273"/>
                  </a:lnTo>
                  <a:lnTo>
                    <a:pt x="65" y="273"/>
                  </a:lnTo>
                  <a:lnTo>
                    <a:pt x="67" y="273"/>
                  </a:lnTo>
                  <a:lnTo>
                    <a:pt x="67" y="276"/>
                  </a:lnTo>
                  <a:lnTo>
                    <a:pt x="70" y="276"/>
                  </a:lnTo>
                  <a:lnTo>
                    <a:pt x="72" y="276"/>
                  </a:lnTo>
                  <a:lnTo>
                    <a:pt x="75" y="276"/>
                  </a:lnTo>
                  <a:lnTo>
                    <a:pt x="77" y="276"/>
                  </a:lnTo>
                  <a:lnTo>
                    <a:pt x="80" y="276"/>
                  </a:lnTo>
                  <a:lnTo>
                    <a:pt x="83" y="276"/>
                  </a:lnTo>
                  <a:lnTo>
                    <a:pt x="85" y="273"/>
                  </a:lnTo>
                  <a:lnTo>
                    <a:pt x="88" y="273"/>
                  </a:lnTo>
                  <a:lnTo>
                    <a:pt x="90" y="273"/>
                  </a:lnTo>
                  <a:lnTo>
                    <a:pt x="90" y="276"/>
                  </a:lnTo>
                  <a:lnTo>
                    <a:pt x="90" y="273"/>
                  </a:lnTo>
                  <a:lnTo>
                    <a:pt x="93" y="273"/>
                  </a:lnTo>
                  <a:lnTo>
                    <a:pt x="96" y="276"/>
                  </a:lnTo>
                  <a:lnTo>
                    <a:pt x="96" y="278"/>
                  </a:lnTo>
                  <a:lnTo>
                    <a:pt x="98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8" y="281"/>
                  </a:lnTo>
                  <a:lnTo>
                    <a:pt x="111" y="281"/>
                  </a:lnTo>
                  <a:lnTo>
                    <a:pt x="111" y="278"/>
                  </a:lnTo>
                  <a:lnTo>
                    <a:pt x="114" y="278"/>
                  </a:lnTo>
                  <a:lnTo>
                    <a:pt x="116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1" y="276"/>
                  </a:lnTo>
                  <a:lnTo>
                    <a:pt x="121" y="273"/>
                  </a:lnTo>
                  <a:lnTo>
                    <a:pt x="124" y="273"/>
                  </a:lnTo>
                  <a:lnTo>
                    <a:pt x="126" y="273"/>
                  </a:lnTo>
                  <a:lnTo>
                    <a:pt x="129" y="273"/>
                  </a:lnTo>
                  <a:lnTo>
                    <a:pt x="132" y="273"/>
                  </a:lnTo>
                  <a:lnTo>
                    <a:pt x="134" y="273"/>
                  </a:lnTo>
                  <a:lnTo>
                    <a:pt x="134" y="276"/>
                  </a:lnTo>
                  <a:lnTo>
                    <a:pt x="134" y="278"/>
                  </a:lnTo>
                  <a:lnTo>
                    <a:pt x="137" y="278"/>
                  </a:lnTo>
                  <a:lnTo>
                    <a:pt x="139" y="278"/>
                  </a:lnTo>
                  <a:lnTo>
                    <a:pt x="142" y="278"/>
                  </a:lnTo>
                  <a:lnTo>
                    <a:pt x="145" y="278"/>
                  </a:lnTo>
                  <a:lnTo>
                    <a:pt x="147" y="281"/>
                  </a:lnTo>
                  <a:lnTo>
                    <a:pt x="150" y="281"/>
                  </a:lnTo>
                  <a:lnTo>
                    <a:pt x="152" y="281"/>
                  </a:lnTo>
                  <a:lnTo>
                    <a:pt x="152" y="283"/>
                  </a:lnTo>
                  <a:lnTo>
                    <a:pt x="155" y="283"/>
                  </a:lnTo>
                  <a:lnTo>
                    <a:pt x="157" y="283"/>
                  </a:lnTo>
                  <a:lnTo>
                    <a:pt x="160" y="283"/>
                  </a:lnTo>
                  <a:lnTo>
                    <a:pt x="163" y="283"/>
                  </a:lnTo>
                  <a:lnTo>
                    <a:pt x="165" y="283"/>
                  </a:lnTo>
                  <a:lnTo>
                    <a:pt x="165" y="286"/>
                  </a:lnTo>
                  <a:lnTo>
                    <a:pt x="165" y="289"/>
                  </a:lnTo>
                  <a:lnTo>
                    <a:pt x="165" y="291"/>
                  </a:lnTo>
                  <a:lnTo>
                    <a:pt x="168" y="294"/>
                  </a:lnTo>
                  <a:lnTo>
                    <a:pt x="168" y="296"/>
                  </a:lnTo>
                  <a:lnTo>
                    <a:pt x="170" y="296"/>
                  </a:lnTo>
                  <a:lnTo>
                    <a:pt x="170" y="299"/>
                  </a:lnTo>
                  <a:lnTo>
                    <a:pt x="170" y="301"/>
                  </a:lnTo>
                  <a:lnTo>
                    <a:pt x="173" y="301"/>
                  </a:lnTo>
                  <a:lnTo>
                    <a:pt x="173" y="304"/>
                  </a:lnTo>
                  <a:lnTo>
                    <a:pt x="173" y="307"/>
                  </a:lnTo>
                  <a:lnTo>
                    <a:pt x="175" y="307"/>
                  </a:lnTo>
                  <a:lnTo>
                    <a:pt x="178" y="309"/>
                  </a:lnTo>
                  <a:lnTo>
                    <a:pt x="181" y="312"/>
                  </a:lnTo>
                  <a:lnTo>
                    <a:pt x="183" y="312"/>
                  </a:lnTo>
                  <a:lnTo>
                    <a:pt x="183" y="314"/>
                  </a:lnTo>
                  <a:lnTo>
                    <a:pt x="186" y="314"/>
                  </a:lnTo>
                  <a:lnTo>
                    <a:pt x="188" y="314"/>
                  </a:lnTo>
                  <a:lnTo>
                    <a:pt x="188" y="317"/>
                  </a:lnTo>
                  <a:lnTo>
                    <a:pt x="191" y="317"/>
                  </a:lnTo>
                  <a:lnTo>
                    <a:pt x="191" y="320"/>
                  </a:lnTo>
                  <a:lnTo>
                    <a:pt x="194" y="320"/>
                  </a:lnTo>
                  <a:lnTo>
                    <a:pt x="196" y="322"/>
                  </a:lnTo>
                  <a:lnTo>
                    <a:pt x="196" y="325"/>
                  </a:lnTo>
                  <a:lnTo>
                    <a:pt x="199" y="325"/>
                  </a:lnTo>
                  <a:lnTo>
                    <a:pt x="199" y="327"/>
                  </a:lnTo>
                  <a:lnTo>
                    <a:pt x="201" y="32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1946" y="2554"/>
              <a:ext cx="748" cy="655"/>
            </a:xfrm>
            <a:custGeom>
              <a:avLst/>
              <a:gdLst/>
              <a:ahLst/>
              <a:cxnLst>
                <a:cxn ang="0">
                  <a:pos x="18" y="317"/>
                </a:cxn>
                <a:cxn ang="0">
                  <a:pos x="49" y="296"/>
                </a:cxn>
                <a:cxn ang="0">
                  <a:pos x="78" y="278"/>
                </a:cxn>
                <a:cxn ang="0">
                  <a:pos x="114" y="281"/>
                </a:cxn>
                <a:cxn ang="0">
                  <a:pos x="140" y="273"/>
                </a:cxn>
                <a:cxn ang="0">
                  <a:pos x="168" y="271"/>
                </a:cxn>
                <a:cxn ang="0">
                  <a:pos x="201" y="278"/>
                </a:cxn>
                <a:cxn ang="0">
                  <a:pos x="227" y="307"/>
                </a:cxn>
                <a:cxn ang="0">
                  <a:pos x="230" y="338"/>
                </a:cxn>
                <a:cxn ang="0">
                  <a:pos x="253" y="338"/>
                </a:cxn>
                <a:cxn ang="0">
                  <a:pos x="292" y="332"/>
                </a:cxn>
                <a:cxn ang="0">
                  <a:pos x="320" y="327"/>
                </a:cxn>
                <a:cxn ang="0">
                  <a:pos x="359" y="327"/>
                </a:cxn>
                <a:cxn ang="0">
                  <a:pos x="387" y="317"/>
                </a:cxn>
                <a:cxn ang="0">
                  <a:pos x="413" y="309"/>
                </a:cxn>
                <a:cxn ang="0">
                  <a:pos x="431" y="278"/>
                </a:cxn>
                <a:cxn ang="0">
                  <a:pos x="403" y="265"/>
                </a:cxn>
                <a:cxn ang="0">
                  <a:pos x="372" y="247"/>
                </a:cxn>
                <a:cxn ang="0">
                  <a:pos x="390" y="216"/>
                </a:cxn>
                <a:cxn ang="0">
                  <a:pos x="426" y="201"/>
                </a:cxn>
                <a:cxn ang="0">
                  <a:pos x="452" y="191"/>
                </a:cxn>
                <a:cxn ang="0">
                  <a:pos x="467" y="157"/>
                </a:cxn>
                <a:cxn ang="0">
                  <a:pos x="462" y="126"/>
                </a:cxn>
                <a:cxn ang="0">
                  <a:pos x="462" y="93"/>
                </a:cxn>
                <a:cxn ang="0">
                  <a:pos x="490" y="69"/>
                </a:cxn>
                <a:cxn ang="0">
                  <a:pos x="511" y="44"/>
                </a:cxn>
                <a:cxn ang="0">
                  <a:pos x="531" y="26"/>
                </a:cxn>
                <a:cxn ang="0">
                  <a:pos x="547" y="57"/>
                </a:cxn>
                <a:cxn ang="0">
                  <a:pos x="568" y="23"/>
                </a:cxn>
                <a:cxn ang="0">
                  <a:pos x="575" y="2"/>
                </a:cxn>
                <a:cxn ang="0">
                  <a:pos x="596" y="31"/>
                </a:cxn>
                <a:cxn ang="0">
                  <a:pos x="593" y="59"/>
                </a:cxn>
                <a:cxn ang="0">
                  <a:pos x="586" y="90"/>
                </a:cxn>
                <a:cxn ang="0">
                  <a:pos x="622" y="100"/>
                </a:cxn>
                <a:cxn ang="0">
                  <a:pos x="637" y="134"/>
                </a:cxn>
                <a:cxn ang="0">
                  <a:pos x="648" y="175"/>
                </a:cxn>
                <a:cxn ang="0">
                  <a:pos x="650" y="209"/>
                </a:cxn>
                <a:cxn ang="0">
                  <a:pos x="671" y="224"/>
                </a:cxn>
                <a:cxn ang="0">
                  <a:pos x="702" y="232"/>
                </a:cxn>
                <a:cxn ang="0">
                  <a:pos x="722" y="245"/>
                </a:cxn>
                <a:cxn ang="0">
                  <a:pos x="738" y="289"/>
                </a:cxn>
                <a:cxn ang="0">
                  <a:pos x="725" y="338"/>
                </a:cxn>
                <a:cxn ang="0">
                  <a:pos x="720" y="363"/>
                </a:cxn>
                <a:cxn ang="0">
                  <a:pos x="681" y="369"/>
                </a:cxn>
                <a:cxn ang="0">
                  <a:pos x="650" y="384"/>
                </a:cxn>
                <a:cxn ang="0">
                  <a:pos x="622" y="402"/>
                </a:cxn>
                <a:cxn ang="0">
                  <a:pos x="593" y="418"/>
                </a:cxn>
                <a:cxn ang="0">
                  <a:pos x="560" y="428"/>
                </a:cxn>
                <a:cxn ang="0">
                  <a:pos x="521" y="428"/>
                </a:cxn>
                <a:cxn ang="0">
                  <a:pos x="488" y="438"/>
                </a:cxn>
                <a:cxn ang="0">
                  <a:pos x="454" y="456"/>
                </a:cxn>
                <a:cxn ang="0">
                  <a:pos x="431" y="477"/>
                </a:cxn>
                <a:cxn ang="0">
                  <a:pos x="403" y="495"/>
                </a:cxn>
                <a:cxn ang="0">
                  <a:pos x="366" y="515"/>
                </a:cxn>
                <a:cxn ang="0">
                  <a:pos x="335" y="541"/>
                </a:cxn>
                <a:cxn ang="0">
                  <a:pos x="317" y="567"/>
                </a:cxn>
                <a:cxn ang="0">
                  <a:pos x="292" y="580"/>
                </a:cxn>
                <a:cxn ang="0">
                  <a:pos x="266" y="601"/>
                </a:cxn>
                <a:cxn ang="0">
                  <a:pos x="248" y="626"/>
                </a:cxn>
                <a:cxn ang="0">
                  <a:pos x="219" y="650"/>
                </a:cxn>
              </a:cxnLst>
              <a:rect l="0" t="0" r="r" b="b"/>
              <a:pathLst>
                <a:path w="748" h="655">
                  <a:moveTo>
                    <a:pt x="0" y="327"/>
                  </a:moveTo>
                  <a:lnTo>
                    <a:pt x="0" y="330"/>
                  </a:lnTo>
                  <a:lnTo>
                    <a:pt x="3" y="330"/>
                  </a:lnTo>
                  <a:lnTo>
                    <a:pt x="3" y="332"/>
                  </a:lnTo>
                  <a:lnTo>
                    <a:pt x="5" y="332"/>
                  </a:lnTo>
                  <a:lnTo>
                    <a:pt x="5" y="330"/>
                  </a:lnTo>
                  <a:lnTo>
                    <a:pt x="8" y="330"/>
                  </a:lnTo>
                  <a:lnTo>
                    <a:pt x="8" y="327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11" y="320"/>
                  </a:lnTo>
                  <a:lnTo>
                    <a:pt x="11" y="317"/>
                  </a:lnTo>
                  <a:lnTo>
                    <a:pt x="13" y="317"/>
                  </a:lnTo>
                  <a:lnTo>
                    <a:pt x="16" y="320"/>
                  </a:lnTo>
                  <a:lnTo>
                    <a:pt x="16" y="317"/>
                  </a:lnTo>
                  <a:lnTo>
                    <a:pt x="18" y="317"/>
                  </a:lnTo>
                  <a:lnTo>
                    <a:pt x="18" y="314"/>
                  </a:lnTo>
                  <a:lnTo>
                    <a:pt x="18" y="312"/>
                  </a:lnTo>
                  <a:lnTo>
                    <a:pt x="21" y="312"/>
                  </a:lnTo>
                  <a:lnTo>
                    <a:pt x="23" y="312"/>
                  </a:lnTo>
                  <a:lnTo>
                    <a:pt x="23" y="309"/>
                  </a:lnTo>
                  <a:lnTo>
                    <a:pt x="26" y="309"/>
                  </a:lnTo>
                  <a:lnTo>
                    <a:pt x="26" y="307"/>
                  </a:lnTo>
                  <a:lnTo>
                    <a:pt x="29" y="307"/>
                  </a:lnTo>
                  <a:lnTo>
                    <a:pt x="31" y="304"/>
                  </a:lnTo>
                  <a:lnTo>
                    <a:pt x="34" y="304"/>
                  </a:lnTo>
                  <a:lnTo>
                    <a:pt x="34" y="301"/>
                  </a:lnTo>
                  <a:lnTo>
                    <a:pt x="36" y="301"/>
                  </a:lnTo>
                  <a:lnTo>
                    <a:pt x="39" y="301"/>
                  </a:lnTo>
                  <a:lnTo>
                    <a:pt x="42" y="301"/>
                  </a:lnTo>
                  <a:lnTo>
                    <a:pt x="44" y="299"/>
                  </a:lnTo>
                  <a:lnTo>
                    <a:pt x="47" y="296"/>
                  </a:lnTo>
                  <a:lnTo>
                    <a:pt x="49" y="296"/>
                  </a:lnTo>
                  <a:lnTo>
                    <a:pt x="52" y="296"/>
                  </a:lnTo>
                  <a:lnTo>
                    <a:pt x="52" y="294"/>
                  </a:lnTo>
                  <a:lnTo>
                    <a:pt x="54" y="294"/>
                  </a:lnTo>
                  <a:lnTo>
                    <a:pt x="54" y="291"/>
                  </a:lnTo>
                  <a:lnTo>
                    <a:pt x="57" y="291"/>
                  </a:lnTo>
                  <a:lnTo>
                    <a:pt x="60" y="291"/>
                  </a:lnTo>
                  <a:lnTo>
                    <a:pt x="62" y="289"/>
                  </a:lnTo>
                  <a:lnTo>
                    <a:pt x="62" y="286"/>
                  </a:lnTo>
                  <a:lnTo>
                    <a:pt x="62" y="283"/>
                  </a:lnTo>
                  <a:lnTo>
                    <a:pt x="65" y="283"/>
                  </a:lnTo>
                  <a:lnTo>
                    <a:pt x="67" y="283"/>
                  </a:lnTo>
                  <a:lnTo>
                    <a:pt x="70" y="283"/>
                  </a:lnTo>
                  <a:lnTo>
                    <a:pt x="70" y="281"/>
                  </a:lnTo>
                  <a:lnTo>
                    <a:pt x="72" y="281"/>
                  </a:lnTo>
                  <a:lnTo>
                    <a:pt x="75" y="281"/>
                  </a:lnTo>
                  <a:lnTo>
                    <a:pt x="78" y="281"/>
                  </a:lnTo>
                  <a:lnTo>
                    <a:pt x="78" y="278"/>
                  </a:lnTo>
                  <a:lnTo>
                    <a:pt x="80" y="278"/>
                  </a:lnTo>
                  <a:lnTo>
                    <a:pt x="83" y="278"/>
                  </a:lnTo>
                  <a:lnTo>
                    <a:pt x="85" y="278"/>
                  </a:lnTo>
                  <a:lnTo>
                    <a:pt x="85" y="276"/>
                  </a:lnTo>
                  <a:lnTo>
                    <a:pt x="88" y="276"/>
                  </a:lnTo>
                  <a:lnTo>
                    <a:pt x="91" y="278"/>
                  </a:lnTo>
                  <a:lnTo>
                    <a:pt x="93" y="278"/>
                  </a:lnTo>
                  <a:lnTo>
                    <a:pt x="96" y="278"/>
                  </a:lnTo>
                  <a:lnTo>
                    <a:pt x="98" y="281"/>
                  </a:lnTo>
                  <a:lnTo>
                    <a:pt x="101" y="281"/>
                  </a:lnTo>
                  <a:lnTo>
                    <a:pt x="101" y="278"/>
                  </a:lnTo>
                  <a:lnTo>
                    <a:pt x="103" y="278"/>
                  </a:lnTo>
                  <a:lnTo>
                    <a:pt x="103" y="281"/>
                  </a:lnTo>
                  <a:lnTo>
                    <a:pt x="106" y="281"/>
                  </a:lnTo>
                  <a:lnTo>
                    <a:pt x="109" y="281"/>
                  </a:lnTo>
                  <a:lnTo>
                    <a:pt x="111" y="281"/>
                  </a:lnTo>
                  <a:lnTo>
                    <a:pt x="114" y="281"/>
                  </a:lnTo>
                  <a:lnTo>
                    <a:pt x="116" y="281"/>
                  </a:lnTo>
                  <a:lnTo>
                    <a:pt x="119" y="281"/>
                  </a:lnTo>
                  <a:lnTo>
                    <a:pt x="121" y="281"/>
                  </a:lnTo>
                  <a:lnTo>
                    <a:pt x="124" y="281"/>
                  </a:lnTo>
                  <a:lnTo>
                    <a:pt x="124" y="278"/>
                  </a:lnTo>
                  <a:lnTo>
                    <a:pt x="127" y="278"/>
                  </a:lnTo>
                  <a:lnTo>
                    <a:pt x="127" y="281"/>
                  </a:lnTo>
                  <a:lnTo>
                    <a:pt x="129" y="281"/>
                  </a:lnTo>
                  <a:lnTo>
                    <a:pt x="132" y="281"/>
                  </a:lnTo>
                  <a:lnTo>
                    <a:pt x="132" y="283"/>
                  </a:lnTo>
                  <a:lnTo>
                    <a:pt x="132" y="281"/>
                  </a:lnTo>
                  <a:lnTo>
                    <a:pt x="132" y="278"/>
                  </a:lnTo>
                  <a:lnTo>
                    <a:pt x="134" y="278"/>
                  </a:lnTo>
                  <a:lnTo>
                    <a:pt x="134" y="276"/>
                  </a:lnTo>
                  <a:lnTo>
                    <a:pt x="137" y="276"/>
                  </a:lnTo>
                  <a:lnTo>
                    <a:pt x="137" y="273"/>
                  </a:lnTo>
                  <a:lnTo>
                    <a:pt x="140" y="273"/>
                  </a:lnTo>
                  <a:lnTo>
                    <a:pt x="140" y="271"/>
                  </a:lnTo>
                  <a:lnTo>
                    <a:pt x="140" y="268"/>
                  </a:lnTo>
                  <a:lnTo>
                    <a:pt x="142" y="265"/>
                  </a:lnTo>
                  <a:lnTo>
                    <a:pt x="145" y="265"/>
                  </a:lnTo>
                  <a:lnTo>
                    <a:pt x="145" y="263"/>
                  </a:lnTo>
                  <a:lnTo>
                    <a:pt x="147" y="263"/>
                  </a:lnTo>
                  <a:lnTo>
                    <a:pt x="147" y="260"/>
                  </a:lnTo>
                  <a:lnTo>
                    <a:pt x="150" y="260"/>
                  </a:lnTo>
                  <a:lnTo>
                    <a:pt x="150" y="263"/>
                  </a:lnTo>
                  <a:lnTo>
                    <a:pt x="152" y="263"/>
                  </a:lnTo>
                  <a:lnTo>
                    <a:pt x="155" y="265"/>
                  </a:lnTo>
                  <a:lnTo>
                    <a:pt x="158" y="265"/>
                  </a:lnTo>
                  <a:lnTo>
                    <a:pt x="160" y="268"/>
                  </a:lnTo>
                  <a:lnTo>
                    <a:pt x="163" y="268"/>
                  </a:lnTo>
                  <a:lnTo>
                    <a:pt x="163" y="271"/>
                  </a:lnTo>
                  <a:lnTo>
                    <a:pt x="165" y="271"/>
                  </a:lnTo>
                  <a:lnTo>
                    <a:pt x="168" y="271"/>
                  </a:lnTo>
                  <a:lnTo>
                    <a:pt x="170" y="271"/>
                  </a:lnTo>
                  <a:lnTo>
                    <a:pt x="173" y="271"/>
                  </a:lnTo>
                  <a:lnTo>
                    <a:pt x="176" y="273"/>
                  </a:lnTo>
                  <a:lnTo>
                    <a:pt x="178" y="273"/>
                  </a:lnTo>
                  <a:lnTo>
                    <a:pt x="181" y="273"/>
                  </a:lnTo>
                  <a:lnTo>
                    <a:pt x="183" y="273"/>
                  </a:lnTo>
                  <a:lnTo>
                    <a:pt x="183" y="276"/>
                  </a:lnTo>
                  <a:lnTo>
                    <a:pt x="186" y="276"/>
                  </a:lnTo>
                  <a:lnTo>
                    <a:pt x="189" y="276"/>
                  </a:lnTo>
                  <a:lnTo>
                    <a:pt x="191" y="276"/>
                  </a:lnTo>
                  <a:lnTo>
                    <a:pt x="191" y="273"/>
                  </a:lnTo>
                  <a:lnTo>
                    <a:pt x="194" y="273"/>
                  </a:lnTo>
                  <a:lnTo>
                    <a:pt x="194" y="276"/>
                  </a:lnTo>
                  <a:lnTo>
                    <a:pt x="196" y="276"/>
                  </a:lnTo>
                  <a:lnTo>
                    <a:pt x="199" y="276"/>
                  </a:lnTo>
                  <a:lnTo>
                    <a:pt x="199" y="278"/>
                  </a:lnTo>
                  <a:lnTo>
                    <a:pt x="201" y="278"/>
                  </a:lnTo>
                  <a:lnTo>
                    <a:pt x="204" y="278"/>
                  </a:lnTo>
                  <a:lnTo>
                    <a:pt x="207" y="281"/>
                  </a:lnTo>
                  <a:lnTo>
                    <a:pt x="209" y="281"/>
                  </a:lnTo>
                  <a:lnTo>
                    <a:pt x="209" y="283"/>
                  </a:lnTo>
                  <a:lnTo>
                    <a:pt x="212" y="283"/>
                  </a:lnTo>
                  <a:lnTo>
                    <a:pt x="214" y="283"/>
                  </a:lnTo>
                  <a:lnTo>
                    <a:pt x="217" y="283"/>
                  </a:lnTo>
                  <a:lnTo>
                    <a:pt x="219" y="286"/>
                  </a:lnTo>
                  <a:lnTo>
                    <a:pt x="222" y="289"/>
                  </a:lnTo>
                  <a:lnTo>
                    <a:pt x="225" y="289"/>
                  </a:lnTo>
                  <a:lnTo>
                    <a:pt x="225" y="291"/>
                  </a:lnTo>
                  <a:lnTo>
                    <a:pt x="225" y="294"/>
                  </a:lnTo>
                  <a:lnTo>
                    <a:pt x="227" y="296"/>
                  </a:lnTo>
                  <a:lnTo>
                    <a:pt x="227" y="299"/>
                  </a:lnTo>
                  <a:lnTo>
                    <a:pt x="230" y="301"/>
                  </a:lnTo>
                  <a:lnTo>
                    <a:pt x="227" y="304"/>
                  </a:lnTo>
                  <a:lnTo>
                    <a:pt x="227" y="307"/>
                  </a:lnTo>
                  <a:lnTo>
                    <a:pt x="225" y="307"/>
                  </a:lnTo>
                  <a:lnTo>
                    <a:pt x="225" y="309"/>
                  </a:lnTo>
                  <a:lnTo>
                    <a:pt x="222" y="309"/>
                  </a:lnTo>
                  <a:lnTo>
                    <a:pt x="222" y="312"/>
                  </a:lnTo>
                  <a:lnTo>
                    <a:pt x="222" y="314"/>
                  </a:lnTo>
                  <a:lnTo>
                    <a:pt x="222" y="317"/>
                  </a:lnTo>
                  <a:lnTo>
                    <a:pt x="222" y="320"/>
                  </a:lnTo>
                  <a:lnTo>
                    <a:pt x="219" y="322"/>
                  </a:lnTo>
                  <a:lnTo>
                    <a:pt x="219" y="325"/>
                  </a:lnTo>
                  <a:lnTo>
                    <a:pt x="217" y="325"/>
                  </a:lnTo>
                  <a:lnTo>
                    <a:pt x="217" y="327"/>
                  </a:lnTo>
                  <a:lnTo>
                    <a:pt x="217" y="330"/>
                  </a:lnTo>
                  <a:lnTo>
                    <a:pt x="219" y="332"/>
                  </a:lnTo>
                  <a:lnTo>
                    <a:pt x="219" y="335"/>
                  </a:lnTo>
                  <a:lnTo>
                    <a:pt x="225" y="335"/>
                  </a:lnTo>
                  <a:lnTo>
                    <a:pt x="227" y="335"/>
                  </a:lnTo>
                  <a:lnTo>
                    <a:pt x="230" y="338"/>
                  </a:lnTo>
                  <a:lnTo>
                    <a:pt x="232" y="340"/>
                  </a:lnTo>
                  <a:lnTo>
                    <a:pt x="235" y="340"/>
                  </a:lnTo>
                  <a:lnTo>
                    <a:pt x="237" y="340"/>
                  </a:lnTo>
                  <a:lnTo>
                    <a:pt x="237" y="338"/>
                  </a:lnTo>
                  <a:lnTo>
                    <a:pt x="240" y="338"/>
                  </a:lnTo>
                  <a:lnTo>
                    <a:pt x="240" y="340"/>
                  </a:lnTo>
                  <a:lnTo>
                    <a:pt x="243" y="340"/>
                  </a:lnTo>
                  <a:lnTo>
                    <a:pt x="243" y="343"/>
                  </a:lnTo>
                  <a:lnTo>
                    <a:pt x="240" y="343"/>
                  </a:lnTo>
                  <a:lnTo>
                    <a:pt x="243" y="343"/>
                  </a:lnTo>
                  <a:lnTo>
                    <a:pt x="243" y="345"/>
                  </a:lnTo>
                  <a:lnTo>
                    <a:pt x="245" y="345"/>
                  </a:lnTo>
                  <a:lnTo>
                    <a:pt x="245" y="343"/>
                  </a:lnTo>
                  <a:lnTo>
                    <a:pt x="245" y="340"/>
                  </a:lnTo>
                  <a:lnTo>
                    <a:pt x="248" y="340"/>
                  </a:lnTo>
                  <a:lnTo>
                    <a:pt x="250" y="338"/>
                  </a:lnTo>
                  <a:lnTo>
                    <a:pt x="253" y="338"/>
                  </a:lnTo>
                  <a:lnTo>
                    <a:pt x="256" y="340"/>
                  </a:lnTo>
                  <a:lnTo>
                    <a:pt x="256" y="343"/>
                  </a:lnTo>
                  <a:lnTo>
                    <a:pt x="258" y="345"/>
                  </a:lnTo>
                  <a:lnTo>
                    <a:pt x="261" y="348"/>
                  </a:lnTo>
                  <a:lnTo>
                    <a:pt x="263" y="348"/>
                  </a:lnTo>
                  <a:lnTo>
                    <a:pt x="263" y="345"/>
                  </a:lnTo>
                  <a:lnTo>
                    <a:pt x="266" y="345"/>
                  </a:lnTo>
                  <a:lnTo>
                    <a:pt x="268" y="343"/>
                  </a:lnTo>
                  <a:lnTo>
                    <a:pt x="268" y="340"/>
                  </a:lnTo>
                  <a:lnTo>
                    <a:pt x="271" y="340"/>
                  </a:lnTo>
                  <a:lnTo>
                    <a:pt x="274" y="338"/>
                  </a:lnTo>
                  <a:lnTo>
                    <a:pt x="279" y="335"/>
                  </a:lnTo>
                  <a:lnTo>
                    <a:pt x="281" y="335"/>
                  </a:lnTo>
                  <a:lnTo>
                    <a:pt x="284" y="335"/>
                  </a:lnTo>
                  <a:lnTo>
                    <a:pt x="286" y="332"/>
                  </a:lnTo>
                  <a:lnTo>
                    <a:pt x="289" y="332"/>
                  </a:lnTo>
                  <a:lnTo>
                    <a:pt x="292" y="332"/>
                  </a:lnTo>
                  <a:lnTo>
                    <a:pt x="294" y="335"/>
                  </a:lnTo>
                  <a:lnTo>
                    <a:pt x="297" y="338"/>
                  </a:lnTo>
                  <a:lnTo>
                    <a:pt x="299" y="338"/>
                  </a:lnTo>
                  <a:lnTo>
                    <a:pt x="302" y="340"/>
                  </a:lnTo>
                  <a:lnTo>
                    <a:pt x="305" y="340"/>
                  </a:lnTo>
                  <a:lnTo>
                    <a:pt x="305" y="343"/>
                  </a:lnTo>
                  <a:lnTo>
                    <a:pt x="307" y="343"/>
                  </a:lnTo>
                  <a:lnTo>
                    <a:pt x="307" y="340"/>
                  </a:lnTo>
                  <a:lnTo>
                    <a:pt x="310" y="340"/>
                  </a:lnTo>
                  <a:lnTo>
                    <a:pt x="310" y="338"/>
                  </a:lnTo>
                  <a:lnTo>
                    <a:pt x="310" y="335"/>
                  </a:lnTo>
                  <a:lnTo>
                    <a:pt x="310" y="332"/>
                  </a:lnTo>
                  <a:lnTo>
                    <a:pt x="312" y="332"/>
                  </a:lnTo>
                  <a:lnTo>
                    <a:pt x="312" y="330"/>
                  </a:lnTo>
                  <a:lnTo>
                    <a:pt x="315" y="330"/>
                  </a:lnTo>
                  <a:lnTo>
                    <a:pt x="317" y="327"/>
                  </a:lnTo>
                  <a:lnTo>
                    <a:pt x="320" y="327"/>
                  </a:lnTo>
                  <a:lnTo>
                    <a:pt x="323" y="327"/>
                  </a:lnTo>
                  <a:lnTo>
                    <a:pt x="325" y="327"/>
                  </a:lnTo>
                  <a:lnTo>
                    <a:pt x="328" y="327"/>
                  </a:lnTo>
                  <a:lnTo>
                    <a:pt x="330" y="327"/>
                  </a:lnTo>
                  <a:lnTo>
                    <a:pt x="333" y="327"/>
                  </a:lnTo>
                  <a:lnTo>
                    <a:pt x="335" y="327"/>
                  </a:lnTo>
                  <a:lnTo>
                    <a:pt x="338" y="330"/>
                  </a:lnTo>
                  <a:lnTo>
                    <a:pt x="341" y="330"/>
                  </a:lnTo>
                  <a:lnTo>
                    <a:pt x="343" y="330"/>
                  </a:lnTo>
                  <a:lnTo>
                    <a:pt x="346" y="330"/>
                  </a:lnTo>
                  <a:lnTo>
                    <a:pt x="346" y="332"/>
                  </a:lnTo>
                  <a:lnTo>
                    <a:pt x="348" y="332"/>
                  </a:lnTo>
                  <a:lnTo>
                    <a:pt x="348" y="335"/>
                  </a:lnTo>
                  <a:lnTo>
                    <a:pt x="351" y="332"/>
                  </a:lnTo>
                  <a:lnTo>
                    <a:pt x="354" y="330"/>
                  </a:lnTo>
                  <a:lnTo>
                    <a:pt x="356" y="327"/>
                  </a:lnTo>
                  <a:lnTo>
                    <a:pt x="359" y="327"/>
                  </a:lnTo>
                  <a:lnTo>
                    <a:pt x="359" y="325"/>
                  </a:lnTo>
                  <a:lnTo>
                    <a:pt x="361" y="325"/>
                  </a:lnTo>
                  <a:lnTo>
                    <a:pt x="364" y="322"/>
                  </a:lnTo>
                  <a:lnTo>
                    <a:pt x="366" y="322"/>
                  </a:lnTo>
                  <a:lnTo>
                    <a:pt x="369" y="322"/>
                  </a:lnTo>
                  <a:lnTo>
                    <a:pt x="369" y="320"/>
                  </a:lnTo>
                  <a:lnTo>
                    <a:pt x="372" y="320"/>
                  </a:lnTo>
                  <a:lnTo>
                    <a:pt x="374" y="320"/>
                  </a:lnTo>
                  <a:lnTo>
                    <a:pt x="374" y="317"/>
                  </a:lnTo>
                  <a:lnTo>
                    <a:pt x="377" y="317"/>
                  </a:lnTo>
                  <a:lnTo>
                    <a:pt x="379" y="320"/>
                  </a:lnTo>
                  <a:lnTo>
                    <a:pt x="379" y="322"/>
                  </a:lnTo>
                  <a:lnTo>
                    <a:pt x="382" y="322"/>
                  </a:lnTo>
                  <a:lnTo>
                    <a:pt x="382" y="320"/>
                  </a:lnTo>
                  <a:lnTo>
                    <a:pt x="382" y="317"/>
                  </a:lnTo>
                  <a:lnTo>
                    <a:pt x="384" y="317"/>
                  </a:lnTo>
                  <a:lnTo>
                    <a:pt x="387" y="317"/>
                  </a:lnTo>
                  <a:lnTo>
                    <a:pt x="390" y="317"/>
                  </a:lnTo>
                  <a:lnTo>
                    <a:pt x="392" y="317"/>
                  </a:lnTo>
                  <a:lnTo>
                    <a:pt x="395" y="317"/>
                  </a:lnTo>
                  <a:lnTo>
                    <a:pt x="395" y="320"/>
                  </a:lnTo>
                  <a:lnTo>
                    <a:pt x="397" y="320"/>
                  </a:lnTo>
                  <a:lnTo>
                    <a:pt x="400" y="320"/>
                  </a:lnTo>
                  <a:lnTo>
                    <a:pt x="400" y="322"/>
                  </a:lnTo>
                  <a:lnTo>
                    <a:pt x="403" y="322"/>
                  </a:lnTo>
                  <a:lnTo>
                    <a:pt x="405" y="322"/>
                  </a:lnTo>
                  <a:lnTo>
                    <a:pt x="405" y="320"/>
                  </a:lnTo>
                  <a:lnTo>
                    <a:pt x="408" y="320"/>
                  </a:lnTo>
                  <a:lnTo>
                    <a:pt x="408" y="317"/>
                  </a:lnTo>
                  <a:lnTo>
                    <a:pt x="410" y="317"/>
                  </a:lnTo>
                  <a:lnTo>
                    <a:pt x="410" y="314"/>
                  </a:lnTo>
                  <a:lnTo>
                    <a:pt x="413" y="314"/>
                  </a:lnTo>
                  <a:lnTo>
                    <a:pt x="413" y="312"/>
                  </a:lnTo>
                  <a:lnTo>
                    <a:pt x="413" y="309"/>
                  </a:lnTo>
                  <a:lnTo>
                    <a:pt x="415" y="309"/>
                  </a:lnTo>
                  <a:lnTo>
                    <a:pt x="415" y="307"/>
                  </a:lnTo>
                  <a:lnTo>
                    <a:pt x="418" y="307"/>
                  </a:lnTo>
                  <a:lnTo>
                    <a:pt x="421" y="304"/>
                  </a:lnTo>
                  <a:lnTo>
                    <a:pt x="421" y="301"/>
                  </a:lnTo>
                  <a:lnTo>
                    <a:pt x="418" y="299"/>
                  </a:lnTo>
                  <a:lnTo>
                    <a:pt x="418" y="296"/>
                  </a:lnTo>
                  <a:lnTo>
                    <a:pt x="418" y="294"/>
                  </a:lnTo>
                  <a:lnTo>
                    <a:pt x="421" y="294"/>
                  </a:lnTo>
                  <a:lnTo>
                    <a:pt x="421" y="291"/>
                  </a:lnTo>
                  <a:lnTo>
                    <a:pt x="423" y="291"/>
                  </a:lnTo>
                  <a:lnTo>
                    <a:pt x="426" y="289"/>
                  </a:lnTo>
                  <a:lnTo>
                    <a:pt x="426" y="286"/>
                  </a:lnTo>
                  <a:lnTo>
                    <a:pt x="428" y="283"/>
                  </a:lnTo>
                  <a:lnTo>
                    <a:pt x="428" y="281"/>
                  </a:lnTo>
                  <a:lnTo>
                    <a:pt x="431" y="281"/>
                  </a:lnTo>
                  <a:lnTo>
                    <a:pt x="431" y="278"/>
                  </a:lnTo>
                  <a:lnTo>
                    <a:pt x="431" y="276"/>
                  </a:lnTo>
                  <a:lnTo>
                    <a:pt x="428" y="276"/>
                  </a:lnTo>
                  <a:lnTo>
                    <a:pt x="426" y="276"/>
                  </a:lnTo>
                  <a:lnTo>
                    <a:pt x="423" y="276"/>
                  </a:lnTo>
                  <a:lnTo>
                    <a:pt x="423" y="273"/>
                  </a:lnTo>
                  <a:lnTo>
                    <a:pt x="421" y="273"/>
                  </a:lnTo>
                  <a:lnTo>
                    <a:pt x="418" y="273"/>
                  </a:lnTo>
                  <a:lnTo>
                    <a:pt x="418" y="271"/>
                  </a:lnTo>
                  <a:lnTo>
                    <a:pt x="415" y="271"/>
                  </a:lnTo>
                  <a:lnTo>
                    <a:pt x="415" y="268"/>
                  </a:lnTo>
                  <a:lnTo>
                    <a:pt x="413" y="268"/>
                  </a:lnTo>
                  <a:lnTo>
                    <a:pt x="410" y="268"/>
                  </a:lnTo>
                  <a:lnTo>
                    <a:pt x="410" y="265"/>
                  </a:lnTo>
                  <a:lnTo>
                    <a:pt x="408" y="268"/>
                  </a:lnTo>
                  <a:lnTo>
                    <a:pt x="408" y="265"/>
                  </a:lnTo>
                  <a:lnTo>
                    <a:pt x="405" y="265"/>
                  </a:lnTo>
                  <a:lnTo>
                    <a:pt x="403" y="265"/>
                  </a:lnTo>
                  <a:lnTo>
                    <a:pt x="400" y="265"/>
                  </a:lnTo>
                  <a:lnTo>
                    <a:pt x="400" y="263"/>
                  </a:lnTo>
                  <a:lnTo>
                    <a:pt x="397" y="263"/>
                  </a:lnTo>
                  <a:lnTo>
                    <a:pt x="395" y="263"/>
                  </a:lnTo>
                  <a:lnTo>
                    <a:pt x="392" y="263"/>
                  </a:lnTo>
                  <a:lnTo>
                    <a:pt x="390" y="260"/>
                  </a:lnTo>
                  <a:lnTo>
                    <a:pt x="387" y="260"/>
                  </a:lnTo>
                  <a:lnTo>
                    <a:pt x="384" y="260"/>
                  </a:lnTo>
                  <a:lnTo>
                    <a:pt x="384" y="258"/>
                  </a:lnTo>
                  <a:lnTo>
                    <a:pt x="382" y="258"/>
                  </a:lnTo>
                  <a:lnTo>
                    <a:pt x="382" y="255"/>
                  </a:lnTo>
                  <a:lnTo>
                    <a:pt x="379" y="253"/>
                  </a:lnTo>
                  <a:lnTo>
                    <a:pt x="377" y="253"/>
                  </a:lnTo>
                  <a:lnTo>
                    <a:pt x="377" y="250"/>
                  </a:lnTo>
                  <a:lnTo>
                    <a:pt x="374" y="250"/>
                  </a:lnTo>
                  <a:lnTo>
                    <a:pt x="372" y="250"/>
                  </a:lnTo>
                  <a:lnTo>
                    <a:pt x="372" y="247"/>
                  </a:lnTo>
                  <a:lnTo>
                    <a:pt x="372" y="245"/>
                  </a:lnTo>
                  <a:lnTo>
                    <a:pt x="372" y="242"/>
                  </a:lnTo>
                  <a:lnTo>
                    <a:pt x="372" y="240"/>
                  </a:lnTo>
                  <a:lnTo>
                    <a:pt x="372" y="237"/>
                  </a:lnTo>
                  <a:lnTo>
                    <a:pt x="372" y="234"/>
                  </a:lnTo>
                  <a:lnTo>
                    <a:pt x="372" y="232"/>
                  </a:lnTo>
                  <a:lnTo>
                    <a:pt x="372" y="229"/>
                  </a:lnTo>
                  <a:lnTo>
                    <a:pt x="374" y="229"/>
                  </a:lnTo>
                  <a:lnTo>
                    <a:pt x="374" y="227"/>
                  </a:lnTo>
                  <a:lnTo>
                    <a:pt x="377" y="224"/>
                  </a:lnTo>
                  <a:lnTo>
                    <a:pt x="379" y="224"/>
                  </a:lnTo>
                  <a:lnTo>
                    <a:pt x="379" y="222"/>
                  </a:lnTo>
                  <a:lnTo>
                    <a:pt x="382" y="222"/>
                  </a:lnTo>
                  <a:lnTo>
                    <a:pt x="384" y="219"/>
                  </a:lnTo>
                  <a:lnTo>
                    <a:pt x="387" y="219"/>
                  </a:lnTo>
                  <a:lnTo>
                    <a:pt x="387" y="216"/>
                  </a:lnTo>
                  <a:lnTo>
                    <a:pt x="390" y="216"/>
                  </a:lnTo>
                  <a:lnTo>
                    <a:pt x="390" y="214"/>
                  </a:lnTo>
                  <a:lnTo>
                    <a:pt x="390" y="211"/>
                  </a:lnTo>
                  <a:lnTo>
                    <a:pt x="392" y="209"/>
                  </a:lnTo>
                  <a:lnTo>
                    <a:pt x="392" y="206"/>
                  </a:lnTo>
                  <a:lnTo>
                    <a:pt x="395" y="204"/>
                  </a:lnTo>
                  <a:lnTo>
                    <a:pt x="397" y="204"/>
                  </a:lnTo>
                  <a:lnTo>
                    <a:pt x="400" y="204"/>
                  </a:lnTo>
                  <a:lnTo>
                    <a:pt x="403" y="204"/>
                  </a:lnTo>
                  <a:lnTo>
                    <a:pt x="405" y="204"/>
                  </a:lnTo>
                  <a:lnTo>
                    <a:pt x="408" y="204"/>
                  </a:lnTo>
                  <a:lnTo>
                    <a:pt x="410" y="201"/>
                  </a:lnTo>
                  <a:lnTo>
                    <a:pt x="413" y="198"/>
                  </a:lnTo>
                  <a:lnTo>
                    <a:pt x="415" y="198"/>
                  </a:lnTo>
                  <a:lnTo>
                    <a:pt x="418" y="198"/>
                  </a:lnTo>
                  <a:lnTo>
                    <a:pt x="421" y="198"/>
                  </a:lnTo>
                  <a:lnTo>
                    <a:pt x="423" y="201"/>
                  </a:lnTo>
                  <a:lnTo>
                    <a:pt x="426" y="201"/>
                  </a:lnTo>
                  <a:lnTo>
                    <a:pt x="428" y="201"/>
                  </a:lnTo>
                  <a:lnTo>
                    <a:pt x="431" y="201"/>
                  </a:lnTo>
                  <a:lnTo>
                    <a:pt x="433" y="204"/>
                  </a:lnTo>
                  <a:lnTo>
                    <a:pt x="436" y="204"/>
                  </a:lnTo>
                  <a:lnTo>
                    <a:pt x="439" y="204"/>
                  </a:lnTo>
                  <a:lnTo>
                    <a:pt x="441" y="204"/>
                  </a:lnTo>
                  <a:lnTo>
                    <a:pt x="441" y="206"/>
                  </a:lnTo>
                  <a:lnTo>
                    <a:pt x="444" y="206"/>
                  </a:lnTo>
                  <a:lnTo>
                    <a:pt x="446" y="206"/>
                  </a:lnTo>
                  <a:lnTo>
                    <a:pt x="446" y="204"/>
                  </a:lnTo>
                  <a:lnTo>
                    <a:pt x="449" y="204"/>
                  </a:lnTo>
                  <a:lnTo>
                    <a:pt x="449" y="201"/>
                  </a:lnTo>
                  <a:lnTo>
                    <a:pt x="452" y="201"/>
                  </a:lnTo>
                  <a:lnTo>
                    <a:pt x="452" y="198"/>
                  </a:lnTo>
                  <a:lnTo>
                    <a:pt x="452" y="196"/>
                  </a:lnTo>
                  <a:lnTo>
                    <a:pt x="452" y="193"/>
                  </a:lnTo>
                  <a:lnTo>
                    <a:pt x="452" y="191"/>
                  </a:lnTo>
                  <a:lnTo>
                    <a:pt x="454" y="191"/>
                  </a:lnTo>
                  <a:lnTo>
                    <a:pt x="454" y="188"/>
                  </a:lnTo>
                  <a:lnTo>
                    <a:pt x="457" y="185"/>
                  </a:lnTo>
                  <a:lnTo>
                    <a:pt x="459" y="183"/>
                  </a:lnTo>
                  <a:lnTo>
                    <a:pt x="462" y="183"/>
                  </a:lnTo>
                  <a:lnTo>
                    <a:pt x="462" y="180"/>
                  </a:lnTo>
                  <a:lnTo>
                    <a:pt x="462" y="178"/>
                  </a:lnTo>
                  <a:lnTo>
                    <a:pt x="464" y="178"/>
                  </a:lnTo>
                  <a:lnTo>
                    <a:pt x="464" y="175"/>
                  </a:lnTo>
                  <a:lnTo>
                    <a:pt x="464" y="173"/>
                  </a:lnTo>
                  <a:lnTo>
                    <a:pt x="464" y="170"/>
                  </a:lnTo>
                  <a:lnTo>
                    <a:pt x="464" y="167"/>
                  </a:lnTo>
                  <a:lnTo>
                    <a:pt x="464" y="165"/>
                  </a:lnTo>
                  <a:lnTo>
                    <a:pt x="467" y="165"/>
                  </a:lnTo>
                  <a:lnTo>
                    <a:pt x="467" y="162"/>
                  </a:lnTo>
                  <a:lnTo>
                    <a:pt x="467" y="160"/>
                  </a:lnTo>
                  <a:lnTo>
                    <a:pt x="467" y="157"/>
                  </a:lnTo>
                  <a:lnTo>
                    <a:pt x="467" y="155"/>
                  </a:lnTo>
                  <a:lnTo>
                    <a:pt x="464" y="155"/>
                  </a:lnTo>
                  <a:lnTo>
                    <a:pt x="464" y="152"/>
                  </a:lnTo>
                  <a:lnTo>
                    <a:pt x="462" y="152"/>
                  </a:lnTo>
                  <a:lnTo>
                    <a:pt x="459" y="149"/>
                  </a:lnTo>
                  <a:lnTo>
                    <a:pt x="459" y="147"/>
                  </a:lnTo>
                  <a:lnTo>
                    <a:pt x="459" y="144"/>
                  </a:lnTo>
                  <a:lnTo>
                    <a:pt x="459" y="142"/>
                  </a:lnTo>
                  <a:lnTo>
                    <a:pt x="457" y="142"/>
                  </a:lnTo>
                  <a:lnTo>
                    <a:pt x="457" y="139"/>
                  </a:lnTo>
                  <a:lnTo>
                    <a:pt x="454" y="136"/>
                  </a:lnTo>
                  <a:lnTo>
                    <a:pt x="454" y="134"/>
                  </a:lnTo>
                  <a:lnTo>
                    <a:pt x="457" y="131"/>
                  </a:lnTo>
                  <a:lnTo>
                    <a:pt x="457" y="129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4"/>
                  </a:lnTo>
                  <a:lnTo>
                    <a:pt x="464" y="124"/>
                  </a:lnTo>
                  <a:lnTo>
                    <a:pt x="464" y="121"/>
                  </a:lnTo>
                  <a:lnTo>
                    <a:pt x="464" y="118"/>
                  </a:lnTo>
                  <a:lnTo>
                    <a:pt x="464" y="116"/>
                  </a:lnTo>
                  <a:lnTo>
                    <a:pt x="464" y="113"/>
                  </a:lnTo>
                  <a:lnTo>
                    <a:pt x="464" y="111"/>
                  </a:lnTo>
                  <a:lnTo>
                    <a:pt x="462" y="111"/>
                  </a:lnTo>
                  <a:lnTo>
                    <a:pt x="462" y="108"/>
                  </a:lnTo>
                  <a:lnTo>
                    <a:pt x="459" y="106"/>
                  </a:lnTo>
                  <a:lnTo>
                    <a:pt x="459" y="103"/>
                  </a:lnTo>
                  <a:lnTo>
                    <a:pt x="459" y="100"/>
                  </a:lnTo>
                  <a:lnTo>
                    <a:pt x="457" y="100"/>
                  </a:lnTo>
                  <a:lnTo>
                    <a:pt x="457" y="98"/>
                  </a:lnTo>
                  <a:lnTo>
                    <a:pt x="459" y="95"/>
                  </a:lnTo>
                  <a:lnTo>
                    <a:pt x="459" y="93"/>
                  </a:lnTo>
                  <a:lnTo>
                    <a:pt x="462" y="93"/>
                  </a:lnTo>
                  <a:lnTo>
                    <a:pt x="464" y="93"/>
                  </a:lnTo>
                  <a:lnTo>
                    <a:pt x="464" y="90"/>
                  </a:lnTo>
                  <a:lnTo>
                    <a:pt x="464" y="87"/>
                  </a:lnTo>
                  <a:lnTo>
                    <a:pt x="467" y="87"/>
                  </a:lnTo>
                  <a:lnTo>
                    <a:pt x="467" y="85"/>
                  </a:lnTo>
                  <a:lnTo>
                    <a:pt x="467" y="82"/>
                  </a:lnTo>
                  <a:lnTo>
                    <a:pt x="470" y="80"/>
                  </a:lnTo>
                  <a:lnTo>
                    <a:pt x="472" y="80"/>
                  </a:lnTo>
                  <a:lnTo>
                    <a:pt x="472" y="77"/>
                  </a:lnTo>
                  <a:lnTo>
                    <a:pt x="475" y="75"/>
                  </a:lnTo>
                  <a:lnTo>
                    <a:pt x="475" y="72"/>
                  </a:lnTo>
                  <a:lnTo>
                    <a:pt x="477" y="72"/>
                  </a:lnTo>
                  <a:lnTo>
                    <a:pt x="480" y="72"/>
                  </a:lnTo>
                  <a:lnTo>
                    <a:pt x="482" y="72"/>
                  </a:lnTo>
                  <a:lnTo>
                    <a:pt x="485" y="69"/>
                  </a:lnTo>
                  <a:lnTo>
                    <a:pt x="488" y="69"/>
                  </a:lnTo>
                  <a:lnTo>
                    <a:pt x="490" y="69"/>
                  </a:lnTo>
                  <a:lnTo>
                    <a:pt x="493" y="67"/>
                  </a:lnTo>
                  <a:lnTo>
                    <a:pt x="493" y="64"/>
                  </a:lnTo>
                  <a:lnTo>
                    <a:pt x="495" y="64"/>
                  </a:lnTo>
                  <a:lnTo>
                    <a:pt x="495" y="62"/>
                  </a:lnTo>
                  <a:lnTo>
                    <a:pt x="498" y="62"/>
                  </a:lnTo>
                  <a:lnTo>
                    <a:pt x="498" y="59"/>
                  </a:lnTo>
                  <a:lnTo>
                    <a:pt x="501" y="59"/>
                  </a:lnTo>
                  <a:lnTo>
                    <a:pt x="501" y="57"/>
                  </a:lnTo>
                  <a:lnTo>
                    <a:pt x="503" y="57"/>
                  </a:lnTo>
                  <a:lnTo>
                    <a:pt x="503" y="54"/>
                  </a:lnTo>
                  <a:lnTo>
                    <a:pt x="506" y="54"/>
                  </a:lnTo>
                  <a:lnTo>
                    <a:pt x="506" y="51"/>
                  </a:lnTo>
                  <a:lnTo>
                    <a:pt x="506" y="49"/>
                  </a:lnTo>
                  <a:lnTo>
                    <a:pt x="506" y="46"/>
                  </a:lnTo>
                  <a:lnTo>
                    <a:pt x="506" y="44"/>
                  </a:lnTo>
                  <a:lnTo>
                    <a:pt x="508" y="44"/>
                  </a:lnTo>
                  <a:lnTo>
                    <a:pt x="511" y="44"/>
                  </a:lnTo>
                  <a:lnTo>
                    <a:pt x="511" y="41"/>
                  </a:lnTo>
                  <a:lnTo>
                    <a:pt x="513" y="41"/>
                  </a:lnTo>
                  <a:lnTo>
                    <a:pt x="513" y="39"/>
                  </a:lnTo>
                  <a:lnTo>
                    <a:pt x="513" y="36"/>
                  </a:lnTo>
                  <a:lnTo>
                    <a:pt x="516" y="36"/>
                  </a:lnTo>
                  <a:lnTo>
                    <a:pt x="516" y="33"/>
                  </a:lnTo>
                  <a:lnTo>
                    <a:pt x="519" y="31"/>
                  </a:lnTo>
                  <a:lnTo>
                    <a:pt x="519" y="28"/>
                  </a:lnTo>
                  <a:lnTo>
                    <a:pt x="521" y="28"/>
                  </a:lnTo>
                  <a:lnTo>
                    <a:pt x="521" y="26"/>
                  </a:lnTo>
                  <a:lnTo>
                    <a:pt x="521" y="23"/>
                  </a:lnTo>
                  <a:lnTo>
                    <a:pt x="524" y="23"/>
                  </a:lnTo>
                  <a:lnTo>
                    <a:pt x="524" y="20"/>
                  </a:lnTo>
                  <a:lnTo>
                    <a:pt x="526" y="20"/>
                  </a:lnTo>
                  <a:lnTo>
                    <a:pt x="529" y="23"/>
                  </a:lnTo>
                  <a:lnTo>
                    <a:pt x="529" y="26"/>
                  </a:lnTo>
                  <a:lnTo>
                    <a:pt x="531" y="26"/>
                  </a:lnTo>
                  <a:lnTo>
                    <a:pt x="531" y="28"/>
                  </a:lnTo>
                  <a:lnTo>
                    <a:pt x="531" y="31"/>
                  </a:lnTo>
                  <a:lnTo>
                    <a:pt x="531" y="33"/>
                  </a:lnTo>
                  <a:lnTo>
                    <a:pt x="531" y="36"/>
                  </a:lnTo>
                  <a:lnTo>
                    <a:pt x="531" y="39"/>
                  </a:lnTo>
                  <a:lnTo>
                    <a:pt x="534" y="39"/>
                  </a:lnTo>
                  <a:lnTo>
                    <a:pt x="534" y="41"/>
                  </a:lnTo>
                  <a:lnTo>
                    <a:pt x="534" y="44"/>
                  </a:lnTo>
                  <a:lnTo>
                    <a:pt x="537" y="44"/>
                  </a:lnTo>
                  <a:lnTo>
                    <a:pt x="537" y="46"/>
                  </a:lnTo>
                  <a:lnTo>
                    <a:pt x="539" y="46"/>
                  </a:lnTo>
                  <a:lnTo>
                    <a:pt x="539" y="49"/>
                  </a:lnTo>
                  <a:lnTo>
                    <a:pt x="542" y="49"/>
                  </a:lnTo>
                  <a:lnTo>
                    <a:pt x="542" y="51"/>
                  </a:lnTo>
                  <a:lnTo>
                    <a:pt x="544" y="51"/>
                  </a:lnTo>
                  <a:lnTo>
                    <a:pt x="544" y="54"/>
                  </a:lnTo>
                  <a:lnTo>
                    <a:pt x="547" y="57"/>
                  </a:lnTo>
                  <a:lnTo>
                    <a:pt x="550" y="54"/>
                  </a:lnTo>
                  <a:lnTo>
                    <a:pt x="552" y="51"/>
                  </a:lnTo>
                  <a:lnTo>
                    <a:pt x="552" y="49"/>
                  </a:lnTo>
                  <a:lnTo>
                    <a:pt x="555" y="46"/>
                  </a:lnTo>
                  <a:lnTo>
                    <a:pt x="555" y="44"/>
                  </a:lnTo>
                  <a:lnTo>
                    <a:pt x="557" y="44"/>
                  </a:lnTo>
                  <a:lnTo>
                    <a:pt x="557" y="41"/>
                  </a:lnTo>
                  <a:lnTo>
                    <a:pt x="560" y="39"/>
                  </a:lnTo>
                  <a:lnTo>
                    <a:pt x="562" y="39"/>
                  </a:lnTo>
                  <a:lnTo>
                    <a:pt x="562" y="36"/>
                  </a:lnTo>
                  <a:lnTo>
                    <a:pt x="565" y="36"/>
                  </a:lnTo>
                  <a:lnTo>
                    <a:pt x="568" y="33"/>
                  </a:lnTo>
                  <a:lnTo>
                    <a:pt x="568" y="31"/>
                  </a:lnTo>
                  <a:lnTo>
                    <a:pt x="570" y="28"/>
                  </a:lnTo>
                  <a:lnTo>
                    <a:pt x="570" y="26"/>
                  </a:lnTo>
                  <a:lnTo>
                    <a:pt x="570" y="23"/>
                  </a:lnTo>
                  <a:lnTo>
                    <a:pt x="568" y="23"/>
                  </a:lnTo>
                  <a:lnTo>
                    <a:pt x="568" y="20"/>
                  </a:lnTo>
                  <a:lnTo>
                    <a:pt x="568" y="18"/>
                  </a:lnTo>
                  <a:lnTo>
                    <a:pt x="568" y="15"/>
                  </a:lnTo>
                  <a:lnTo>
                    <a:pt x="568" y="13"/>
                  </a:lnTo>
                  <a:lnTo>
                    <a:pt x="568" y="10"/>
                  </a:lnTo>
                  <a:lnTo>
                    <a:pt x="568" y="8"/>
                  </a:lnTo>
                  <a:lnTo>
                    <a:pt x="565" y="8"/>
                  </a:lnTo>
                  <a:lnTo>
                    <a:pt x="565" y="5"/>
                  </a:lnTo>
                  <a:lnTo>
                    <a:pt x="565" y="2"/>
                  </a:lnTo>
                  <a:lnTo>
                    <a:pt x="562" y="2"/>
                  </a:lnTo>
                  <a:lnTo>
                    <a:pt x="562" y="0"/>
                  </a:lnTo>
                  <a:lnTo>
                    <a:pt x="565" y="0"/>
                  </a:lnTo>
                  <a:lnTo>
                    <a:pt x="568" y="0"/>
                  </a:lnTo>
                  <a:lnTo>
                    <a:pt x="570" y="0"/>
                  </a:lnTo>
                  <a:lnTo>
                    <a:pt x="573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8" y="2"/>
                  </a:lnTo>
                  <a:lnTo>
                    <a:pt x="578" y="5"/>
                  </a:lnTo>
                  <a:lnTo>
                    <a:pt x="580" y="5"/>
                  </a:lnTo>
                  <a:lnTo>
                    <a:pt x="580" y="8"/>
                  </a:lnTo>
                  <a:lnTo>
                    <a:pt x="583" y="10"/>
                  </a:lnTo>
                  <a:lnTo>
                    <a:pt x="583" y="13"/>
                  </a:lnTo>
                  <a:lnTo>
                    <a:pt x="586" y="13"/>
                  </a:lnTo>
                  <a:lnTo>
                    <a:pt x="586" y="15"/>
                  </a:lnTo>
                  <a:lnTo>
                    <a:pt x="586" y="18"/>
                  </a:lnTo>
                  <a:lnTo>
                    <a:pt x="586" y="20"/>
                  </a:lnTo>
                  <a:lnTo>
                    <a:pt x="588" y="23"/>
                  </a:lnTo>
                  <a:lnTo>
                    <a:pt x="591" y="23"/>
                  </a:lnTo>
                  <a:lnTo>
                    <a:pt x="591" y="26"/>
                  </a:lnTo>
                  <a:lnTo>
                    <a:pt x="593" y="26"/>
                  </a:lnTo>
                  <a:lnTo>
                    <a:pt x="593" y="28"/>
                  </a:lnTo>
                  <a:lnTo>
                    <a:pt x="593" y="31"/>
                  </a:lnTo>
                  <a:lnTo>
                    <a:pt x="596" y="31"/>
                  </a:lnTo>
                  <a:lnTo>
                    <a:pt x="596" y="33"/>
                  </a:lnTo>
                  <a:lnTo>
                    <a:pt x="593" y="33"/>
                  </a:lnTo>
                  <a:lnTo>
                    <a:pt x="596" y="36"/>
                  </a:lnTo>
                  <a:lnTo>
                    <a:pt x="596" y="39"/>
                  </a:lnTo>
                  <a:lnTo>
                    <a:pt x="593" y="39"/>
                  </a:lnTo>
                  <a:lnTo>
                    <a:pt x="593" y="41"/>
                  </a:lnTo>
                  <a:lnTo>
                    <a:pt x="591" y="41"/>
                  </a:lnTo>
                  <a:lnTo>
                    <a:pt x="591" y="44"/>
                  </a:lnTo>
                  <a:lnTo>
                    <a:pt x="591" y="46"/>
                  </a:lnTo>
                  <a:lnTo>
                    <a:pt x="591" y="49"/>
                  </a:lnTo>
                  <a:lnTo>
                    <a:pt x="588" y="49"/>
                  </a:lnTo>
                  <a:lnTo>
                    <a:pt x="588" y="51"/>
                  </a:lnTo>
                  <a:lnTo>
                    <a:pt x="588" y="54"/>
                  </a:lnTo>
                  <a:lnTo>
                    <a:pt x="588" y="57"/>
                  </a:lnTo>
                  <a:lnTo>
                    <a:pt x="591" y="57"/>
                  </a:lnTo>
                  <a:lnTo>
                    <a:pt x="593" y="57"/>
                  </a:lnTo>
                  <a:lnTo>
                    <a:pt x="593" y="59"/>
                  </a:lnTo>
                  <a:lnTo>
                    <a:pt x="591" y="59"/>
                  </a:lnTo>
                  <a:lnTo>
                    <a:pt x="593" y="59"/>
                  </a:lnTo>
                  <a:lnTo>
                    <a:pt x="591" y="62"/>
                  </a:lnTo>
                  <a:lnTo>
                    <a:pt x="593" y="62"/>
                  </a:lnTo>
                  <a:lnTo>
                    <a:pt x="593" y="64"/>
                  </a:lnTo>
                  <a:lnTo>
                    <a:pt x="591" y="64"/>
                  </a:lnTo>
                  <a:lnTo>
                    <a:pt x="591" y="67"/>
                  </a:lnTo>
                  <a:lnTo>
                    <a:pt x="591" y="69"/>
                  </a:lnTo>
                  <a:lnTo>
                    <a:pt x="593" y="72"/>
                  </a:lnTo>
                  <a:lnTo>
                    <a:pt x="593" y="75"/>
                  </a:lnTo>
                  <a:lnTo>
                    <a:pt x="593" y="77"/>
                  </a:lnTo>
                  <a:lnTo>
                    <a:pt x="591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6" y="87"/>
                  </a:lnTo>
                  <a:lnTo>
                    <a:pt x="586" y="90"/>
                  </a:lnTo>
                  <a:lnTo>
                    <a:pt x="586" y="93"/>
                  </a:lnTo>
                  <a:lnTo>
                    <a:pt x="588" y="93"/>
                  </a:lnTo>
                  <a:lnTo>
                    <a:pt x="588" y="95"/>
                  </a:lnTo>
                  <a:lnTo>
                    <a:pt x="591" y="95"/>
                  </a:lnTo>
                  <a:lnTo>
                    <a:pt x="593" y="95"/>
                  </a:lnTo>
                  <a:lnTo>
                    <a:pt x="596" y="98"/>
                  </a:lnTo>
                  <a:lnTo>
                    <a:pt x="599" y="98"/>
                  </a:lnTo>
                  <a:lnTo>
                    <a:pt x="601" y="98"/>
                  </a:lnTo>
                  <a:lnTo>
                    <a:pt x="604" y="98"/>
                  </a:lnTo>
                  <a:lnTo>
                    <a:pt x="606" y="98"/>
                  </a:lnTo>
                  <a:lnTo>
                    <a:pt x="609" y="98"/>
                  </a:lnTo>
                  <a:lnTo>
                    <a:pt x="611" y="98"/>
                  </a:lnTo>
                  <a:lnTo>
                    <a:pt x="614" y="98"/>
                  </a:lnTo>
                  <a:lnTo>
                    <a:pt x="617" y="98"/>
                  </a:lnTo>
                  <a:lnTo>
                    <a:pt x="617" y="100"/>
                  </a:lnTo>
                  <a:lnTo>
                    <a:pt x="619" y="100"/>
                  </a:lnTo>
                  <a:lnTo>
                    <a:pt x="622" y="100"/>
                  </a:lnTo>
                  <a:lnTo>
                    <a:pt x="622" y="103"/>
                  </a:lnTo>
                  <a:lnTo>
                    <a:pt x="624" y="103"/>
                  </a:lnTo>
                  <a:lnTo>
                    <a:pt x="624" y="106"/>
                  </a:lnTo>
                  <a:lnTo>
                    <a:pt x="627" y="108"/>
                  </a:lnTo>
                  <a:lnTo>
                    <a:pt x="627" y="111"/>
                  </a:lnTo>
                  <a:lnTo>
                    <a:pt x="629" y="111"/>
                  </a:lnTo>
                  <a:lnTo>
                    <a:pt x="632" y="113"/>
                  </a:lnTo>
                  <a:lnTo>
                    <a:pt x="635" y="113"/>
                  </a:lnTo>
                  <a:lnTo>
                    <a:pt x="635" y="116"/>
                  </a:lnTo>
                  <a:lnTo>
                    <a:pt x="637" y="116"/>
                  </a:lnTo>
                  <a:lnTo>
                    <a:pt x="637" y="118"/>
                  </a:lnTo>
                  <a:lnTo>
                    <a:pt x="640" y="121"/>
                  </a:lnTo>
                  <a:lnTo>
                    <a:pt x="640" y="124"/>
                  </a:lnTo>
                  <a:lnTo>
                    <a:pt x="640" y="126"/>
                  </a:lnTo>
                  <a:lnTo>
                    <a:pt x="640" y="129"/>
                  </a:lnTo>
                  <a:lnTo>
                    <a:pt x="640" y="131"/>
                  </a:lnTo>
                  <a:lnTo>
                    <a:pt x="637" y="134"/>
                  </a:lnTo>
                  <a:lnTo>
                    <a:pt x="637" y="136"/>
                  </a:lnTo>
                  <a:lnTo>
                    <a:pt x="640" y="139"/>
                  </a:lnTo>
                  <a:lnTo>
                    <a:pt x="640" y="142"/>
                  </a:lnTo>
                  <a:lnTo>
                    <a:pt x="640" y="144"/>
                  </a:lnTo>
                  <a:lnTo>
                    <a:pt x="642" y="144"/>
                  </a:lnTo>
                  <a:lnTo>
                    <a:pt x="642" y="147"/>
                  </a:lnTo>
                  <a:lnTo>
                    <a:pt x="645" y="149"/>
                  </a:lnTo>
                  <a:lnTo>
                    <a:pt x="645" y="152"/>
                  </a:lnTo>
                  <a:lnTo>
                    <a:pt x="648" y="155"/>
                  </a:lnTo>
                  <a:lnTo>
                    <a:pt x="648" y="157"/>
                  </a:lnTo>
                  <a:lnTo>
                    <a:pt x="648" y="160"/>
                  </a:lnTo>
                  <a:lnTo>
                    <a:pt x="648" y="162"/>
                  </a:lnTo>
                  <a:lnTo>
                    <a:pt x="648" y="165"/>
                  </a:lnTo>
                  <a:lnTo>
                    <a:pt x="648" y="167"/>
                  </a:lnTo>
                  <a:lnTo>
                    <a:pt x="648" y="170"/>
                  </a:lnTo>
                  <a:lnTo>
                    <a:pt x="648" y="173"/>
                  </a:lnTo>
                  <a:lnTo>
                    <a:pt x="648" y="175"/>
                  </a:lnTo>
                  <a:lnTo>
                    <a:pt x="645" y="178"/>
                  </a:lnTo>
                  <a:lnTo>
                    <a:pt x="642" y="180"/>
                  </a:lnTo>
                  <a:lnTo>
                    <a:pt x="642" y="183"/>
                  </a:lnTo>
                  <a:lnTo>
                    <a:pt x="642" y="185"/>
                  </a:lnTo>
                  <a:lnTo>
                    <a:pt x="640" y="191"/>
                  </a:lnTo>
                  <a:lnTo>
                    <a:pt x="640" y="193"/>
                  </a:lnTo>
                  <a:lnTo>
                    <a:pt x="637" y="196"/>
                  </a:lnTo>
                  <a:lnTo>
                    <a:pt x="637" y="198"/>
                  </a:lnTo>
                  <a:lnTo>
                    <a:pt x="637" y="201"/>
                  </a:lnTo>
                  <a:lnTo>
                    <a:pt x="637" y="204"/>
                  </a:lnTo>
                  <a:lnTo>
                    <a:pt x="640" y="204"/>
                  </a:lnTo>
                  <a:lnTo>
                    <a:pt x="640" y="206"/>
                  </a:lnTo>
                  <a:lnTo>
                    <a:pt x="642" y="206"/>
                  </a:lnTo>
                  <a:lnTo>
                    <a:pt x="645" y="206"/>
                  </a:lnTo>
                  <a:lnTo>
                    <a:pt x="645" y="209"/>
                  </a:lnTo>
                  <a:lnTo>
                    <a:pt x="648" y="209"/>
                  </a:lnTo>
                  <a:lnTo>
                    <a:pt x="650" y="209"/>
                  </a:lnTo>
                  <a:lnTo>
                    <a:pt x="650" y="211"/>
                  </a:lnTo>
                  <a:lnTo>
                    <a:pt x="653" y="211"/>
                  </a:lnTo>
                  <a:lnTo>
                    <a:pt x="653" y="209"/>
                  </a:lnTo>
                  <a:lnTo>
                    <a:pt x="655" y="209"/>
                  </a:lnTo>
                  <a:lnTo>
                    <a:pt x="658" y="209"/>
                  </a:lnTo>
                  <a:lnTo>
                    <a:pt x="658" y="211"/>
                  </a:lnTo>
                  <a:lnTo>
                    <a:pt x="658" y="214"/>
                  </a:lnTo>
                  <a:lnTo>
                    <a:pt x="660" y="214"/>
                  </a:lnTo>
                  <a:lnTo>
                    <a:pt x="660" y="216"/>
                  </a:lnTo>
                  <a:lnTo>
                    <a:pt x="663" y="216"/>
                  </a:lnTo>
                  <a:lnTo>
                    <a:pt x="666" y="219"/>
                  </a:lnTo>
                  <a:lnTo>
                    <a:pt x="668" y="219"/>
                  </a:lnTo>
                  <a:lnTo>
                    <a:pt x="671" y="219"/>
                  </a:lnTo>
                  <a:lnTo>
                    <a:pt x="671" y="222"/>
                  </a:lnTo>
                  <a:lnTo>
                    <a:pt x="673" y="222"/>
                  </a:lnTo>
                  <a:lnTo>
                    <a:pt x="673" y="224"/>
                  </a:lnTo>
                  <a:lnTo>
                    <a:pt x="671" y="224"/>
                  </a:lnTo>
                  <a:lnTo>
                    <a:pt x="671" y="227"/>
                  </a:lnTo>
                  <a:lnTo>
                    <a:pt x="673" y="227"/>
                  </a:lnTo>
                  <a:lnTo>
                    <a:pt x="673" y="229"/>
                  </a:lnTo>
                  <a:lnTo>
                    <a:pt x="676" y="229"/>
                  </a:lnTo>
                  <a:lnTo>
                    <a:pt x="678" y="229"/>
                  </a:lnTo>
                  <a:lnTo>
                    <a:pt x="681" y="229"/>
                  </a:lnTo>
                  <a:lnTo>
                    <a:pt x="684" y="229"/>
                  </a:lnTo>
                  <a:lnTo>
                    <a:pt x="686" y="229"/>
                  </a:lnTo>
                  <a:lnTo>
                    <a:pt x="686" y="227"/>
                  </a:lnTo>
                  <a:lnTo>
                    <a:pt x="689" y="227"/>
                  </a:lnTo>
                  <a:lnTo>
                    <a:pt x="691" y="227"/>
                  </a:lnTo>
                  <a:lnTo>
                    <a:pt x="691" y="229"/>
                  </a:lnTo>
                  <a:lnTo>
                    <a:pt x="694" y="229"/>
                  </a:lnTo>
                  <a:lnTo>
                    <a:pt x="697" y="232"/>
                  </a:lnTo>
                  <a:lnTo>
                    <a:pt x="697" y="229"/>
                  </a:lnTo>
                  <a:lnTo>
                    <a:pt x="699" y="232"/>
                  </a:lnTo>
                  <a:lnTo>
                    <a:pt x="702" y="232"/>
                  </a:lnTo>
                  <a:lnTo>
                    <a:pt x="704" y="232"/>
                  </a:lnTo>
                  <a:lnTo>
                    <a:pt x="707" y="232"/>
                  </a:lnTo>
                  <a:lnTo>
                    <a:pt x="707" y="229"/>
                  </a:lnTo>
                  <a:lnTo>
                    <a:pt x="709" y="229"/>
                  </a:lnTo>
                  <a:lnTo>
                    <a:pt x="709" y="232"/>
                  </a:lnTo>
                  <a:lnTo>
                    <a:pt x="712" y="232"/>
                  </a:lnTo>
                  <a:lnTo>
                    <a:pt x="712" y="234"/>
                  </a:lnTo>
                  <a:lnTo>
                    <a:pt x="712" y="232"/>
                  </a:lnTo>
                  <a:lnTo>
                    <a:pt x="715" y="232"/>
                  </a:lnTo>
                  <a:lnTo>
                    <a:pt x="717" y="232"/>
                  </a:lnTo>
                  <a:lnTo>
                    <a:pt x="717" y="234"/>
                  </a:lnTo>
                  <a:lnTo>
                    <a:pt x="720" y="234"/>
                  </a:lnTo>
                  <a:lnTo>
                    <a:pt x="722" y="234"/>
                  </a:lnTo>
                  <a:lnTo>
                    <a:pt x="722" y="237"/>
                  </a:lnTo>
                  <a:lnTo>
                    <a:pt x="722" y="240"/>
                  </a:lnTo>
                  <a:lnTo>
                    <a:pt x="722" y="242"/>
                  </a:lnTo>
                  <a:lnTo>
                    <a:pt x="722" y="245"/>
                  </a:lnTo>
                  <a:lnTo>
                    <a:pt x="722" y="247"/>
                  </a:lnTo>
                  <a:lnTo>
                    <a:pt x="722" y="250"/>
                  </a:lnTo>
                  <a:lnTo>
                    <a:pt x="725" y="250"/>
                  </a:lnTo>
                  <a:lnTo>
                    <a:pt x="727" y="250"/>
                  </a:lnTo>
                  <a:lnTo>
                    <a:pt x="727" y="253"/>
                  </a:lnTo>
                  <a:lnTo>
                    <a:pt x="730" y="255"/>
                  </a:lnTo>
                  <a:lnTo>
                    <a:pt x="733" y="255"/>
                  </a:lnTo>
                  <a:lnTo>
                    <a:pt x="735" y="255"/>
                  </a:lnTo>
                  <a:lnTo>
                    <a:pt x="738" y="255"/>
                  </a:lnTo>
                  <a:lnTo>
                    <a:pt x="748" y="260"/>
                  </a:lnTo>
                  <a:lnTo>
                    <a:pt x="746" y="268"/>
                  </a:lnTo>
                  <a:lnTo>
                    <a:pt x="743" y="271"/>
                  </a:lnTo>
                  <a:lnTo>
                    <a:pt x="743" y="273"/>
                  </a:lnTo>
                  <a:lnTo>
                    <a:pt x="740" y="278"/>
                  </a:lnTo>
                  <a:lnTo>
                    <a:pt x="740" y="283"/>
                  </a:lnTo>
                  <a:lnTo>
                    <a:pt x="740" y="286"/>
                  </a:lnTo>
                  <a:lnTo>
                    <a:pt x="738" y="289"/>
                  </a:lnTo>
                  <a:lnTo>
                    <a:pt x="735" y="291"/>
                  </a:lnTo>
                  <a:lnTo>
                    <a:pt x="735" y="294"/>
                  </a:lnTo>
                  <a:lnTo>
                    <a:pt x="735" y="296"/>
                  </a:lnTo>
                  <a:lnTo>
                    <a:pt x="735" y="299"/>
                  </a:lnTo>
                  <a:lnTo>
                    <a:pt x="735" y="301"/>
                  </a:lnTo>
                  <a:lnTo>
                    <a:pt x="733" y="304"/>
                  </a:lnTo>
                  <a:lnTo>
                    <a:pt x="730" y="307"/>
                  </a:lnTo>
                  <a:lnTo>
                    <a:pt x="730" y="309"/>
                  </a:lnTo>
                  <a:lnTo>
                    <a:pt x="727" y="312"/>
                  </a:lnTo>
                  <a:lnTo>
                    <a:pt x="727" y="314"/>
                  </a:lnTo>
                  <a:lnTo>
                    <a:pt x="727" y="320"/>
                  </a:lnTo>
                  <a:lnTo>
                    <a:pt x="730" y="325"/>
                  </a:lnTo>
                  <a:lnTo>
                    <a:pt x="730" y="327"/>
                  </a:lnTo>
                  <a:lnTo>
                    <a:pt x="730" y="330"/>
                  </a:lnTo>
                  <a:lnTo>
                    <a:pt x="730" y="332"/>
                  </a:lnTo>
                  <a:lnTo>
                    <a:pt x="727" y="335"/>
                  </a:lnTo>
                  <a:lnTo>
                    <a:pt x="725" y="338"/>
                  </a:lnTo>
                  <a:lnTo>
                    <a:pt x="727" y="338"/>
                  </a:lnTo>
                  <a:lnTo>
                    <a:pt x="727" y="340"/>
                  </a:lnTo>
                  <a:lnTo>
                    <a:pt x="727" y="343"/>
                  </a:lnTo>
                  <a:lnTo>
                    <a:pt x="725" y="345"/>
                  </a:lnTo>
                  <a:lnTo>
                    <a:pt x="727" y="348"/>
                  </a:lnTo>
                  <a:lnTo>
                    <a:pt x="730" y="348"/>
                  </a:lnTo>
                  <a:lnTo>
                    <a:pt x="730" y="350"/>
                  </a:lnTo>
                  <a:lnTo>
                    <a:pt x="727" y="350"/>
                  </a:lnTo>
                  <a:lnTo>
                    <a:pt x="727" y="353"/>
                  </a:lnTo>
                  <a:lnTo>
                    <a:pt x="730" y="353"/>
                  </a:lnTo>
                  <a:lnTo>
                    <a:pt x="730" y="356"/>
                  </a:lnTo>
                  <a:lnTo>
                    <a:pt x="727" y="358"/>
                  </a:lnTo>
                  <a:lnTo>
                    <a:pt x="725" y="361"/>
                  </a:lnTo>
                  <a:lnTo>
                    <a:pt x="722" y="363"/>
                  </a:lnTo>
                  <a:lnTo>
                    <a:pt x="722" y="361"/>
                  </a:lnTo>
                  <a:lnTo>
                    <a:pt x="722" y="363"/>
                  </a:lnTo>
                  <a:lnTo>
                    <a:pt x="720" y="363"/>
                  </a:lnTo>
                  <a:lnTo>
                    <a:pt x="717" y="363"/>
                  </a:lnTo>
                  <a:lnTo>
                    <a:pt x="715" y="363"/>
                  </a:lnTo>
                  <a:lnTo>
                    <a:pt x="712" y="363"/>
                  </a:lnTo>
                  <a:lnTo>
                    <a:pt x="709" y="363"/>
                  </a:lnTo>
                  <a:lnTo>
                    <a:pt x="707" y="363"/>
                  </a:lnTo>
                  <a:lnTo>
                    <a:pt x="704" y="363"/>
                  </a:lnTo>
                  <a:lnTo>
                    <a:pt x="702" y="363"/>
                  </a:lnTo>
                  <a:lnTo>
                    <a:pt x="702" y="366"/>
                  </a:lnTo>
                  <a:lnTo>
                    <a:pt x="699" y="366"/>
                  </a:lnTo>
                  <a:lnTo>
                    <a:pt x="697" y="366"/>
                  </a:lnTo>
                  <a:lnTo>
                    <a:pt x="694" y="366"/>
                  </a:lnTo>
                  <a:lnTo>
                    <a:pt x="691" y="366"/>
                  </a:lnTo>
                  <a:lnTo>
                    <a:pt x="691" y="369"/>
                  </a:lnTo>
                  <a:lnTo>
                    <a:pt x="689" y="369"/>
                  </a:lnTo>
                  <a:lnTo>
                    <a:pt x="686" y="369"/>
                  </a:lnTo>
                  <a:lnTo>
                    <a:pt x="684" y="369"/>
                  </a:lnTo>
                  <a:lnTo>
                    <a:pt x="681" y="369"/>
                  </a:lnTo>
                  <a:lnTo>
                    <a:pt x="681" y="371"/>
                  </a:lnTo>
                  <a:lnTo>
                    <a:pt x="678" y="371"/>
                  </a:lnTo>
                  <a:lnTo>
                    <a:pt x="676" y="371"/>
                  </a:lnTo>
                  <a:lnTo>
                    <a:pt x="676" y="374"/>
                  </a:lnTo>
                  <a:lnTo>
                    <a:pt x="673" y="374"/>
                  </a:lnTo>
                  <a:lnTo>
                    <a:pt x="671" y="374"/>
                  </a:lnTo>
                  <a:lnTo>
                    <a:pt x="668" y="374"/>
                  </a:lnTo>
                  <a:lnTo>
                    <a:pt x="668" y="376"/>
                  </a:lnTo>
                  <a:lnTo>
                    <a:pt x="666" y="376"/>
                  </a:lnTo>
                  <a:lnTo>
                    <a:pt x="663" y="376"/>
                  </a:lnTo>
                  <a:lnTo>
                    <a:pt x="663" y="379"/>
                  </a:lnTo>
                  <a:lnTo>
                    <a:pt x="660" y="379"/>
                  </a:lnTo>
                  <a:lnTo>
                    <a:pt x="658" y="381"/>
                  </a:lnTo>
                  <a:lnTo>
                    <a:pt x="655" y="381"/>
                  </a:lnTo>
                  <a:lnTo>
                    <a:pt x="655" y="384"/>
                  </a:lnTo>
                  <a:lnTo>
                    <a:pt x="653" y="384"/>
                  </a:lnTo>
                  <a:lnTo>
                    <a:pt x="650" y="384"/>
                  </a:lnTo>
                  <a:lnTo>
                    <a:pt x="650" y="387"/>
                  </a:lnTo>
                  <a:lnTo>
                    <a:pt x="648" y="387"/>
                  </a:lnTo>
                  <a:lnTo>
                    <a:pt x="645" y="387"/>
                  </a:lnTo>
                  <a:lnTo>
                    <a:pt x="645" y="389"/>
                  </a:lnTo>
                  <a:lnTo>
                    <a:pt x="642" y="389"/>
                  </a:lnTo>
                  <a:lnTo>
                    <a:pt x="642" y="392"/>
                  </a:lnTo>
                  <a:lnTo>
                    <a:pt x="640" y="392"/>
                  </a:lnTo>
                  <a:lnTo>
                    <a:pt x="637" y="394"/>
                  </a:lnTo>
                  <a:lnTo>
                    <a:pt x="635" y="394"/>
                  </a:lnTo>
                  <a:lnTo>
                    <a:pt x="635" y="397"/>
                  </a:lnTo>
                  <a:lnTo>
                    <a:pt x="632" y="397"/>
                  </a:lnTo>
                  <a:lnTo>
                    <a:pt x="629" y="397"/>
                  </a:lnTo>
                  <a:lnTo>
                    <a:pt x="629" y="399"/>
                  </a:lnTo>
                  <a:lnTo>
                    <a:pt x="627" y="399"/>
                  </a:lnTo>
                  <a:lnTo>
                    <a:pt x="627" y="402"/>
                  </a:lnTo>
                  <a:lnTo>
                    <a:pt x="624" y="402"/>
                  </a:lnTo>
                  <a:lnTo>
                    <a:pt x="622" y="402"/>
                  </a:lnTo>
                  <a:lnTo>
                    <a:pt x="622" y="405"/>
                  </a:lnTo>
                  <a:lnTo>
                    <a:pt x="619" y="405"/>
                  </a:lnTo>
                  <a:lnTo>
                    <a:pt x="617" y="405"/>
                  </a:lnTo>
                  <a:lnTo>
                    <a:pt x="617" y="407"/>
                  </a:lnTo>
                  <a:lnTo>
                    <a:pt x="614" y="407"/>
                  </a:lnTo>
                  <a:lnTo>
                    <a:pt x="611" y="407"/>
                  </a:lnTo>
                  <a:lnTo>
                    <a:pt x="611" y="410"/>
                  </a:lnTo>
                  <a:lnTo>
                    <a:pt x="609" y="410"/>
                  </a:lnTo>
                  <a:lnTo>
                    <a:pt x="609" y="412"/>
                  </a:lnTo>
                  <a:lnTo>
                    <a:pt x="606" y="412"/>
                  </a:lnTo>
                  <a:lnTo>
                    <a:pt x="604" y="412"/>
                  </a:lnTo>
                  <a:lnTo>
                    <a:pt x="601" y="412"/>
                  </a:lnTo>
                  <a:lnTo>
                    <a:pt x="601" y="415"/>
                  </a:lnTo>
                  <a:lnTo>
                    <a:pt x="599" y="415"/>
                  </a:lnTo>
                  <a:lnTo>
                    <a:pt x="599" y="418"/>
                  </a:lnTo>
                  <a:lnTo>
                    <a:pt x="596" y="418"/>
                  </a:lnTo>
                  <a:lnTo>
                    <a:pt x="593" y="418"/>
                  </a:lnTo>
                  <a:lnTo>
                    <a:pt x="591" y="418"/>
                  </a:lnTo>
                  <a:lnTo>
                    <a:pt x="591" y="420"/>
                  </a:lnTo>
                  <a:lnTo>
                    <a:pt x="588" y="420"/>
                  </a:lnTo>
                  <a:lnTo>
                    <a:pt x="586" y="420"/>
                  </a:lnTo>
                  <a:lnTo>
                    <a:pt x="583" y="420"/>
                  </a:lnTo>
                  <a:lnTo>
                    <a:pt x="583" y="423"/>
                  </a:lnTo>
                  <a:lnTo>
                    <a:pt x="580" y="423"/>
                  </a:lnTo>
                  <a:lnTo>
                    <a:pt x="578" y="423"/>
                  </a:lnTo>
                  <a:lnTo>
                    <a:pt x="575" y="423"/>
                  </a:lnTo>
                  <a:lnTo>
                    <a:pt x="575" y="425"/>
                  </a:lnTo>
                  <a:lnTo>
                    <a:pt x="573" y="425"/>
                  </a:lnTo>
                  <a:lnTo>
                    <a:pt x="570" y="425"/>
                  </a:lnTo>
                  <a:lnTo>
                    <a:pt x="570" y="428"/>
                  </a:lnTo>
                  <a:lnTo>
                    <a:pt x="568" y="428"/>
                  </a:lnTo>
                  <a:lnTo>
                    <a:pt x="565" y="428"/>
                  </a:lnTo>
                  <a:lnTo>
                    <a:pt x="562" y="428"/>
                  </a:lnTo>
                  <a:lnTo>
                    <a:pt x="560" y="428"/>
                  </a:lnTo>
                  <a:lnTo>
                    <a:pt x="560" y="430"/>
                  </a:lnTo>
                  <a:lnTo>
                    <a:pt x="557" y="430"/>
                  </a:lnTo>
                  <a:lnTo>
                    <a:pt x="555" y="430"/>
                  </a:lnTo>
                  <a:lnTo>
                    <a:pt x="552" y="430"/>
                  </a:lnTo>
                  <a:lnTo>
                    <a:pt x="552" y="428"/>
                  </a:lnTo>
                  <a:lnTo>
                    <a:pt x="550" y="428"/>
                  </a:lnTo>
                  <a:lnTo>
                    <a:pt x="547" y="428"/>
                  </a:lnTo>
                  <a:lnTo>
                    <a:pt x="544" y="428"/>
                  </a:lnTo>
                  <a:lnTo>
                    <a:pt x="542" y="428"/>
                  </a:lnTo>
                  <a:lnTo>
                    <a:pt x="539" y="428"/>
                  </a:lnTo>
                  <a:lnTo>
                    <a:pt x="537" y="428"/>
                  </a:lnTo>
                  <a:lnTo>
                    <a:pt x="534" y="428"/>
                  </a:lnTo>
                  <a:lnTo>
                    <a:pt x="531" y="428"/>
                  </a:lnTo>
                  <a:lnTo>
                    <a:pt x="529" y="428"/>
                  </a:lnTo>
                  <a:lnTo>
                    <a:pt x="526" y="428"/>
                  </a:lnTo>
                  <a:lnTo>
                    <a:pt x="524" y="428"/>
                  </a:lnTo>
                  <a:lnTo>
                    <a:pt x="521" y="428"/>
                  </a:lnTo>
                  <a:lnTo>
                    <a:pt x="519" y="428"/>
                  </a:lnTo>
                  <a:lnTo>
                    <a:pt x="516" y="428"/>
                  </a:lnTo>
                  <a:lnTo>
                    <a:pt x="516" y="430"/>
                  </a:lnTo>
                  <a:lnTo>
                    <a:pt x="513" y="430"/>
                  </a:lnTo>
                  <a:lnTo>
                    <a:pt x="511" y="430"/>
                  </a:lnTo>
                  <a:lnTo>
                    <a:pt x="508" y="430"/>
                  </a:lnTo>
                  <a:lnTo>
                    <a:pt x="506" y="430"/>
                  </a:lnTo>
                  <a:lnTo>
                    <a:pt x="503" y="430"/>
                  </a:lnTo>
                  <a:lnTo>
                    <a:pt x="503" y="433"/>
                  </a:lnTo>
                  <a:lnTo>
                    <a:pt x="501" y="433"/>
                  </a:lnTo>
                  <a:lnTo>
                    <a:pt x="498" y="433"/>
                  </a:lnTo>
                  <a:lnTo>
                    <a:pt x="495" y="433"/>
                  </a:lnTo>
                  <a:lnTo>
                    <a:pt x="495" y="436"/>
                  </a:lnTo>
                  <a:lnTo>
                    <a:pt x="493" y="436"/>
                  </a:lnTo>
                  <a:lnTo>
                    <a:pt x="490" y="436"/>
                  </a:lnTo>
                  <a:lnTo>
                    <a:pt x="488" y="436"/>
                  </a:lnTo>
                  <a:lnTo>
                    <a:pt x="488" y="438"/>
                  </a:lnTo>
                  <a:lnTo>
                    <a:pt x="485" y="438"/>
                  </a:lnTo>
                  <a:lnTo>
                    <a:pt x="482" y="438"/>
                  </a:lnTo>
                  <a:lnTo>
                    <a:pt x="480" y="441"/>
                  </a:lnTo>
                  <a:lnTo>
                    <a:pt x="477" y="441"/>
                  </a:lnTo>
                  <a:lnTo>
                    <a:pt x="475" y="443"/>
                  </a:lnTo>
                  <a:lnTo>
                    <a:pt x="472" y="443"/>
                  </a:lnTo>
                  <a:lnTo>
                    <a:pt x="470" y="446"/>
                  </a:lnTo>
                  <a:lnTo>
                    <a:pt x="467" y="446"/>
                  </a:lnTo>
                  <a:lnTo>
                    <a:pt x="467" y="448"/>
                  </a:lnTo>
                  <a:lnTo>
                    <a:pt x="464" y="448"/>
                  </a:lnTo>
                  <a:lnTo>
                    <a:pt x="462" y="448"/>
                  </a:lnTo>
                  <a:lnTo>
                    <a:pt x="462" y="451"/>
                  </a:lnTo>
                  <a:lnTo>
                    <a:pt x="459" y="451"/>
                  </a:lnTo>
                  <a:lnTo>
                    <a:pt x="459" y="454"/>
                  </a:lnTo>
                  <a:lnTo>
                    <a:pt x="457" y="454"/>
                  </a:lnTo>
                  <a:lnTo>
                    <a:pt x="454" y="454"/>
                  </a:lnTo>
                  <a:lnTo>
                    <a:pt x="454" y="456"/>
                  </a:lnTo>
                  <a:lnTo>
                    <a:pt x="452" y="456"/>
                  </a:lnTo>
                  <a:lnTo>
                    <a:pt x="452" y="459"/>
                  </a:lnTo>
                  <a:lnTo>
                    <a:pt x="449" y="459"/>
                  </a:lnTo>
                  <a:lnTo>
                    <a:pt x="449" y="461"/>
                  </a:lnTo>
                  <a:lnTo>
                    <a:pt x="446" y="461"/>
                  </a:lnTo>
                  <a:lnTo>
                    <a:pt x="444" y="461"/>
                  </a:lnTo>
                  <a:lnTo>
                    <a:pt x="444" y="464"/>
                  </a:lnTo>
                  <a:lnTo>
                    <a:pt x="441" y="464"/>
                  </a:lnTo>
                  <a:lnTo>
                    <a:pt x="441" y="467"/>
                  </a:lnTo>
                  <a:lnTo>
                    <a:pt x="439" y="467"/>
                  </a:lnTo>
                  <a:lnTo>
                    <a:pt x="439" y="469"/>
                  </a:lnTo>
                  <a:lnTo>
                    <a:pt x="436" y="469"/>
                  </a:lnTo>
                  <a:lnTo>
                    <a:pt x="436" y="472"/>
                  </a:lnTo>
                  <a:lnTo>
                    <a:pt x="433" y="472"/>
                  </a:lnTo>
                  <a:lnTo>
                    <a:pt x="433" y="474"/>
                  </a:lnTo>
                  <a:lnTo>
                    <a:pt x="431" y="474"/>
                  </a:lnTo>
                  <a:lnTo>
                    <a:pt x="431" y="477"/>
                  </a:lnTo>
                  <a:lnTo>
                    <a:pt x="428" y="477"/>
                  </a:lnTo>
                  <a:lnTo>
                    <a:pt x="428" y="479"/>
                  </a:lnTo>
                  <a:lnTo>
                    <a:pt x="426" y="479"/>
                  </a:lnTo>
                  <a:lnTo>
                    <a:pt x="426" y="482"/>
                  </a:lnTo>
                  <a:lnTo>
                    <a:pt x="423" y="482"/>
                  </a:lnTo>
                  <a:lnTo>
                    <a:pt x="423" y="485"/>
                  </a:lnTo>
                  <a:lnTo>
                    <a:pt x="421" y="485"/>
                  </a:lnTo>
                  <a:lnTo>
                    <a:pt x="418" y="485"/>
                  </a:lnTo>
                  <a:lnTo>
                    <a:pt x="418" y="487"/>
                  </a:lnTo>
                  <a:lnTo>
                    <a:pt x="415" y="487"/>
                  </a:lnTo>
                  <a:lnTo>
                    <a:pt x="413" y="490"/>
                  </a:lnTo>
                  <a:lnTo>
                    <a:pt x="410" y="490"/>
                  </a:lnTo>
                  <a:lnTo>
                    <a:pt x="410" y="492"/>
                  </a:lnTo>
                  <a:lnTo>
                    <a:pt x="408" y="492"/>
                  </a:lnTo>
                  <a:lnTo>
                    <a:pt x="408" y="495"/>
                  </a:lnTo>
                  <a:lnTo>
                    <a:pt x="405" y="495"/>
                  </a:lnTo>
                  <a:lnTo>
                    <a:pt x="403" y="495"/>
                  </a:lnTo>
                  <a:lnTo>
                    <a:pt x="400" y="495"/>
                  </a:lnTo>
                  <a:lnTo>
                    <a:pt x="397" y="497"/>
                  </a:lnTo>
                  <a:lnTo>
                    <a:pt x="395" y="497"/>
                  </a:lnTo>
                  <a:lnTo>
                    <a:pt x="392" y="500"/>
                  </a:lnTo>
                  <a:lnTo>
                    <a:pt x="390" y="500"/>
                  </a:lnTo>
                  <a:lnTo>
                    <a:pt x="387" y="503"/>
                  </a:lnTo>
                  <a:lnTo>
                    <a:pt x="384" y="505"/>
                  </a:lnTo>
                  <a:lnTo>
                    <a:pt x="382" y="505"/>
                  </a:lnTo>
                  <a:lnTo>
                    <a:pt x="382" y="508"/>
                  </a:lnTo>
                  <a:lnTo>
                    <a:pt x="379" y="508"/>
                  </a:lnTo>
                  <a:lnTo>
                    <a:pt x="379" y="510"/>
                  </a:lnTo>
                  <a:lnTo>
                    <a:pt x="377" y="510"/>
                  </a:lnTo>
                  <a:lnTo>
                    <a:pt x="374" y="510"/>
                  </a:lnTo>
                  <a:lnTo>
                    <a:pt x="374" y="513"/>
                  </a:lnTo>
                  <a:lnTo>
                    <a:pt x="372" y="513"/>
                  </a:lnTo>
                  <a:lnTo>
                    <a:pt x="369" y="513"/>
                  </a:lnTo>
                  <a:lnTo>
                    <a:pt x="366" y="515"/>
                  </a:lnTo>
                  <a:lnTo>
                    <a:pt x="364" y="515"/>
                  </a:lnTo>
                  <a:lnTo>
                    <a:pt x="361" y="518"/>
                  </a:lnTo>
                  <a:lnTo>
                    <a:pt x="359" y="521"/>
                  </a:lnTo>
                  <a:lnTo>
                    <a:pt x="356" y="521"/>
                  </a:lnTo>
                  <a:lnTo>
                    <a:pt x="356" y="523"/>
                  </a:lnTo>
                  <a:lnTo>
                    <a:pt x="354" y="526"/>
                  </a:lnTo>
                  <a:lnTo>
                    <a:pt x="351" y="526"/>
                  </a:lnTo>
                  <a:lnTo>
                    <a:pt x="351" y="528"/>
                  </a:lnTo>
                  <a:lnTo>
                    <a:pt x="348" y="528"/>
                  </a:lnTo>
                  <a:lnTo>
                    <a:pt x="348" y="531"/>
                  </a:lnTo>
                  <a:lnTo>
                    <a:pt x="346" y="531"/>
                  </a:lnTo>
                  <a:lnTo>
                    <a:pt x="343" y="534"/>
                  </a:lnTo>
                  <a:lnTo>
                    <a:pt x="343" y="536"/>
                  </a:lnTo>
                  <a:lnTo>
                    <a:pt x="341" y="536"/>
                  </a:lnTo>
                  <a:lnTo>
                    <a:pt x="338" y="536"/>
                  </a:lnTo>
                  <a:lnTo>
                    <a:pt x="338" y="539"/>
                  </a:lnTo>
                  <a:lnTo>
                    <a:pt x="335" y="541"/>
                  </a:lnTo>
                  <a:lnTo>
                    <a:pt x="333" y="541"/>
                  </a:lnTo>
                  <a:lnTo>
                    <a:pt x="333" y="544"/>
                  </a:lnTo>
                  <a:lnTo>
                    <a:pt x="333" y="546"/>
                  </a:lnTo>
                  <a:lnTo>
                    <a:pt x="330" y="546"/>
                  </a:lnTo>
                  <a:lnTo>
                    <a:pt x="330" y="549"/>
                  </a:lnTo>
                  <a:lnTo>
                    <a:pt x="328" y="549"/>
                  </a:lnTo>
                  <a:lnTo>
                    <a:pt x="328" y="552"/>
                  </a:lnTo>
                  <a:lnTo>
                    <a:pt x="325" y="552"/>
                  </a:lnTo>
                  <a:lnTo>
                    <a:pt x="325" y="554"/>
                  </a:lnTo>
                  <a:lnTo>
                    <a:pt x="325" y="557"/>
                  </a:lnTo>
                  <a:lnTo>
                    <a:pt x="323" y="557"/>
                  </a:lnTo>
                  <a:lnTo>
                    <a:pt x="323" y="559"/>
                  </a:lnTo>
                  <a:lnTo>
                    <a:pt x="323" y="562"/>
                  </a:lnTo>
                  <a:lnTo>
                    <a:pt x="320" y="562"/>
                  </a:lnTo>
                  <a:lnTo>
                    <a:pt x="320" y="564"/>
                  </a:lnTo>
                  <a:lnTo>
                    <a:pt x="320" y="567"/>
                  </a:lnTo>
                  <a:lnTo>
                    <a:pt x="317" y="567"/>
                  </a:lnTo>
                  <a:lnTo>
                    <a:pt x="317" y="570"/>
                  </a:lnTo>
                  <a:lnTo>
                    <a:pt x="317" y="572"/>
                  </a:lnTo>
                  <a:lnTo>
                    <a:pt x="315" y="572"/>
                  </a:lnTo>
                  <a:lnTo>
                    <a:pt x="315" y="575"/>
                  </a:lnTo>
                  <a:lnTo>
                    <a:pt x="312" y="575"/>
                  </a:lnTo>
                  <a:lnTo>
                    <a:pt x="312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07" y="580"/>
                  </a:lnTo>
                  <a:lnTo>
                    <a:pt x="307" y="583"/>
                  </a:lnTo>
                  <a:lnTo>
                    <a:pt x="305" y="583"/>
                  </a:lnTo>
                  <a:lnTo>
                    <a:pt x="302" y="583"/>
                  </a:lnTo>
                  <a:lnTo>
                    <a:pt x="299" y="583"/>
                  </a:lnTo>
                  <a:lnTo>
                    <a:pt x="299" y="580"/>
                  </a:lnTo>
                  <a:lnTo>
                    <a:pt x="297" y="580"/>
                  </a:lnTo>
                  <a:lnTo>
                    <a:pt x="294" y="580"/>
                  </a:lnTo>
                  <a:lnTo>
                    <a:pt x="292" y="580"/>
                  </a:lnTo>
                  <a:lnTo>
                    <a:pt x="289" y="580"/>
                  </a:lnTo>
                  <a:lnTo>
                    <a:pt x="286" y="580"/>
                  </a:lnTo>
                  <a:lnTo>
                    <a:pt x="284" y="580"/>
                  </a:lnTo>
                  <a:lnTo>
                    <a:pt x="284" y="583"/>
                  </a:lnTo>
                  <a:lnTo>
                    <a:pt x="281" y="583"/>
                  </a:lnTo>
                  <a:lnTo>
                    <a:pt x="279" y="585"/>
                  </a:lnTo>
                  <a:lnTo>
                    <a:pt x="276" y="585"/>
                  </a:lnTo>
                  <a:lnTo>
                    <a:pt x="276" y="588"/>
                  </a:lnTo>
                  <a:lnTo>
                    <a:pt x="274" y="588"/>
                  </a:lnTo>
                  <a:lnTo>
                    <a:pt x="274" y="590"/>
                  </a:lnTo>
                  <a:lnTo>
                    <a:pt x="274" y="593"/>
                  </a:lnTo>
                  <a:lnTo>
                    <a:pt x="271" y="593"/>
                  </a:lnTo>
                  <a:lnTo>
                    <a:pt x="271" y="595"/>
                  </a:lnTo>
                  <a:lnTo>
                    <a:pt x="268" y="595"/>
                  </a:lnTo>
                  <a:lnTo>
                    <a:pt x="268" y="598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3"/>
                  </a:lnTo>
                  <a:lnTo>
                    <a:pt x="266" y="606"/>
                  </a:lnTo>
                  <a:lnTo>
                    <a:pt x="266" y="608"/>
                  </a:lnTo>
                  <a:lnTo>
                    <a:pt x="266" y="611"/>
                  </a:lnTo>
                  <a:lnTo>
                    <a:pt x="263" y="611"/>
                  </a:lnTo>
                  <a:lnTo>
                    <a:pt x="263" y="613"/>
                  </a:lnTo>
                  <a:lnTo>
                    <a:pt x="263" y="616"/>
                  </a:lnTo>
                  <a:lnTo>
                    <a:pt x="261" y="616"/>
                  </a:lnTo>
                  <a:lnTo>
                    <a:pt x="261" y="619"/>
                  </a:lnTo>
                  <a:lnTo>
                    <a:pt x="258" y="619"/>
                  </a:lnTo>
                  <a:lnTo>
                    <a:pt x="256" y="619"/>
                  </a:lnTo>
                  <a:lnTo>
                    <a:pt x="256" y="621"/>
                  </a:lnTo>
                  <a:lnTo>
                    <a:pt x="253" y="621"/>
                  </a:lnTo>
                  <a:lnTo>
                    <a:pt x="250" y="621"/>
                  </a:lnTo>
                  <a:lnTo>
                    <a:pt x="250" y="624"/>
                  </a:lnTo>
                  <a:lnTo>
                    <a:pt x="248" y="624"/>
                  </a:lnTo>
                  <a:lnTo>
                    <a:pt x="248" y="626"/>
                  </a:lnTo>
                  <a:lnTo>
                    <a:pt x="245" y="626"/>
                  </a:lnTo>
                  <a:lnTo>
                    <a:pt x="243" y="629"/>
                  </a:lnTo>
                  <a:lnTo>
                    <a:pt x="240" y="632"/>
                  </a:lnTo>
                  <a:lnTo>
                    <a:pt x="237" y="634"/>
                  </a:lnTo>
                  <a:lnTo>
                    <a:pt x="235" y="634"/>
                  </a:lnTo>
                  <a:lnTo>
                    <a:pt x="235" y="637"/>
                  </a:lnTo>
                  <a:lnTo>
                    <a:pt x="232" y="637"/>
                  </a:lnTo>
                  <a:lnTo>
                    <a:pt x="232" y="639"/>
                  </a:lnTo>
                  <a:lnTo>
                    <a:pt x="230" y="639"/>
                  </a:lnTo>
                  <a:lnTo>
                    <a:pt x="230" y="642"/>
                  </a:lnTo>
                  <a:lnTo>
                    <a:pt x="227" y="642"/>
                  </a:lnTo>
                  <a:lnTo>
                    <a:pt x="227" y="644"/>
                  </a:lnTo>
                  <a:lnTo>
                    <a:pt x="225" y="644"/>
                  </a:lnTo>
                  <a:lnTo>
                    <a:pt x="225" y="647"/>
                  </a:lnTo>
                  <a:lnTo>
                    <a:pt x="222" y="647"/>
                  </a:lnTo>
                  <a:lnTo>
                    <a:pt x="222" y="650"/>
                  </a:lnTo>
                  <a:lnTo>
                    <a:pt x="219" y="650"/>
                  </a:lnTo>
                  <a:lnTo>
                    <a:pt x="219" y="652"/>
                  </a:lnTo>
                  <a:lnTo>
                    <a:pt x="217" y="652"/>
                  </a:lnTo>
                  <a:lnTo>
                    <a:pt x="217" y="655"/>
                  </a:lnTo>
                  <a:lnTo>
                    <a:pt x="214" y="65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1745" y="2827"/>
              <a:ext cx="415" cy="490"/>
            </a:xfrm>
            <a:custGeom>
              <a:avLst/>
              <a:gdLst/>
              <a:ahLst/>
              <a:cxnLst>
                <a:cxn ang="0">
                  <a:pos x="400" y="397"/>
                </a:cxn>
                <a:cxn ang="0">
                  <a:pos x="382" y="405"/>
                </a:cxn>
                <a:cxn ang="0">
                  <a:pos x="364" y="405"/>
                </a:cxn>
                <a:cxn ang="0">
                  <a:pos x="343" y="408"/>
                </a:cxn>
                <a:cxn ang="0">
                  <a:pos x="322" y="410"/>
                </a:cxn>
                <a:cxn ang="0">
                  <a:pos x="302" y="413"/>
                </a:cxn>
                <a:cxn ang="0">
                  <a:pos x="284" y="418"/>
                </a:cxn>
                <a:cxn ang="0">
                  <a:pos x="268" y="426"/>
                </a:cxn>
                <a:cxn ang="0">
                  <a:pos x="253" y="433"/>
                </a:cxn>
                <a:cxn ang="0">
                  <a:pos x="237" y="441"/>
                </a:cxn>
                <a:cxn ang="0">
                  <a:pos x="224" y="451"/>
                </a:cxn>
                <a:cxn ang="0">
                  <a:pos x="214" y="464"/>
                </a:cxn>
                <a:cxn ang="0">
                  <a:pos x="201" y="475"/>
                </a:cxn>
                <a:cxn ang="0">
                  <a:pos x="191" y="490"/>
                </a:cxn>
                <a:cxn ang="0">
                  <a:pos x="186" y="477"/>
                </a:cxn>
                <a:cxn ang="0">
                  <a:pos x="175" y="467"/>
                </a:cxn>
                <a:cxn ang="0">
                  <a:pos x="175" y="449"/>
                </a:cxn>
                <a:cxn ang="0">
                  <a:pos x="173" y="433"/>
                </a:cxn>
                <a:cxn ang="0">
                  <a:pos x="170" y="418"/>
                </a:cxn>
                <a:cxn ang="0">
                  <a:pos x="170" y="402"/>
                </a:cxn>
                <a:cxn ang="0">
                  <a:pos x="170" y="384"/>
                </a:cxn>
                <a:cxn ang="0">
                  <a:pos x="170" y="366"/>
                </a:cxn>
                <a:cxn ang="0">
                  <a:pos x="155" y="356"/>
                </a:cxn>
                <a:cxn ang="0">
                  <a:pos x="145" y="343"/>
                </a:cxn>
                <a:cxn ang="0">
                  <a:pos x="132" y="330"/>
                </a:cxn>
                <a:cxn ang="0">
                  <a:pos x="126" y="315"/>
                </a:cxn>
                <a:cxn ang="0">
                  <a:pos x="124" y="302"/>
                </a:cxn>
                <a:cxn ang="0">
                  <a:pos x="124" y="279"/>
                </a:cxn>
                <a:cxn ang="0">
                  <a:pos x="121" y="261"/>
                </a:cxn>
                <a:cxn ang="0">
                  <a:pos x="103" y="253"/>
                </a:cxn>
                <a:cxn ang="0">
                  <a:pos x="85" y="245"/>
                </a:cxn>
                <a:cxn ang="0">
                  <a:pos x="75" y="232"/>
                </a:cxn>
                <a:cxn ang="0">
                  <a:pos x="59" y="219"/>
                </a:cxn>
                <a:cxn ang="0">
                  <a:pos x="47" y="209"/>
                </a:cxn>
                <a:cxn ang="0">
                  <a:pos x="34" y="209"/>
                </a:cxn>
                <a:cxn ang="0">
                  <a:pos x="31" y="199"/>
                </a:cxn>
                <a:cxn ang="0">
                  <a:pos x="36" y="186"/>
                </a:cxn>
                <a:cxn ang="0">
                  <a:pos x="26" y="173"/>
                </a:cxn>
                <a:cxn ang="0">
                  <a:pos x="18" y="157"/>
                </a:cxn>
                <a:cxn ang="0">
                  <a:pos x="13" y="139"/>
                </a:cxn>
                <a:cxn ang="0">
                  <a:pos x="10" y="124"/>
                </a:cxn>
                <a:cxn ang="0">
                  <a:pos x="10" y="116"/>
                </a:cxn>
                <a:cxn ang="0">
                  <a:pos x="0" y="103"/>
                </a:cxn>
                <a:cxn ang="0">
                  <a:pos x="8" y="88"/>
                </a:cxn>
                <a:cxn ang="0">
                  <a:pos x="8" y="65"/>
                </a:cxn>
                <a:cxn ang="0">
                  <a:pos x="13" y="47"/>
                </a:cxn>
                <a:cxn ang="0">
                  <a:pos x="18" y="28"/>
                </a:cxn>
                <a:cxn ang="0">
                  <a:pos x="26" y="13"/>
                </a:cxn>
                <a:cxn ang="0">
                  <a:pos x="39" y="8"/>
                </a:cxn>
                <a:cxn ang="0">
                  <a:pos x="57" y="8"/>
                </a:cxn>
                <a:cxn ang="0">
                  <a:pos x="70" y="3"/>
                </a:cxn>
                <a:cxn ang="0">
                  <a:pos x="90" y="3"/>
                </a:cxn>
                <a:cxn ang="0">
                  <a:pos x="106" y="8"/>
                </a:cxn>
                <a:cxn ang="0">
                  <a:pos x="121" y="0"/>
                </a:cxn>
                <a:cxn ang="0">
                  <a:pos x="139" y="5"/>
                </a:cxn>
                <a:cxn ang="0">
                  <a:pos x="160" y="10"/>
                </a:cxn>
                <a:cxn ang="0">
                  <a:pos x="170" y="26"/>
                </a:cxn>
                <a:cxn ang="0">
                  <a:pos x="183" y="41"/>
                </a:cxn>
                <a:cxn ang="0">
                  <a:pos x="199" y="52"/>
                </a:cxn>
              </a:cxnLst>
              <a:rect l="0" t="0" r="r" b="b"/>
              <a:pathLst>
                <a:path w="415" h="490">
                  <a:moveTo>
                    <a:pt x="415" y="382"/>
                  </a:moveTo>
                  <a:lnTo>
                    <a:pt x="415" y="384"/>
                  </a:lnTo>
                  <a:lnTo>
                    <a:pt x="413" y="384"/>
                  </a:lnTo>
                  <a:lnTo>
                    <a:pt x="410" y="387"/>
                  </a:lnTo>
                  <a:lnTo>
                    <a:pt x="410" y="389"/>
                  </a:lnTo>
                  <a:lnTo>
                    <a:pt x="408" y="389"/>
                  </a:lnTo>
                  <a:lnTo>
                    <a:pt x="405" y="392"/>
                  </a:lnTo>
                  <a:lnTo>
                    <a:pt x="402" y="395"/>
                  </a:lnTo>
                  <a:lnTo>
                    <a:pt x="400" y="397"/>
                  </a:lnTo>
                  <a:lnTo>
                    <a:pt x="397" y="400"/>
                  </a:lnTo>
                  <a:lnTo>
                    <a:pt x="395" y="402"/>
                  </a:lnTo>
                  <a:lnTo>
                    <a:pt x="392" y="405"/>
                  </a:lnTo>
                  <a:lnTo>
                    <a:pt x="392" y="408"/>
                  </a:lnTo>
                  <a:lnTo>
                    <a:pt x="390" y="408"/>
                  </a:lnTo>
                  <a:lnTo>
                    <a:pt x="387" y="408"/>
                  </a:lnTo>
                  <a:lnTo>
                    <a:pt x="384" y="408"/>
                  </a:lnTo>
                  <a:lnTo>
                    <a:pt x="382" y="408"/>
                  </a:lnTo>
                  <a:lnTo>
                    <a:pt x="382" y="405"/>
                  </a:lnTo>
                  <a:lnTo>
                    <a:pt x="379" y="405"/>
                  </a:lnTo>
                  <a:lnTo>
                    <a:pt x="377" y="405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69" y="405"/>
                  </a:lnTo>
                  <a:lnTo>
                    <a:pt x="366" y="405"/>
                  </a:lnTo>
                  <a:lnTo>
                    <a:pt x="366" y="402"/>
                  </a:lnTo>
                  <a:lnTo>
                    <a:pt x="364" y="402"/>
                  </a:lnTo>
                  <a:lnTo>
                    <a:pt x="364" y="405"/>
                  </a:lnTo>
                  <a:lnTo>
                    <a:pt x="361" y="405"/>
                  </a:lnTo>
                  <a:lnTo>
                    <a:pt x="359" y="405"/>
                  </a:lnTo>
                  <a:lnTo>
                    <a:pt x="356" y="405"/>
                  </a:lnTo>
                  <a:lnTo>
                    <a:pt x="353" y="405"/>
                  </a:lnTo>
                  <a:lnTo>
                    <a:pt x="351" y="405"/>
                  </a:lnTo>
                  <a:lnTo>
                    <a:pt x="348" y="405"/>
                  </a:lnTo>
                  <a:lnTo>
                    <a:pt x="348" y="408"/>
                  </a:lnTo>
                  <a:lnTo>
                    <a:pt x="346" y="408"/>
                  </a:lnTo>
                  <a:lnTo>
                    <a:pt x="343" y="408"/>
                  </a:lnTo>
                  <a:lnTo>
                    <a:pt x="341" y="408"/>
                  </a:lnTo>
                  <a:lnTo>
                    <a:pt x="338" y="408"/>
                  </a:lnTo>
                  <a:lnTo>
                    <a:pt x="335" y="408"/>
                  </a:lnTo>
                  <a:lnTo>
                    <a:pt x="333" y="408"/>
                  </a:lnTo>
                  <a:lnTo>
                    <a:pt x="333" y="410"/>
                  </a:lnTo>
                  <a:lnTo>
                    <a:pt x="330" y="410"/>
                  </a:lnTo>
                  <a:lnTo>
                    <a:pt x="328" y="410"/>
                  </a:lnTo>
                  <a:lnTo>
                    <a:pt x="325" y="410"/>
                  </a:lnTo>
                  <a:lnTo>
                    <a:pt x="322" y="410"/>
                  </a:lnTo>
                  <a:lnTo>
                    <a:pt x="320" y="410"/>
                  </a:lnTo>
                  <a:lnTo>
                    <a:pt x="317" y="410"/>
                  </a:lnTo>
                  <a:lnTo>
                    <a:pt x="315" y="410"/>
                  </a:lnTo>
                  <a:lnTo>
                    <a:pt x="312" y="410"/>
                  </a:lnTo>
                  <a:lnTo>
                    <a:pt x="312" y="413"/>
                  </a:lnTo>
                  <a:lnTo>
                    <a:pt x="310" y="413"/>
                  </a:lnTo>
                  <a:lnTo>
                    <a:pt x="307" y="413"/>
                  </a:lnTo>
                  <a:lnTo>
                    <a:pt x="304" y="413"/>
                  </a:lnTo>
                  <a:lnTo>
                    <a:pt x="302" y="413"/>
                  </a:lnTo>
                  <a:lnTo>
                    <a:pt x="299" y="413"/>
                  </a:lnTo>
                  <a:lnTo>
                    <a:pt x="299" y="415"/>
                  </a:lnTo>
                  <a:lnTo>
                    <a:pt x="297" y="415"/>
                  </a:lnTo>
                  <a:lnTo>
                    <a:pt x="294" y="415"/>
                  </a:lnTo>
                  <a:lnTo>
                    <a:pt x="292" y="415"/>
                  </a:lnTo>
                  <a:lnTo>
                    <a:pt x="289" y="415"/>
                  </a:lnTo>
                  <a:lnTo>
                    <a:pt x="289" y="418"/>
                  </a:lnTo>
                  <a:lnTo>
                    <a:pt x="286" y="418"/>
                  </a:lnTo>
                  <a:lnTo>
                    <a:pt x="284" y="418"/>
                  </a:lnTo>
                  <a:lnTo>
                    <a:pt x="281" y="418"/>
                  </a:lnTo>
                  <a:lnTo>
                    <a:pt x="281" y="420"/>
                  </a:lnTo>
                  <a:lnTo>
                    <a:pt x="279" y="420"/>
                  </a:lnTo>
                  <a:lnTo>
                    <a:pt x="276" y="420"/>
                  </a:lnTo>
                  <a:lnTo>
                    <a:pt x="273" y="420"/>
                  </a:lnTo>
                  <a:lnTo>
                    <a:pt x="273" y="423"/>
                  </a:lnTo>
                  <a:lnTo>
                    <a:pt x="271" y="423"/>
                  </a:lnTo>
                  <a:lnTo>
                    <a:pt x="268" y="423"/>
                  </a:lnTo>
                  <a:lnTo>
                    <a:pt x="268" y="426"/>
                  </a:lnTo>
                  <a:lnTo>
                    <a:pt x="266" y="426"/>
                  </a:lnTo>
                  <a:lnTo>
                    <a:pt x="263" y="426"/>
                  </a:lnTo>
                  <a:lnTo>
                    <a:pt x="263" y="428"/>
                  </a:lnTo>
                  <a:lnTo>
                    <a:pt x="261" y="428"/>
                  </a:lnTo>
                  <a:lnTo>
                    <a:pt x="258" y="428"/>
                  </a:lnTo>
                  <a:lnTo>
                    <a:pt x="258" y="431"/>
                  </a:lnTo>
                  <a:lnTo>
                    <a:pt x="255" y="431"/>
                  </a:lnTo>
                  <a:lnTo>
                    <a:pt x="253" y="431"/>
                  </a:lnTo>
                  <a:lnTo>
                    <a:pt x="253" y="433"/>
                  </a:lnTo>
                  <a:lnTo>
                    <a:pt x="250" y="433"/>
                  </a:lnTo>
                  <a:lnTo>
                    <a:pt x="248" y="433"/>
                  </a:lnTo>
                  <a:lnTo>
                    <a:pt x="248" y="436"/>
                  </a:lnTo>
                  <a:lnTo>
                    <a:pt x="245" y="436"/>
                  </a:lnTo>
                  <a:lnTo>
                    <a:pt x="245" y="438"/>
                  </a:lnTo>
                  <a:lnTo>
                    <a:pt x="243" y="438"/>
                  </a:lnTo>
                  <a:lnTo>
                    <a:pt x="240" y="438"/>
                  </a:lnTo>
                  <a:lnTo>
                    <a:pt x="240" y="441"/>
                  </a:lnTo>
                  <a:lnTo>
                    <a:pt x="237" y="441"/>
                  </a:lnTo>
                  <a:lnTo>
                    <a:pt x="237" y="444"/>
                  </a:lnTo>
                  <a:lnTo>
                    <a:pt x="235" y="444"/>
                  </a:lnTo>
                  <a:lnTo>
                    <a:pt x="235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9"/>
                  </a:lnTo>
                  <a:lnTo>
                    <a:pt x="227" y="449"/>
                  </a:lnTo>
                  <a:lnTo>
                    <a:pt x="227" y="451"/>
                  </a:lnTo>
                  <a:lnTo>
                    <a:pt x="224" y="451"/>
                  </a:lnTo>
                  <a:lnTo>
                    <a:pt x="224" y="454"/>
                  </a:lnTo>
                  <a:lnTo>
                    <a:pt x="222" y="454"/>
                  </a:lnTo>
                  <a:lnTo>
                    <a:pt x="222" y="457"/>
                  </a:lnTo>
                  <a:lnTo>
                    <a:pt x="219" y="457"/>
                  </a:lnTo>
                  <a:lnTo>
                    <a:pt x="219" y="459"/>
                  </a:lnTo>
                  <a:lnTo>
                    <a:pt x="217" y="459"/>
                  </a:lnTo>
                  <a:lnTo>
                    <a:pt x="217" y="462"/>
                  </a:lnTo>
                  <a:lnTo>
                    <a:pt x="214" y="462"/>
                  </a:lnTo>
                  <a:lnTo>
                    <a:pt x="214" y="464"/>
                  </a:lnTo>
                  <a:lnTo>
                    <a:pt x="212" y="464"/>
                  </a:lnTo>
                  <a:lnTo>
                    <a:pt x="212" y="467"/>
                  </a:lnTo>
                  <a:lnTo>
                    <a:pt x="209" y="467"/>
                  </a:lnTo>
                  <a:lnTo>
                    <a:pt x="209" y="469"/>
                  </a:lnTo>
                  <a:lnTo>
                    <a:pt x="206" y="469"/>
                  </a:lnTo>
                  <a:lnTo>
                    <a:pt x="206" y="472"/>
                  </a:lnTo>
                  <a:lnTo>
                    <a:pt x="204" y="472"/>
                  </a:lnTo>
                  <a:lnTo>
                    <a:pt x="204" y="475"/>
                  </a:lnTo>
                  <a:lnTo>
                    <a:pt x="201" y="475"/>
                  </a:lnTo>
                  <a:lnTo>
                    <a:pt x="201" y="477"/>
                  </a:lnTo>
                  <a:lnTo>
                    <a:pt x="199" y="477"/>
                  </a:lnTo>
                  <a:lnTo>
                    <a:pt x="199" y="480"/>
                  </a:lnTo>
                  <a:lnTo>
                    <a:pt x="196" y="482"/>
                  </a:lnTo>
                  <a:lnTo>
                    <a:pt x="196" y="485"/>
                  </a:lnTo>
                  <a:lnTo>
                    <a:pt x="194" y="485"/>
                  </a:lnTo>
                  <a:lnTo>
                    <a:pt x="194" y="487"/>
                  </a:lnTo>
                  <a:lnTo>
                    <a:pt x="191" y="487"/>
                  </a:lnTo>
                  <a:lnTo>
                    <a:pt x="191" y="490"/>
                  </a:lnTo>
                  <a:lnTo>
                    <a:pt x="188" y="490"/>
                  </a:lnTo>
                  <a:lnTo>
                    <a:pt x="188" y="487"/>
                  </a:lnTo>
                  <a:lnTo>
                    <a:pt x="186" y="487"/>
                  </a:lnTo>
                  <a:lnTo>
                    <a:pt x="186" y="485"/>
                  </a:lnTo>
                  <a:lnTo>
                    <a:pt x="186" y="482"/>
                  </a:lnTo>
                  <a:lnTo>
                    <a:pt x="183" y="482"/>
                  </a:lnTo>
                  <a:lnTo>
                    <a:pt x="183" y="480"/>
                  </a:lnTo>
                  <a:lnTo>
                    <a:pt x="183" y="477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6" y="477"/>
                  </a:lnTo>
                  <a:lnTo>
                    <a:pt x="186" y="475"/>
                  </a:lnTo>
                  <a:lnTo>
                    <a:pt x="183" y="472"/>
                  </a:lnTo>
                  <a:lnTo>
                    <a:pt x="181" y="472"/>
                  </a:lnTo>
                  <a:lnTo>
                    <a:pt x="181" y="469"/>
                  </a:lnTo>
                  <a:lnTo>
                    <a:pt x="181" y="467"/>
                  </a:lnTo>
                  <a:lnTo>
                    <a:pt x="178" y="467"/>
                  </a:lnTo>
                  <a:lnTo>
                    <a:pt x="175" y="467"/>
                  </a:lnTo>
                  <a:lnTo>
                    <a:pt x="175" y="464"/>
                  </a:lnTo>
                  <a:lnTo>
                    <a:pt x="175" y="462"/>
                  </a:lnTo>
                  <a:lnTo>
                    <a:pt x="173" y="462"/>
                  </a:lnTo>
                  <a:lnTo>
                    <a:pt x="173" y="459"/>
                  </a:lnTo>
                  <a:lnTo>
                    <a:pt x="173" y="457"/>
                  </a:lnTo>
                  <a:lnTo>
                    <a:pt x="175" y="457"/>
                  </a:lnTo>
                  <a:lnTo>
                    <a:pt x="175" y="454"/>
                  </a:lnTo>
                  <a:lnTo>
                    <a:pt x="175" y="451"/>
                  </a:lnTo>
                  <a:lnTo>
                    <a:pt x="175" y="449"/>
                  </a:lnTo>
                  <a:lnTo>
                    <a:pt x="173" y="449"/>
                  </a:lnTo>
                  <a:lnTo>
                    <a:pt x="173" y="446"/>
                  </a:lnTo>
                  <a:lnTo>
                    <a:pt x="175" y="444"/>
                  </a:lnTo>
                  <a:lnTo>
                    <a:pt x="175" y="441"/>
                  </a:lnTo>
                  <a:lnTo>
                    <a:pt x="173" y="438"/>
                  </a:lnTo>
                  <a:lnTo>
                    <a:pt x="173" y="436"/>
                  </a:lnTo>
                  <a:lnTo>
                    <a:pt x="175" y="436"/>
                  </a:lnTo>
                  <a:lnTo>
                    <a:pt x="175" y="433"/>
                  </a:lnTo>
                  <a:lnTo>
                    <a:pt x="173" y="433"/>
                  </a:lnTo>
                  <a:lnTo>
                    <a:pt x="173" y="431"/>
                  </a:lnTo>
                  <a:lnTo>
                    <a:pt x="173" y="428"/>
                  </a:lnTo>
                  <a:lnTo>
                    <a:pt x="175" y="428"/>
                  </a:lnTo>
                  <a:lnTo>
                    <a:pt x="175" y="426"/>
                  </a:lnTo>
                  <a:lnTo>
                    <a:pt x="175" y="423"/>
                  </a:lnTo>
                  <a:lnTo>
                    <a:pt x="173" y="423"/>
                  </a:lnTo>
                  <a:lnTo>
                    <a:pt x="173" y="420"/>
                  </a:lnTo>
                  <a:lnTo>
                    <a:pt x="170" y="420"/>
                  </a:lnTo>
                  <a:lnTo>
                    <a:pt x="170" y="418"/>
                  </a:lnTo>
                  <a:lnTo>
                    <a:pt x="173" y="418"/>
                  </a:lnTo>
                  <a:lnTo>
                    <a:pt x="173" y="415"/>
                  </a:lnTo>
                  <a:lnTo>
                    <a:pt x="175" y="413"/>
                  </a:lnTo>
                  <a:lnTo>
                    <a:pt x="175" y="410"/>
                  </a:lnTo>
                  <a:lnTo>
                    <a:pt x="175" y="408"/>
                  </a:lnTo>
                  <a:lnTo>
                    <a:pt x="175" y="405"/>
                  </a:lnTo>
                  <a:lnTo>
                    <a:pt x="173" y="405"/>
                  </a:lnTo>
                  <a:lnTo>
                    <a:pt x="173" y="402"/>
                  </a:lnTo>
                  <a:lnTo>
                    <a:pt x="170" y="402"/>
                  </a:lnTo>
                  <a:lnTo>
                    <a:pt x="170" y="400"/>
                  </a:lnTo>
                  <a:lnTo>
                    <a:pt x="170" y="397"/>
                  </a:lnTo>
                  <a:lnTo>
                    <a:pt x="170" y="395"/>
                  </a:lnTo>
                  <a:lnTo>
                    <a:pt x="168" y="395"/>
                  </a:lnTo>
                  <a:lnTo>
                    <a:pt x="168" y="392"/>
                  </a:lnTo>
                  <a:lnTo>
                    <a:pt x="168" y="389"/>
                  </a:lnTo>
                  <a:lnTo>
                    <a:pt x="170" y="389"/>
                  </a:lnTo>
                  <a:lnTo>
                    <a:pt x="170" y="387"/>
                  </a:lnTo>
                  <a:lnTo>
                    <a:pt x="170" y="384"/>
                  </a:lnTo>
                  <a:lnTo>
                    <a:pt x="170" y="382"/>
                  </a:lnTo>
                  <a:lnTo>
                    <a:pt x="170" y="379"/>
                  </a:lnTo>
                  <a:lnTo>
                    <a:pt x="173" y="379"/>
                  </a:lnTo>
                  <a:lnTo>
                    <a:pt x="173" y="377"/>
                  </a:lnTo>
                  <a:lnTo>
                    <a:pt x="173" y="374"/>
                  </a:lnTo>
                  <a:lnTo>
                    <a:pt x="173" y="371"/>
                  </a:lnTo>
                  <a:lnTo>
                    <a:pt x="173" y="369"/>
                  </a:lnTo>
                  <a:lnTo>
                    <a:pt x="170" y="369"/>
                  </a:lnTo>
                  <a:lnTo>
                    <a:pt x="170" y="366"/>
                  </a:lnTo>
                  <a:lnTo>
                    <a:pt x="168" y="366"/>
                  </a:lnTo>
                  <a:lnTo>
                    <a:pt x="168" y="364"/>
                  </a:lnTo>
                  <a:lnTo>
                    <a:pt x="165" y="364"/>
                  </a:lnTo>
                  <a:lnTo>
                    <a:pt x="165" y="361"/>
                  </a:lnTo>
                  <a:lnTo>
                    <a:pt x="163" y="361"/>
                  </a:lnTo>
                  <a:lnTo>
                    <a:pt x="160" y="361"/>
                  </a:lnTo>
                  <a:lnTo>
                    <a:pt x="157" y="359"/>
                  </a:lnTo>
                  <a:lnTo>
                    <a:pt x="157" y="356"/>
                  </a:lnTo>
                  <a:lnTo>
                    <a:pt x="155" y="356"/>
                  </a:lnTo>
                  <a:lnTo>
                    <a:pt x="155" y="353"/>
                  </a:lnTo>
                  <a:lnTo>
                    <a:pt x="152" y="353"/>
                  </a:lnTo>
                  <a:lnTo>
                    <a:pt x="152" y="351"/>
                  </a:lnTo>
                  <a:lnTo>
                    <a:pt x="152" y="348"/>
                  </a:lnTo>
                  <a:lnTo>
                    <a:pt x="152" y="346"/>
                  </a:lnTo>
                  <a:lnTo>
                    <a:pt x="152" y="343"/>
                  </a:lnTo>
                  <a:lnTo>
                    <a:pt x="150" y="343"/>
                  </a:lnTo>
                  <a:lnTo>
                    <a:pt x="147" y="343"/>
                  </a:lnTo>
                  <a:lnTo>
                    <a:pt x="145" y="343"/>
                  </a:lnTo>
                  <a:lnTo>
                    <a:pt x="142" y="340"/>
                  </a:lnTo>
                  <a:lnTo>
                    <a:pt x="139" y="340"/>
                  </a:lnTo>
                  <a:lnTo>
                    <a:pt x="139" y="338"/>
                  </a:lnTo>
                  <a:lnTo>
                    <a:pt x="137" y="335"/>
                  </a:lnTo>
                  <a:lnTo>
                    <a:pt x="139" y="335"/>
                  </a:lnTo>
                  <a:lnTo>
                    <a:pt x="139" y="333"/>
                  </a:lnTo>
                  <a:lnTo>
                    <a:pt x="137" y="333"/>
                  </a:lnTo>
                  <a:lnTo>
                    <a:pt x="134" y="330"/>
                  </a:lnTo>
                  <a:lnTo>
                    <a:pt x="132" y="330"/>
                  </a:lnTo>
                  <a:lnTo>
                    <a:pt x="132" y="328"/>
                  </a:lnTo>
                  <a:lnTo>
                    <a:pt x="129" y="328"/>
                  </a:lnTo>
                  <a:lnTo>
                    <a:pt x="126" y="328"/>
                  </a:lnTo>
                  <a:lnTo>
                    <a:pt x="126" y="325"/>
                  </a:lnTo>
                  <a:lnTo>
                    <a:pt x="126" y="322"/>
                  </a:lnTo>
                  <a:lnTo>
                    <a:pt x="124" y="320"/>
                  </a:lnTo>
                  <a:lnTo>
                    <a:pt x="124" y="317"/>
                  </a:lnTo>
                  <a:lnTo>
                    <a:pt x="124" y="315"/>
                  </a:lnTo>
                  <a:lnTo>
                    <a:pt x="126" y="315"/>
                  </a:lnTo>
                  <a:lnTo>
                    <a:pt x="126" y="312"/>
                  </a:lnTo>
                  <a:lnTo>
                    <a:pt x="124" y="310"/>
                  </a:lnTo>
                  <a:lnTo>
                    <a:pt x="124" y="312"/>
                  </a:lnTo>
                  <a:lnTo>
                    <a:pt x="121" y="312"/>
                  </a:lnTo>
                  <a:lnTo>
                    <a:pt x="121" y="310"/>
                  </a:lnTo>
                  <a:lnTo>
                    <a:pt x="124" y="310"/>
                  </a:lnTo>
                  <a:lnTo>
                    <a:pt x="124" y="307"/>
                  </a:lnTo>
                  <a:lnTo>
                    <a:pt x="124" y="304"/>
                  </a:lnTo>
                  <a:lnTo>
                    <a:pt x="124" y="302"/>
                  </a:lnTo>
                  <a:lnTo>
                    <a:pt x="126" y="294"/>
                  </a:lnTo>
                  <a:lnTo>
                    <a:pt x="124" y="294"/>
                  </a:lnTo>
                  <a:lnTo>
                    <a:pt x="126" y="291"/>
                  </a:lnTo>
                  <a:lnTo>
                    <a:pt x="126" y="289"/>
                  </a:lnTo>
                  <a:lnTo>
                    <a:pt x="126" y="286"/>
                  </a:lnTo>
                  <a:lnTo>
                    <a:pt x="126" y="284"/>
                  </a:lnTo>
                  <a:lnTo>
                    <a:pt x="126" y="281"/>
                  </a:lnTo>
                  <a:lnTo>
                    <a:pt x="126" y="279"/>
                  </a:lnTo>
                  <a:lnTo>
                    <a:pt x="124" y="279"/>
                  </a:lnTo>
                  <a:lnTo>
                    <a:pt x="124" y="276"/>
                  </a:lnTo>
                  <a:lnTo>
                    <a:pt x="126" y="276"/>
                  </a:lnTo>
                  <a:lnTo>
                    <a:pt x="126" y="273"/>
                  </a:lnTo>
                  <a:lnTo>
                    <a:pt x="126" y="271"/>
                  </a:lnTo>
                  <a:lnTo>
                    <a:pt x="124" y="268"/>
                  </a:lnTo>
                  <a:lnTo>
                    <a:pt x="124" y="266"/>
                  </a:lnTo>
                  <a:lnTo>
                    <a:pt x="124" y="263"/>
                  </a:lnTo>
                  <a:lnTo>
                    <a:pt x="121" y="263"/>
                  </a:lnTo>
                  <a:lnTo>
                    <a:pt x="121" y="261"/>
                  </a:lnTo>
                  <a:lnTo>
                    <a:pt x="119" y="261"/>
                  </a:lnTo>
                  <a:lnTo>
                    <a:pt x="119" y="258"/>
                  </a:lnTo>
                  <a:lnTo>
                    <a:pt x="116" y="258"/>
                  </a:lnTo>
                  <a:lnTo>
                    <a:pt x="114" y="258"/>
                  </a:lnTo>
                  <a:lnTo>
                    <a:pt x="114" y="255"/>
                  </a:lnTo>
                  <a:lnTo>
                    <a:pt x="111" y="255"/>
                  </a:lnTo>
                  <a:lnTo>
                    <a:pt x="108" y="255"/>
                  </a:lnTo>
                  <a:lnTo>
                    <a:pt x="106" y="253"/>
                  </a:lnTo>
                  <a:lnTo>
                    <a:pt x="103" y="253"/>
                  </a:lnTo>
                  <a:lnTo>
                    <a:pt x="101" y="253"/>
                  </a:lnTo>
                  <a:lnTo>
                    <a:pt x="101" y="250"/>
                  </a:lnTo>
                  <a:lnTo>
                    <a:pt x="98" y="250"/>
                  </a:lnTo>
                  <a:lnTo>
                    <a:pt x="96" y="250"/>
                  </a:lnTo>
                  <a:lnTo>
                    <a:pt x="93" y="250"/>
                  </a:lnTo>
                  <a:lnTo>
                    <a:pt x="90" y="250"/>
                  </a:lnTo>
                  <a:lnTo>
                    <a:pt x="90" y="248"/>
                  </a:lnTo>
                  <a:lnTo>
                    <a:pt x="88" y="248"/>
                  </a:lnTo>
                  <a:lnTo>
                    <a:pt x="85" y="245"/>
                  </a:lnTo>
                  <a:lnTo>
                    <a:pt x="83" y="245"/>
                  </a:lnTo>
                  <a:lnTo>
                    <a:pt x="83" y="242"/>
                  </a:lnTo>
                  <a:lnTo>
                    <a:pt x="80" y="242"/>
                  </a:lnTo>
                  <a:lnTo>
                    <a:pt x="80" y="240"/>
                  </a:lnTo>
                  <a:lnTo>
                    <a:pt x="77" y="240"/>
                  </a:lnTo>
                  <a:lnTo>
                    <a:pt x="77" y="237"/>
                  </a:lnTo>
                  <a:lnTo>
                    <a:pt x="77" y="235"/>
                  </a:lnTo>
                  <a:lnTo>
                    <a:pt x="75" y="235"/>
                  </a:lnTo>
                  <a:lnTo>
                    <a:pt x="75" y="232"/>
                  </a:lnTo>
                  <a:lnTo>
                    <a:pt x="72" y="230"/>
                  </a:lnTo>
                  <a:lnTo>
                    <a:pt x="72" y="227"/>
                  </a:lnTo>
                  <a:lnTo>
                    <a:pt x="70" y="227"/>
                  </a:lnTo>
                  <a:lnTo>
                    <a:pt x="70" y="224"/>
                  </a:lnTo>
                  <a:lnTo>
                    <a:pt x="67" y="224"/>
                  </a:lnTo>
                  <a:lnTo>
                    <a:pt x="65" y="222"/>
                  </a:lnTo>
                  <a:lnTo>
                    <a:pt x="62" y="222"/>
                  </a:lnTo>
                  <a:lnTo>
                    <a:pt x="59" y="222"/>
                  </a:lnTo>
                  <a:lnTo>
                    <a:pt x="59" y="219"/>
                  </a:lnTo>
                  <a:lnTo>
                    <a:pt x="57" y="219"/>
                  </a:lnTo>
                  <a:lnTo>
                    <a:pt x="57" y="217"/>
                  </a:lnTo>
                  <a:lnTo>
                    <a:pt x="54" y="217"/>
                  </a:lnTo>
                  <a:lnTo>
                    <a:pt x="54" y="214"/>
                  </a:lnTo>
                  <a:lnTo>
                    <a:pt x="52" y="214"/>
                  </a:lnTo>
                  <a:lnTo>
                    <a:pt x="52" y="212"/>
                  </a:lnTo>
                  <a:lnTo>
                    <a:pt x="49" y="212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4" y="209"/>
                  </a:lnTo>
                  <a:lnTo>
                    <a:pt x="41" y="209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9" y="209"/>
                  </a:lnTo>
                  <a:lnTo>
                    <a:pt x="39" y="212"/>
                  </a:lnTo>
                  <a:lnTo>
                    <a:pt x="36" y="212"/>
                  </a:lnTo>
                  <a:lnTo>
                    <a:pt x="36" y="209"/>
                  </a:lnTo>
                  <a:lnTo>
                    <a:pt x="34" y="209"/>
                  </a:lnTo>
                  <a:lnTo>
                    <a:pt x="34" y="212"/>
                  </a:lnTo>
                  <a:lnTo>
                    <a:pt x="34" y="209"/>
                  </a:lnTo>
                  <a:lnTo>
                    <a:pt x="31" y="209"/>
                  </a:lnTo>
                  <a:lnTo>
                    <a:pt x="31" y="206"/>
                  </a:lnTo>
                  <a:lnTo>
                    <a:pt x="31" y="204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31" y="201"/>
                  </a:lnTo>
                  <a:lnTo>
                    <a:pt x="31" y="199"/>
                  </a:lnTo>
                  <a:lnTo>
                    <a:pt x="31" y="196"/>
                  </a:lnTo>
                  <a:lnTo>
                    <a:pt x="31" y="194"/>
                  </a:lnTo>
                  <a:lnTo>
                    <a:pt x="34" y="194"/>
                  </a:lnTo>
                  <a:lnTo>
                    <a:pt x="34" y="191"/>
                  </a:lnTo>
                  <a:lnTo>
                    <a:pt x="34" y="188"/>
                  </a:lnTo>
                  <a:lnTo>
                    <a:pt x="36" y="188"/>
                  </a:lnTo>
                  <a:lnTo>
                    <a:pt x="34" y="188"/>
                  </a:lnTo>
                  <a:lnTo>
                    <a:pt x="34" y="186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4" y="183"/>
                  </a:lnTo>
                  <a:lnTo>
                    <a:pt x="34" y="181"/>
                  </a:lnTo>
                  <a:lnTo>
                    <a:pt x="31" y="181"/>
                  </a:lnTo>
                  <a:lnTo>
                    <a:pt x="31" y="178"/>
                  </a:lnTo>
                  <a:lnTo>
                    <a:pt x="31" y="175"/>
                  </a:lnTo>
                  <a:lnTo>
                    <a:pt x="28" y="175"/>
                  </a:lnTo>
                  <a:lnTo>
                    <a:pt x="28" y="173"/>
                  </a:lnTo>
                  <a:lnTo>
                    <a:pt x="26" y="173"/>
                  </a:lnTo>
                  <a:lnTo>
                    <a:pt x="26" y="170"/>
                  </a:lnTo>
                  <a:lnTo>
                    <a:pt x="23" y="170"/>
                  </a:lnTo>
                  <a:lnTo>
                    <a:pt x="23" y="168"/>
                  </a:lnTo>
                  <a:lnTo>
                    <a:pt x="21" y="168"/>
                  </a:lnTo>
                  <a:lnTo>
                    <a:pt x="21" y="165"/>
                  </a:lnTo>
                  <a:lnTo>
                    <a:pt x="21" y="163"/>
                  </a:lnTo>
                  <a:lnTo>
                    <a:pt x="18" y="163"/>
                  </a:lnTo>
                  <a:lnTo>
                    <a:pt x="21" y="160"/>
                  </a:lnTo>
                  <a:lnTo>
                    <a:pt x="18" y="157"/>
                  </a:lnTo>
                  <a:lnTo>
                    <a:pt x="18" y="155"/>
                  </a:lnTo>
                  <a:lnTo>
                    <a:pt x="18" y="152"/>
                  </a:lnTo>
                  <a:lnTo>
                    <a:pt x="18" y="150"/>
                  </a:lnTo>
                  <a:lnTo>
                    <a:pt x="18" y="147"/>
                  </a:lnTo>
                  <a:lnTo>
                    <a:pt x="18" y="145"/>
                  </a:lnTo>
                  <a:lnTo>
                    <a:pt x="16" y="145"/>
                  </a:lnTo>
                  <a:lnTo>
                    <a:pt x="16" y="142"/>
                  </a:lnTo>
                  <a:lnTo>
                    <a:pt x="16" y="139"/>
                  </a:lnTo>
                  <a:lnTo>
                    <a:pt x="13" y="139"/>
                  </a:lnTo>
                  <a:lnTo>
                    <a:pt x="13" y="137"/>
                  </a:lnTo>
                  <a:lnTo>
                    <a:pt x="13" y="134"/>
                  </a:lnTo>
                  <a:lnTo>
                    <a:pt x="13" y="132"/>
                  </a:lnTo>
                  <a:lnTo>
                    <a:pt x="16" y="132"/>
                  </a:lnTo>
                  <a:lnTo>
                    <a:pt x="16" y="129"/>
                  </a:lnTo>
                  <a:lnTo>
                    <a:pt x="13" y="129"/>
                  </a:lnTo>
                  <a:lnTo>
                    <a:pt x="13" y="126"/>
                  </a:lnTo>
                  <a:lnTo>
                    <a:pt x="10" y="126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8" y="121"/>
                  </a:lnTo>
                  <a:lnTo>
                    <a:pt x="10" y="121"/>
                  </a:lnTo>
                  <a:lnTo>
                    <a:pt x="8" y="121"/>
                  </a:lnTo>
                  <a:lnTo>
                    <a:pt x="8" y="119"/>
                  </a:lnTo>
                  <a:lnTo>
                    <a:pt x="10" y="119"/>
                  </a:lnTo>
                  <a:lnTo>
                    <a:pt x="8" y="119"/>
                  </a:lnTo>
                  <a:lnTo>
                    <a:pt x="8" y="116"/>
                  </a:lnTo>
                  <a:lnTo>
                    <a:pt x="10" y="116"/>
                  </a:lnTo>
                  <a:lnTo>
                    <a:pt x="10" y="114"/>
                  </a:lnTo>
                  <a:lnTo>
                    <a:pt x="10" y="111"/>
                  </a:lnTo>
                  <a:lnTo>
                    <a:pt x="8" y="111"/>
                  </a:lnTo>
                  <a:lnTo>
                    <a:pt x="5" y="111"/>
                  </a:lnTo>
                  <a:lnTo>
                    <a:pt x="5" y="108"/>
                  </a:lnTo>
                  <a:lnTo>
                    <a:pt x="3" y="108"/>
                  </a:lnTo>
                  <a:lnTo>
                    <a:pt x="3" y="106"/>
                  </a:lnTo>
                  <a:lnTo>
                    <a:pt x="0" y="106"/>
                  </a:lnTo>
                  <a:lnTo>
                    <a:pt x="0" y="103"/>
                  </a:lnTo>
                  <a:lnTo>
                    <a:pt x="3" y="103"/>
                  </a:lnTo>
                  <a:lnTo>
                    <a:pt x="3" y="101"/>
                  </a:lnTo>
                  <a:lnTo>
                    <a:pt x="5" y="101"/>
                  </a:lnTo>
                  <a:lnTo>
                    <a:pt x="5" y="98"/>
                  </a:lnTo>
                  <a:lnTo>
                    <a:pt x="8" y="98"/>
                  </a:lnTo>
                  <a:lnTo>
                    <a:pt x="8" y="96"/>
                  </a:lnTo>
                  <a:lnTo>
                    <a:pt x="5" y="93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5"/>
                  </a:lnTo>
                  <a:lnTo>
                    <a:pt x="5" y="85"/>
                  </a:lnTo>
                  <a:lnTo>
                    <a:pt x="5" y="83"/>
                  </a:lnTo>
                  <a:lnTo>
                    <a:pt x="8" y="80"/>
                  </a:lnTo>
                  <a:lnTo>
                    <a:pt x="8" y="77"/>
                  </a:lnTo>
                  <a:lnTo>
                    <a:pt x="8" y="75"/>
                  </a:lnTo>
                  <a:lnTo>
                    <a:pt x="8" y="72"/>
                  </a:lnTo>
                  <a:lnTo>
                    <a:pt x="8" y="70"/>
                  </a:lnTo>
                  <a:lnTo>
                    <a:pt x="8" y="65"/>
                  </a:lnTo>
                  <a:lnTo>
                    <a:pt x="10" y="65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7"/>
                  </a:lnTo>
                  <a:lnTo>
                    <a:pt x="10" y="54"/>
                  </a:lnTo>
                  <a:lnTo>
                    <a:pt x="10" y="52"/>
                  </a:lnTo>
                  <a:lnTo>
                    <a:pt x="10" y="49"/>
                  </a:lnTo>
                  <a:lnTo>
                    <a:pt x="13" y="49"/>
                  </a:lnTo>
                  <a:lnTo>
                    <a:pt x="13" y="47"/>
                  </a:lnTo>
                  <a:lnTo>
                    <a:pt x="16" y="44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1" y="39"/>
                  </a:lnTo>
                  <a:lnTo>
                    <a:pt x="21" y="36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8" y="26"/>
                  </a:lnTo>
                  <a:lnTo>
                    <a:pt x="21" y="26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3"/>
                  </a:lnTo>
                  <a:lnTo>
                    <a:pt x="26" y="13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8" y="5"/>
                  </a:lnTo>
                  <a:lnTo>
                    <a:pt x="31" y="5"/>
                  </a:lnTo>
                  <a:lnTo>
                    <a:pt x="31" y="8"/>
                  </a:lnTo>
                  <a:lnTo>
                    <a:pt x="34" y="8"/>
                  </a:lnTo>
                  <a:lnTo>
                    <a:pt x="36" y="8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44" y="5"/>
                  </a:lnTo>
                  <a:lnTo>
                    <a:pt x="47" y="8"/>
                  </a:lnTo>
                  <a:lnTo>
                    <a:pt x="49" y="8"/>
                  </a:lnTo>
                  <a:lnTo>
                    <a:pt x="49" y="10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7" y="8"/>
                  </a:lnTo>
                  <a:lnTo>
                    <a:pt x="59" y="8"/>
                  </a:lnTo>
                  <a:lnTo>
                    <a:pt x="59" y="5"/>
                  </a:lnTo>
                  <a:lnTo>
                    <a:pt x="59" y="3"/>
                  </a:lnTo>
                  <a:lnTo>
                    <a:pt x="62" y="3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7" y="3"/>
                  </a:lnTo>
                  <a:lnTo>
                    <a:pt x="70" y="3"/>
                  </a:lnTo>
                  <a:lnTo>
                    <a:pt x="72" y="3"/>
                  </a:lnTo>
                  <a:lnTo>
                    <a:pt x="75" y="3"/>
                  </a:lnTo>
                  <a:lnTo>
                    <a:pt x="77" y="3"/>
                  </a:lnTo>
                  <a:lnTo>
                    <a:pt x="80" y="3"/>
                  </a:lnTo>
                  <a:lnTo>
                    <a:pt x="83" y="3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0" y="3"/>
                  </a:lnTo>
                  <a:lnTo>
                    <a:pt x="90" y="0"/>
                  </a:lnTo>
                  <a:lnTo>
                    <a:pt x="93" y="0"/>
                  </a:lnTo>
                  <a:lnTo>
                    <a:pt x="96" y="3"/>
                  </a:lnTo>
                  <a:lnTo>
                    <a:pt x="96" y="5"/>
                  </a:lnTo>
                  <a:lnTo>
                    <a:pt x="98" y="5"/>
                  </a:lnTo>
                  <a:lnTo>
                    <a:pt x="98" y="8"/>
                  </a:lnTo>
                  <a:lnTo>
                    <a:pt x="101" y="8"/>
                  </a:lnTo>
                  <a:lnTo>
                    <a:pt x="103" y="8"/>
                  </a:lnTo>
                  <a:lnTo>
                    <a:pt x="106" y="8"/>
                  </a:lnTo>
                  <a:lnTo>
                    <a:pt x="108" y="8"/>
                  </a:lnTo>
                  <a:lnTo>
                    <a:pt x="111" y="8"/>
                  </a:lnTo>
                  <a:lnTo>
                    <a:pt x="111" y="5"/>
                  </a:lnTo>
                  <a:lnTo>
                    <a:pt x="114" y="5"/>
                  </a:lnTo>
                  <a:lnTo>
                    <a:pt x="116" y="5"/>
                  </a:lnTo>
                  <a:lnTo>
                    <a:pt x="119" y="5"/>
                  </a:lnTo>
                  <a:lnTo>
                    <a:pt x="119" y="3"/>
                  </a:lnTo>
                  <a:lnTo>
                    <a:pt x="121" y="3"/>
                  </a:lnTo>
                  <a:lnTo>
                    <a:pt x="121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2" y="0"/>
                  </a:lnTo>
                  <a:lnTo>
                    <a:pt x="134" y="0"/>
                  </a:lnTo>
                  <a:lnTo>
                    <a:pt x="134" y="3"/>
                  </a:lnTo>
                  <a:lnTo>
                    <a:pt x="134" y="5"/>
                  </a:lnTo>
                  <a:lnTo>
                    <a:pt x="137" y="5"/>
                  </a:lnTo>
                  <a:lnTo>
                    <a:pt x="139" y="5"/>
                  </a:lnTo>
                  <a:lnTo>
                    <a:pt x="142" y="5"/>
                  </a:lnTo>
                  <a:lnTo>
                    <a:pt x="145" y="5"/>
                  </a:lnTo>
                  <a:lnTo>
                    <a:pt x="147" y="8"/>
                  </a:lnTo>
                  <a:lnTo>
                    <a:pt x="150" y="8"/>
                  </a:lnTo>
                  <a:lnTo>
                    <a:pt x="152" y="8"/>
                  </a:lnTo>
                  <a:lnTo>
                    <a:pt x="152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60" y="10"/>
                  </a:lnTo>
                  <a:lnTo>
                    <a:pt x="163" y="10"/>
                  </a:lnTo>
                  <a:lnTo>
                    <a:pt x="165" y="10"/>
                  </a:lnTo>
                  <a:lnTo>
                    <a:pt x="165" y="13"/>
                  </a:lnTo>
                  <a:lnTo>
                    <a:pt x="165" y="16"/>
                  </a:lnTo>
                  <a:lnTo>
                    <a:pt x="165" y="18"/>
                  </a:lnTo>
                  <a:lnTo>
                    <a:pt x="168" y="21"/>
                  </a:lnTo>
                  <a:lnTo>
                    <a:pt x="168" y="23"/>
                  </a:lnTo>
                  <a:lnTo>
                    <a:pt x="170" y="23"/>
                  </a:lnTo>
                  <a:lnTo>
                    <a:pt x="170" y="26"/>
                  </a:lnTo>
                  <a:lnTo>
                    <a:pt x="170" y="28"/>
                  </a:lnTo>
                  <a:lnTo>
                    <a:pt x="173" y="28"/>
                  </a:lnTo>
                  <a:lnTo>
                    <a:pt x="173" y="31"/>
                  </a:lnTo>
                  <a:lnTo>
                    <a:pt x="173" y="34"/>
                  </a:lnTo>
                  <a:lnTo>
                    <a:pt x="175" y="34"/>
                  </a:lnTo>
                  <a:lnTo>
                    <a:pt x="178" y="36"/>
                  </a:lnTo>
                  <a:lnTo>
                    <a:pt x="181" y="39"/>
                  </a:lnTo>
                  <a:lnTo>
                    <a:pt x="183" y="39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88" y="44"/>
                  </a:lnTo>
                  <a:lnTo>
                    <a:pt x="191" y="44"/>
                  </a:lnTo>
                  <a:lnTo>
                    <a:pt x="191" y="47"/>
                  </a:lnTo>
                  <a:lnTo>
                    <a:pt x="194" y="47"/>
                  </a:lnTo>
                  <a:lnTo>
                    <a:pt x="196" y="49"/>
                  </a:lnTo>
                  <a:lnTo>
                    <a:pt x="196" y="52"/>
                  </a:lnTo>
                  <a:lnTo>
                    <a:pt x="199" y="52"/>
                  </a:lnTo>
                  <a:lnTo>
                    <a:pt x="199" y="54"/>
                  </a:lnTo>
                  <a:lnTo>
                    <a:pt x="201" y="5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/>
              <a:ahLst/>
              <a:cxnLst>
                <a:cxn ang="0">
                  <a:pos x="281" y="604"/>
                </a:cxn>
                <a:cxn ang="0">
                  <a:pos x="258" y="591"/>
                </a:cxn>
                <a:cxn ang="0">
                  <a:pos x="248" y="560"/>
                </a:cxn>
                <a:cxn ang="0">
                  <a:pos x="227" y="534"/>
                </a:cxn>
                <a:cxn ang="0">
                  <a:pos x="212" y="521"/>
                </a:cxn>
                <a:cxn ang="0">
                  <a:pos x="222" y="493"/>
                </a:cxn>
                <a:cxn ang="0">
                  <a:pos x="219" y="467"/>
                </a:cxn>
                <a:cxn ang="0">
                  <a:pos x="201" y="439"/>
                </a:cxn>
                <a:cxn ang="0">
                  <a:pos x="173" y="403"/>
                </a:cxn>
                <a:cxn ang="0">
                  <a:pos x="155" y="359"/>
                </a:cxn>
                <a:cxn ang="0">
                  <a:pos x="137" y="297"/>
                </a:cxn>
                <a:cxn ang="0">
                  <a:pos x="106" y="251"/>
                </a:cxn>
                <a:cxn ang="0">
                  <a:pos x="41" y="214"/>
                </a:cxn>
                <a:cxn ang="0">
                  <a:pos x="0" y="194"/>
                </a:cxn>
                <a:cxn ang="0">
                  <a:pos x="39" y="168"/>
                </a:cxn>
                <a:cxn ang="0">
                  <a:pos x="77" y="163"/>
                </a:cxn>
                <a:cxn ang="0">
                  <a:pos x="121" y="147"/>
                </a:cxn>
                <a:cxn ang="0">
                  <a:pos x="163" y="129"/>
                </a:cxn>
                <a:cxn ang="0">
                  <a:pos x="191" y="114"/>
                </a:cxn>
                <a:cxn ang="0">
                  <a:pos x="209" y="93"/>
                </a:cxn>
                <a:cxn ang="0">
                  <a:pos x="230" y="98"/>
                </a:cxn>
                <a:cxn ang="0">
                  <a:pos x="250" y="104"/>
                </a:cxn>
                <a:cxn ang="0">
                  <a:pos x="279" y="111"/>
                </a:cxn>
                <a:cxn ang="0">
                  <a:pos x="302" y="106"/>
                </a:cxn>
                <a:cxn ang="0">
                  <a:pos x="335" y="88"/>
                </a:cxn>
                <a:cxn ang="0">
                  <a:pos x="348" y="65"/>
                </a:cxn>
                <a:cxn ang="0">
                  <a:pos x="371" y="57"/>
                </a:cxn>
                <a:cxn ang="0">
                  <a:pos x="405" y="39"/>
                </a:cxn>
                <a:cxn ang="0">
                  <a:pos x="431" y="13"/>
                </a:cxn>
                <a:cxn ang="0">
                  <a:pos x="457" y="16"/>
                </a:cxn>
                <a:cxn ang="0">
                  <a:pos x="475" y="8"/>
                </a:cxn>
                <a:cxn ang="0">
                  <a:pos x="506" y="6"/>
                </a:cxn>
                <a:cxn ang="0">
                  <a:pos x="537" y="8"/>
                </a:cxn>
                <a:cxn ang="0">
                  <a:pos x="562" y="29"/>
                </a:cxn>
                <a:cxn ang="0">
                  <a:pos x="575" y="55"/>
                </a:cxn>
                <a:cxn ang="0">
                  <a:pos x="567" y="88"/>
                </a:cxn>
                <a:cxn ang="0">
                  <a:pos x="542" y="111"/>
                </a:cxn>
                <a:cxn ang="0">
                  <a:pos x="513" y="122"/>
                </a:cxn>
                <a:cxn ang="0">
                  <a:pos x="495" y="129"/>
                </a:cxn>
                <a:cxn ang="0">
                  <a:pos x="475" y="142"/>
                </a:cxn>
                <a:cxn ang="0">
                  <a:pos x="446" y="150"/>
                </a:cxn>
                <a:cxn ang="0">
                  <a:pos x="480" y="168"/>
                </a:cxn>
                <a:cxn ang="0">
                  <a:pos x="472" y="196"/>
                </a:cxn>
                <a:cxn ang="0">
                  <a:pos x="459" y="220"/>
                </a:cxn>
                <a:cxn ang="0">
                  <a:pos x="449" y="248"/>
                </a:cxn>
                <a:cxn ang="0">
                  <a:pos x="462" y="274"/>
                </a:cxn>
                <a:cxn ang="0">
                  <a:pos x="488" y="274"/>
                </a:cxn>
                <a:cxn ang="0">
                  <a:pos x="503" y="300"/>
                </a:cxn>
                <a:cxn ang="0">
                  <a:pos x="511" y="338"/>
                </a:cxn>
                <a:cxn ang="0">
                  <a:pos x="529" y="359"/>
                </a:cxn>
                <a:cxn ang="0">
                  <a:pos x="549" y="382"/>
                </a:cxn>
                <a:cxn ang="0">
                  <a:pos x="547" y="403"/>
                </a:cxn>
                <a:cxn ang="0">
                  <a:pos x="526" y="416"/>
                </a:cxn>
                <a:cxn ang="0">
                  <a:pos x="511" y="434"/>
                </a:cxn>
                <a:cxn ang="0">
                  <a:pos x="508" y="465"/>
                </a:cxn>
                <a:cxn ang="0">
                  <a:pos x="488" y="488"/>
                </a:cxn>
                <a:cxn ang="0">
                  <a:pos x="464" y="506"/>
                </a:cxn>
                <a:cxn ang="0">
                  <a:pos x="441" y="532"/>
                </a:cxn>
                <a:cxn ang="0">
                  <a:pos x="441" y="560"/>
                </a:cxn>
                <a:cxn ang="0">
                  <a:pos x="413" y="578"/>
                </a:cxn>
                <a:cxn ang="0">
                  <a:pos x="384" y="575"/>
                </a:cxn>
                <a:cxn ang="0">
                  <a:pos x="346" y="578"/>
                </a:cxn>
                <a:cxn ang="0">
                  <a:pos x="307" y="586"/>
                </a:cxn>
              </a:cxnLst>
              <a:rect l="0" t="0" r="r" b="b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  <a:lnTo>
                    <a:pt x="408" y="583"/>
                  </a:lnTo>
                  <a:lnTo>
                    <a:pt x="405" y="583"/>
                  </a:lnTo>
                  <a:lnTo>
                    <a:pt x="405" y="586"/>
                  </a:lnTo>
                  <a:lnTo>
                    <a:pt x="402" y="586"/>
                  </a:lnTo>
                  <a:lnTo>
                    <a:pt x="400" y="586"/>
                  </a:lnTo>
                  <a:lnTo>
                    <a:pt x="397" y="583"/>
                  </a:lnTo>
                  <a:lnTo>
                    <a:pt x="395" y="583"/>
                  </a:lnTo>
                  <a:lnTo>
                    <a:pt x="392" y="583"/>
                  </a:lnTo>
                  <a:lnTo>
                    <a:pt x="392" y="581"/>
                  </a:lnTo>
                  <a:lnTo>
                    <a:pt x="390" y="581"/>
                  </a:lnTo>
                  <a:lnTo>
                    <a:pt x="387" y="578"/>
                  </a:lnTo>
                  <a:lnTo>
                    <a:pt x="384" y="578"/>
                  </a:lnTo>
                  <a:lnTo>
                    <a:pt x="384" y="575"/>
                  </a:lnTo>
                  <a:lnTo>
                    <a:pt x="382" y="575"/>
                  </a:lnTo>
                  <a:lnTo>
                    <a:pt x="379" y="575"/>
                  </a:lnTo>
                  <a:lnTo>
                    <a:pt x="377" y="573"/>
                  </a:lnTo>
                  <a:lnTo>
                    <a:pt x="374" y="573"/>
                  </a:lnTo>
                  <a:lnTo>
                    <a:pt x="371" y="573"/>
                  </a:lnTo>
                  <a:lnTo>
                    <a:pt x="369" y="575"/>
                  </a:lnTo>
                  <a:lnTo>
                    <a:pt x="366" y="575"/>
                  </a:lnTo>
                  <a:lnTo>
                    <a:pt x="364" y="575"/>
                  </a:lnTo>
                  <a:lnTo>
                    <a:pt x="361" y="575"/>
                  </a:lnTo>
                  <a:lnTo>
                    <a:pt x="359" y="578"/>
                  </a:lnTo>
                  <a:lnTo>
                    <a:pt x="356" y="578"/>
                  </a:lnTo>
                  <a:lnTo>
                    <a:pt x="353" y="578"/>
                  </a:lnTo>
                  <a:lnTo>
                    <a:pt x="353" y="581"/>
                  </a:lnTo>
                  <a:lnTo>
                    <a:pt x="351" y="581"/>
                  </a:lnTo>
                  <a:lnTo>
                    <a:pt x="348" y="581"/>
                  </a:lnTo>
                  <a:lnTo>
                    <a:pt x="348" y="578"/>
                  </a:lnTo>
                  <a:lnTo>
                    <a:pt x="346" y="578"/>
                  </a:lnTo>
                  <a:lnTo>
                    <a:pt x="346" y="581"/>
                  </a:lnTo>
                  <a:lnTo>
                    <a:pt x="343" y="581"/>
                  </a:lnTo>
                  <a:lnTo>
                    <a:pt x="341" y="583"/>
                  </a:lnTo>
                  <a:lnTo>
                    <a:pt x="341" y="581"/>
                  </a:lnTo>
                  <a:lnTo>
                    <a:pt x="338" y="583"/>
                  </a:lnTo>
                  <a:lnTo>
                    <a:pt x="335" y="583"/>
                  </a:lnTo>
                  <a:lnTo>
                    <a:pt x="333" y="583"/>
                  </a:lnTo>
                  <a:lnTo>
                    <a:pt x="330" y="583"/>
                  </a:lnTo>
                  <a:lnTo>
                    <a:pt x="328" y="583"/>
                  </a:lnTo>
                  <a:lnTo>
                    <a:pt x="325" y="586"/>
                  </a:lnTo>
                  <a:lnTo>
                    <a:pt x="322" y="586"/>
                  </a:lnTo>
                  <a:lnTo>
                    <a:pt x="320" y="586"/>
                  </a:lnTo>
                  <a:lnTo>
                    <a:pt x="317" y="586"/>
                  </a:lnTo>
                  <a:lnTo>
                    <a:pt x="315" y="586"/>
                  </a:lnTo>
                  <a:lnTo>
                    <a:pt x="312" y="586"/>
                  </a:lnTo>
                  <a:lnTo>
                    <a:pt x="310" y="586"/>
                  </a:lnTo>
                  <a:lnTo>
                    <a:pt x="307" y="586"/>
                  </a:lnTo>
                  <a:lnTo>
                    <a:pt x="307" y="58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2106" y="1932"/>
              <a:ext cx="580" cy="604"/>
            </a:xfrm>
            <a:custGeom>
              <a:avLst/>
              <a:gdLst/>
              <a:ahLst/>
              <a:cxnLst>
                <a:cxn ang="0">
                  <a:pos x="281" y="604"/>
                </a:cxn>
                <a:cxn ang="0">
                  <a:pos x="258" y="591"/>
                </a:cxn>
                <a:cxn ang="0">
                  <a:pos x="248" y="560"/>
                </a:cxn>
                <a:cxn ang="0">
                  <a:pos x="227" y="534"/>
                </a:cxn>
                <a:cxn ang="0">
                  <a:pos x="212" y="521"/>
                </a:cxn>
                <a:cxn ang="0">
                  <a:pos x="222" y="493"/>
                </a:cxn>
                <a:cxn ang="0">
                  <a:pos x="219" y="467"/>
                </a:cxn>
                <a:cxn ang="0">
                  <a:pos x="201" y="439"/>
                </a:cxn>
                <a:cxn ang="0">
                  <a:pos x="173" y="403"/>
                </a:cxn>
                <a:cxn ang="0">
                  <a:pos x="155" y="359"/>
                </a:cxn>
                <a:cxn ang="0">
                  <a:pos x="137" y="297"/>
                </a:cxn>
                <a:cxn ang="0">
                  <a:pos x="106" y="251"/>
                </a:cxn>
                <a:cxn ang="0">
                  <a:pos x="41" y="214"/>
                </a:cxn>
                <a:cxn ang="0">
                  <a:pos x="0" y="194"/>
                </a:cxn>
                <a:cxn ang="0">
                  <a:pos x="39" y="168"/>
                </a:cxn>
                <a:cxn ang="0">
                  <a:pos x="77" y="163"/>
                </a:cxn>
                <a:cxn ang="0">
                  <a:pos x="121" y="147"/>
                </a:cxn>
                <a:cxn ang="0">
                  <a:pos x="163" y="129"/>
                </a:cxn>
                <a:cxn ang="0">
                  <a:pos x="191" y="114"/>
                </a:cxn>
                <a:cxn ang="0">
                  <a:pos x="209" y="93"/>
                </a:cxn>
                <a:cxn ang="0">
                  <a:pos x="230" y="98"/>
                </a:cxn>
                <a:cxn ang="0">
                  <a:pos x="250" y="104"/>
                </a:cxn>
                <a:cxn ang="0">
                  <a:pos x="279" y="111"/>
                </a:cxn>
                <a:cxn ang="0">
                  <a:pos x="302" y="106"/>
                </a:cxn>
                <a:cxn ang="0">
                  <a:pos x="335" y="88"/>
                </a:cxn>
                <a:cxn ang="0">
                  <a:pos x="348" y="65"/>
                </a:cxn>
                <a:cxn ang="0">
                  <a:pos x="371" y="57"/>
                </a:cxn>
                <a:cxn ang="0">
                  <a:pos x="405" y="39"/>
                </a:cxn>
                <a:cxn ang="0">
                  <a:pos x="431" y="13"/>
                </a:cxn>
                <a:cxn ang="0">
                  <a:pos x="457" y="16"/>
                </a:cxn>
                <a:cxn ang="0">
                  <a:pos x="475" y="8"/>
                </a:cxn>
                <a:cxn ang="0">
                  <a:pos x="506" y="6"/>
                </a:cxn>
                <a:cxn ang="0">
                  <a:pos x="537" y="8"/>
                </a:cxn>
                <a:cxn ang="0">
                  <a:pos x="562" y="29"/>
                </a:cxn>
                <a:cxn ang="0">
                  <a:pos x="575" y="55"/>
                </a:cxn>
                <a:cxn ang="0">
                  <a:pos x="567" y="88"/>
                </a:cxn>
                <a:cxn ang="0">
                  <a:pos x="542" y="111"/>
                </a:cxn>
                <a:cxn ang="0">
                  <a:pos x="513" y="122"/>
                </a:cxn>
                <a:cxn ang="0">
                  <a:pos x="495" y="129"/>
                </a:cxn>
                <a:cxn ang="0">
                  <a:pos x="475" y="142"/>
                </a:cxn>
                <a:cxn ang="0">
                  <a:pos x="446" y="150"/>
                </a:cxn>
                <a:cxn ang="0">
                  <a:pos x="480" y="168"/>
                </a:cxn>
                <a:cxn ang="0">
                  <a:pos x="472" y="196"/>
                </a:cxn>
                <a:cxn ang="0">
                  <a:pos x="459" y="220"/>
                </a:cxn>
                <a:cxn ang="0">
                  <a:pos x="449" y="248"/>
                </a:cxn>
                <a:cxn ang="0">
                  <a:pos x="462" y="274"/>
                </a:cxn>
                <a:cxn ang="0">
                  <a:pos x="488" y="274"/>
                </a:cxn>
                <a:cxn ang="0">
                  <a:pos x="503" y="300"/>
                </a:cxn>
                <a:cxn ang="0">
                  <a:pos x="511" y="338"/>
                </a:cxn>
                <a:cxn ang="0">
                  <a:pos x="529" y="359"/>
                </a:cxn>
                <a:cxn ang="0">
                  <a:pos x="549" y="382"/>
                </a:cxn>
                <a:cxn ang="0">
                  <a:pos x="547" y="403"/>
                </a:cxn>
                <a:cxn ang="0">
                  <a:pos x="526" y="416"/>
                </a:cxn>
                <a:cxn ang="0">
                  <a:pos x="511" y="434"/>
                </a:cxn>
                <a:cxn ang="0">
                  <a:pos x="508" y="465"/>
                </a:cxn>
                <a:cxn ang="0">
                  <a:pos x="488" y="488"/>
                </a:cxn>
                <a:cxn ang="0">
                  <a:pos x="464" y="506"/>
                </a:cxn>
                <a:cxn ang="0">
                  <a:pos x="441" y="532"/>
                </a:cxn>
                <a:cxn ang="0">
                  <a:pos x="441" y="560"/>
                </a:cxn>
                <a:cxn ang="0">
                  <a:pos x="413" y="578"/>
                </a:cxn>
              </a:cxnLst>
              <a:rect l="0" t="0" r="r" b="b"/>
              <a:pathLst>
                <a:path w="580" h="604">
                  <a:moveTo>
                    <a:pt x="307" y="588"/>
                  </a:moveTo>
                  <a:lnTo>
                    <a:pt x="304" y="591"/>
                  </a:lnTo>
                  <a:lnTo>
                    <a:pt x="302" y="591"/>
                  </a:lnTo>
                  <a:lnTo>
                    <a:pt x="299" y="591"/>
                  </a:lnTo>
                  <a:lnTo>
                    <a:pt x="299" y="593"/>
                  </a:lnTo>
                  <a:lnTo>
                    <a:pt x="297" y="593"/>
                  </a:lnTo>
                  <a:lnTo>
                    <a:pt x="294" y="596"/>
                  </a:lnTo>
                  <a:lnTo>
                    <a:pt x="294" y="599"/>
                  </a:lnTo>
                  <a:lnTo>
                    <a:pt x="292" y="599"/>
                  </a:lnTo>
                  <a:lnTo>
                    <a:pt x="289" y="599"/>
                  </a:lnTo>
                  <a:lnTo>
                    <a:pt x="289" y="601"/>
                  </a:lnTo>
                  <a:lnTo>
                    <a:pt x="286" y="601"/>
                  </a:lnTo>
                  <a:lnTo>
                    <a:pt x="286" y="599"/>
                  </a:lnTo>
                  <a:lnTo>
                    <a:pt x="284" y="599"/>
                  </a:lnTo>
                  <a:lnTo>
                    <a:pt x="281" y="599"/>
                  </a:lnTo>
                  <a:lnTo>
                    <a:pt x="281" y="601"/>
                  </a:lnTo>
                  <a:lnTo>
                    <a:pt x="281" y="604"/>
                  </a:lnTo>
                  <a:lnTo>
                    <a:pt x="279" y="604"/>
                  </a:lnTo>
                  <a:lnTo>
                    <a:pt x="276" y="604"/>
                  </a:lnTo>
                  <a:lnTo>
                    <a:pt x="276" y="601"/>
                  </a:lnTo>
                  <a:lnTo>
                    <a:pt x="273" y="601"/>
                  </a:lnTo>
                  <a:lnTo>
                    <a:pt x="271" y="601"/>
                  </a:lnTo>
                  <a:lnTo>
                    <a:pt x="268" y="601"/>
                  </a:lnTo>
                  <a:lnTo>
                    <a:pt x="266" y="601"/>
                  </a:lnTo>
                  <a:lnTo>
                    <a:pt x="266" y="604"/>
                  </a:lnTo>
                  <a:lnTo>
                    <a:pt x="266" y="601"/>
                  </a:lnTo>
                  <a:lnTo>
                    <a:pt x="266" y="599"/>
                  </a:lnTo>
                  <a:lnTo>
                    <a:pt x="263" y="599"/>
                  </a:lnTo>
                  <a:lnTo>
                    <a:pt x="261" y="599"/>
                  </a:lnTo>
                  <a:lnTo>
                    <a:pt x="258" y="599"/>
                  </a:lnTo>
                  <a:lnTo>
                    <a:pt x="258" y="596"/>
                  </a:lnTo>
                  <a:lnTo>
                    <a:pt x="255" y="593"/>
                  </a:lnTo>
                  <a:lnTo>
                    <a:pt x="255" y="591"/>
                  </a:lnTo>
                  <a:lnTo>
                    <a:pt x="258" y="591"/>
                  </a:lnTo>
                  <a:lnTo>
                    <a:pt x="258" y="588"/>
                  </a:lnTo>
                  <a:lnTo>
                    <a:pt x="258" y="586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8" y="581"/>
                  </a:lnTo>
                  <a:lnTo>
                    <a:pt x="255" y="581"/>
                  </a:lnTo>
                  <a:lnTo>
                    <a:pt x="253" y="578"/>
                  </a:lnTo>
                  <a:lnTo>
                    <a:pt x="255" y="575"/>
                  </a:lnTo>
                  <a:lnTo>
                    <a:pt x="253" y="575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0" y="570"/>
                  </a:lnTo>
                  <a:lnTo>
                    <a:pt x="250" y="568"/>
                  </a:lnTo>
                  <a:lnTo>
                    <a:pt x="250" y="565"/>
                  </a:lnTo>
                  <a:lnTo>
                    <a:pt x="250" y="563"/>
                  </a:lnTo>
                  <a:lnTo>
                    <a:pt x="248" y="563"/>
                  </a:lnTo>
                  <a:lnTo>
                    <a:pt x="248" y="560"/>
                  </a:lnTo>
                  <a:lnTo>
                    <a:pt x="245" y="560"/>
                  </a:lnTo>
                  <a:lnTo>
                    <a:pt x="245" y="557"/>
                  </a:lnTo>
                  <a:lnTo>
                    <a:pt x="243" y="557"/>
                  </a:lnTo>
                  <a:lnTo>
                    <a:pt x="240" y="557"/>
                  </a:lnTo>
                  <a:lnTo>
                    <a:pt x="240" y="555"/>
                  </a:lnTo>
                  <a:lnTo>
                    <a:pt x="237" y="555"/>
                  </a:lnTo>
                  <a:lnTo>
                    <a:pt x="237" y="552"/>
                  </a:lnTo>
                  <a:lnTo>
                    <a:pt x="235" y="552"/>
                  </a:lnTo>
                  <a:lnTo>
                    <a:pt x="232" y="550"/>
                  </a:lnTo>
                  <a:lnTo>
                    <a:pt x="232" y="547"/>
                  </a:lnTo>
                  <a:lnTo>
                    <a:pt x="230" y="547"/>
                  </a:lnTo>
                  <a:lnTo>
                    <a:pt x="230" y="544"/>
                  </a:lnTo>
                  <a:lnTo>
                    <a:pt x="230" y="542"/>
                  </a:lnTo>
                  <a:lnTo>
                    <a:pt x="230" y="539"/>
                  </a:lnTo>
                  <a:lnTo>
                    <a:pt x="230" y="537"/>
                  </a:lnTo>
                  <a:lnTo>
                    <a:pt x="230" y="534"/>
                  </a:lnTo>
                  <a:lnTo>
                    <a:pt x="227" y="534"/>
                  </a:lnTo>
                  <a:lnTo>
                    <a:pt x="224" y="534"/>
                  </a:lnTo>
                  <a:lnTo>
                    <a:pt x="222" y="537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7" y="534"/>
                  </a:lnTo>
                  <a:lnTo>
                    <a:pt x="217" y="532"/>
                  </a:lnTo>
                  <a:lnTo>
                    <a:pt x="219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4"/>
                  </a:lnTo>
                  <a:lnTo>
                    <a:pt x="219" y="521"/>
                  </a:lnTo>
                  <a:lnTo>
                    <a:pt x="219" y="519"/>
                  </a:lnTo>
                  <a:lnTo>
                    <a:pt x="217" y="519"/>
                  </a:lnTo>
                  <a:lnTo>
                    <a:pt x="214" y="519"/>
                  </a:lnTo>
                  <a:lnTo>
                    <a:pt x="212" y="521"/>
                  </a:lnTo>
                  <a:lnTo>
                    <a:pt x="209" y="521"/>
                  </a:lnTo>
                  <a:lnTo>
                    <a:pt x="209" y="519"/>
                  </a:lnTo>
                  <a:lnTo>
                    <a:pt x="212" y="516"/>
                  </a:lnTo>
                  <a:lnTo>
                    <a:pt x="212" y="514"/>
                  </a:lnTo>
                  <a:lnTo>
                    <a:pt x="214" y="514"/>
                  </a:lnTo>
                  <a:lnTo>
                    <a:pt x="214" y="511"/>
                  </a:lnTo>
                  <a:lnTo>
                    <a:pt x="212" y="511"/>
                  </a:lnTo>
                  <a:lnTo>
                    <a:pt x="212" y="508"/>
                  </a:lnTo>
                  <a:lnTo>
                    <a:pt x="214" y="508"/>
                  </a:lnTo>
                  <a:lnTo>
                    <a:pt x="214" y="506"/>
                  </a:lnTo>
                  <a:lnTo>
                    <a:pt x="217" y="503"/>
                  </a:lnTo>
                  <a:lnTo>
                    <a:pt x="217" y="501"/>
                  </a:lnTo>
                  <a:lnTo>
                    <a:pt x="217" y="498"/>
                  </a:lnTo>
                  <a:lnTo>
                    <a:pt x="219" y="498"/>
                  </a:lnTo>
                  <a:lnTo>
                    <a:pt x="219" y="495"/>
                  </a:lnTo>
                  <a:lnTo>
                    <a:pt x="222" y="495"/>
                  </a:lnTo>
                  <a:lnTo>
                    <a:pt x="222" y="493"/>
                  </a:lnTo>
                  <a:lnTo>
                    <a:pt x="224" y="490"/>
                  </a:lnTo>
                  <a:lnTo>
                    <a:pt x="227" y="493"/>
                  </a:lnTo>
                  <a:lnTo>
                    <a:pt x="227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2" y="488"/>
                  </a:lnTo>
                  <a:lnTo>
                    <a:pt x="232" y="485"/>
                  </a:lnTo>
                  <a:lnTo>
                    <a:pt x="230" y="483"/>
                  </a:lnTo>
                  <a:lnTo>
                    <a:pt x="230" y="480"/>
                  </a:lnTo>
                  <a:lnTo>
                    <a:pt x="227" y="480"/>
                  </a:lnTo>
                  <a:lnTo>
                    <a:pt x="227" y="477"/>
                  </a:lnTo>
                  <a:lnTo>
                    <a:pt x="224" y="477"/>
                  </a:lnTo>
                  <a:lnTo>
                    <a:pt x="224" y="475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19" y="470"/>
                  </a:lnTo>
                  <a:lnTo>
                    <a:pt x="219" y="467"/>
                  </a:lnTo>
                  <a:lnTo>
                    <a:pt x="217" y="465"/>
                  </a:lnTo>
                  <a:lnTo>
                    <a:pt x="214" y="462"/>
                  </a:lnTo>
                  <a:lnTo>
                    <a:pt x="212" y="462"/>
                  </a:lnTo>
                  <a:lnTo>
                    <a:pt x="209" y="462"/>
                  </a:lnTo>
                  <a:lnTo>
                    <a:pt x="209" y="459"/>
                  </a:lnTo>
                  <a:lnTo>
                    <a:pt x="206" y="459"/>
                  </a:lnTo>
                  <a:lnTo>
                    <a:pt x="206" y="457"/>
                  </a:lnTo>
                  <a:lnTo>
                    <a:pt x="206" y="454"/>
                  </a:lnTo>
                  <a:lnTo>
                    <a:pt x="209" y="452"/>
                  </a:lnTo>
                  <a:lnTo>
                    <a:pt x="206" y="452"/>
                  </a:lnTo>
                  <a:lnTo>
                    <a:pt x="206" y="449"/>
                  </a:lnTo>
                  <a:lnTo>
                    <a:pt x="206" y="447"/>
                  </a:lnTo>
                  <a:lnTo>
                    <a:pt x="206" y="444"/>
                  </a:lnTo>
                  <a:lnTo>
                    <a:pt x="206" y="441"/>
                  </a:lnTo>
                  <a:lnTo>
                    <a:pt x="206" y="439"/>
                  </a:lnTo>
                  <a:lnTo>
                    <a:pt x="204" y="439"/>
                  </a:lnTo>
                  <a:lnTo>
                    <a:pt x="201" y="439"/>
                  </a:lnTo>
                  <a:lnTo>
                    <a:pt x="199" y="439"/>
                  </a:lnTo>
                  <a:lnTo>
                    <a:pt x="194" y="436"/>
                  </a:lnTo>
                  <a:lnTo>
                    <a:pt x="191" y="436"/>
                  </a:lnTo>
                  <a:lnTo>
                    <a:pt x="188" y="434"/>
                  </a:lnTo>
                  <a:lnTo>
                    <a:pt x="186" y="431"/>
                  </a:lnTo>
                  <a:lnTo>
                    <a:pt x="183" y="431"/>
                  </a:lnTo>
                  <a:lnTo>
                    <a:pt x="181" y="428"/>
                  </a:lnTo>
                  <a:lnTo>
                    <a:pt x="178" y="428"/>
                  </a:lnTo>
                  <a:lnTo>
                    <a:pt x="178" y="426"/>
                  </a:lnTo>
                  <a:lnTo>
                    <a:pt x="175" y="423"/>
                  </a:lnTo>
                  <a:lnTo>
                    <a:pt x="175" y="421"/>
                  </a:lnTo>
                  <a:lnTo>
                    <a:pt x="173" y="418"/>
                  </a:lnTo>
                  <a:lnTo>
                    <a:pt x="173" y="416"/>
                  </a:lnTo>
                  <a:lnTo>
                    <a:pt x="173" y="413"/>
                  </a:lnTo>
                  <a:lnTo>
                    <a:pt x="173" y="410"/>
                  </a:lnTo>
                  <a:lnTo>
                    <a:pt x="170" y="405"/>
                  </a:lnTo>
                  <a:lnTo>
                    <a:pt x="173" y="403"/>
                  </a:lnTo>
                  <a:lnTo>
                    <a:pt x="173" y="400"/>
                  </a:lnTo>
                  <a:lnTo>
                    <a:pt x="173" y="398"/>
                  </a:lnTo>
                  <a:lnTo>
                    <a:pt x="175" y="395"/>
                  </a:lnTo>
                  <a:lnTo>
                    <a:pt x="175" y="392"/>
                  </a:lnTo>
                  <a:lnTo>
                    <a:pt x="175" y="390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70" y="379"/>
                  </a:lnTo>
                  <a:lnTo>
                    <a:pt x="170" y="377"/>
                  </a:lnTo>
                  <a:lnTo>
                    <a:pt x="168" y="374"/>
                  </a:lnTo>
                  <a:lnTo>
                    <a:pt x="168" y="372"/>
                  </a:lnTo>
                  <a:lnTo>
                    <a:pt x="165" y="369"/>
                  </a:lnTo>
                  <a:lnTo>
                    <a:pt x="163" y="367"/>
                  </a:lnTo>
                  <a:lnTo>
                    <a:pt x="160" y="364"/>
                  </a:lnTo>
                  <a:lnTo>
                    <a:pt x="157" y="364"/>
                  </a:lnTo>
                  <a:lnTo>
                    <a:pt x="157" y="361"/>
                  </a:lnTo>
                  <a:lnTo>
                    <a:pt x="155" y="359"/>
                  </a:lnTo>
                  <a:lnTo>
                    <a:pt x="155" y="356"/>
                  </a:lnTo>
                  <a:lnTo>
                    <a:pt x="152" y="354"/>
                  </a:lnTo>
                  <a:lnTo>
                    <a:pt x="152" y="351"/>
                  </a:lnTo>
                  <a:lnTo>
                    <a:pt x="152" y="349"/>
                  </a:lnTo>
                  <a:lnTo>
                    <a:pt x="152" y="343"/>
                  </a:lnTo>
                  <a:lnTo>
                    <a:pt x="155" y="336"/>
                  </a:lnTo>
                  <a:lnTo>
                    <a:pt x="152" y="333"/>
                  </a:lnTo>
                  <a:lnTo>
                    <a:pt x="152" y="328"/>
                  </a:lnTo>
                  <a:lnTo>
                    <a:pt x="152" y="325"/>
                  </a:lnTo>
                  <a:lnTo>
                    <a:pt x="150" y="320"/>
                  </a:lnTo>
                  <a:lnTo>
                    <a:pt x="150" y="315"/>
                  </a:lnTo>
                  <a:lnTo>
                    <a:pt x="150" y="312"/>
                  </a:lnTo>
                  <a:lnTo>
                    <a:pt x="147" y="310"/>
                  </a:lnTo>
                  <a:lnTo>
                    <a:pt x="145" y="307"/>
                  </a:lnTo>
                  <a:lnTo>
                    <a:pt x="142" y="305"/>
                  </a:lnTo>
                  <a:lnTo>
                    <a:pt x="139" y="300"/>
                  </a:lnTo>
                  <a:lnTo>
                    <a:pt x="137" y="297"/>
                  </a:lnTo>
                  <a:lnTo>
                    <a:pt x="134" y="292"/>
                  </a:lnTo>
                  <a:lnTo>
                    <a:pt x="132" y="289"/>
                  </a:lnTo>
                  <a:lnTo>
                    <a:pt x="132" y="287"/>
                  </a:lnTo>
                  <a:lnTo>
                    <a:pt x="132" y="281"/>
                  </a:lnTo>
                  <a:lnTo>
                    <a:pt x="129" y="279"/>
                  </a:lnTo>
                  <a:lnTo>
                    <a:pt x="126" y="276"/>
                  </a:lnTo>
                  <a:lnTo>
                    <a:pt x="124" y="274"/>
                  </a:lnTo>
                  <a:lnTo>
                    <a:pt x="121" y="274"/>
                  </a:lnTo>
                  <a:lnTo>
                    <a:pt x="121" y="271"/>
                  </a:lnTo>
                  <a:lnTo>
                    <a:pt x="119" y="271"/>
                  </a:lnTo>
                  <a:lnTo>
                    <a:pt x="119" y="266"/>
                  </a:lnTo>
                  <a:lnTo>
                    <a:pt x="116" y="266"/>
                  </a:lnTo>
                  <a:lnTo>
                    <a:pt x="116" y="263"/>
                  </a:lnTo>
                  <a:lnTo>
                    <a:pt x="114" y="258"/>
                  </a:lnTo>
                  <a:lnTo>
                    <a:pt x="108" y="256"/>
                  </a:lnTo>
                  <a:lnTo>
                    <a:pt x="108" y="253"/>
                  </a:lnTo>
                  <a:lnTo>
                    <a:pt x="106" y="251"/>
                  </a:lnTo>
                  <a:lnTo>
                    <a:pt x="101" y="245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3" y="240"/>
                  </a:lnTo>
                  <a:lnTo>
                    <a:pt x="90" y="238"/>
                  </a:lnTo>
                  <a:lnTo>
                    <a:pt x="85" y="235"/>
                  </a:lnTo>
                  <a:lnTo>
                    <a:pt x="83" y="233"/>
                  </a:lnTo>
                  <a:lnTo>
                    <a:pt x="80" y="230"/>
                  </a:lnTo>
                  <a:lnTo>
                    <a:pt x="75" y="227"/>
                  </a:lnTo>
                  <a:lnTo>
                    <a:pt x="70" y="225"/>
                  </a:lnTo>
                  <a:lnTo>
                    <a:pt x="65" y="222"/>
                  </a:lnTo>
                  <a:lnTo>
                    <a:pt x="59" y="220"/>
                  </a:lnTo>
                  <a:lnTo>
                    <a:pt x="54" y="217"/>
                  </a:lnTo>
                  <a:lnTo>
                    <a:pt x="49" y="214"/>
                  </a:lnTo>
                  <a:lnTo>
                    <a:pt x="47" y="214"/>
                  </a:lnTo>
                  <a:lnTo>
                    <a:pt x="44" y="214"/>
                  </a:lnTo>
                  <a:lnTo>
                    <a:pt x="41" y="214"/>
                  </a:lnTo>
                  <a:lnTo>
                    <a:pt x="36" y="214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4"/>
                  </a:lnTo>
                  <a:lnTo>
                    <a:pt x="21" y="217"/>
                  </a:lnTo>
                  <a:lnTo>
                    <a:pt x="16" y="217"/>
                  </a:lnTo>
                  <a:lnTo>
                    <a:pt x="13" y="217"/>
                  </a:lnTo>
                  <a:lnTo>
                    <a:pt x="10" y="214"/>
                  </a:lnTo>
                  <a:lnTo>
                    <a:pt x="8" y="212"/>
                  </a:lnTo>
                  <a:lnTo>
                    <a:pt x="8" y="209"/>
                  </a:lnTo>
                  <a:lnTo>
                    <a:pt x="5" y="207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3" y="191"/>
                  </a:lnTo>
                  <a:lnTo>
                    <a:pt x="5" y="189"/>
                  </a:lnTo>
                  <a:lnTo>
                    <a:pt x="8" y="186"/>
                  </a:lnTo>
                  <a:lnTo>
                    <a:pt x="10" y="184"/>
                  </a:lnTo>
                  <a:lnTo>
                    <a:pt x="10" y="181"/>
                  </a:lnTo>
                  <a:lnTo>
                    <a:pt x="13" y="181"/>
                  </a:lnTo>
                  <a:lnTo>
                    <a:pt x="16" y="178"/>
                  </a:lnTo>
                  <a:lnTo>
                    <a:pt x="18" y="178"/>
                  </a:lnTo>
                  <a:lnTo>
                    <a:pt x="21" y="176"/>
                  </a:lnTo>
                  <a:lnTo>
                    <a:pt x="23" y="176"/>
                  </a:lnTo>
                  <a:lnTo>
                    <a:pt x="26" y="173"/>
                  </a:lnTo>
                  <a:lnTo>
                    <a:pt x="29" y="171"/>
                  </a:lnTo>
                  <a:lnTo>
                    <a:pt x="31" y="171"/>
                  </a:lnTo>
                  <a:lnTo>
                    <a:pt x="34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41" y="168"/>
                  </a:lnTo>
                  <a:lnTo>
                    <a:pt x="41" y="165"/>
                  </a:lnTo>
                  <a:lnTo>
                    <a:pt x="44" y="165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3"/>
                  </a:lnTo>
                  <a:lnTo>
                    <a:pt x="62" y="163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3"/>
                  </a:lnTo>
                  <a:lnTo>
                    <a:pt x="80" y="163"/>
                  </a:lnTo>
                  <a:lnTo>
                    <a:pt x="83" y="163"/>
                  </a:lnTo>
                  <a:lnTo>
                    <a:pt x="85" y="163"/>
                  </a:lnTo>
                  <a:lnTo>
                    <a:pt x="88" y="163"/>
                  </a:lnTo>
                  <a:lnTo>
                    <a:pt x="90" y="163"/>
                  </a:lnTo>
                  <a:lnTo>
                    <a:pt x="93" y="163"/>
                  </a:lnTo>
                  <a:lnTo>
                    <a:pt x="96" y="163"/>
                  </a:lnTo>
                  <a:lnTo>
                    <a:pt x="98" y="163"/>
                  </a:lnTo>
                  <a:lnTo>
                    <a:pt x="101" y="160"/>
                  </a:lnTo>
                  <a:lnTo>
                    <a:pt x="103" y="158"/>
                  </a:lnTo>
                  <a:lnTo>
                    <a:pt x="106" y="158"/>
                  </a:lnTo>
                  <a:lnTo>
                    <a:pt x="108" y="155"/>
                  </a:lnTo>
                  <a:lnTo>
                    <a:pt x="111" y="153"/>
                  </a:lnTo>
                  <a:lnTo>
                    <a:pt x="114" y="153"/>
                  </a:lnTo>
                  <a:lnTo>
                    <a:pt x="116" y="150"/>
                  </a:lnTo>
                  <a:lnTo>
                    <a:pt x="119" y="150"/>
                  </a:lnTo>
                  <a:lnTo>
                    <a:pt x="121" y="147"/>
                  </a:lnTo>
                  <a:lnTo>
                    <a:pt x="124" y="147"/>
                  </a:lnTo>
                  <a:lnTo>
                    <a:pt x="126" y="147"/>
                  </a:lnTo>
                  <a:lnTo>
                    <a:pt x="129" y="147"/>
                  </a:lnTo>
                  <a:lnTo>
                    <a:pt x="132" y="147"/>
                  </a:lnTo>
                  <a:lnTo>
                    <a:pt x="134" y="145"/>
                  </a:lnTo>
                  <a:lnTo>
                    <a:pt x="137" y="145"/>
                  </a:lnTo>
                  <a:lnTo>
                    <a:pt x="139" y="145"/>
                  </a:lnTo>
                  <a:lnTo>
                    <a:pt x="142" y="142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0" y="137"/>
                  </a:lnTo>
                  <a:lnTo>
                    <a:pt x="152" y="135"/>
                  </a:lnTo>
                  <a:lnTo>
                    <a:pt x="155" y="135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60" y="132"/>
                  </a:lnTo>
                  <a:lnTo>
                    <a:pt x="163" y="129"/>
                  </a:lnTo>
                  <a:lnTo>
                    <a:pt x="165" y="127"/>
                  </a:lnTo>
                  <a:lnTo>
                    <a:pt x="165" y="124"/>
                  </a:lnTo>
                  <a:lnTo>
                    <a:pt x="165" y="122"/>
                  </a:lnTo>
                  <a:lnTo>
                    <a:pt x="168" y="122"/>
                  </a:lnTo>
                  <a:lnTo>
                    <a:pt x="168" y="119"/>
                  </a:lnTo>
                  <a:lnTo>
                    <a:pt x="170" y="119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5" y="116"/>
                  </a:lnTo>
                  <a:lnTo>
                    <a:pt x="178" y="116"/>
                  </a:lnTo>
                  <a:lnTo>
                    <a:pt x="181" y="114"/>
                  </a:lnTo>
                  <a:lnTo>
                    <a:pt x="183" y="114"/>
                  </a:lnTo>
                  <a:lnTo>
                    <a:pt x="183" y="111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8" y="114"/>
                  </a:lnTo>
                  <a:lnTo>
                    <a:pt x="191" y="114"/>
                  </a:lnTo>
                  <a:lnTo>
                    <a:pt x="194" y="114"/>
                  </a:lnTo>
                  <a:lnTo>
                    <a:pt x="196" y="114"/>
                  </a:lnTo>
                  <a:lnTo>
                    <a:pt x="196" y="111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98"/>
                  </a:lnTo>
                  <a:lnTo>
                    <a:pt x="204" y="96"/>
                  </a:lnTo>
                  <a:lnTo>
                    <a:pt x="206" y="96"/>
                  </a:lnTo>
                  <a:lnTo>
                    <a:pt x="206" y="98"/>
                  </a:lnTo>
                  <a:lnTo>
                    <a:pt x="209" y="98"/>
                  </a:lnTo>
                  <a:lnTo>
                    <a:pt x="212" y="98"/>
                  </a:lnTo>
                  <a:lnTo>
                    <a:pt x="212" y="96"/>
                  </a:lnTo>
                  <a:lnTo>
                    <a:pt x="212" y="93"/>
                  </a:lnTo>
                  <a:lnTo>
                    <a:pt x="209" y="93"/>
                  </a:lnTo>
                  <a:lnTo>
                    <a:pt x="209" y="91"/>
                  </a:lnTo>
                  <a:lnTo>
                    <a:pt x="212" y="91"/>
                  </a:lnTo>
                  <a:lnTo>
                    <a:pt x="212" y="93"/>
                  </a:lnTo>
                  <a:lnTo>
                    <a:pt x="214" y="93"/>
                  </a:lnTo>
                  <a:lnTo>
                    <a:pt x="217" y="96"/>
                  </a:lnTo>
                  <a:lnTo>
                    <a:pt x="219" y="96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4" y="98"/>
                  </a:lnTo>
                  <a:lnTo>
                    <a:pt x="214" y="101"/>
                  </a:lnTo>
                  <a:lnTo>
                    <a:pt x="217" y="101"/>
                  </a:lnTo>
                  <a:lnTo>
                    <a:pt x="219" y="104"/>
                  </a:lnTo>
                  <a:lnTo>
                    <a:pt x="222" y="104"/>
                  </a:lnTo>
                  <a:lnTo>
                    <a:pt x="222" y="101"/>
                  </a:lnTo>
                  <a:lnTo>
                    <a:pt x="224" y="101"/>
                  </a:lnTo>
                  <a:lnTo>
                    <a:pt x="227" y="98"/>
                  </a:lnTo>
                  <a:lnTo>
                    <a:pt x="230" y="98"/>
                  </a:lnTo>
                  <a:lnTo>
                    <a:pt x="232" y="98"/>
                  </a:lnTo>
                  <a:lnTo>
                    <a:pt x="235" y="98"/>
                  </a:lnTo>
                  <a:lnTo>
                    <a:pt x="237" y="98"/>
                  </a:lnTo>
                  <a:lnTo>
                    <a:pt x="240" y="98"/>
                  </a:lnTo>
                  <a:lnTo>
                    <a:pt x="240" y="101"/>
                  </a:lnTo>
                  <a:lnTo>
                    <a:pt x="243" y="101"/>
                  </a:lnTo>
                  <a:lnTo>
                    <a:pt x="243" y="98"/>
                  </a:lnTo>
                  <a:lnTo>
                    <a:pt x="243" y="96"/>
                  </a:lnTo>
                  <a:lnTo>
                    <a:pt x="245" y="96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48" y="101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50" y="106"/>
                  </a:lnTo>
                  <a:lnTo>
                    <a:pt x="250" y="104"/>
                  </a:lnTo>
                  <a:lnTo>
                    <a:pt x="253" y="104"/>
                  </a:lnTo>
                  <a:lnTo>
                    <a:pt x="253" y="101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4"/>
                  </a:lnTo>
                  <a:lnTo>
                    <a:pt x="261" y="106"/>
                  </a:lnTo>
                  <a:lnTo>
                    <a:pt x="261" y="109"/>
                  </a:lnTo>
                  <a:lnTo>
                    <a:pt x="263" y="109"/>
                  </a:lnTo>
                  <a:lnTo>
                    <a:pt x="263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71" y="111"/>
                  </a:lnTo>
                  <a:lnTo>
                    <a:pt x="273" y="111"/>
                  </a:lnTo>
                  <a:lnTo>
                    <a:pt x="273" y="114"/>
                  </a:lnTo>
                  <a:lnTo>
                    <a:pt x="276" y="114"/>
                  </a:lnTo>
                  <a:lnTo>
                    <a:pt x="279" y="114"/>
                  </a:lnTo>
                  <a:lnTo>
                    <a:pt x="279" y="111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81" y="106"/>
                  </a:lnTo>
                  <a:lnTo>
                    <a:pt x="279" y="106"/>
                  </a:lnTo>
                  <a:lnTo>
                    <a:pt x="279" y="104"/>
                  </a:lnTo>
                  <a:lnTo>
                    <a:pt x="281" y="104"/>
                  </a:lnTo>
                  <a:lnTo>
                    <a:pt x="284" y="104"/>
                  </a:lnTo>
                  <a:lnTo>
                    <a:pt x="286" y="106"/>
                  </a:lnTo>
                  <a:lnTo>
                    <a:pt x="289" y="106"/>
                  </a:lnTo>
                  <a:lnTo>
                    <a:pt x="292" y="106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7" y="109"/>
                  </a:lnTo>
                  <a:lnTo>
                    <a:pt x="297" y="106"/>
                  </a:lnTo>
                  <a:lnTo>
                    <a:pt x="299" y="106"/>
                  </a:lnTo>
                  <a:lnTo>
                    <a:pt x="302" y="106"/>
                  </a:lnTo>
                  <a:lnTo>
                    <a:pt x="302" y="104"/>
                  </a:lnTo>
                  <a:lnTo>
                    <a:pt x="304" y="104"/>
                  </a:lnTo>
                  <a:lnTo>
                    <a:pt x="304" y="101"/>
                  </a:lnTo>
                  <a:lnTo>
                    <a:pt x="304" y="98"/>
                  </a:lnTo>
                  <a:lnTo>
                    <a:pt x="307" y="98"/>
                  </a:lnTo>
                  <a:lnTo>
                    <a:pt x="307" y="96"/>
                  </a:lnTo>
                  <a:lnTo>
                    <a:pt x="310" y="93"/>
                  </a:lnTo>
                  <a:lnTo>
                    <a:pt x="312" y="93"/>
                  </a:lnTo>
                  <a:lnTo>
                    <a:pt x="315" y="93"/>
                  </a:lnTo>
                  <a:lnTo>
                    <a:pt x="317" y="91"/>
                  </a:lnTo>
                  <a:lnTo>
                    <a:pt x="320" y="88"/>
                  </a:lnTo>
                  <a:lnTo>
                    <a:pt x="322" y="88"/>
                  </a:lnTo>
                  <a:lnTo>
                    <a:pt x="325" y="88"/>
                  </a:lnTo>
                  <a:lnTo>
                    <a:pt x="328" y="88"/>
                  </a:lnTo>
                  <a:lnTo>
                    <a:pt x="330" y="88"/>
                  </a:lnTo>
                  <a:lnTo>
                    <a:pt x="333" y="88"/>
                  </a:lnTo>
                  <a:lnTo>
                    <a:pt x="335" y="88"/>
                  </a:lnTo>
                  <a:lnTo>
                    <a:pt x="338" y="88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6" y="88"/>
                  </a:lnTo>
                  <a:lnTo>
                    <a:pt x="348" y="86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5"/>
                  </a:lnTo>
                  <a:lnTo>
                    <a:pt x="348" y="75"/>
                  </a:lnTo>
                  <a:lnTo>
                    <a:pt x="348" y="73"/>
                  </a:lnTo>
                  <a:lnTo>
                    <a:pt x="348" y="70"/>
                  </a:lnTo>
                  <a:lnTo>
                    <a:pt x="351" y="70"/>
                  </a:lnTo>
                  <a:lnTo>
                    <a:pt x="351" y="67"/>
                  </a:lnTo>
                  <a:lnTo>
                    <a:pt x="348" y="67"/>
                  </a:lnTo>
                  <a:lnTo>
                    <a:pt x="348" y="65"/>
                  </a:lnTo>
                  <a:lnTo>
                    <a:pt x="348" y="62"/>
                  </a:lnTo>
                  <a:lnTo>
                    <a:pt x="351" y="62"/>
                  </a:lnTo>
                  <a:lnTo>
                    <a:pt x="351" y="60"/>
                  </a:lnTo>
                  <a:lnTo>
                    <a:pt x="351" y="57"/>
                  </a:lnTo>
                  <a:lnTo>
                    <a:pt x="351" y="55"/>
                  </a:lnTo>
                  <a:lnTo>
                    <a:pt x="353" y="55"/>
                  </a:lnTo>
                  <a:lnTo>
                    <a:pt x="353" y="52"/>
                  </a:lnTo>
                  <a:lnTo>
                    <a:pt x="356" y="52"/>
                  </a:lnTo>
                  <a:lnTo>
                    <a:pt x="359" y="52"/>
                  </a:lnTo>
                  <a:lnTo>
                    <a:pt x="361" y="52"/>
                  </a:lnTo>
                  <a:lnTo>
                    <a:pt x="364" y="55"/>
                  </a:lnTo>
                  <a:lnTo>
                    <a:pt x="364" y="57"/>
                  </a:lnTo>
                  <a:lnTo>
                    <a:pt x="366" y="57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1" y="60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7" y="55"/>
                  </a:lnTo>
                  <a:lnTo>
                    <a:pt x="379" y="55"/>
                  </a:lnTo>
                  <a:lnTo>
                    <a:pt x="382" y="52"/>
                  </a:lnTo>
                  <a:lnTo>
                    <a:pt x="384" y="52"/>
                  </a:lnTo>
                  <a:lnTo>
                    <a:pt x="387" y="52"/>
                  </a:lnTo>
                  <a:lnTo>
                    <a:pt x="387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2" y="47"/>
                  </a:lnTo>
                  <a:lnTo>
                    <a:pt x="395" y="47"/>
                  </a:lnTo>
                  <a:lnTo>
                    <a:pt x="395" y="44"/>
                  </a:lnTo>
                  <a:lnTo>
                    <a:pt x="397" y="42"/>
                  </a:lnTo>
                  <a:lnTo>
                    <a:pt x="400" y="42"/>
                  </a:lnTo>
                  <a:lnTo>
                    <a:pt x="402" y="42"/>
                  </a:lnTo>
                  <a:lnTo>
                    <a:pt x="402" y="39"/>
                  </a:lnTo>
                  <a:lnTo>
                    <a:pt x="405" y="39"/>
                  </a:lnTo>
                  <a:lnTo>
                    <a:pt x="408" y="37"/>
                  </a:lnTo>
                  <a:lnTo>
                    <a:pt x="408" y="34"/>
                  </a:lnTo>
                  <a:lnTo>
                    <a:pt x="410" y="31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5" y="26"/>
                  </a:lnTo>
                  <a:lnTo>
                    <a:pt x="418" y="24"/>
                  </a:lnTo>
                  <a:lnTo>
                    <a:pt x="420" y="24"/>
                  </a:lnTo>
                  <a:lnTo>
                    <a:pt x="423" y="24"/>
                  </a:lnTo>
                  <a:lnTo>
                    <a:pt x="423" y="21"/>
                  </a:lnTo>
                  <a:lnTo>
                    <a:pt x="426" y="21"/>
                  </a:lnTo>
                  <a:lnTo>
                    <a:pt x="428" y="21"/>
                  </a:lnTo>
                  <a:lnTo>
                    <a:pt x="428" y="18"/>
                  </a:lnTo>
                  <a:lnTo>
                    <a:pt x="428" y="16"/>
                  </a:lnTo>
                  <a:lnTo>
                    <a:pt x="431" y="16"/>
                  </a:lnTo>
                  <a:lnTo>
                    <a:pt x="431" y="13"/>
                  </a:lnTo>
                  <a:lnTo>
                    <a:pt x="433" y="13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6"/>
                  </a:lnTo>
                  <a:lnTo>
                    <a:pt x="441" y="18"/>
                  </a:lnTo>
                  <a:lnTo>
                    <a:pt x="444" y="18"/>
                  </a:lnTo>
                  <a:lnTo>
                    <a:pt x="444" y="16"/>
                  </a:lnTo>
                  <a:lnTo>
                    <a:pt x="446" y="18"/>
                  </a:lnTo>
                  <a:lnTo>
                    <a:pt x="444" y="18"/>
                  </a:lnTo>
                  <a:lnTo>
                    <a:pt x="446" y="18"/>
                  </a:lnTo>
                  <a:lnTo>
                    <a:pt x="449" y="16"/>
                  </a:lnTo>
                  <a:lnTo>
                    <a:pt x="451" y="16"/>
                  </a:lnTo>
                  <a:lnTo>
                    <a:pt x="451" y="13"/>
                  </a:lnTo>
                  <a:lnTo>
                    <a:pt x="454" y="13"/>
                  </a:lnTo>
                  <a:lnTo>
                    <a:pt x="454" y="16"/>
                  </a:lnTo>
                  <a:lnTo>
                    <a:pt x="457" y="16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4" y="18"/>
                  </a:lnTo>
                  <a:lnTo>
                    <a:pt x="457" y="18"/>
                  </a:lnTo>
                  <a:lnTo>
                    <a:pt x="459" y="18"/>
                  </a:lnTo>
                  <a:lnTo>
                    <a:pt x="459" y="16"/>
                  </a:lnTo>
                  <a:lnTo>
                    <a:pt x="459" y="13"/>
                  </a:lnTo>
                  <a:lnTo>
                    <a:pt x="462" y="13"/>
                  </a:lnTo>
                  <a:lnTo>
                    <a:pt x="464" y="13"/>
                  </a:lnTo>
                  <a:lnTo>
                    <a:pt x="464" y="16"/>
                  </a:lnTo>
                  <a:lnTo>
                    <a:pt x="464" y="13"/>
                  </a:lnTo>
                  <a:lnTo>
                    <a:pt x="467" y="13"/>
                  </a:lnTo>
                  <a:lnTo>
                    <a:pt x="469" y="13"/>
                  </a:lnTo>
                  <a:lnTo>
                    <a:pt x="469" y="11"/>
                  </a:lnTo>
                  <a:lnTo>
                    <a:pt x="472" y="11"/>
                  </a:lnTo>
                  <a:lnTo>
                    <a:pt x="472" y="8"/>
                  </a:lnTo>
                  <a:lnTo>
                    <a:pt x="475" y="8"/>
                  </a:lnTo>
                  <a:lnTo>
                    <a:pt x="477" y="8"/>
                  </a:lnTo>
                  <a:lnTo>
                    <a:pt x="480" y="8"/>
                  </a:lnTo>
                  <a:lnTo>
                    <a:pt x="480" y="11"/>
                  </a:lnTo>
                  <a:lnTo>
                    <a:pt x="482" y="11"/>
                  </a:lnTo>
                  <a:lnTo>
                    <a:pt x="485" y="11"/>
                  </a:lnTo>
                  <a:lnTo>
                    <a:pt x="488" y="11"/>
                  </a:lnTo>
                  <a:lnTo>
                    <a:pt x="488" y="8"/>
                  </a:lnTo>
                  <a:lnTo>
                    <a:pt x="490" y="8"/>
                  </a:lnTo>
                  <a:lnTo>
                    <a:pt x="493" y="8"/>
                  </a:lnTo>
                  <a:lnTo>
                    <a:pt x="493" y="11"/>
                  </a:lnTo>
                  <a:lnTo>
                    <a:pt x="495" y="11"/>
                  </a:lnTo>
                  <a:lnTo>
                    <a:pt x="495" y="8"/>
                  </a:lnTo>
                  <a:lnTo>
                    <a:pt x="498" y="8"/>
                  </a:lnTo>
                  <a:lnTo>
                    <a:pt x="500" y="8"/>
                  </a:lnTo>
                  <a:lnTo>
                    <a:pt x="503" y="8"/>
                  </a:lnTo>
                  <a:lnTo>
                    <a:pt x="503" y="6"/>
                  </a:lnTo>
                  <a:lnTo>
                    <a:pt x="506" y="6"/>
                  </a:lnTo>
                  <a:lnTo>
                    <a:pt x="506" y="3"/>
                  </a:lnTo>
                  <a:lnTo>
                    <a:pt x="508" y="3"/>
                  </a:lnTo>
                  <a:lnTo>
                    <a:pt x="511" y="3"/>
                  </a:lnTo>
                  <a:lnTo>
                    <a:pt x="513" y="3"/>
                  </a:lnTo>
                  <a:lnTo>
                    <a:pt x="516" y="3"/>
                  </a:lnTo>
                  <a:lnTo>
                    <a:pt x="518" y="6"/>
                  </a:lnTo>
                  <a:lnTo>
                    <a:pt x="521" y="6"/>
                  </a:lnTo>
                  <a:lnTo>
                    <a:pt x="524" y="3"/>
                  </a:lnTo>
                  <a:lnTo>
                    <a:pt x="524" y="0"/>
                  </a:lnTo>
                  <a:lnTo>
                    <a:pt x="526" y="0"/>
                  </a:lnTo>
                  <a:lnTo>
                    <a:pt x="526" y="3"/>
                  </a:lnTo>
                  <a:lnTo>
                    <a:pt x="529" y="3"/>
                  </a:lnTo>
                  <a:lnTo>
                    <a:pt x="531" y="3"/>
                  </a:lnTo>
                  <a:lnTo>
                    <a:pt x="531" y="6"/>
                  </a:lnTo>
                  <a:lnTo>
                    <a:pt x="534" y="6"/>
                  </a:lnTo>
                  <a:lnTo>
                    <a:pt x="537" y="6"/>
                  </a:lnTo>
                  <a:lnTo>
                    <a:pt x="537" y="8"/>
                  </a:lnTo>
                  <a:lnTo>
                    <a:pt x="539" y="11"/>
                  </a:lnTo>
                  <a:lnTo>
                    <a:pt x="542" y="11"/>
                  </a:lnTo>
                  <a:lnTo>
                    <a:pt x="544" y="13"/>
                  </a:lnTo>
                  <a:lnTo>
                    <a:pt x="544" y="11"/>
                  </a:lnTo>
                  <a:lnTo>
                    <a:pt x="547" y="11"/>
                  </a:lnTo>
                  <a:lnTo>
                    <a:pt x="549" y="13"/>
                  </a:lnTo>
                  <a:lnTo>
                    <a:pt x="552" y="13"/>
                  </a:lnTo>
                  <a:lnTo>
                    <a:pt x="555" y="13"/>
                  </a:lnTo>
                  <a:lnTo>
                    <a:pt x="555" y="16"/>
                  </a:lnTo>
                  <a:lnTo>
                    <a:pt x="557" y="16"/>
                  </a:lnTo>
                  <a:lnTo>
                    <a:pt x="557" y="18"/>
                  </a:lnTo>
                  <a:lnTo>
                    <a:pt x="557" y="21"/>
                  </a:lnTo>
                  <a:lnTo>
                    <a:pt x="557" y="24"/>
                  </a:lnTo>
                  <a:lnTo>
                    <a:pt x="560" y="24"/>
                  </a:lnTo>
                  <a:lnTo>
                    <a:pt x="560" y="26"/>
                  </a:lnTo>
                  <a:lnTo>
                    <a:pt x="562" y="26"/>
                  </a:lnTo>
                  <a:lnTo>
                    <a:pt x="562" y="29"/>
                  </a:lnTo>
                  <a:lnTo>
                    <a:pt x="562" y="31"/>
                  </a:lnTo>
                  <a:lnTo>
                    <a:pt x="562" y="34"/>
                  </a:lnTo>
                  <a:lnTo>
                    <a:pt x="565" y="34"/>
                  </a:lnTo>
                  <a:lnTo>
                    <a:pt x="565" y="37"/>
                  </a:lnTo>
                  <a:lnTo>
                    <a:pt x="565" y="39"/>
                  </a:lnTo>
                  <a:lnTo>
                    <a:pt x="567" y="39"/>
                  </a:lnTo>
                  <a:lnTo>
                    <a:pt x="567" y="42"/>
                  </a:lnTo>
                  <a:lnTo>
                    <a:pt x="565" y="42"/>
                  </a:lnTo>
                  <a:lnTo>
                    <a:pt x="567" y="42"/>
                  </a:lnTo>
                  <a:lnTo>
                    <a:pt x="567" y="44"/>
                  </a:lnTo>
                  <a:lnTo>
                    <a:pt x="570" y="44"/>
                  </a:lnTo>
                  <a:lnTo>
                    <a:pt x="570" y="47"/>
                  </a:lnTo>
                  <a:lnTo>
                    <a:pt x="570" y="49"/>
                  </a:lnTo>
                  <a:lnTo>
                    <a:pt x="570" y="52"/>
                  </a:lnTo>
                  <a:lnTo>
                    <a:pt x="573" y="52"/>
                  </a:lnTo>
                  <a:lnTo>
                    <a:pt x="573" y="55"/>
                  </a:lnTo>
                  <a:lnTo>
                    <a:pt x="575" y="55"/>
                  </a:lnTo>
                  <a:lnTo>
                    <a:pt x="578" y="55"/>
                  </a:lnTo>
                  <a:lnTo>
                    <a:pt x="580" y="57"/>
                  </a:lnTo>
                  <a:lnTo>
                    <a:pt x="580" y="60"/>
                  </a:lnTo>
                  <a:lnTo>
                    <a:pt x="578" y="62"/>
                  </a:lnTo>
                  <a:lnTo>
                    <a:pt x="580" y="62"/>
                  </a:lnTo>
                  <a:lnTo>
                    <a:pt x="580" y="65"/>
                  </a:lnTo>
                  <a:lnTo>
                    <a:pt x="580" y="67"/>
                  </a:lnTo>
                  <a:lnTo>
                    <a:pt x="578" y="70"/>
                  </a:lnTo>
                  <a:lnTo>
                    <a:pt x="578" y="73"/>
                  </a:lnTo>
                  <a:lnTo>
                    <a:pt x="575" y="73"/>
                  </a:lnTo>
                  <a:lnTo>
                    <a:pt x="575" y="75"/>
                  </a:lnTo>
                  <a:lnTo>
                    <a:pt x="575" y="78"/>
                  </a:lnTo>
                  <a:lnTo>
                    <a:pt x="573" y="80"/>
                  </a:lnTo>
                  <a:lnTo>
                    <a:pt x="570" y="83"/>
                  </a:lnTo>
                  <a:lnTo>
                    <a:pt x="567" y="83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5" y="91"/>
                  </a:lnTo>
                  <a:lnTo>
                    <a:pt x="565" y="93"/>
                  </a:lnTo>
                  <a:lnTo>
                    <a:pt x="562" y="96"/>
                  </a:lnTo>
                  <a:lnTo>
                    <a:pt x="560" y="96"/>
                  </a:lnTo>
                  <a:lnTo>
                    <a:pt x="560" y="98"/>
                  </a:lnTo>
                  <a:lnTo>
                    <a:pt x="557" y="98"/>
                  </a:lnTo>
                  <a:lnTo>
                    <a:pt x="557" y="101"/>
                  </a:lnTo>
                  <a:lnTo>
                    <a:pt x="555" y="101"/>
                  </a:lnTo>
                  <a:lnTo>
                    <a:pt x="555" y="104"/>
                  </a:lnTo>
                  <a:lnTo>
                    <a:pt x="552" y="104"/>
                  </a:lnTo>
                  <a:lnTo>
                    <a:pt x="549" y="104"/>
                  </a:lnTo>
                  <a:lnTo>
                    <a:pt x="549" y="106"/>
                  </a:lnTo>
                  <a:lnTo>
                    <a:pt x="547" y="106"/>
                  </a:lnTo>
                  <a:lnTo>
                    <a:pt x="547" y="109"/>
                  </a:lnTo>
                  <a:lnTo>
                    <a:pt x="544" y="109"/>
                  </a:lnTo>
                  <a:lnTo>
                    <a:pt x="544" y="111"/>
                  </a:lnTo>
                  <a:lnTo>
                    <a:pt x="542" y="111"/>
                  </a:lnTo>
                  <a:lnTo>
                    <a:pt x="542" y="114"/>
                  </a:lnTo>
                  <a:lnTo>
                    <a:pt x="539" y="114"/>
                  </a:lnTo>
                  <a:lnTo>
                    <a:pt x="539" y="116"/>
                  </a:lnTo>
                  <a:lnTo>
                    <a:pt x="537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1" y="119"/>
                  </a:lnTo>
                  <a:lnTo>
                    <a:pt x="531" y="116"/>
                  </a:lnTo>
                  <a:lnTo>
                    <a:pt x="529" y="119"/>
                  </a:lnTo>
                  <a:lnTo>
                    <a:pt x="529" y="122"/>
                  </a:lnTo>
                  <a:lnTo>
                    <a:pt x="526" y="122"/>
                  </a:lnTo>
                  <a:lnTo>
                    <a:pt x="524" y="122"/>
                  </a:lnTo>
                  <a:lnTo>
                    <a:pt x="521" y="119"/>
                  </a:lnTo>
                  <a:lnTo>
                    <a:pt x="518" y="119"/>
                  </a:lnTo>
                  <a:lnTo>
                    <a:pt x="518" y="122"/>
                  </a:lnTo>
                  <a:lnTo>
                    <a:pt x="516" y="122"/>
                  </a:lnTo>
                  <a:lnTo>
                    <a:pt x="513" y="122"/>
                  </a:lnTo>
                  <a:lnTo>
                    <a:pt x="513" y="119"/>
                  </a:lnTo>
                  <a:lnTo>
                    <a:pt x="511" y="119"/>
                  </a:lnTo>
                  <a:lnTo>
                    <a:pt x="508" y="119"/>
                  </a:lnTo>
                  <a:lnTo>
                    <a:pt x="506" y="116"/>
                  </a:lnTo>
                  <a:lnTo>
                    <a:pt x="503" y="116"/>
                  </a:lnTo>
                  <a:lnTo>
                    <a:pt x="503" y="114"/>
                  </a:lnTo>
                  <a:lnTo>
                    <a:pt x="500" y="111"/>
                  </a:lnTo>
                  <a:lnTo>
                    <a:pt x="500" y="109"/>
                  </a:lnTo>
                  <a:lnTo>
                    <a:pt x="500" y="111"/>
                  </a:lnTo>
                  <a:lnTo>
                    <a:pt x="498" y="111"/>
                  </a:lnTo>
                  <a:lnTo>
                    <a:pt x="498" y="114"/>
                  </a:lnTo>
                  <a:lnTo>
                    <a:pt x="498" y="116"/>
                  </a:lnTo>
                  <a:lnTo>
                    <a:pt x="498" y="119"/>
                  </a:lnTo>
                  <a:lnTo>
                    <a:pt x="495" y="122"/>
                  </a:lnTo>
                  <a:lnTo>
                    <a:pt x="495" y="124"/>
                  </a:lnTo>
                  <a:lnTo>
                    <a:pt x="495" y="127"/>
                  </a:lnTo>
                  <a:lnTo>
                    <a:pt x="495" y="129"/>
                  </a:lnTo>
                  <a:lnTo>
                    <a:pt x="495" y="132"/>
                  </a:lnTo>
                  <a:lnTo>
                    <a:pt x="495" y="135"/>
                  </a:lnTo>
                  <a:lnTo>
                    <a:pt x="495" y="137"/>
                  </a:lnTo>
                  <a:lnTo>
                    <a:pt x="493" y="137"/>
                  </a:lnTo>
                  <a:lnTo>
                    <a:pt x="493" y="140"/>
                  </a:lnTo>
                  <a:lnTo>
                    <a:pt x="493" y="142"/>
                  </a:lnTo>
                  <a:lnTo>
                    <a:pt x="493" y="145"/>
                  </a:lnTo>
                  <a:lnTo>
                    <a:pt x="490" y="142"/>
                  </a:lnTo>
                  <a:lnTo>
                    <a:pt x="488" y="142"/>
                  </a:lnTo>
                  <a:lnTo>
                    <a:pt x="488" y="145"/>
                  </a:lnTo>
                  <a:lnTo>
                    <a:pt x="485" y="145"/>
                  </a:lnTo>
                  <a:lnTo>
                    <a:pt x="482" y="145"/>
                  </a:lnTo>
                  <a:lnTo>
                    <a:pt x="480" y="142"/>
                  </a:lnTo>
                  <a:lnTo>
                    <a:pt x="480" y="140"/>
                  </a:lnTo>
                  <a:lnTo>
                    <a:pt x="477" y="140"/>
                  </a:lnTo>
                  <a:lnTo>
                    <a:pt x="477" y="142"/>
                  </a:lnTo>
                  <a:lnTo>
                    <a:pt x="475" y="142"/>
                  </a:lnTo>
                  <a:lnTo>
                    <a:pt x="472" y="142"/>
                  </a:lnTo>
                  <a:lnTo>
                    <a:pt x="469" y="142"/>
                  </a:lnTo>
                  <a:lnTo>
                    <a:pt x="469" y="140"/>
                  </a:lnTo>
                  <a:lnTo>
                    <a:pt x="467" y="140"/>
                  </a:lnTo>
                  <a:lnTo>
                    <a:pt x="464" y="140"/>
                  </a:lnTo>
                  <a:lnTo>
                    <a:pt x="462" y="140"/>
                  </a:lnTo>
                  <a:lnTo>
                    <a:pt x="459" y="140"/>
                  </a:lnTo>
                  <a:lnTo>
                    <a:pt x="457" y="140"/>
                  </a:lnTo>
                  <a:lnTo>
                    <a:pt x="454" y="140"/>
                  </a:lnTo>
                  <a:lnTo>
                    <a:pt x="454" y="142"/>
                  </a:lnTo>
                  <a:lnTo>
                    <a:pt x="451" y="142"/>
                  </a:lnTo>
                  <a:lnTo>
                    <a:pt x="449" y="142"/>
                  </a:lnTo>
                  <a:lnTo>
                    <a:pt x="446" y="142"/>
                  </a:lnTo>
                  <a:lnTo>
                    <a:pt x="444" y="142"/>
                  </a:lnTo>
                  <a:lnTo>
                    <a:pt x="444" y="145"/>
                  </a:lnTo>
                  <a:lnTo>
                    <a:pt x="444" y="147"/>
                  </a:lnTo>
                  <a:lnTo>
                    <a:pt x="446" y="150"/>
                  </a:lnTo>
                  <a:lnTo>
                    <a:pt x="449" y="153"/>
                  </a:lnTo>
                  <a:lnTo>
                    <a:pt x="451" y="155"/>
                  </a:lnTo>
                  <a:lnTo>
                    <a:pt x="454" y="155"/>
                  </a:lnTo>
                  <a:lnTo>
                    <a:pt x="457" y="155"/>
                  </a:lnTo>
                  <a:lnTo>
                    <a:pt x="459" y="155"/>
                  </a:lnTo>
                  <a:lnTo>
                    <a:pt x="462" y="155"/>
                  </a:lnTo>
                  <a:lnTo>
                    <a:pt x="464" y="155"/>
                  </a:lnTo>
                  <a:lnTo>
                    <a:pt x="464" y="158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9" y="160"/>
                  </a:lnTo>
                  <a:lnTo>
                    <a:pt x="469" y="163"/>
                  </a:lnTo>
                  <a:lnTo>
                    <a:pt x="472" y="163"/>
                  </a:lnTo>
                  <a:lnTo>
                    <a:pt x="475" y="165"/>
                  </a:lnTo>
                  <a:lnTo>
                    <a:pt x="477" y="165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0" y="171"/>
                  </a:lnTo>
                  <a:lnTo>
                    <a:pt x="480" y="173"/>
                  </a:lnTo>
                  <a:lnTo>
                    <a:pt x="477" y="173"/>
                  </a:lnTo>
                  <a:lnTo>
                    <a:pt x="477" y="176"/>
                  </a:lnTo>
                  <a:lnTo>
                    <a:pt x="477" y="178"/>
                  </a:lnTo>
                  <a:lnTo>
                    <a:pt x="480" y="178"/>
                  </a:lnTo>
                  <a:lnTo>
                    <a:pt x="480" y="181"/>
                  </a:lnTo>
                  <a:lnTo>
                    <a:pt x="480" y="184"/>
                  </a:lnTo>
                  <a:lnTo>
                    <a:pt x="477" y="184"/>
                  </a:lnTo>
                  <a:lnTo>
                    <a:pt x="477" y="186"/>
                  </a:lnTo>
                  <a:lnTo>
                    <a:pt x="477" y="189"/>
                  </a:lnTo>
                  <a:lnTo>
                    <a:pt x="475" y="189"/>
                  </a:lnTo>
                  <a:lnTo>
                    <a:pt x="475" y="191"/>
                  </a:lnTo>
                  <a:lnTo>
                    <a:pt x="472" y="194"/>
                  </a:lnTo>
                  <a:lnTo>
                    <a:pt x="469" y="194"/>
                  </a:lnTo>
                  <a:lnTo>
                    <a:pt x="469" y="196"/>
                  </a:lnTo>
                  <a:lnTo>
                    <a:pt x="472" y="196"/>
                  </a:lnTo>
                  <a:lnTo>
                    <a:pt x="469" y="199"/>
                  </a:lnTo>
                  <a:lnTo>
                    <a:pt x="472" y="199"/>
                  </a:lnTo>
                  <a:lnTo>
                    <a:pt x="472" y="202"/>
                  </a:lnTo>
                  <a:lnTo>
                    <a:pt x="472" y="204"/>
                  </a:lnTo>
                  <a:lnTo>
                    <a:pt x="472" y="207"/>
                  </a:lnTo>
                  <a:lnTo>
                    <a:pt x="472" y="209"/>
                  </a:lnTo>
                  <a:lnTo>
                    <a:pt x="469" y="209"/>
                  </a:lnTo>
                  <a:lnTo>
                    <a:pt x="469" y="212"/>
                  </a:lnTo>
                  <a:lnTo>
                    <a:pt x="467" y="212"/>
                  </a:lnTo>
                  <a:lnTo>
                    <a:pt x="467" y="214"/>
                  </a:lnTo>
                  <a:lnTo>
                    <a:pt x="464" y="214"/>
                  </a:lnTo>
                  <a:lnTo>
                    <a:pt x="462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62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2"/>
                  </a:lnTo>
                  <a:lnTo>
                    <a:pt x="457" y="222"/>
                  </a:lnTo>
                  <a:lnTo>
                    <a:pt x="457" y="225"/>
                  </a:lnTo>
                  <a:lnTo>
                    <a:pt x="457" y="227"/>
                  </a:lnTo>
                  <a:lnTo>
                    <a:pt x="454" y="227"/>
                  </a:lnTo>
                  <a:lnTo>
                    <a:pt x="454" y="230"/>
                  </a:lnTo>
                  <a:lnTo>
                    <a:pt x="451" y="230"/>
                  </a:lnTo>
                  <a:lnTo>
                    <a:pt x="451" y="233"/>
                  </a:lnTo>
                  <a:lnTo>
                    <a:pt x="449" y="233"/>
                  </a:lnTo>
                  <a:lnTo>
                    <a:pt x="449" y="235"/>
                  </a:lnTo>
                  <a:lnTo>
                    <a:pt x="446" y="238"/>
                  </a:lnTo>
                  <a:lnTo>
                    <a:pt x="446" y="240"/>
                  </a:lnTo>
                  <a:lnTo>
                    <a:pt x="444" y="240"/>
                  </a:lnTo>
                  <a:lnTo>
                    <a:pt x="444" y="243"/>
                  </a:lnTo>
                  <a:lnTo>
                    <a:pt x="446" y="245"/>
                  </a:lnTo>
                  <a:lnTo>
                    <a:pt x="449" y="245"/>
                  </a:lnTo>
                  <a:lnTo>
                    <a:pt x="449" y="248"/>
                  </a:lnTo>
                  <a:lnTo>
                    <a:pt x="451" y="248"/>
                  </a:lnTo>
                  <a:lnTo>
                    <a:pt x="451" y="251"/>
                  </a:lnTo>
                  <a:lnTo>
                    <a:pt x="454" y="253"/>
                  </a:lnTo>
                  <a:lnTo>
                    <a:pt x="451" y="253"/>
                  </a:lnTo>
                  <a:lnTo>
                    <a:pt x="451" y="256"/>
                  </a:lnTo>
                  <a:lnTo>
                    <a:pt x="451" y="258"/>
                  </a:lnTo>
                  <a:lnTo>
                    <a:pt x="454" y="258"/>
                  </a:lnTo>
                  <a:lnTo>
                    <a:pt x="454" y="261"/>
                  </a:lnTo>
                  <a:lnTo>
                    <a:pt x="454" y="263"/>
                  </a:lnTo>
                  <a:lnTo>
                    <a:pt x="454" y="266"/>
                  </a:lnTo>
                  <a:lnTo>
                    <a:pt x="457" y="266"/>
                  </a:lnTo>
                  <a:lnTo>
                    <a:pt x="457" y="269"/>
                  </a:lnTo>
                  <a:lnTo>
                    <a:pt x="459" y="271"/>
                  </a:lnTo>
                  <a:lnTo>
                    <a:pt x="459" y="274"/>
                  </a:lnTo>
                  <a:lnTo>
                    <a:pt x="459" y="276"/>
                  </a:lnTo>
                  <a:lnTo>
                    <a:pt x="462" y="276"/>
                  </a:lnTo>
                  <a:lnTo>
                    <a:pt x="462" y="274"/>
                  </a:lnTo>
                  <a:lnTo>
                    <a:pt x="462" y="271"/>
                  </a:lnTo>
                  <a:lnTo>
                    <a:pt x="464" y="271"/>
                  </a:lnTo>
                  <a:lnTo>
                    <a:pt x="467" y="271"/>
                  </a:lnTo>
                  <a:lnTo>
                    <a:pt x="467" y="274"/>
                  </a:lnTo>
                  <a:lnTo>
                    <a:pt x="469" y="274"/>
                  </a:lnTo>
                  <a:lnTo>
                    <a:pt x="472" y="274"/>
                  </a:lnTo>
                  <a:lnTo>
                    <a:pt x="475" y="271"/>
                  </a:lnTo>
                  <a:lnTo>
                    <a:pt x="477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0" y="271"/>
                  </a:lnTo>
                  <a:lnTo>
                    <a:pt x="482" y="271"/>
                  </a:lnTo>
                  <a:lnTo>
                    <a:pt x="482" y="269"/>
                  </a:lnTo>
                  <a:lnTo>
                    <a:pt x="482" y="271"/>
                  </a:lnTo>
                  <a:lnTo>
                    <a:pt x="485" y="271"/>
                  </a:lnTo>
                  <a:lnTo>
                    <a:pt x="485" y="274"/>
                  </a:lnTo>
                  <a:lnTo>
                    <a:pt x="488" y="274"/>
                  </a:lnTo>
                  <a:lnTo>
                    <a:pt x="488" y="276"/>
                  </a:lnTo>
                  <a:lnTo>
                    <a:pt x="485" y="276"/>
                  </a:lnTo>
                  <a:lnTo>
                    <a:pt x="485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90" y="281"/>
                  </a:lnTo>
                  <a:lnTo>
                    <a:pt x="493" y="281"/>
                  </a:lnTo>
                  <a:lnTo>
                    <a:pt x="493" y="284"/>
                  </a:lnTo>
                  <a:lnTo>
                    <a:pt x="493" y="287"/>
                  </a:lnTo>
                  <a:lnTo>
                    <a:pt x="495" y="287"/>
                  </a:lnTo>
                  <a:lnTo>
                    <a:pt x="495" y="289"/>
                  </a:lnTo>
                  <a:lnTo>
                    <a:pt x="498" y="289"/>
                  </a:lnTo>
                  <a:lnTo>
                    <a:pt x="498" y="292"/>
                  </a:lnTo>
                  <a:lnTo>
                    <a:pt x="498" y="294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3" y="300"/>
                  </a:lnTo>
                  <a:lnTo>
                    <a:pt x="506" y="302"/>
                  </a:lnTo>
                  <a:lnTo>
                    <a:pt x="506" y="305"/>
                  </a:lnTo>
                  <a:lnTo>
                    <a:pt x="508" y="305"/>
                  </a:lnTo>
                  <a:lnTo>
                    <a:pt x="508" y="307"/>
                  </a:lnTo>
                  <a:lnTo>
                    <a:pt x="511" y="307"/>
                  </a:lnTo>
                  <a:lnTo>
                    <a:pt x="511" y="310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08" y="320"/>
                  </a:lnTo>
                  <a:lnTo>
                    <a:pt x="511" y="323"/>
                  </a:lnTo>
                  <a:lnTo>
                    <a:pt x="511" y="325"/>
                  </a:lnTo>
                  <a:lnTo>
                    <a:pt x="511" y="328"/>
                  </a:lnTo>
                  <a:lnTo>
                    <a:pt x="511" y="330"/>
                  </a:lnTo>
                  <a:lnTo>
                    <a:pt x="511" y="333"/>
                  </a:lnTo>
                  <a:lnTo>
                    <a:pt x="511" y="336"/>
                  </a:lnTo>
                  <a:lnTo>
                    <a:pt x="511" y="338"/>
                  </a:lnTo>
                  <a:lnTo>
                    <a:pt x="513" y="338"/>
                  </a:lnTo>
                  <a:lnTo>
                    <a:pt x="513" y="341"/>
                  </a:lnTo>
                  <a:lnTo>
                    <a:pt x="513" y="343"/>
                  </a:lnTo>
                  <a:lnTo>
                    <a:pt x="513" y="346"/>
                  </a:lnTo>
                  <a:lnTo>
                    <a:pt x="513" y="349"/>
                  </a:lnTo>
                  <a:lnTo>
                    <a:pt x="516" y="349"/>
                  </a:lnTo>
                  <a:lnTo>
                    <a:pt x="516" y="351"/>
                  </a:lnTo>
                  <a:lnTo>
                    <a:pt x="516" y="354"/>
                  </a:lnTo>
                  <a:lnTo>
                    <a:pt x="516" y="356"/>
                  </a:lnTo>
                  <a:lnTo>
                    <a:pt x="516" y="359"/>
                  </a:lnTo>
                  <a:lnTo>
                    <a:pt x="518" y="359"/>
                  </a:lnTo>
                  <a:lnTo>
                    <a:pt x="521" y="359"/>
                  </a:lnTo>
                  <a:lnTo>
                    <a:pt x="521" y="356"/>
                  </a:lnTo>
                  <a:lnTo>
                    <a:pt x="524" y="356"/>
                  </a:lnTo>
                  <a:lnTo>
                    <a:pt x="526" y="356"/>
                  </a:lnTo>
                  <a:lnTo>
                    <a:pt x="526" y="359"/>
                  </a:lnTo>
                  <a:lnTo>
                    <a:pt x="529" y="359"/>
                  </a:lnTo>
                  <a:lnTo>
                    <a:pt x="531" y="356"/>
                  </a:lnTo>
                  <a:lnTo>
                    <a:pt x="534" y="354"/>
                  </a:lnTo>
                  <a:lnTo>
                    <a:pt x="534" y="356"/>
                  </a:lnTo>
                  <a:lnTo>
                    <a:pt x="534" y="359"/>
                  </a:lnTo>
                  <a:lnTo>
                    <a:pt x="537" y="361"/>
                  </a:lnTo>
                  <a:lnTo>
                    <a:pt x="537" y="364"/>
                  </a:lnTo>
                  <a:lnTo>
                    <a:pt x="539" y="367"/>
                  </a:lnTo>
                  <a:lnTo>
                    <a:pt x="542" y="367"/>
                  </a:lnTo>
                  <a:lnTo>
                    <a:pt x="542" y="369"/>
                  </a:lnTo>
                  <a:lnTo>
                    <a:pt x="544" y="369"/>
                  </a:lnTo>
                  <a:lnTo>
                    <a:pt x="544" y="372"/>
                  </a:lnTo>
                  <a:lnTo>
                    <a:pt x="547" y="372"/>
                  </a:lnTo>
                  <a:lnTo>
                    <a:pt x="547" y="374"/>
                  </a:lnTo>
                  <a:lnTo>
                    <a:pt x="547" y="377"/>
                  </a:lnTo>
                  <a:lnTo>
                    <a:pt x="547" y="379"/>
                  </a:lnTo>
                  <a:lnTo>
                    <a:pt x="549" y="379"/>
                  </a:lnTo>
                  <a:lnTo>
                    <a:pt x="549" y="382"/>
                  </a:lnTo>
                  <a:lnTo>
                    <a:pt x="552" y="382"/>
                  </a:lnTo>
                  <a:lnTo>
                    <a:pt x="555" y="382"/>
                  </a:lnTo>
                  <a:lnTo>
                    <a:pt x="555" y="385"/>
                  </a:lnTo>
                  <a:lnTo>
                    <a:pt x="555" y="387"/>
                  </a:lnTo>
                  <a:lnTo>
                    <a:pt x="557" y="387"/>
                  </a:lnTo>
                  <a:lnTo>
                    <a:pt x="557" y="390"/>
                  </a:lnTo>
                  <a:lnTo>
                    <a:pt x="557" y="392"/>
                  </a:lnTo>
                  <a:lnTo>
                    <a:pt x="560" y="392"/>
                  </a:lnTo>
                  <a:lnTo>
                    <a:pt x="560" y="395"/>
                  </a:lnTo>
                  <a:lnTo>
                    <a:pt x="557" y="395"/>
                  </a:lnTo>
                  <a:lnTo>
                    <a:pt x="557" y="398"/>
                  </a:lnTo>
                  <a:lnTo>
                    <a:pt x="557" y="400"/>
                  </a:lnTo>
                  <a:lnTo>
                    <a:pt x="555" y="400"/>
                  </a:lnTo>
                  <a:lnTo>
                    <a:pt x="552" y="400"/>
                  </a:lnTo>
                  <a:lnTo>
                    <a:pt x="552" y="403"/>
                  </a:lnTo>
                  <a:lnTo>
                    <a:pt x="549" y="403"/>
                  </a:lnTo>
                  <a:lnTo>
                    <a:pt x="547" y="403"/>
                  </a:lnTo>
                  <a:lnTo>
                    <a:pt x="547" y="405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4" y="405"/>
                  </a:lnTo>
                  <a:lnTo>
                    <a:pt x="544" y="408"/>
                  </a:lnTo>
                  <a:lnTo>
                    <a:pt x="542" y="408"/>
                  </a:lnTo>
                  <a:lnTo>
                    <a:pt x="539" y="408"/>
                  </a:lnTo>
                  <a:lnTo>
                    <a:pt x="539" y="410"/>
                  </a:lnTo>
                  <a:lnTo>
                    <a:pt x="537" y="410"/>
                  </a:lnTo>
                  <a:lnTo>
                    <a:pt x="534" y="410"/>
                  </a:lnTo>
                  <a:lnTo>
                    <a:pt x="531" y="410"/>
                  </a:lnTo>
                  <a:lnTo>
                    <a:pt x="531" y="413"/>
                  </a:lnTo>
                  <a:lnTo>
                    <a:pt x="529" y="413"/>
                  </a:lnTo>
                  <a:lnTo>
                    <a:pt x="526" y="413"/>
                  </a:lnTo>
                  <a:lnTo>
                    <a:pt x="526" y="416"/>
                  </a:lnTo>
                  <a:lnTo>
                    <a:pt x="529" y="416"/>
                  </a:lnTo>
                  <a:lnTo>
                    <a:pt x="526" y="416"/>
                  </a:lnTo>
                  <a:lnTo>
                    <a:pt x="526" y="418"/>
                  </a:lnTo>
                  <a:lnTo>
                    <a:pt x="526" y="421"/>
                  </a:lnTo>
                  <a:lnTo>
                    <a:pt x="526" y="423"/>
                  </a:lnTo>
                  <a:lnTo>
                    <a:pt x="524" y="423"/>
                  </a:lnTo>
                  <a:lnTo>
                    <a:pt x="526" y="423"/>
                  </a:lnTo>
                  <a:lnTo>
                    <a:pt x="526" y="426"/>
                  </a:lnTo>
                  <a:lnTo>
                    <a:pt x="524" y="426"/>
                  </a:lnTo>
                  <a:lnTo>
                    <a:pt x="521" y="426"/>
                  </a:lnTo>
                  <a:lnTo>
                    <a:pt x="521" y="428"/>
                  </a:lnTo>
                  <a:lnTo>
                    <a:pt x="518" y="428"/>
                  </a:lnTo>
                  <a:lnTo>
                    <a:pt x="521" y="428"/>
                  </a:lnTo>
                  <a:lnTo>
                    <a:pt x="521" y="431"/>
                  </a:lnTo>
                  <a:lnTo>
                    <a:pt x="518" y="431"/>
                  </a:lnTo>
                  <a:lnTo>
                    <a:pt x="516" y="431"/>
                  </a:lnTo>
                  <a:lnTo>
                    <a:pt x="513" y="431"/>
                  </a:lnTo>
                  <a:lnTo>
                    <a:pt x="513" y="434"/>
                  </a:lnTo>
                  <a:lnTo>
                    <a:pt x="511" y="434"/>
                  </a:lnTo>
                  <a:lnTo>
                    <a:pt x="511" y="436"/>
                  </a:lnTo>
                  <a:lnTo>
                    <a:pt x="508" y="436"/>
                  </a:lnTo>
                  <a:lnTo>
                    <a:pt x="508" y="439"/>
                  </a:lnTo>
                  <a:lnTo>
                    <a:pt x="508" y="441"/>
                  </a:lnTo>
                  <a:lnTo>
                    <a:pt x="511" y="444"/>
                  </a:lnTo>
                  <a:lnTo>
                    <a:pt x="508" y="447"/>
                  </a:lnTo>
                  <a:lnTo>
                    <a:pt x="508" y="449"/>
                  </a:lnTo>
                  <a:lnTo>
                    <a:pt x="508" y="452"/>
                  </a:lnTo>
                  <a:lnTo>
                    <a:pt x="511" y="452"/>
                  </a:lnTo>
                  <a:lnTo>
                    <a:pt x="511" y="454"/>
                  </a:lnTo>
                  <a:lnTo>
                    <a:pt x="511" y="457"/>
                  </a:lnTo>
                  <a:lnTo>
                    <a:pt x="511" y="459"/>
                  </a:lnTo>
                  <a:lnTo>
                    <a:pt x="511" y="462"/>
                  </a:lnTo>
                  <a:lnTo>
                    <a:pt x="508" y="462"/>
                  </a:lnTo>
                  <a:lnTo>
                    <a:pt x="508" y="465"/>
                  </a:lnTo>
                  <a:lnTo>
                    <a:pt x="506" y="465"/>
                  </a:lnTo>
                  <a:lnTo>
                    <a:pt x="508" y="465"/>
                  </a:lnTo>
                  <a:lnTo>
                    <a:pt x="506" y="467"/>
                  </a:lnTo>
                  <a:lnTo>
                    <a:pt x="508" y="470"/>
                  </a:lnTo>
                  <a:lnTo>
                    <a:pt x="506" y="470"/>
                  </a:lnTo>
                  <a:lnTo>
                    <a:pt x="503" y="470"/>
                  </a:lnTo>
                  <a:lnTo>
                    <a:pt x="500" y="470"/>
                  </a:lnTo>
                  <a:lnTo>
                    <a:pt x="500" y="472"/>
                  </a:lnTo>
                  <a:lnTo>
                    <a:pt x="498" y="472"/>
                  </a:lnTo>
                  <a:lnTo>
                    <a:pt x="498" y="475"/>
                  </a:lnTo>
                  <a:lnTo>
                    <a:pt x="495" y="475"/>
                  </a:lnTo>
                  <a:lnTo>
                    <a:pt x="493" y="475"/>
                  </a:lnTo>
                  <a:lnTo>
                    <a:pt x="493" y="477"/>
                  </a:lnTo>
                  <a:lnTo>
                    <a:pt x="490" y="477"/>
                  </a:lnTo>
                  <a:lnTo>
                    <a:pt x="490" y="480"/>
                  </a:lnTo>
                  <a:lnTo>
                    <a:pt x="488" y="480"/>
                  </a:lnTo>
                  <a:lnTo>
                    <a:pt x="488" y="483"/>
                  </a:lnTo>
                  <a:lnTo>
                    <a:pt x="488" y="485"/>
                  </a:lnTo>
                  <a:lnTo>
                    <a:pt x="488" y="488"/>
                  </a:lnTo>
                  <a:lnTo>
                    <a:pt x="488" y="490"/>
                  </a:lnTo>
                  <a:lnTo>
                    <a:pt x="488" y="493"/>
                  </a:lnTo>
                  <a:lnTo>
                    <a:pt x="485" y="493"/>
                  </a:lnTo>
                  <a:lnTo>
                    <a:pt x="485" y="495"/>
                  </a:lnTo>
                  <a:lnTo>
                    <a:pt x="482" y="495"/>
                  </a:lnTo>
                  <a:lnTo>
                    <a:pt x="480" y="495"/>
                  </a:lnTo>
                  <a:lnTo>
                    <a:pt x="480" y="498"/>
                  </a:lnTo>
                  <a:lnTo>
                    <a:pt x="480" y="501"/>
                  </a:lnTo>
                  <a:lnTo>
                    <a:pt x="477" y="501"/>
                  </a:lnTo>
                  <a:lnTo>
                    <a:pt x="475" y="503"/>
                  </a:lnTo>
                  <a:lnTo>
                    <a:pt x="475" y="506"/>
                  </a:lnTo>
                  <a:lnTo>
                    <a:pt x="475" y="508"/>
                  </a:lnTo>
                  <a:lnTo>
                    <a:pt x="472" y="508"/>
                  </a:lnTo>
                  <a:lnTo>
                    <a:pt x="469" y="508"/>
                  </a:lnTo>
                  <a:lnTo>
                    <a:pt x="469" y="506"/>
                  </a:lnTo>
                  <a:lnTo>
                    <a:pt x="467" y="506"/>
                  </a:lnTo>
                  <a:lnTo>
                    <a:pt x="464" y="506"/>
                  </a:lnTo>
                  <a:lnTo>
                    <a:pt x="464" y="508"/>
                  </a:lnTo>
                  <a:lnTo>
                    <a:pt x="462" y="508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4"/>
                  </a:lnTo>
                  <a:lnTo>
                    <a:pt x="457" y="514"/>
                  </a:lnTo>
                  <a:lnTo>
                    <a:pt x="454" y="516"/>
                  </a:lnTo>
                  <a:lnTo>
                    <a:pt x="451" y="516"/>
                  </a:lnTo>
                  <a:lnTo>
                    <a:pt x="451" y="519"/>
                  </a:lnTo>
                  <a:lnTo>
                    <a:pt x="449" y="521"/>
                  </a:lnTo>
                  <a:lnTo>
                    <a:pt x="449" y="524"/>
                  </a:lnTo>
                  <a:lnTo>
                    <a:pt x="446" y="524"/>
                  </a:lnTo>
                  <a:lnTo>
                    <a:pt x="446" y="526"/>
                  </a:lnTo>
                  <a:lnTo>
                    <a:pt x="446" y="529"/>
                  </a:lnTo>
                  <a:lnTo>
                    <a:pt x="444" y="529"/>
                  </a:lnTo>
                  <a:lnTo>
                    <a:pt x="444" y="532"/>
                  </a:lnTo>
                  <a:lnTo>
                    <a:pt x="441" y="532"/>
                  </a:lnTo>
                  <a:lnTo>
                    <a:pt x="439" y="532"/>
                  </a:lnTo>
                  <a:lnTo>
                    <a:pt x="439" y="534"/>
                  </a:lnTo>
                  <a:lnTo>
                    <a:pt x="441" y="534"/>
                  </a:lnTo>
                  <a:lnTo>
                    <a:pt x="441" y="537"/>
                  </a:lnTo>
                  <a:lnTo>
                    <a:pt x="444" y="537"/>
                  </a:lnTo>
                  <a:lnTo>
                    <a:pt x="444" y="539"/>
                  </a:lnTo>
                  <a:lnTo>
                    <a:pt x="444" y="542"/>
                  </a:lnTo>
                  <a:lnTo>
                    <a:pt x="444" y="544"/>
                  </a:lnTo>
                  <a:lnTo>
                    <a:pt x="446" y="544"/>
                  </a:lnTo>
                  <a:lnTo>
                    <a:pt x="446" y="547"/>
                  </a:lnTo>
                  <a:lnTo>
                    <a:pt x="446" y="550"/>
                  </a:lnTo>
                  <a:lnTo>
                    <a:pt x="446" y="552"/>
                  </a:lnTo>
                  <a:lnTo>
                    <a:pt x="444" y="552"/>
                  </a:lnTo>
                  <a:lnTo>
                    <a:pt x="444" y="555"/>
                  </a:lnTo>
                  <a:lnTo>
                    <a:pt x="444" y="557"/>
                  </a:lnTo>
                  <a:lnTo>
                    <a:pt x="441" y="557"/>
                  </a:lnTo>
                  <a:lnTo>
                    <a:pt x="441" y="560"/>
                  </a:lnTo>
                  <a:lnTo>
                    <a:pt x="439" y="560"/>
                  </a:lnTo>
                  <a:lnTo>
                    <a:pt x="439" y="563"/>
                  </a:lnTo>
                  <a:lnTo>
                    <a:pt x="439" y="565"/>
                  </a:lnTo>
                  <a:lnTo>
                    <a:pt x="439" y="568"/>
                  </a:lnTo>
                  <a:lnTo>
                    <a:pt x="436" y="568"/>
                  </a:lnTo>
                  <a:lnTo>
                    <a:pt x="436" y="570"/>
                  </a:lnTo>
                  <a:lnTo>
                    <a:pt x="433" y="570"/>
                  </a:lnTo>
                  <a:lnTo>
                    <a:pt x="431" y="570"/>
                  </a:lnTo>
                  <a:lnTo>
                    <a:pt x="431" y="573"/>
                  </a:lnTo>
                  <a:lnTo>
                    <a:pt x="428" y="573"/>
                  </a:lnTo>
                  <a:lnTo>
                    <a:pt x="426" y="573"/>
                  </a:lnTo>
                  <a:lnTo>
                    <a:pt x="423" y="575"/>
                  </a:lnTo>
                  <a:lnTo>
                    <a:pt x="420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5" y="578"/>
                  </a:lnTo>
                  <a:lnTo>
                    <a:pt x="413" y="578"/>
                  </a:lnTo>
                  <a:lnTo>
                    <a:pt x="413" y="581"/>
                  </a:lnTo>
                  <a:lnTo>
                    <a:pt x="413" y="578"/>
                  </a:lnTo>
                  <a:lnTo>
                    <a:pt x="410" y="581"/>
                  </a:lnTo>
                  <a:lnTo>
                    <a:pt x="408" y="581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2413" y="2505"/>
              <a:ext cx="101" cy="15"/>
            </a:xfrm>
            <a:custGeom>
              <a:avLst/>
              <a:gdLst/>
              <a:ahLst/>
              <a:cxnLst>
                <a:cxn ang="0">
                  <a:pos x="101" y="8"/>
                </a:cxn>
                <a:cxn ang="0">
                  <a:pos x="101" y="10"/>
                </a:cxn>
                <a:cxn ang="0">
                  <a:pos x="98" y="10"/>
                </a:cxn>
                <a:cxn ang="0">
                  <a:pos x="98" y="13"/>
                </a:cxn>
                <a:cxn ang="0">
                  <a:pos x="95" y="13"/>
                </a:cxn>
                <a:cxn ang="0">
                  <a:pos x="93" y="13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5" y="10"/>
                </a:cxn>
                <a:cxn ang="0">
                  <a:pos x="85" y="8"/>
                </a:cxn>
                <a:cxn ang="0">
                  <a:pos x="83" y="8"/>
                </a:cxn>
                <a:cxn ang="0">
                  <a:pos x="80" y="5"/>
                </a:cxn>
                <a:cxn ang="0">
                  <a:pos x="77" y="5"/>
                </a:cxn>
                <a:cxn ang="0">
                  <a:pos x="77" y="2"/>
                </a:cxn>
                <a:cxn ang="0">
                  <a:pos x="75" y="2"/>
                </a:cxn>
                <a:cxn ang="0">
                  <a:pos x="72" y="2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2" y="2"/>
                </a:cxn>
                <a:cxn ang="0">
                  <a:pos x="59" y="2"/>
                </a:cxn>
                <a:cxn ang="0">
                  <a:pos x="57" y="2"/>
                </a:cxn>
                <a:cxn ang="0">
                  <a:pos x="54" y="2"/>
                </a:cxn>
                <a:cxn ang="0">
                  <a:pos x="52" y="5"/>
                </a:cxn>
                <a:cxn ang="0">
                  <a:pos x="49" y="5"/>
                </a:cxn>
                <a:cxn ang="0">
                  <a:pos x="46" y="5"/>
                </a:cxn>
                <a:cxn ang="0">
                  <a:pos x="46" y="8"/>
                </a:cxn>
                <a:cxn ang="0">
                  <a:pos x="44" y="8"/>
                </a:cxn>
                <a:cxn ang="0">
                  <a:pos x="41" y="8"/>
                </a:cxn>
                <a:cxn ang="0">
                  <a:pos x="41" y="5"/>
                </a:cxn>
                <a:cxn ang="0">
                  <a:pos x="39" y="5"/>
                </a:cxn>
                <a:cxn ang="0">
                  <a:pos x="39" y="8"/>
                </a:cxn>
                <a:cxn ang="0">
                  <a:pos x="36" y="8"/>
                </a:cxn>
                <a:cxn ang="0">
                  <a:pos x="34" y="10"/>
                </a:cxn>
                <a:cxn ang="0">
                  <a:pos x="34" y="8"/>
                </a:cxn>
                <a:cxn ang="0">
                  <a:pos x="31" y="10"/>
                </a:cxn>
                <a:cxn ang="0">
                  <a:pos x="28" y="10"/>
                </a:cxn>
                <a:cxn ang="0">
                  <a:pos x="26" y="10"/>
                </a:cxn>
                <a:cxn ang="0">
                  <a:pos x="23" y="10"/>
                </a:cxn>
                <a:cxn ang="0">
                  <a:pos x="21" y="10"/>
                </a:cxn>
                <a:cxn ang="0">
                  <a:pos x="18" y="13"/>
                </a:cxn>
                <a:cxn ang="0">
                  <a:pos x="15" y="13"/>
                </a:cxn>
                <a:cxn ang="0">
                  <a:pos x="13" y="13"/>
                </a:cxn>
                <a:cxn ang="0">
                  <a:pos x="10" y="13"/>
                </a:cxn>
                <a:cxn ang="0">
                  <a:pos x="8" y="13"/>
                </a:cxn>
                <a:cxn ang="0">
                  <a:pos x="5" y="13"/>
                </a:cxn>
                <a:cxn ang="0">
                  <a:pos x="3" y="13"/>
                </a:cxn>
                <a:cxn ang="0">
                  <a:pos x="0" y="13"/>
                </a:cxn>
                <a:cxn ang="0">
                  <a:pos x="0" y="15"/>
                </a:cxn>
              </a:cxnLst>
              <a:rect l="0" t="0" r="r" b="b"/>
              <a:pathLst>
                <a:path w="101" h="15">
                  <a:moveTo>
                    <a:pt x="101" y="8"/>
                  </a:moveTo>
                  <a:lnTo>
                    <a:pt x="101" y="10"/>
                  </a:lnTo>
                  <a:lnTo>
                    <a:pt x="98" y="10"/>
                  </a:lnTo>
                  <a:lnTo>
                    <a:pt x="98" y="13"/>
                  </a:lnTo>
                  <a:lnTo>
                    <a:pt x="95" y="13"/>
                  </a:lnTo>
                  <a:lnTo>
                    <a:pt x="93" y="13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5" y="10"/>
                  </a:lnTo>
                  <a:lnTo>
                    <a:pt x="85" y="8"/>
                  </a:lnTo>
                  <a:lnTo>
                    <a:pt x="83" y="8"/>
                  </a:lnTo>
                  <a:lnTo>
                    <a:pt x="80" y="5"/>
                  </a:lnTo>
                  <a:lnTo>
                    <a:pt x="77" y="5"/>
                  </a:lnTo>
                  <a:lnTo>
                    <a:pt x="77" y="2"/>
                  </a:lnTo>
                  <a:lnTo>
                    <a:pt x="75" y="2"/>
                  </a:lnTo>
                  <a:lnTo>
                    <a:pt x="72" y="2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2" y="2"/>
                  </a:lnTo>
                  <a:lnTo>
                    <a:pt x="59" y="2"/>
                  </a:lnTo>
                  <a:lnTo>
                    <a:pt x="57" y="2"/>
                  </a:lnTo>
                  <a:lnTo>
                    <a:pt x="54" y="2"/>
                  </a:lnTo>
                  <a:lnTo>
                    <a:pt x="52" y="5"/>
                  </a:lnTo>
                  <a:lnTo>
                    <a:pt x="49" y="5"/>
                  </a:lnTo>
                  <a:lnTo>
                    <a:pt x="46" y="5"/>
                  </a:lnTo>
                  <a:lnTo>
                    <a:pt x="46" y="8"/>
                  </a:lnTo>
                  <a:lnTo>
                    <a:pt x="44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39" y="5"/>
                  </a:lnTo>
                  <a:lnTo>
                    <a:pt x="39" y="8"/>
                  </a:lnTo>
                  <a:lnTo>
                    <a:pt x="36" y="8"/>
                  </a:lnTo>
                  <a:lnTo>
                    <a:pt x="34" y="10"/>
                  </a:lnTo>
                  <a:lnTo>
                    <a:pt x="34" y="8"/>
                  </a:lnTo>
                  <a:lnTo>
                    <a:pt x="31" y="10"/>
                  </a:lnTo>
                  <a:lnTo>
                    <a:pt x="28" y="10"/>
                  </a:lnTo>
                  <a:lnTo>
                    <a:pt x="26" y="10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18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0" y="13"/>
                  </a:lnTo>
                  <a:lnTo>
                    <a:pt x="0" y="1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1936" y="1793"/>
              <a:ext cx="737" cy="335"/>
            </a:xfrm>
            <a:custGeom>
              <a:avLst/>
              <a:gdLst/>
              <a:ahLst/>
              <a:cxnLst>
                <a:cxn ang="0">
                  <a:pos x="529" y="13"/>
                </a:cxn>
                <a:cxn ang="0">
                  <a:pos x="565" y="13"/>
                </a:cxn>
                <a:cxn ang="0">
                  <a:pos x="588" y="23"/>
                </a:cxn>
                <a:cxn ang="0">
                  <a:pos x="603" y="23"/>
                </a:cxn>
                <a:cxn ang="0">
                  <a:pos x="619" y="21"/>
                </a:cxn>
                <a:cxn ang="0">
                  <a:pos x="639" y="23"/>
                </a:cxn>
                <a:cxn ang="0">
                  <a:pos x="652" y="34"/>
                </a:cxn>
                <a:cxn ang="0">
                  <a:pos x="668" y="16"/>
                </a:cxn>
                <a:cxn ang="0">
                  <a:pos x="665" y="0"/>
                </a:cxn>
                <a:cxn ang="0">
                  <a:pos x="683" y="8"/>
                </a:cxn>
                <a:cxn ang="0">
                  <a:pos x="701" y="31"/>
                </a:cxn>
                <a:cxn ang="0">
                  <a:pos x="719" y="49"/>
                </a:cxn>
                <a:cxn ang="0">
                  <a:pos x="722" y="83"/>
                </a:cxn>
                <a:cxn ang="0">
                  <a:pos x="735" y="98"/>
                </a:cxn>
                <a:cxn ang="0">
                  <a:pos x="712" y="121"/>
                </a:cxn>
                <a:cxn ang="0">
                  <a:pos x="696" y="139"/>
                </a:cxn>
                <a:cxn ang="0">
                  <a:pos x="665" y="147"/>
                </a:cxn>
                <a:cxn ang="0">
                  <a:pos x="639" y="150"/>
                </a:cxn>
                <a:cxn ang="0">
                  <a:pos x="624" y="155"/>
                </a:cxn>
                <a:cxn ang="0">
                  <a:pos x="603" y="152"/>
                </a:cxn>
                <a:cxn ang="0">
                  <a:pos x="580" y="170"/>
                </a:cxn>
                <a:cxn ang="0">
                  <a:pos x="554" y="191"/>
                </a:cxn>
                <a:cxn ang="0">
                  <a:pos x="523" y="191"/>
                </a:cxn>
                <a:cxn ang="0">
                  <a:pos x="521" y="217"/>
                </a:cxn>
                <a:cxn ang="0">
                  <a:pos x="490" y="227"/>
                </a:cxn>
                <a:cxn ang="0">
                  <a:pos x="464" y="250"/>
                </a:cxn>
                <a:cxn ang="0">
                  <a:pos x="446" y="253"/>
                </a:cxn>
                <a:cxn ang="0">
                  <a:pos x="420" y="243"/>
                </a:cxn>
                <a:cxn ang="0">
                  <a:pos x="405" y="237"/>
                </a:cxn>
                <a:cxn ang="0">
                  <a:pos x="384" y="232"/>
                </a:cxn>
                <a:cxn ang="0">
                  <a:pos x="371" y="245"/>
                </a:cxn>
                <a:cxn ang="0">
                  <a:pos x="343" y="255"/>
                </a:cxn>
                <a:cxn ang="0">
                  <a:pos x="317" y="279"/>
                </a:cxn>
                <a:cxn ang="0">
                  <a:pos x="278" y="294"/>
                </a:cxn>
                <a:cxn ang="0">
                  <a:pos x="240" y="299"/>
                </a:cxn>
                <a:cxn ang="0">
                  <a:pos x="206" y="307"/>
                </a:cxn>
                <a:cxn ang="0">
                  <a:pos x="173" y="330"/>
                </a:cxn>
                <a:cxn ang="0">
                  <a:pos x="147" y="328"/>
                </a:cxn>
                <a:cxn ang="0">
                  <a:pos x="111" y="330"/>
                </a:cxn>
                <a:cxn ang="0">
                  <a:pos x="80" y="320"/>
                </a:cxn>
                <a:cxn ang="0">
                  <a:pos x="41" y="307"/>
                </a:cxn>
                <a:cxn ang="0">
                  <a:pos x="5" y="297"/>
                </a:cxn>
                <a:cxn ang="0">
                  <a:pos x="15" y="266"/>
                </a:cxn>
                <a:cxn ang="0">
                  <a:pos x="15" y="237"/>
                </a:cxn>
                <a:cxn ang="0">
                  <a:pos x="23" y="209"/>
                </a:cxn>
                <a:cxn ang="0">
                  <a:pos x="33" y="181"/>
                </a:cxn>
                <a:cxn ang="0">
                  <a:pos x="49" y="157"/>
                </a:cxn>
                <a:cxn ang="0">
                  <a:pos x="70" y="139"/>
                </a:cxn>
                <a:cxn ang="0">
                  <a:pos x="93" y="129"/>
                </a:cxn>
                <a:cxn ang="0">
                  <a:pos x="113" y="121"/>
                </a:cxn>
                <a:cxn ang="0">
                  <a:pos x="142" y="106"/>
                </a:cxn>
                <a:cxn ang="0">
                  <a:pos x="173" y="96"/>
                </a:cxn>
                <a:cxn ang="0">
                  <a:pos x="201" y="85"/>
                </a:cxn>
                <a:cxn ang="0">
                  <a:pos x="229" y="85"/>
                </a:cxn>
                <a:cxn ang="0">
                  <a:pos x="266" y="83"/>
                </a:cxn>
                <a:cxn ang="0">
                  <a:pos x="304" y="83"/>
                </a:cxn>
                <a:cxn ang="0">
                  <a:pos x="338" y="80"/>
                </a:cxn>
                <a:cxn ang="0">
                  <a:pos x="369" y="60"/>
                </a:cxn>
                <a:cxn ang="0">
                  <a:pos x="400" y="60"/>
                </a:cxn>
                <a:cxn ang="0">
                  <a:pos x="431" y="47"/>
                </a:cxn>
                <a:cxn ang="0">
                  <a:pos x="462" y="36"/>
                </a:cxn>
                <a:cxn ang="0">
                  <a:pos x="485" y="29"/>
                </a:cxn>
              </a:cxnLst>
              <a:rect l="0" t="0" r="r" b="b"/>
              <a:pathLst>
                <a:path w="737" h="335">
                  <a:moveTo>
                    <a:pt x="498" y="18"/>
                  </a:moveTo>
                  <a:lnTo>
                    <a:pt x="500" y="18"/>
                  </a:lnTo>
                  <a:lnTo>
                    <a:pt x="503" y="18"/>
                  </a:lnTo>
                  <a:lnTo>
                    <a:pt x="505" y="18"/>
                  </a:lnTo>
                  <a:lnTo>
                    <a:pt x="505" y="16"/>
                  </a:lnTo>
                  <a:lnTo>
                    <a:pt x="508" y="16"/>
                  </a:lnTo>
                  <a:lnTo>
                    <a:pt x="511" y="16"/>
                  </a:lnTo>
                  <a:lnTo>
                    <a:pt x="513" y="16"/>
                  </a:lnTo>
                  <a:lnTo>
                    <a:pt x="516" y="16"/>
                  </a:lnTo>
                  <a:lnTo>
                    <a:pt x="518" y="16"/>
                  </a:lnTo>
                  <a:lnTo>
                    <a:pt x="521" y="16"/>
                  </a:lnTo>
                  <a:lnTo>
                    <a:pt x="523" y="16"/>
                  </a:lnTo>
                  <a:lnTo>
                    <a:pt x="526" y="16"/>
                  </a:lnTo>
                  <a:lnTo>
                    <a:pt x="526" y="13"/>
                  </a:lnTo>
                  <a:lnTo>
                    <a:pt x="529" y="13"/>
                  </a:lnTo>
                  <a:lnTo>
                    <a:pt x="531" y="13"/>
                  </a:lnTo>
                  <a:lnTo>
                    <a:pt x="534" y="13"/>
                  </a:lnTo>
                  <a:lnTo>
                    <a:pt x="536" y="13"/>
                  </a:lnTo>
                  <a:lnTo>
                    <a:pt x="539" y="13"/>
                  </a:lnTo>
                  <a:lnTo>
                    <a:pt x="541" y="13"/>
                  </a:lnTo>
                  <a:lnTo>
                    <a:pt x="544" y="13"/>
                  </a:lnTo>
                  <a:lnTo>
                    <a:pt x="547" y="13"/>
                  </a:lnTo>
                  <a:lnTo>
                    <a:pt x="549" y="11"/>
                  </a:lnTo>
                  <a:lnTo>
                    <a:pt x="552" y="11"/>
                  </a:lnTo>
                  <a:lnTo>
                    <a:pt x="552" y="13"/>
                  </a:lnTo>
                  <a:lnTo>
                    <a:pt x="554" y="13"/>
                  </a:lnTo>
                  <a:lnTo>
                    <a:pt x="557" y="13"/>
                  </a:lnTo>
                  <a:lnTo>
                    <a:pt x="560" y="13"/>
                  </a:lnTo>
                  <a:lnTo>
                    <a:pt x="562" y="13"/>
                  </a:lnTo>
                  <a:lnTo>
                    <a:pt x="565" y="13"/>
                  </a:lnTo>
                  <a:lnTo>
                    <a:pt x="567" y="13"/>
                  </a:lnTo>
                  <a:lnTo>
                    <a:pt x="567" y="16"/>
                  </a:lnTo>
                  <a:lnTo>
                    <a:pt x="570" y="16"/>
                  </a:lnTo>
                  <a:lnTo>
                    <a:pt x="570" y="18"/>
                  </a:lnTo>
                  <a:lnTo>
                    <a:pt x="572" y="18"/>
                  </a:lnTo>
                  <a:lnTo>
                    <a:pt x="575" y="18"/>
                  </a:lnTo>
                  <a:lnTo>
                    <a:pt x="578" y="18"/>
                  </a:lnTo>
                  <a:lnTo>
                    <a:pt x="578" y="21"/>
                  </a:lnTo>
                  <a:lnTo>
                    <a:pt x="580" y="21"/>
                  </a:lnTo>
                  <a:lnTo>
                    <a:pt x="583" y="21"/>
                  </a:lnTo>
                  <a:lnTo>
                    <a:pt x="583" y="18"/>
                  </a:lnTo>
                  <a:lnTo>
                    <a:pt x="585" y="18"/>
                  </a:lnTo>
                  <a:lnTo>
                    <a:pt x="585" y="21"/>
                  </a:lnTo>
                  <a:lnTo>
                    <a:pt x="588" y="21"/>
                  </a:lnTo>
                  <a:lnTo>
                    <a:pt x="588" y="23"/>
                  </a:lnTo>
                  <a:lnTo>
                    <a:pt x="590" y="23"/>
                  </a:lnTo>
                  <a:lnTo>
                    <a:pt x="593" y="23"/>
                  </a:lnTo>
                  <a:lnTo>
                    <a:pt x="593" y="21"/>
                  </a:lnTo>
                  <a:lnTo>
                    <a:pt x="593" y="23"/>
                  </a:lnTo>
                  <a:lnTo>
                    <a:pt x="596" y="23"/>
                  </a:lnTo>
                  <a:lnTo>
                    <a:pt x="598" y="26"/>
                  </a:lnTo>
                  <a:lnTo>
                    <a:pt x="601" y="26"/>
                  </a:lnTo>
                  <a:lnTo>
                    <a:pt x="601" y="29"/>
                  </a:lnTo>
                  <a:lnTo>
                    <a:pt x="603" y="29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3" y="26"/>
                  </a:lnTo>
                  <a:lnTo>
                    <a:pt x="603" y="23"/>
                  </a:lnTo>
                  <a:lnTo>
                    <a:pt x="606" y="23"/>
                  </a:lnTo>
                  <a:lnTo>
                    <a:pt x="606" y="21"/>
                  </a:lnTo>
                  <a:lnTo>
                    <a:pt x="609" y="21"/>
                  </a:lnTo>
                  <a:lnTo>
                    <a:pt x="609" y="23"/>
                  </a:lnTo>
                  <a:lnTo>
                    <a:pt x="606" y="23"/>
                  </a:lnTo>
                  <a:lnTo>
                    <a:pt x="609" y="23"/>
                  </a:lnTo>
                  <a:lnTo>
                    <a:pt x="609" y="26"/>
                  </a:lnTo>
                  <a:lnTo>
                    <a:pt x="611" y="26"/>
                  </a:lnTo>
                  <a:lnTo>
                    <a:pt x="611" y="23"/>
                  </a:lnTo>
                  <a:lnTo>
                    <a:pt x="614" y="23"/>
                  </a:lnTo>
                  <a:lnTo>
                    <a:pt x="616" y="23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19" y="23"/>
                  </a:lnTo>
                  <a:lnTo>
                    <a:pt x="619" y="21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1" y="21"/>
                  </a:lnTo>
                  <a:lnTo>
                    <a:pt x="621" y="23"/>
                  </a:lnTo>
                  <a:lnTo>
                    <a:pt x="624" y="23"/>
                  </a:lnTo>
                  <a:lnTo>
                    <a:pt x="624" y="21"/>
                  </a:lnTo>
                  <a:lnTo>
                    <a:pt x="627" y="21"/>
                  </a:lnTo>
                  <a:lnTo>
                    <a:pt x="629" y="21"/>
                  </a:lnTo>
                  <a:lnTo>
                    <a:pt x="629" y="23"/>
                  </a:lnTo>
                  <a:lnTo>
                    <a:pt x="632" y="23"/>
                  </a:lnTo>
                  <a:lnTo>
                    <a:pt x="634" y="23"/>
                  </a:lnTo>
                  <a:lnTo>
                    <a:pt x="634" y="21"/>
                  </a:lnTo>
                  <a:lnTo>
                    <a:pt x="634" y="23"/>
                  </a:lnTo>
                  <a:lnTo>
                    <a:pt x="637" y="23"/>
                  </a:lnTo>
                  <a:lnTo>
                    <a:pt x="639" y="23"/>
                  </a:lnTo>
                  <a:lnTo>
                    <a:pt x="639" y="21"/>
                  </a:lnTo>
                  <a:lnTo>
                    <a:pt x="642" y="21"/>
                  </a:lnTo>
                  <a:lnTo>
                    <a:pt x="645" y="21"/>
                  </a:lnTo>
                  <a:lnTo>
                    <a:pt x="645" y="23"/>
                  </a:lnTo>
                  <a:lnTo>
                    <a:pt x="642" y="23"/>
                  </a:lnTo>
                  <a:lnTo>
                    <a:pt x="642" y="26"/>
                  </a:lnTo>
                  <a:lnTo>
                    <a:pt x="642" y="29"/>
                  </a:lnTo>
                  <a:lnTo>
                    <a:pt x="645" y="29"/>
                  </a:lnTo>
                  <a:lnTo>
                    <a:pt x="645" y="31"/>
                  </a:lnTo>
                  <a:lnTo>
                    <a:pt x="647" y="31"/>
                  </a:lnTo>
                  <a:lnTo>
                    <a:pt x="647" y="34"/>
                  </a:lnTo>
                  <a:lnTo>
                    <a:pt x="650" y="34"/>
                  </a:lnTo>
                  <a:lnTo>
                    <a:pt x="650" y="31"/>
                  </a:lnTo>
                  <a:lnTo>
                    <a:pt x="652" y="31"/>
                  </a:lnTo>
                  <a:lnTo>
                    <a:pt x="652" y="34"/>
                  </a:lnTo>
                  <a:lnTo>
                    <a:pt x="655" y="34"/>
                  </a:lnTo>
                  <a:lnTo>
                    <a:pt x="655" y="31"/>
                  </a:lnTo>
                  <a:lnTo>
                    <a:pt x="658" y="31"/>
                  </a:lnTo>
                  <a:lnTo>
                    <a:pt x="658" y="29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0" y="29"/>
                  </a:lnTo>
                  <a:lnTo>
                    <a:pt x="660" y="26"/>
                  </a:lnTo>
                  <a:lnTo>
                    <a:pt x="663" y="26"/>
                  </a:lnTo>
                  <a:lnTo>
                    <a:pt x="663" y="23"/>
                  </a:lnTo>
                  <a:lnTo>
                    <a:pt x="663" y="21"/>
                  </a:lnTo>
                  <a:lnTo>
                    <a:pt x="665" y="21"/>
                  </a:lnTo>
                  <a:lnTo>
                    <a:pt x="665" y="18"/>
                  </a:lnTo>
                  <a:lnTo>
                    <a:pt x="665" y="16"/>
                  </a:lnTo>
                  <a:lnTo>
                    <a:pt x="668" y="16"/>
                  </a:lnTo>
                  <a:lnTo>
                    <a:pt x="668" y="13"/>
                  </a:lnTo>
                  <a:lnTo>
                    <a:pt x="665" y="13"/>
                  </a:lnTo>
                  <a:lnTo>
                    <a:pt x="665" y="11"/>
                  </a:lnTo>
                  <a:lnTo>
                    <a:pt x="665" y="8"/>
                  </a:lnTo>
                  <a:lnTo>
                    <a:pt x="663" y="8"/>
                  </a:lnTo>
                  <a:lnTo>
                    <a:pt x="663" y="5"/>
                  </a:lnTo>
                  <a:lnTo>
                    <a:pt x="660" y="5"/>
                  </a:lnTo>
                  <a:lnTo>
                    <a:pt x="658" y="5"/>
                  </a:lnTo>
                  <a:lnTo>
                    <a:pt x="658" y="3"/>
                  </a:lnTo>
                  <a:lnTo>
                    <a:pt x="660" y="3"/>
                  </a:lnTo>
                  <a:lnTo>
                    <a:pt x="660" y="0"/>
                  </a:lnTo>
                  <a:lnTo>
                    <a:pt x="663" y="0"/>
                  </a:lnTo>
                  <a:lnTo>
                    <a:pt x="663" y="3"/>
                  </a:lnTo>
                  <a:lnTo>
                    <a:pt x="663" y="0"/>
                  </a:lnTo>
                  <a:lnTo>
                    <a:pt x="665" y="0"/>
                  </a:lnTo>
                  <a:lnTo>
                    <a:pt x="668" y="0"/>
                  </a:lnTo>
                  <a:lnTo>
                    <a:pt x="670" y="0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6" y="3"/>
                  </a:lnTo>
                  <a:lnTo>
                    <a:pt x="678" y="3"/>
                  </a:lnTo>
                  <a:lnTo>
                    <a:pt x="681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0"/>
                  </a:lnTo>
                  <a:lnTo>
                    <a:pt x="688" y="3"/>
                  </a:lnTo>
                  <a:lnTo>
                    <a:pt x="686" y="3"/>
                  </a:lnTo>
                  <a:lnTo>
                    <a:pt x="683" y="5"/>
                  </a:lnTo>
                  <a:lnTo>
                    <a:pt x="683" y="8"/>
                  </a:lnTo>
                  <a:lnTo>
                    <a:pt x="681" y="8"/>
                  </a:lnTo>
                  <a:lnTo>
                    <a:pt x="681" y="11"/>
                  </a:lnTo>
                  <a:lnTo>
                    <a:pt x="681" y="13"/>
                  </a:lnTo>
                  <a:lnTo>
                    <a:pt x="683" y="13"/>
                  </a:lnTo>
                  <a:lnTo>
                    <a:pt x="683" y="16"/>
                  </a:lnTo>
                  <a:lnTo>
                    <a:pt x="686" y="18"/>
                  </a:lnTo>
                  <a:lnTo>
                    <a:pt x="688" y="18"/>
                  </a:lnTo>
                  <a:lnTo>
                    <a:pt x="691" y="21"/>
                  </a:lnTo>
                  <a:lnTo>
                    <a:pt x="694" y="23"/>
                  </a:lnTo>
                  <a:lnTo>
                    <a:pt x="694" y="26"/>
                  </a:lnTo>
                  <a:lnTo>
                    <a:pt x="694" y="29"/>
                  </a:lnTo>
                  <a:lnTo>
                    <a:pt x="696" y="29"/>
                  </a:lnTo>
                  <a:lnTo>
                    <a:pt x="696" y="31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1" y="34"/>
                  </a:lnTo>
                  <a:lnTo>
                    <a:pt x="704" y="34"/>
                  </a:lnTo>
                  <a:lnTo>
                    <a:pt x="704" y="36"/>
                  </a:lnTo>
                  <a:lnTo>
                    <a:pt x="704" y="39"/>
                  </a:lnTo>
                  <a:lnTo>
                    <a:pt x="701" y="39"/>
                  </a:lnTo>
                  <a:lnTo>
                    <a:pt x="704" y="41"/>
                  </a:lnTo>
                  <a:lnTo>
                    <a:pt x="704" y="44"/>
                  </a:lnTo>
                  <a:lnTo>
                    <a:pt x="707" y="44"/>
                  </a:lnTo>
                  <a:lnTo>
                    <a:pt x="709" y="44"/>
                  </a:lnTo>
                  <a:lnTo>
                    <a:pt x="709" y="47"/>
                  </a:lnTo>
                  <a:lnTo>
                    <a:pt x="712" y="47"/>
                  </a:lnTo>
                  <a:lnTo>
                    <a:pt x="714" y="47"/>
                  </a:lnTo>
                  <a:lnTo>
                    <a:pt x="717" y="47"/>
                  </a:lnTo>
                  <a:lnTo>
                    <a:pt x="719" y="47"/>
                  </a:lnTo>
                  <a:lnTo>
                    <a:pt x="719" y="49"/>
                  </a:lnTo>
                  <a:lnTo>
                    <a:pt x="722" y="49"/>
                  </a:lnTo>
                  <a:lnTo>
                    <a:pt x="722" y="52"/>
                  </a:lnTo>
                  <a:lnTo>
                    <a:pt x="722" y="54"/>
                  </a:lnTo>
                  <a:lnTo>
                    <a:pt x="725" y="60"/>
                  </a:lnTo>
                  <a:lnTo>
                    <a:pt x="725" y="62"/>
                  </a:lnTo>
                  <a:lnTo>
                    <a:pt x="725" y="65"/>
                  </a:lnTo>
                  <a:lnTo>
                    <a:pt x="722" y="67"/>
                  </a:lnTo>
                  <a:lnTo>
                    <a:pt x="722" y="70"/>
                  </a:lnTo>
                  <a:lnTo>
                    <a:pt x="719" y="70"/>
                  </a:lnTo>
                  <a:lnTo>
                    <a:pt x="719" y="72"/>
                  </a:lnTo>
                  <a:lnTo>
                    <a:pt x="719" y="75"/>
                  </a:lnTo>
                  <a:lnTo>
                    <a:pt x="719" y="78"/>
                  </a:lnTo>
                  <a:lnTo>
                    <a:pt x="719" y="80"/>
                  </a:lnTo>
                  <a:lnTo>
                    <a:pt x="722" y="80"/>
                  </a:lnTo>
                  <a:lnTo>
                    <a:pt x="722" y="83"/>
                  </a:lnTo>
                  <a:lnTo>
                    <a:pt x="722" y="85"/>
                  </a:lnTo>
                  <a:lnTo>
                    <a:pt x="722" y="88"/>
                  </a:lnTo>
                  <a:lnTo>
                    <a:pt x="719" y="88"/>
                  </a:lnTo>
                  <a:lnTo>
                    <a:pt x="719" y="90"/>
                  </a:lnTo>
                  <a:lnTo>
                    <a:pt x="719" y="93"/>
                  </a:lnTo>
                  <a:lnTo>
                    <a:pt x="717" y="93"/>
                  </a:lnTo>
                  <a:lnTo>
                    <a:pt x="717" y="96"/>
                  </a:lnTo>
                  <a:lnTo>
                    <a:pt x="717" y="98"/>
                  </a:lnTo>
                  <a:lnTo>
                    <a:pt x="719" y="98"/>
                  </a:lnTo>
                  <a:lnTo>
                    <a:pt x="722" y="98"/>
                  </a:lnTo>
                  <a:lnTo>
                    <a:pt x="725" y="98"/>
                  </a:lnTo>
                  <a:lnTo>
                    <a:pt x="727" y="98"/>
                  </a:lnTo>
                  <a:lnTo>
                    <a:pt x="730" y="98"/>
                  </a:lnTo>
                  <a:lnTo>
                    <a:pt x="732" y="98"/>
                  </a:lnTo>
                  <a:lnTo>
                    <a:pt x="735" y="98"/>
                  </a:lnTo>
                  <a:lnTo>
                    <a:pt x="737" y="98"/>
                  </a:lnTo>
                  <a:lnTo>
                    <a:pt x="735" y="101"/>
                  </a:lnTo>
                  <a:lnTo>
                    <a:pt x="732" y="103"/>
                  </a:lnTo>
                  <a:lnTo>
                    <a:pt x="730" y="106"/>
                  </a:lnTo>
                  <a:lnTo>
                    <a:pt x="727" y="109"/>
                  </a:lnTo>
                  <a:lnTo>
                    <a:pt x="725" y="109"/>
                  </a:lnTo>
                  <a:lnTo>
                    <a:pt x="725" y="111"/>
                  </a:lnTo>
                  <a:lnTo>
                    <a:pt x="722" y="111"/>
                  </a:lnTo>
                  <a:lnTo>
                    <a:pt x="719" y="111"/>
                  </a:lnTo>
                  <a:lnTo>
                    <a:pt x="719" y="114"/>
                  </a:lnTo>
                  <a:lnTo>
                    <a:pt x="717" y="114"/>
                  </a:lnTo>
                  <a:lnTo>
                    <a:pt x="714" y="116"/>
                  </a:lnTo>
                  <a:lnTo>
                    <a:pt x="714" y="119"/>
                  </a:lnTo>
                  <a:lnTo>
                    <a:pt x="712" y="119"/>
                  </a:lnTo>
                  <a:lnTo>
                    <a:pt x="712" y="121"/>
                  </a:lnTo>
                  <a:lnTo>
                    <a:pt x="712" y="124"/>
                  </a:lnTo>
                  <a:lnTo>
                    <a:pt x="712" y="127"/>
                  </a:lnTo>
                  <a:lnTo>
                    <a:pt x="714" y="127"/>
                  </a:lnTo>
                  <a:lnTo>
                    <a:pt x="714" y="129"/>
                  </a:lnTo>
                  <a:lnTo>
                    <a:pt x="714" y="132"/>
                  </a:lnTo>
                  <a:lnTo>
                    <a:pt x="714" y="134"/>
                  </a:lnTo>
                  <a:lnTo>
                    <a:pt x="712" y="134"/>
                  </a:lnTo>
                  <a:lnTo>
                    <a:pt x="709" y="134"/>
                  </a:lnTo>
                  <a:lnTo>
                    <a:pt x="707" y="134"/>
                  </a:lnTo>
                  <a:lnTo>
                    <a:pt x="704" y="134"/>
                  </a:lnTo>
                  <a:lnTo>
                    <a:pt x="701" y="134"/>
                  </a:lnTo>
                  <a:lnTo>
                    <a:pt x="699" y="134"/>
                  </a:lnTo>
                  <a:lnTo>
                    <a:pt x="696" y="134"/>
                  </a:lnTo>
                  <a:lnTo>
                    <a:pt x="696" y="137"/>
                  </a:lnTo>
                  <a:lnTo>
                    <a:pt x="696" y="139"/>
                  </a:lnTo>
                  <a:lnTo>
                    <a:pt x="694" y="139"/>
                  </a:lnTo>
                  <a:lnTo>
                    <a:pt x="694" y="142"/>
                  </a:lnTo>
                  <a:lnTo>
                    <a:pt x="691" y="145"/>
                  </a:lnTo>
                  <a:lnTo>
                    <a:pt x="688" y="145"/>
                  </a:lnTo>
                  <a:lnTo>
                    <a:pt x="686" y="142"/>
                  </a:lnTo>
                  <a:lnTo>
                    <a:pt x="683" y="142"/>
                  </a:lnTo>
                  <a:lnTo>
                    <a:pt x="681" y="142"/>
                  </a:lnTo>
                  <a:lnTo>
                    <a:pt x="678" y="142"/>
                  </a:lnTo>
                  <a:lnTo>
                    <a:pt x="676" y="142"/>
                  </a:lnTo>
                  <a:lnTo>
                    <a:pt x="676" y="145"/>
                  </a:lnTo>
                  <a:lnTo>
                    <a:pt x="673" y="145"/>
                  </a:lnTo>
                  <a:lnTo>
                    <a:pt x="673" y="147"/>
                  </a:lnTo>
                  <a:lnTo>
                    <a:pt x="670" y="147"/>
                  </a:lnTo>
                  <a:lnTo>
                    <a:pt x="668" y="147"/>
                  </a:lnTo>
                  <a:lnTo>
                    <a:pt x="665" y="147"/>
                  </a:lnTo>
                  <a:lnTo>
                    <a:pt x="665" y="150"/>
                  </a:lnTo>
                  <a:lnTo>
                    <a:pt x="663" y="150"/>
                  </a:lnTo>
                  <a:lnTo>
                    <a:pt x="663" y="147"/>
                  </a:lnTo>
                  <a:lnTo>
                    <a:pt x="660" y="147"/>
                  </a:lnTo>
                  <a:lnTo>
                    <a:pt x="658" y="147"/>
                  </a:lnTo>
                  <a:lnTo>
                    <a:pt x="658" y="150"/>
                  </a:lnTo>
                  <a:lnTo>
                    <a:pt x="655" y="150"/>
                  </a:lnTo>
                  <a:lnTo>
                    <a:pt x="652" y="150"/>
                  </a:lnTo>
                  <a:lnTo>
                    <a:pt x="650" y="150"/>
                  </a:lnTo>
                  <a:lnTo>
                    <a:pt x="650" y="147"/>
                  </a:lnTo>
                  <a:lnTo>
                    <a:pt x="647" y="147"/>
                  </a:lnTo>
                  <a:lnTo>
                    <a:pt x="645" y="147"/>
                  </a:lnTo>
                  <a:lnTo>
                    <a:pt x="642" y="147"/>
                  </a:lnTo>
                  <a:lnTo>
                    <a:pt x="642" y="150"/>
                  </a:lnTo>
                  <a:lnTo>
                    <a:pt x="639" y="150"/>
                  </a:lnTo>
                  <a:lnTo>
                    <a:pt x="639" y="152"/>
                  </a:lnTo>
                  <a:lnTo>
                    <a:pt x="637" y="152"/>
                  </a:lnTo>
                  <a:lnTo>
                    <a:pt x="634" y="152"/>
                  </a:lnTo>
                  <a:lnTo>
                    <a:pt x="634" y="155"/>
                  </a:lnTo>
                  <a:lnTo>
                    <a:pt x="634" y="152"/>
                  </a:lnTo>
                  <a:lnTo>
                    <a:pt x="632" y="152"/>
                  </a:lnTo>
                  <a:lnTo>
                    <a:pt x="629" y="152"/>
                  </a:lnTo>
                  <a:lnTo>
                    <a:pt x="629" y="155"/>
                  </a:lnTo>
                  <a:lnTo>
                    <a:pt x="629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7"/>
                  </a:lnTo>
                  <a:lnTo>
                    <a:pt x="624" y="157"/>
                  </a:lnTo>
                  <a:lnTo>
                    <a:pt x="627" y="155"/>
                  </a:lnTo>
                  <a:lnTo>
                    <a:pt x="624" y="155"/>
                  </a:lnTo>
                  <a:lnTo>
                    <a:pt x="624" y="152"/>
                  </a:lnTo>
                  <a:lnTo>
                    <a:pt x="621" y="152"/>
                  </a:lnTo>
                  <a:lnTo>
                    <a:pt x="621" y="155"/>
                  </a:lnTo>
                  <a:lnTo>
                    <a:pt x="619" y="155"/>
                  </a:lnTo>
                  <a:lnTo>
                    <a:pt x="616" y="157"/>
                  </a:lnTo>
                  <a:lnTo>
                    <a:pt x="614" y="157"/>
                  </a:lnTo>
                  <a:lnTo>
                    <a:pt x="616" y="157"/>
                  </a:lnTo>
                  <a:lnTo>
                    <a:pt x="614" y="155"/>
                  </a:lnTo>
                  <a:lnTo>
                    <a:pt x="614" y="157"/>
                  </a:lnTo>
                  <a:lnTo>
                    <a:pt x="611" y="157"/>
                  </a:lnTo>
                  <a:lnTo>
                    <a:pt x="611" y="155"/>
                  </a:lnTo>
                  <a:lnTo>
                    <a:pt x="611" y="152"/>
                  </a:lnTo>
                  <a:lnTo>
                    <a:pt x="609" y="152"/>
                  </a:lnTo>
                  <a:lnTo>
                    <a:pt x="606" y="152"/>
                  </a:lnTo>
                  <a:lnTo>
                    <a:pt x="603" y="152"/>
                  </a:lnTo>
                  <a:lnTo>
                    <a:pt x="601" y="152"/>
                  </a:lnTo>
                  <a:lnTo>
                    <a:pt x="601" y="155"/>
                  </a:lnTo>
                  <a:lnTo>
                    <a:pt x="598" y="155"/>
                  </a:lnTo>
                  <a:lnTo>
                    <a:pt x="598" y="157"/>
                  </a:lnTo>
                  <a:lnTo>
                    <a:pt x="598" y="160"/>
                  </a:lnTo>
                  <a:lnTo>
                    <a:pt x="596" y="160"/>
                  </a:lnTo>
                  <a:lnTo>
                    <a:pt x="593" y="160"/>
                  </a:lnTo>
                  <a:lnTo>
                    <a:pt x="593" y="163"/>
                  </a:lnTo>
                  <a:lnTo>
                    <a:pt x="590" y="163"/>
                  </a:lnTo>
                  <a:lnTo>
                    <a:pt x="588" y="163"/>
                  </a:lnTo>
                  <a:lnTo>
                    <a:pt x="585" y="165"/>
                  </a:lnTo>
                  <a:lnTo>
                    <a:pt x="583" y="165"/>
                  </a:lnTo>
                  <a:lnTo>
                    <a:pt x="583" y="168"/>
                  </a:lnTo>
                  <a:lnTo>
                    <a:pt x="580" y="168"/>
                  </a:lnTo>
                  <a:lnTo>
                    <a:pt x="580" y="170"/>
                  </a:lnTo>
                  <a:lnTo>
                    <a:pt x="578" y="173"/>
                  </a:lnTo>
                  <a:lnTo>
                    <a:pt x="578" y="176"/>
                  </a:lnTo>
                  <a:lnTo>
                    <a:pt x="575" y="178"/>
                  </a:lnTo>
                  <a:lnTo>
                    <a:pt x="572" y="178"/>
                  </a:lnTo>
                  <a:lnTo>
                    <a:pt x="572" y="181"/>
                  </a:lnTo>
                  <a:lnTo>
                    <a:pt x="570" y="181"/>
                  </a:lnTo>
                  <a:lnTo>
                    <a:pt x="567" y="181"/>
                  </a:lnTo>
                  <a:lnTo>
                    <a:pt x="565" y="183"/>
                  </a:lnTo>
                  <a:lnTo>
                    <a:pt x="565" y="186"/>
                  </a:lnTo>
                  <a:lnTo>
                    <a:pt x="562" y="186"/>
                  </a:lnTo>
                  <a:lnTo>
                    <a:pt x="562" y="188"/>
                  </a:lnTo>
                  <a:lnTo>
                    <a:pt x="560" y="188"/>
                  </a:lnTo>
                  <a:lnTo>
                    <a:pt x="557" y="188"/>
                  </a:lnTo>
                  <a:lnTo>
                    <a:pt x="557" y="191"/>
                  </a:lnTo>
                  <a:lnTo>
                    <a:pt x="554" y="191"/>
                  </a:lnTo>
                  <a:lnTo>
                    <a:pt x="552" y="191"/>
                  </a:lnTo>
                  <a:lnTo>
                    <a:pt x="549" y="194"/>
                  </a:lnTo>
                  <a:lnTo>
                    <a:pt x="547" y="194"/>
                  </a:lnTo>
                  <a:lnTo>
                    <a:pt x="544" y="196"/>
                  </a:lnTo>
                  <a:lnTo>
                    <a:pt x="541" y="196"/>
                  </a:lnTo>
                  <a:lnTo>
                    <a:pt x="541" y="199"/>
                  </a:lnTo>
                  <a:lnTo>
                    <a:pt x="539" y="199"/>
                  </a:lnTo>
                  <a:lnTo>
                    <a:pt x="536" y="199"/>
                  </a:lnTo>
                  <a:lnTo>
                    <a:pt x="536" y="196"/>
                  </a:lnTo>
                  <a:lnTo>
                    <a:pt x="534" y="196"/>
                  </a:lnTo>
                  <a:lnTo>
                    <a:pt x="534" y="194"/>
                  </a:lnTo>
                  <a:lnTo>
                    <a:pt x="531" y="191"/>
                  </a:lnTo>
                  <a:lnTo>
                    <a:pt x="529" y="191"/>
                  </a:lnTo>
                  <a:lnTo>
                    <a:pt x="526" y="191"/>
                  </a:lnTo>
                  <a:lnTo>
                    <a:pt x="523" y="191"/>
                  </a:lnTo>
                  <a:lnTo>
                    <a:pt x="523" y="194"/>
                  </a:lnTo>
                  <a:lnTo>
                    <a:pt x="521" y="194"/>
                  </a:lnTo>
                  <a:lnTo>
                    <a:pt x="521" y="196"/>
                  </a:lnTo>
                  <a:lnTo>
                    <a:pt x="521" y="199"/>
                  </a:lnTo>
                  <a:lnTo>
                    <a:pt x="521" y="201"/>
                  </a:lnTo>
                  <a:lnTo>
                    <a:pt x="518" y="201"/>
                  </a:lnTo>
                  <a:lnTo>
                    <a:pt x="518" y="204"/>
                  </a:lnTo>
                  <a:lnTo>
                    <a:pt x="518" y="206"/>
                  </a:lnTo>
                  <a:lnTo>
                    <a:pt x="521" y="206"/>
                  </a:lnTo>
                  <a:lnTo>
                    <a:pt x="521" y="209"/>
                  </a:lnTo>
                  <a:lnTo>
                    <a:pt x="518" y="209"/>
                  </a:lnTo>
                  <a:lnTo>
                    <a:pt x="518" y="212"/>
                  </a:lnTo>
                  <a:lnTo>
                    <a:pt x="518" y="214"/>
                  </a:lnTo>
                  <a:lnTo>
                    <a:pt x="521" y="214"/>
                  </a:lnTo>
                  <a:lnTo>
                    <a:pt x="521" y="217"/>
                  </a:lnTo>
                  <a:lnTo>
                    <a:pt x="521" y="219"/>
                  </a:lnTo>
                  <a:lnTo>
                    <a:pt x="518" y="219"/>
                  </a:lnTo>
                  <a:lnTo>
                    <a:pt x="518" y="222"/>
                  </a:lnTo>
                  <a:lnTo>
                    <a:pt x="518" y="225"/>
                  </a:lnTo>
                  <a:lnTo>
                    <a:pt x="516" y="227"/>
                  </a:lnTo>
                  <a:lnTo>
                    <a:pt x="513" y="227"/>
                  </a:lnTo>
                  <a:lnTo>
                    <a:pt x="511" y="227"/>
                  </a:lnTo>
                  <a:lnTo>
                    <a:pt x="508" y="227"/>
                  </a:lnTo>
                  <a:lnTo>
                    <a:pt x="505" y="227"/>
                  </a:lnTo>
                  <a:lnTo>
                    <a:pt x="503" y="227"/>
                  </a:lnTo>
                  <a:lnTo>
                    <a:pt x="500" y="227"/>
                  </a:lnTo>
                  <a:lnTo>
                    <a:pt x="498" y="227"/>
                  </a:lnTo>
                  <a:lnTo>
                    <a:pt x="495" y="227"/>
                  </a:lnTo>
                  <a:lnTo>
                    <a:pt x="492" y="227"/>
                  </a:lnTo>
                  <a:lnTo>
                    <a:pt x="490" y="227"/>
                  </a:lnTo>
                  <a:lnTo>
                    <a:pt x="487" y="230"/>
                  </a:lnTo>
                  <a:lnTo>
                    <a:pt x="485" y="232"/>
                  </a:lnTo>
                  <a:lnTo>
                    <a:pt x="482" y="232"/>
                  </a:lnTo>
                  <a:lnTo>
                    <a:pt x="480" y="232"/>
                  </a:lnTo>
                  <a:lnTo>
                    <a:pt x="477" y="235"/>
                  </a:lnTo>
                  <a:lnTo>
                    <a:pt x="477" y="237"/>
                  </a:lnTo>
                  <a:lnTo>
                    <a:pt x="474" y="237"/>
                  </a:lnTo>
                  <a:lnTo>
                    <a:pt x="474" y="240"/>
                  </a:lnTo>
                  <a:lnTo>
                    <a:pt x="474" y="243"/>
                  </a:lnTo>
                  <a:lnTo>
                    <a:pt x="472" y="243"/>
                  </a:lnTo>
                  <a:lnTo>
                    <a:pt x="472" y="245"/>
                  </a:lnTo>
                  <a:lnTo>
                    <a:pt x="469" y="245"/>
                  </a:lnTo>
                  <a:lnTo>
                    <a:pt x="467" y="245"/>
                  </a:lnTo>
                  <a:lnTo>
                    <a:pt x="467" y="248"/>
                  </a:lnTo>
                  <a:lnTo>
                    <a:pt x="464" y="250"/>
                  </a:lnTo>
                  <a:lnTo>
                    <a:pt x="462" y="250"/>
                  </a:lnTo>
                  <a:lnTo>
                    <a:pt x="462" y="248"/>
                  </a:lnTo>
                  <a:lnTo>
                    <a:pt x="462" y="245"/>
                  </a:lnTo>
                  <a:lnTo>
                    <a:pt x="459" y="245"/>
                  </a:lnTo>
                  <a:lnTo>
                    <a:pt x="456" y="245"/>
                  </a:lnTo>
                  <a:lnTo>
                    <a:pt x="454" y="243"/>
                  </a:lnTo>
                  <a:lnTo>
                    <a:pt x="451" y="243"/>
                  </a:lnTo>
                  <a:lnTo>
                    <a:pt x="449" y="243"/>
                  </a:lnTo>
                  <a:lnTo>
                    <a:pt x="449" y="245"/>
                  </a:lnTo>
                  <a:lnTo>
                    <a:pt x="451" y="245"/>
                  </a:lnTo>
                  <a:lnTo>
                    <a:pt x="451" y="248"/>
                  </a:lnTo>
                  <a:lnTo>
                    <a:pt x="451" y="250"/>
                  </a:lnTo>
                  <a:lnTo>
                    <a:pt x="449" y="250"/>
                  </a:lnTo>
                  <a:lnTo>
                    <a:pt x="449" y="253"/>
                  </a:lnTo>
                  <a:lnTo>
                    <a:pt x="446" y="253"/>
                  </a:lnTo>
                  <a:lnTo>
                    <a:pt x="443" y="253"/>
                  </a:lnTo>
                  <a:lnTo>
                    <a:pt x="443" y="250"/>
                  </a:lnTo>
                  <a:lnTo>
                    <a:pt x="441" y="250"/>
                  </a:lnTo>
                  <a:lnTo>
                    <a:pt x="438" y="250"/>
                  </a:lnTo>
                  <a:lnTo>
                    <a:pt x="436" y="250"/>
                  </a:lnTo>
                  <a:lnTo>
                    <a:pt x="433" y="250"/>
                  </a:lnTo>
                  <a:lnTo>
                    <a:pt x="433" y="248"/>
                  </a:lnTo>
                  <a:lnTo>
                    <a:pt x="431" y="248"/>
                  </a:lnTo>
                  <a:lnTo>
                    <a:pt x="431" y="245"/>
                  </a:lnTo>
                  <a:lnTo>
                    <a:pt x="431" y="243"/>
                  </a:lnTo>
                  <a:lnTo>
                    <a:pt x="428" y="240"/>
                  </a:lnTo>
                  <a:lnTo>
                    <a:pt x="425" y="240"/>
                  </a:lnTo>
                  <a:lnTo>
                    <a:pt x="423" y="240"/>
                  </a:lnTo>
                  <a:lnTo>
                    <a:pt x="423" y="243"/>
                  </a:lnTo>
                  <a:lnTo>
                    <a:pt x="420" y="243"/>
                  </a:lnTo>
                  <a:lnTo>
                    <a:pt x="420" y="245"/>
                  </a:lnTo>
                  <a:lnTo>
                    <a:pt x="418" y="245"/>
                  </a:lnTo>
                  <a:lnTo>
                    <a:pt x="418" y="243"/>
                  </a:lnTo>
                  <a:lnTo>
                    <a:pt x="415" y="243"/>
                  </a:lnTo>
                  <a:lnTo>
                    <a:pt x="418" y="240"/>
                  </a:lnTo>
                  <a:lnTo>
                    <a:pt x="418" y="237"/>
                  </a:lnTo>
                  <a:lnTo>
                    <a:pt x="418" y="235"/>
                  </a:lnTo>
                  <a:lnTo>
                    <a:pt x="415" y="235"/>
                  </a:lnTo>
                  <a:lnTo>
                    <a:pt x="413" y="235"/>
                  </a:lnTo>
                  <a:lnTo>
                    <a:pt x="413" y="237"/>
                  </a:lnTo>
                  <a:lnTo>
                    <a:pt x="413" y="240"/>
                  </a:lnTo>
                  <a:lnTo>
                    <a:pt x="410" y="240"/>
                  </a:lnTo>
                  <a:lnTo>
                    <a:pt x="410" y="237"/>
                  </a:lnTo>
                  <a:lnTo>
                    <a:pt x="407" y="237"/>
                  </a:lnTo>
                  <a:lnTo>
                    <a:pt x="405" y="237"/>
                  </a:lnTo>
                  <a:lnTo>
                    <a:pt x="402" y="237"/>
                  </a:lnTo>
                  <a:lnTo>
                    <a:pt x="400" y="237"/>
                  </a:lnTo>
                  <a:lnTo>
                    <a:pt x="397" y="237"/>
                  </a:lnTo>
                  <a:lnTo>
                    <a:pt x="394" y="240"/>
                  </a:lnTo>
                  <a:lnTo>
                    <a:pt x="392" y="240"/>
                  </a:lnTo>
                  <a:lnTo>
                    <a:pt x="392" y="243"/>
                  </a:lnTo>
                  <a:lnTo>
                    <a:pt x="389" y="243"/>
                  </a:lnTo>
                  <a:lnTo>
                    <a:pt x="387" y="240"/>
                  </a:lnTo>
                  <a:lnTo>
                    <a:pt x="384" y="240"/>
                  </a:lnTo>
                  <a:lnTo>
                    <a:pt x="384" y="237"/>
                  </a:lnTo>
                  <a:lnTo>
                    <a:pt x="387" y="237"/>
                  </a:lnTo>
                  <a:lnTo>
                    <a:pt x="389" y="237"/>
                  </a:lnTo>
                  <a:lnTo>
                    <a:pt x="389" y="235"/>
                  </a:lnTo>
                  <a:lnTo>
                    <a:pt x="387" y="235"/>
                  </a:lnTo>
                  <a:lnTo>
                    <a:pt x="384" y="232"/>
                  </a:lnTo>
                  <a:lnTo>
                    <a:pt x="382" y="232"/>
                  </a:lnTo>
                  <a:lnTo>
                    <a:pt x="382" y="230"/>
                  </a:lnTo>
                  <a:lnTo>
                    <a:pt x="379" y="230"/>
                  </a:lnTo>
                  <a:lnTo>
                    <a:pt x="379" y="232"/>
                  </a:lnTo>
                  <a:lnTo>
                    <a:pt x="382" y="232"/>
                  </a:lnTo>
                  <a:lnTo>
                    <a:pt x="382" y="235"/>
                  </a:lnTo>
                  <a:lnTo>
                    <a:pt x="382" y="237"/>
                  </a:lnTo>
                  <a:lnTo>
                    <a:pt x="379" y="237"/>
                  </a:lnTo>
                  <a:lnTo>
                    <a:pt x="376" y="237"/>
                  </a:lnTo>
                  <a:lnTo>
                    <a:pt x="376" y="235"/>
                  </a:lnTo>
                  <a:lnTo>
                    <a:pt x="374" y="235"/>
                  </a:lnTo>
                  <a:lnTo>
                    <a:pt x="371" y="237"/>
                  </a:lnTo>
                  <a:lnTo>
                    <a:pt x="371" y="240"/>
                  </a:lnTo>
                  <a:lnTo>
                    <a:pt x="371" y="243"/>
                  </a:lnTo>
                  <a:lnTo>
                    <a:pt x="371" y="245"/>
                  </a:lnTo>
                  <a:lnTo>
                    <a:pt x="369" y="245"/>
                  </a:lnTo>
                  <a:lnTo>
                    <a:pt x="366" y="248"/>
                  </a:lnTo>
                  <a:lnTo>
                    <a:pt x="366" y="250"/>
                  </a:lnTo>
                  <a:lnTo>
                    <a:pt x="366" y="253"/>
                  </a:lnTo>
                  <a:lnTo>
                    <a:pt x="364" y="253"/>
                  </a:lnTo>
                  <a:lnTo>
                    <a:pt x="361" y="253"/>
                  </a:lnTo>
                  <a:lnTo>
                    <a:pt x="358" y="253"/>
                  </a:lnTo>
                  <a:lnTo>
                    <a:pt x="356" y="253"/>
                  </a:lnTo>
                  <a:lnTo>
                    <a:pt x="356" y="250"/>
                  </a:lnTo>
                  <a:lnTo>
                    <a:pt x="353" y="250"/>
                  </a:lnTo>
                  <a:lnTo>
                    <a:pt x="353" y="253"/>
                  </a:lnTo>
                  <a:lnTo>
                    <a:pt x="351" y="253"/>
                  </a:lnTo>
                  <a:lnTo>
                    <a:pt x="348" y="255"/>
                  </a:lnTo>
                  <a:lnTo>
                    <a:pt x="345" y="255"/>
                  </a:lnTo>
                  <a:lnTo>
                    <a:pt x="343" y="255"/>
                  </a:lnTo>
                  <a:lnTo>
                    <a:pt x="340" y="255"/>
                  </a:lnTo>
                  <a:lnTo>
                    <a:pt x="340" y="258"/>
                  </a:lnTo>
                  <a:lnTo>
                    <a:pt x="338" y="258"/>
                  </a:lnTo>
                  <a:lnTo>
                    <a:pt x="338" y="261"/>
                  </a:lnTo>
                  <a:lnTo>
                    <a:pt x="335" y="261"/>
                  </a:lnTo>
                  <a:lnTo>
                    <a:pt x="335" y="263"/>
                  </a:lnTo>
                  <a:lnTo>
                    <a:pt x="335" y="266"/>
                  </a:lnTo>
                  <a:lnTo>
                    <a:pt x="333" y="268"/>
                  </a:lnTo>
                  <a:lnTo>
                    <a:pt x="330" y="271"/>
                  </a:lnTo>
                  <a:lnTo>
                    <a:pt x="327" y="271"/>
                  </a:lnTo>
                  <a:lnTo>
                    <a:pt x="327" y="274"/>
                  </a:lnTo>
                  <a:lnTo>
                    <a:pt x="325" y="274"/>
                  </a:lnTo>
                  <a:lnTo>
                    <a:pt x="322" y="274"/>
                  </a:lnTo>
                  <a:lnTo>
                    <a:pt x="320" y="276"/>
                  </a:lnTo>
                  <a:lnTo>
                    <a:pt x="317" y="279"/>
                  </a:lnTo>
                  <a:lnTo>
                    <a:pt x="315" y="279"/>
                  </a:lnTo>
                  <a:lnTo>
                    <a:pt x="312" y="281"/>
                  </a:lnTo>
                  <a:lnTo>
                    <a:pt x="309" y="284"/>
                  </a:lnTo>
                  <a:lnTo>
                    <a:pt x="307" y="284"/>
                  </a:lnTo>
                  <a:lnTo>
                    <a:pt x="304" y="284"/>
                  </a:lnTo>
                  <a:lnTo>
                    <a:pt x="302" y="286"/>
                  </a:lnTo>
                  <a:lnTo>
                    <a:pt x="299" y="286"/>
                  </a:lnTo>
                  <a:lnTo>
                    <a:pt x="296" y="286"/>
                  </a:lnTo>
                  <a:lnTo>
                    <a:pt x="294" y="286"/>
                  </a:lnTo>
                  <a:lnTo>
                    <a:pt x="291" y="286"/>
                  </a:lnTo>
                  <a:lnTo>
                    <a:pt x="289" y="289"/>
                  </a:lnTo>
                  <a:lnTo>
                    <a:pt x="286" y="289"/>
                  </a:lnTo>
                  <a:lnTo>
                    <a:pt x="284" y="292"/>
                  </a:lnTo>
                  <a:lnTo>
                    <a:pt x="281" y="292"/>
                  </a:lnTo>
                  <a:lnTo>
                    <a:pt x="278" y="294"/>
                  </a:lnTo>
                  <a:lnTo>
                    <a:pt x="276" y="297"/>
                  </a:lnTo>
                  <a:lnTo>
                    <a:pt x="273" y="297"/>
                  </a:lnTo>
                  <a:lnTo>
                    <a:pt x="271" y="299"/>
                  </a:lnTo>
                  <a:lnTo>
                    <a:pt x="268" y="302"/>
                  </a:lnTo>
                  <a:lnTo>
                    <a:pt x="266" y="302"/>
                  </a:lnTo>
                  <a:lnTo>
                    <a:pt x="263" y="302"/>
                  </a:lnTo>
                  <a:lnTo>
                    <a:pt x="260" y="302"/>
                  </a:lnTo>
                  <a:lnTo>
                    <a:pt x="258" y="302"/>
                  </a:lnTo>
                  <a:lnTo>
                    <a:pt x="255" y="302"/>
                  </a:lnTo>
                  <a:lnTo>
                    <a:pt x="253" y="302"/>
                  </a:lnTo>
                  <a:lnTo>
                    <a:pt x="250" y="302"/>
                  </a:lnTo>
                  <a:lnTo>
                    <a:pt x="247" y="302"/>
                  </a:lnTo>
                  <a:lnTo>
                    <a:pt x="245" y="299"/>
                  </a:lnTo>
                  <a:lnTo>
                    <a:pt x="242" y="299"/>
                  </a:lnTo>
                  <a:lnTo>
                    <a:pt x="240" y="299"/>
                  </a:lnTo>
                  <a:lnTo>
                    <a:pt x="237" y="299"/>
                  </a:lnTo>
                  <a:lnTo>
                    <a:pt x="235" y="299"/>
                  </a:lnTo>
                  <a:lnTo>
                    <a:pt x="232" y="299"/>
                  </a:lnTo>
                  <a:lnTo>
                    <a:pt x="232" y="302"/>
                  </a:lnTo>
                  <a:lnTo>
                    <a:pt x="229" y="302"/>
                  </a:lnTo>
                  <a:lnTo>
                    <a:pt x="227" y="304"/>
                  </a:lnTo>
                  <a:lnTo>
                    <a:pt x="224" y="304"/>
                  </a:lnTo>
                  <a:lnTo>
                    <a:pt x="222" y="304"/>
                  </a:lnTo>
                  <a:lnTo>
                    <a:pt x="219" y="304"/>
                  </a:lnTo>
                  <a:lnTo>
                    <a:pt x="217" y="304"/>
                  </a:lnTo>
                  <a:lnTo>
                    <a:pt x="214" y="304"/>
                  </a:lnTo>
                  <a:lnTo>
                    <a:pt x="211" y="304"/>
                  </a:lnTo>
                  <a:lnTo>
                    <a:pt x="211" y="307"/>
                  </a:lnTo>
                  <a:lnTo>
                    <a:pt x="209" y="307"/>
                  </a:lnTo>
                  <a:lnTo>
                    <a:pt x="206" y="307"/>
                  </a:lnTo>
                  <a:lnTo>
                    <a:pt x="206" y="310"/>
                  </a:lnTo>
                  <a:lnTo>
                    <a:pt x="204" y="310"/>
                  </a:lnTo>
                  <a:lnTo>
                    <a:pt x="201" y="310"/>
                  </a:lnTo>
                  <a:lnTo>
                    <a:pt x="199" y="310"/>
                  </a:lnTo>
                  <a:lnTo>
                    <a:pt x="196" y="312"/>
                  </a:lnTo>
                  <a:lnTo>
                    <a:pt x="193" y="315"/>
                  </a:lnTo>
                  <a:lnTo>
                    <a:pt x="191" y="315"/>
                  </a:lnTo>
                  <a:lnTo>
                    <a:pt x="188" y="317"/>
                  </a:lnTo>
                  <a:lnTo>
                    <a:pt x="186" y="317"/>
                  </a:lnTo>
                  <a:lnTo>
                    <a:pt x="183" y="320"/>
                  </a:lnTo>
                  <a:lnTo>
                    <a:pt x="180" y="320"/>
                  </a:lnTo>
                  <a:lnTo>
                    <a:pt x="180" y="323"/>
                  </a:lnTo>
                  <a:lnTo>
                    <a:pt x="178" y="325"/>
                  </a:lnTo>
                  <a:lnTo>
                    <a:pt x="175" y="328"/>
                  </a:lnTo>
                  <a:lnTo>
                    <a:pt x="173" y="330"/>
                  </a:lnTo>
                  <a:lnTo>
                    <a:pt x="170" y="333"/>
                  </a:lnTo>
                  <a:lnTo>
                    <a:pt x="170" y="335"/>
                  </a:lnTo>
                  <a:lnTo>
                    <a:pt x="168" y="333"/>
                  </a:lnTo>
                  <a:lnTo>
                    <a:pt x="165" y="333"/>
                  </a:lnTo>
                  <a:lnTo>
                    <a:pt x="162" y="333"/>
                  </a:lnTo>
                  <a:lnTo>
                    <a:pt x="160" y="333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57" y="328"/>
                  </a:lnTo>
                  <a:lnTo>
                    <a:pt x="157" y="325"/>
                  </a:lnTo>
                  <a:lnTo>
                    <a:pt x="155" y="325"/>
                  </a:lnTo>
                  <a:lnTo>
                    <a:pt x="152" y="325"/>
                  </a:lnTo>
                  <a:lnTo>
                    <a:pt x="150" y="325"/>
                  </a:lnTo>
                  <a:lnTo>
                    <a:pt x="147" y="325"/>
                  </a:lnTo>
                  <a:lnTo>
                    <a:pt x="147" y="328"/>
                  </a:lnTo>
                  <a:lnTo>
                    <a:pt x="144" y="328"/>
                  </a:lnTo>
                  <a:lnTo>
                    <a:pt x="142" y="330"/>
                  </a:lnTo>
                  <a:lnTo>
                    <a:pt x="139" y="330"/>
                  </a:lnTo>
                  <a:lnTo>
                    <a:pt x="137" y="333"/>
                  </a:lnTo>
                  <a:lnTo>
                    <a:pt x="134" y="333"/>
                  </a:lnTo>
                  <a:lnTo>
                    <a:pt x="131" y="333"/>
                  </a:lnTo>
                  <a:lnTo>
                    <a:pt x="129" y="330"/>
                  </a:lnTo>
                  <a:lnTo>
                    <a:pt x="126" y="330"/>
                  </a:lnTo>
                  <a:lnTo>
                    <a:pt x="124" y="330"/>
                  </a:lnTo>
                  <a:lnTo>
                    <a:pt x="121" y="328"/>
                  </a:lnTo>
                  <a:lnTo>
                    <a:pt x="119" y="328"/>
                  </a:lnTo>
                  <a:lnTo>
                    <a:pt x="116" y="328"/>
                  </a:lnTo>
                  <a:lnTo>
                    <a:pt x="116" y="330"/>
                  </a:lnTo>
                  <a:lnTo>
                    <a:pt x="113" y="330"/>
                  </a:lnTo>
                  <a:lnTo>
                    <a:pt x="111" y="330"/>
                  </a:lnTo>
                  <a:lnTo>
                    <a:pt x="108" y="330"/>
                  </a:lnTo>
                  <a:lnTo>
                    <a:pt x="108" y="328"/>
                  </a:lnTo>
                  <a:lnTo>
                    <a:pt x="106" y="328"/>
                  </a:lnTo>
                  <a:lnTo>
                    <a:pt x="103" y="328"/>
                  </a:lnTo>
                  <a:lnTo>
                    <a:pt x="101" y="328"/>
                  </a:lnTo>
                  <a:lnTo>
                    <a:pt x="101" y="330"/>
                  </a:lnTo>
                  <a:lnTo>
                    <a:pt x="98" y="330"/>
                  </a:lnTo>
                  <a:lnTo>
                    <a:pt x="95" y="330"/>
                  </a:lnTo>
                  <a:lnTo>
                    <a:pt x="93" y="330"/>
                  </a:lnTo>
                  <a:lnTo>
                    <a:pt x="90" y="328"/>
                  </a:lnTo>
                  <a:lnTo>
                    <a:pt x="88" y="325"/>
                  </a:lnTo>
                  <a:lnTo>
                    <a:pt x="85" y="325"/>
                  </a:lnTo>
                  <a:lnTo>
                    <a:pt x="85" y="323"/>
                  </a:lnTo>
                  <a:lnTo>
                    <a:pt x="82" y="323"/>
                  </a:lnTo>
                  <a:lnTo>
                    <a:pt x="80" y="320"/>
                  </a:lnTo>
                  <a:lnTo>
                    <a:pt x="77" y="317"/>
                  </a:lnTo>
                  <a:lnTo>
                    <a:pt x="72" y="317"/>
                  </a:lnTo>
                  <a:lnTo>
                    <a:pt x="70" y="315"/>
                  </a:lnTo>
                  <a:lnTo>
                    <a:pt x="67" y="315"/>
                  </a:lnTo>
                  <a:lnTo>
                    <a:pt x="64" y="315"/>
                  </a:lnTo>
                  <a:lnTo>
                    <a:pt x="62" y="315"/>
                  </a:lnTo>
                  <a:lnTo>
                    <a:pt x="59" y="315"/>
                  </a:lnTo>
                  <a:lnTo>
                    <a:pt x="57" y="312"/>
                  </a:lnTo>
                  <a:lnTo>
                    <a:pt x="54" y="310"/>
                  </a:lnTo>
                  <a:lnTo>
                    <a:pt x="54" y="307"/>
                  </a:lnTo>
                  <a:lnTo>
                    <a:pt x="52" y="307"/>
                  </a:lnTo>
                  <a:lnTo>
                    <a:pt x="49" y="307"/>
                  </a:lnTo>
                  <a:lnTo>
                    <a:pt x="44" y="307"/>
                  </a:lnTo>
                  <a:lnTo>
                    <a:pt x="41" y="304"/>
                  </a:lnTo>
                  <a:lnTo>
                    <a:pt x="41" y="307"/>
                  </a:lnTo>
                  <a:lnTo>
                    <a:pt x="39" y="307"/>
                  </a:lnTo>
                  <a:lnTo>
                    <a:pt x="36" y="307"/>
                  </a:lnTo>
                  <a:lnTo>
                    <a:pt x="33" y="307"/>
                  </a:lnTo>
                  <a:lnTo>
                    <a:pt x="31" y="307"/>
                  </a:lnTo>
                  <a:lnTo>
                    <a:pt x="28" y="307"/>
                  </a:lnTo>
                  <a:lnTo>
                    <a:pt x="26" y="307"/>
                  </a:lnTo>
                  <a:lnTo>
                    <a:pt x="23" y="307"/>
                  </a:lnTo>
                  <a:lnTo>
                    <a:pt x="21" y="307"/>
                  </a:lnTo>
                  <a:lnTo>
                    <a:pt x="18" y="307"/>
                  </a:lnTo>
                  <a:lnTo>
                    <a:pt x="15" y="307"/>
                  </a:lnTo>
                  <a:lnTo>
                    <a:pt x="13" y="304"/>
                  </a:lnTo>
                  <a:lnTo>
                    <a:pt x="0" y="302"/>
                  </a:lnTo>
                  <a:lnTo>
                    <a:pt x="3" y="302"/>
                  </a:lnTo>
                  <a:lnTo>
                    <a:pt x="3" y="299"/>
                  </a:lnTo>
                  <a:lnTo>
                    <a:pt x="5" y="297"/>
                  </a:lnTo>
                  <a:lnTo>
                    <a:pt x="8" y="297"/>
                  </a:lnTo>
                  <a:lnTo>
                    <a:pt x="8" y="294"/>
                  </a:lnTo>
                  <a:lnTo>
                    <a:pt x="8" y="292"/>
                  </a:lnTo>
                  <a:lnTo>
                    <a:pt x="10" y="292"/>
                  </a:lnTo>
                  <a:lnTo>
                    <a:pt x="10" y="289"/>
                  </a:lnTo>
                  <a:lnTo>
                    <a:pt x="10" y="286"/>
                  </a:lnTo>
                  <a:lnTo>
                    <a:pt x="10" y="284"/>
                  </a:lnTo>
                  <a:lnTo>
                    <a:pt x="13" y="281"/>
                  </a:lnTo>
                  <a:lnTo>
                    <a:pt x="13" y="279"/>
                  </a:lnTo>
                  <a:lnTo>
                    <a:pt x="13" y="276"/>
                  </a:lnTo>
                  <a:lnTo>
                    <a:pt x="13" y="274"/>
                  </a:lnTo>
                  <a:lnTo>
                    <a:pt x="13" y="271"/>
                  </a:lnTo>
                  <a:lnTo>
                    <a:pt x="15" y="271"/>
                  </a:lnTo>
                  <a:lnTo>
                    <a:pt x="15" y="268"/>
                  </a:lnTo>
                  <a:lnTo>
                    <a:pt x="15" y="266"/>
                  </a:lnTo>
                  <a:lnTo>
                    <a:pt x="15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8" y="258"/>
                  </a:lnTo>
                  <a:lnTo>
                    <a:pt x="18" y="255"/>
                  </a:lnTo>
                  <a:lnTo>
                    <a:pt x="18" y="253"/>
                  </a:lnTo>
                  <a:lnTo>
                    <a:pt x="18" y="250"/>
                  </a:lnTo>
                  <a:lnTo>
                    <a:pt x="18" y="248"/>
                  </a:lnTo>
                  <a:lnTo>
                    <a:pt x="15" y="248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5" y="237"/>
                  </a:lnTo>
                  <a:lnTo>
                    <a:pt x="18" y="237"/>
                  </a:lnTo>
                  <a:lnTo>
                    <a:pt x="15" y="237"/>
                  </a:lnTo>
                  <a:lnTo>
                    <a:pt x="15" y="235"/>
                  </a:lnTo>
                  <a:lnTo>
                    <a:pt x="15" y="232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18" y="217"/>
                  </a:lnTo>
                  <a:lnTo>
                    <a:pt x="21" y="217"/>
                  </a:lnTo>
                  <a:lnTo>
                    <a:pt x="21" y="214"/>
                  </a:lnTo>
                  <a:lnTo>
                    <a:pt x="21" y="212"/>
                  </a:lnTo>
                  <a:lnTo>
                    <a:pt x="23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6"/>
                  </a:lnTo>
                  <a:lnTo>
                    <a:pt x="28" y="206"/>
                  </a:lnTo>
                  <a:lnTo>
                    <a:pt x="28" y="204"/>
                  </a:lnTo>
                  <a:lnTo>
                    <a:pt x="28" y="201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28" y="194"/>
                  </a:lnTo>
                  <a:lnTo>
                    <a:pt x="31" y="194"/>
                  </a:lnTo>
                  <a:lnTo>
                    <a:pt x="31" y="191"/>
                  </a:lnTo>
                  <a:lnTo>
                    <a:pt x="31" y="188"/>
                  </a:lnTo>
                  <a:lnTo>
                    <a:pt x="31" y="186"/>
                  </a:lnTo>
                  <a:lnTo>
                    <a:pt x="33" y="186"/>
                  </a:lnTo>
                  <a:lnTo>
                    <a:pt x="33" y="183"/>
                  </a:lnTo>
                  <a:lnTo>
                    <a:pt x="33" y="181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6" y="176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4" y="163"/>
                  </a:lnTo>
                  <a:lnTo>
                    <a:pt x="46" y="163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52" y="157"/>
                  </a:lnTo>
                  <a:lnTo>
                    <a:pt x="52" y="155"/>
                  </a:lnTo>
                  <a:lnTo>
                    <a:pt x="52" y="152"/>
                  </a:lnTo>
                  <a:lnTo>
                    <a:pt x="54" y="152"/>
                  </a:lnTo>
                  <a:lnTo>
                    <a:pt x="54" y="150"/>
                  </a:lnTo>
                  <a:lnTo>
                    <a:pt x="54" y="147"/>
                  </a:lnTo>
                  <a:lnTo>
                    <a:pt x="54" y="145"/>
                  </a:lnTo>
                  <a:lnTo>
                    <a:pt x="54" y="142"/>
                  </a:lnTo>
                  <a:lnTo>
                    <a:pt x="57" y="142"/>
                  </a:lnTo>
                  <a:lnTo>
                    <a:pt x="59" y="142"/>
                  </a:lnTo>
                  <a:lnTo>
                    <a:pt x="62" y="142"/>
                  </a:lnTo>
                  <a:lnTo>
                    <a:pt x="64" y="142"/>
                  </a:lnTo>
                  <a:lnTo>
                    <a:pt x="67" y="142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0" y="137"/>
                  </a:lnTo>
                  <a:lnTo>
                    <a:pt x="70" y="139"/>
                  </a:lnTo>
                  <a:lnTo>
                    <a:pt x="72" y="139"/>
                  </a:lnTo>
                  <a:lnTo>
                    <a:pt x="75" y="139"/>
                  </a:lnTo>
                  <a:lnTo>
                    <a:pt x="75" y="137"/>
                  </a:lnTo>
                  <a:lnTo>
                    <a:pt x="77" y="137"/>
                  </a:lnTo>
                  <a:lnTo>
                    <a:pt x="80" y="137"/>
                  </a:lnTo>
                  <a:lnTo>
                    <a:pt x="82" y="137"/>
                  </a:lnTo>
                  <a:lnTo>
                    <a:pt x="82" y="134"/>
                  </a:lnTo>
                  <a:lnTo>
                    <a:pt x="85" y="134"/>
                  </a:lnTo>
                  <a:lnTo>
                    <a:pt x="88" y="134"/>
                  </a:lnTo>
                  <a:lnTo>
                    <a:pt x="88" y="132"/>
                  </a:lnTo>
                  <a:lnTo>
                    <a:pt x="90" y="132"/>
                  </a:lnTo>
                  <a:lnTo>
                    <a:pt x="93" y="132"/>
                  </a:lnTo>
                  <a:lnTo>
                    <a:pt x="93" y="129"/>
                  </a:lnTo>
                  <a:lnTo>
                    <a:pt x="95" y="129"/>
                  </a:lnTo>
                  <a:lnTo>
                    <a:pt x="98" y="129"/>
                  </a:lnTo>
                  <a:lnTo>
                    <a:pt x="98" y="127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6" y="124"/>
                  </a:lnTo>
                  <a:lnTo>
                    <a:pt x="106" y="121"/>
                  </a:lnTo>
                  <a:lnTo>
                    <a:pt x="108" y="121"/>
                  </a:lnTo>
                  <a:lnTo>
                    <a:pt x="111" y="121"/>
                  </a:lnTo>
                  <a:lnTo>
                    <a:pt x="111" y="119"/>
                  </a:lnTo>
                  <a:lnTo>
                    <a:pt x="111" y="121"/>
                  </a:lnTo>
                  <a:lnTo>
                    <a:pt x="113" y="121"/>
                  </a:lnTo>
                  <a:lnTo>
                    <a:pt x="113" y="119"/>
                  </a:lnTo>
                  <a:lnTo>
                    <a:pt x="116" y="119"/>
                  </a:lnTo>
                  <a:lnTo>
                    <a:pt x="119" y="119"/>
                  </a:lnTo>
                  <a:lnTo>
                    <a:pt x="121" y="119"/>
                  </a:lnTo>
                  <a:lnTo>
                    <a:pt x="124" y="119"/>
                  </a:lnTo>
                  <a:lnTo>
                    <a:pt x="124" y="116"/>
                  </a:lnTo>
                  <a:lnTo>
                    <a:pt x="126" y="116"/>
                  </a:lnTo>
                  <a:lnTo>
                    <a:pt x="129" y="114"/>
                  </a:lnTo>
                  <a:lnTo>
                    <a:pt x="131" y="114"/>
                  </a:lnTo>
                  <a:lnTo>
                    <a:pt x="131" y="111"/>
                  </a:lnTo>
                  <a:lnTo>
                    <a:pt x="134" y="109"/>
                  </a:lnTo>
                  <a:lnTo>
                    <a:pt x="137" y="109"/>
                  </a:lnTo>
                  <a:lnTo>
                    <a:pt x="137" y="106"/>
                  </a:lnTo>
                  <a:lnTo>
                    <a:pt x="139" y="106"/>
                  </a:lnTo>
                  <a:lnTo>
                    <a:pt x="142" y="106"/>
                  </a:lnTo>
                  <a:lnTo>
                    <a:pt x="144" y="106"/>
                  </a:lnTo>
                  <a:lnTo>
                    <a:pt x="147" y="106"/>
                  </a:lnTo>
                  <a:lnTo>
                    <a:pt x="150" y="106"/>
                  </a:lnTo>
                  <a:lnTo>
                    <a:pt x="150" y="103"/>
                  </a:lnTo>
                  <a:lnTo>
                    <a:pt x="152" y="103"/>
                  </a:lnTo>
                  <a:lnTo>
                    <a:pt x="155" y="103"/>
                  </a:lnTo>
                  <a:lnTo>
                    <a:pt x="157" y="103"/>
                  </a:lnTo>
                  <a:lnTo>
                    <a:pt x="157" y="101"/>
                  </a:lnTo>
                  <a:lnTo>
                    <a:pt x="160" y="101"/>
                  </a:lnTo>
                  <a:lnTo>
                    <a:pt x="162" y="101"/>
                  </a:lnTo>
                  <a:lnTo>
                    <a:pt x="165" y="98"/>
                  </a:lnTo>
                  <a:lnTo>
                    <a:pt x="168" y="98"/>
                  </a:lnTo>
                  <a:lnTo>
                    <a:pt x="170" y="98"/>
                  </a:lnTo>
                  <a:lnTo>
                    <a:pt x="170" y="96"/>
                  </a:lnTo>
                  <a:lnTo>
                    <a:pt x="173" y="96"/>
                  </a:lnTo>
                  <a:lnTo>
                    <a:pt x="175" y="96"/>
                  </a:lnTo>
                  <a:lnTo>
                    <a:pt x="175" y="93"/>
                  </a:lnTo>
                  <a:lnTo>
                    <a:pt x="178" y="93"/>
                  </a:lnTo>
                  <a:lnTo>
                    <a:pt x="180" y="93"/>
                  </a:lnTo>
                  <a:lnTo>
                    <a:pt x="183" y="93"/>
                  </a:lnTo>
                  <a:lnTo>
                    <a:pt x="186" y="93"/>
                  </a:lnTo>
                  <a:lnTo>
                    <a:pt x="188" y="93"/>
                  </a:lnTo>
                  <a:lnTo>
                    <a:pt x="191" y="93"/>
                  </a:lnTo>
                  <a:lnTo>
                    <a:pt x="193" y="93"/>
                  </a:lnTo>
                  <a:lnTo>
                    <a:pt x="193" y="90"/>
                  </a:lnTo>
                  <a:lnTo>
                    <a:pt x="196" y="90"/>
                  </a:lnTo>
                  <a:lnTo>
                    <a:pt x="196" y="88"/>
                  </a:lnTo>
                  <a:lnTo>
                    <a:pt x="199" y="88"/>
                  </a:lnTo>
                  <a:lnTo>
                    <a:pt x="201" y="88"/>
                  </a:lnTo>
                  <a:lnTo>
                    <a:pt x="201" y="85"/>
                  </a:lnTo>
                  <a:lnTo>
                    <a:pt x="204" y="85"/>
                  </a:lnTo>
                  <a:lnTo>
                    <a:pt x="206" y="85"/>
                  </a:lnTo>
                  <a:lnTo>
                    <a:pt x="209" y="85"/>
                  </a:lnTo>
                  <a:lnTo>
                    <a:pt x="209" y="88"/>
                  </a:lnTo>
                  <a:lnTo>
                    <a:pt x="211" y="88"/>
                  </a:lnTo>
                  <a:lnTo>
                    <a:pt x="214" y="88"/>
                  </a:lnTo>
                  <a:lnTo>
                    <a:pt x="214" y="85"/>
                  </a:lnTo>
                  <a:lnTo>
                    <a:pt x="217" y="85"/>
                  </a:lnTo>
                  <a:lnTo>
                    <a:pt x="217" y="83"/>
                  </a:lnTo>
                  <a:lnTo>
                    <a:pt x="219" y="83"/>
                  </a:lnTo>
                  <a:lnTo>
                    <a:pt x="222" y="83"/>
                  </a:lnTo>
                  <a:lnTo>
                    <a:pt x="224" y="83"/>
                  </a:lnTo>
                  <a:lnTo>
                    <a:pt x="227" y="83"/>
                  </a:lnTo>
                  <a:lnTo>
                    <a:pt x="227" y="85"/>
                  </a:lnTo>
                  <a:lnTo>
                    <a:pt x="229" y="85"/>
                  </a:lnTo>
                  <a:lnTo>
                    <a:pt x="232" y="85"/>
                  </a:lnTo>
                  <a:lnTo>
                    <a:pt x="235" y="85"/>
                  </a:lnTo>
                  <a:lnTo>
                    <a:pt x="237" y="85"/>
                  </a:lnTo>
                  <a:lnTo>
                    <a:pt x="237" y="83"/>
                  </a:lnTo>
                  <a:lnTo>
                    <a:pt x="240" y="83"/>
                  </a:lnTo>
                  <a:lnTo>
                    <a:pt x="242" y="83"/>
                  </a:lnTo>
                  <a:lnTo>
                    <a:pt x="245" y="83"/>
                  </a:lnTo>
                  <a:lnTo>
                    <a:pt x="247" y="83"/>
                  </a:lnTo>
                  <a:lnTo>
                    <a:pt x="250" y="83"/>
                  </a:lnTo>
                  <a:lnTo>
                    <a:pt x="253" y="83"/>
                  </a:lnTo>
                  <a:lnTo>
                    <a:pt x="255" y="83"/>
                  </a:lnTo>
                  <a:lnTo>
                    <a:pt x="258" y="83"/>
                  </a:lnTo>
                  <a:lnTo>
                    <a:pt x="260" y="83"/>
                  </a:lnTo>
                  <a:lnTo>
                    <a:pt x="263" y="83"/>
                  </a:lnTo>
                  <a:lnTo>
                    <a:pt x="266" y="83"/>
                  </a:lnTo>
                  <a:lnTo>
                    <a:pt x="268" y="83"/>
                  </a:lnTo>
                  <a:lnTo>
                    <a:pt x="271" y="80"/>
                  </a:lnTo>
                  <a:lnTo>
                    <a:pt x="273" y="80"/>
                  </a:lnTo>
                  <a:lnTo>
                    <a:pt x="276" y="80"/>
                  </a:lnTo>
                  <a:lnTo>
                    <a:pt x="278" y="80"/>
                  </a:lnTo>
                  <a:lnTo>
                    <a:pt x="281" y="83"/>
                  </a:lnTo>
                  <a:lnTo>
                    <a:pt x="284" y="83"/>
                  </a:lnTo>
                  <a:lnTo>
                    <a:pt x="286" y="83"/>
                  </a:lnTo>
                  <a:lnTo>
                    <a:pt x="289" y="83"/>
                  </a:lnTo>
                  <a:lnTo>
                    <a:pt x="291" y="83"/>
                  </a:lnTo>
                  <a:lnTo>
                    <a:pt x="294" y="83"/>
                  </a:lnTo>
                  <a:lnTo>
                    <a:pt x="296" y="83"/>
                  </a:lnTo>
                  <a:lnTo>
                    <a:pt x="299" y="83"/>
                  </a:lnTo>
                  <a:lnTo>
                    <a:pt x="302" y="83"/>
                  </a:lnTo>
                  <a:lnTo>
                    <a:pt x="304" y="83"/>
                  </a:lnTo>
                  <a:lnTo>
                    <a:pt x="304" y="85"/>
                  </a:lnTo>
                  <a:lnTo>
                    <a:pt x="304" y="83"/>
                  </a:lnTo>
                  <a:lnTo>
                    <a:pt x="307" y="83"/>
                  </a:lnTo>
                  <a:lnTo>
                    <a:pt x="309" y="83"/>
                  </a:lnTo>
                  <a:lnTo>
                    <a:pt x="312" y="83"/>
                  </a:lnTo>
                  <a:lnTo>
                    <a:pt x="315" y="83"/>
                  </a:lnTo>
                  <a:lnTo>
                    <a:pt x="317" y="83"/>
                  </a:lnTo>
                  <a:lnTo>
                    <a:pt x="320" y="83"/>
                  </a:lnTo>
                  <a:lnTo>
                    <a:pt x="322" y="80"/>
                  </a:lnTo>
                  <a:lnTo>
                    <a:pt x="325" y="80"/>
                  </a:lnTo>
                  <a:lnTo>
                    <a:pt x="327" y="80"/>
                  </a:lnTo>
                  <a:lnTo>
                    <a:pt x="330" y="80"/>
                  </a:lnTo>
                  <a:lnTo>
                    <a:pt x="333" y="80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0"/>
                  </a:lnTo>
                  <a:lnTo>
                    <a:pt x="343" y="80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48" y="78"/>
                  </a:lnTo>
                  <a:lnTo>
                    <a:pt x="351" y="78"/>
                  </a:lnTo>
                  <a:lnTo>
                    <a:pt x="353" y="75"/>
                  </a:lnTo>
                  <a:lnTo>
                    <a:pt x="356" y="72"/>
                  </a:lnTo>
                  <a:lnTo>
                    <a:pt x="358" y="70"/>
                  </a:lnTo>
                  <a:lnTo>
                    <a:pt x="361" y="67"/>
                  </a:lnTo>
                  <a:lnTo>
                    <a:pt x="364" y="65"/>
                  </a:lnTo>
                  <a:lnTo>
                    <a:pt x="364" y="62"/>
                  </a:lnTo>
                  <a:lnTo>
                    <a:pt x="366" y="62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69" y="57"/>
                  </a:lnTo>
                  <a:lnTo>
                    <a:pt x="371" y="57"/>
                  </a:lnTo>
                  <a:lnTo>
                    <a:pt x="374" y="57"/>
                  </a:lnTo>
                  <a:lnTo>
                    <a:pt x="376" y="57"/>
                  </a:lnTo>
                  <a:lnTo>
                    <a:pt x="379" y="57"/>
                  </a:lnTo>
                  <a:lnTo>
                    <a:pt x="382" y="57"/>
                  </a:lnTo>
                  <a:lnTo>
                    <a:pt x="384" y="57"/>
                  </a:lnTo>
                  <a:lnTo>
                    <a:pt x="384" y="60"/>
                  </a:lnTo>
                  <a:lnTo>
                    <a:pt x="387" y="60"/>
                  </a:lnTo>
                  <a:lnTo>
                    <a:pt x="389" y="60"/>
                  </a:lnTo>
                  <a:lnTo>
                    <a:pt x="392" y="60"/>
                  </a:lnTo>
                  <a:lnTo>
                    <a:pt x="394" y="62"/>
                  </a:lnTo>
                  <a:lnTo>
                    <a:pt x="397" y="62"/>
                  </a:lnTo>
                  <a:lnTo>
                    <a:pt x="397" y="60"/>
                  </a:lnTo>
                  <a:lnTo>
                    <a:pt x="400" y="60"/>
                  </a:lnTo>
                  <a:lnTo>
                    <a:pt x="400" y="57"/>
                  </a:lnTo>
                  <a:lnTo>
                    <a:pt x="402" y="54"/>
                  </a:lnTo>
                  <a:lnTo>
                    <a:pt x="402" y="52"/>
                  </a:lnTo>
                  <a:lnTo>
                    <a:pt x="405" y="52"/>
                  </a:lnTo>
                  <a:lnTo>
                    <a:pt x="405" y="49"/>
                  </a:lnTo>
                  <a:lnTo>
                    <a:pt x="407" y="49"/>
                  </a:lnTo>
                  <a:lnTo>
                    <a:pt x="410" y="49"/>
                  </a:lnTo>
                  <a:lnTo>
                    <a:pt x="413" y="49"/>
                  </a:lnTo>
                  <a:lnTo>
                    <a:pt x="415" y="47"/>
                  </a:lnTo>
                  <a:lnTo>
                    <a:pt x="418" y="47"/>
                  </a:lnTo>
                  <a:lnTo>
                    <a:pt x="420" y="47"/>
                  </a:lnTo>
                  <a:lnTo>
                    <a:pt x="423" y="47"/>
                  </a:lnTo>
                  <a:lnTo>
                    <a:pt x="425" y="47"/>
                  </a:lnTo>
                  <a:lnTo>
                    <a:pt x="428" y="47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6" y="44"/>
                  </a:lnTo>
                  <a:lnTo>
                    <a:pt x="438" y="44"/>
                  </a:lnTo>
                  <a:lnTo>
                    <a:pt x="438" y="41"/>
                  </a:lnTo>
                  <a:lnTo>
                    <a:pt x="441" y="41"/>
                  </a:lnTo>
                  <a:lnTo>
                    <a:pt x="443" y="41"/>
                  </a:lnTo>
                  <a:lnTo>
                    <a:pt x="446" y="41"/>
                  </a:lnTo>
                  <a:lnTo>
                    <a:pt x="449" y="41"/>
                  </a:lnTo>
                  <a:lnTo>
                    <a:pt x="451" y="41"/>
                  </a:lnTo>
                  <a:lnTo>
                    <a:pt x="451" y="39"/>
                  </a:lnTo>
                  <a:lnTo>
                    <a:pt x="454" y="39"/>
                  </a:lnTo>
                  <a:lnTo>
                    <a:pt x="456" y="39"/>
                  </a:lnTo>
                  <a:lnTo>
                    <a:pt x="456" y="36"/>
                  </a:lnTo>
                  <a:lnTo>
                    <a:pt x="459" y="36"/>
                  </a:lnTo>
                  <a:lnTo>
                    <a:pt x="462" y="36"/>
                  </a:lnTo>
                  <a:lnTo>
                    <a:pt x="464" y="36"/>
                  </a:lnTo>
                  <a:lnTo>
                    <a:pt x="467" y="36"/>
                  </a:lnTo>
                  <a:lnTo>
                    <a:pt x="469" y="36"/>
                  </a:lnTo>
                  <a:lnTo>
                    <a:pt x="469" y="34"/>
                  </a:lnTo>
                  <a:lnTo>
                    <a:pt x="472" y="34"/>
                  </a:lnTo>
                  <a:lnTo>
                    <a:pt x="474" y="34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9"/>
                  </a:lnTo>
                  <a:lnTo>
                    <a:pt x="474" y="31"/>
                  </a:lnTo>
                  <a:lnTo>
                    <a:pt x="477" y="31"/>
                  </a:lnTo>
                  <a:lnTo>
                    <a:pt x="480" y="31"/>
                  </a:lnTo>
                  <a:lnTo>
                    <a:pt x="480" y="29"/>
                  </a:lnTo>
                  <a:lnTo>
                    <a:pt x="482" y="29"/>
                  </a:lnTo>
                  <a:lnTo>
                    <a:pt x="485" y="29"/>
                  </a:lnTo>
                  <a:lnTo>
                    <a:pt x="485" y="26"/>
                  </a:lnTo>
                  <a:lnTo>
                    <a:pt x="487" y="26"/>
                  </a:lnTo>
                  <a:lnTo>
                    <a:pt x="487" y="23"/>
                  </a:lnTo>
                  <a:lnTo>
                    <a:pt x="490" y="23"/>
                  </a:lnTo>
                  <a:lnTo>
                    <a:pt x="492" y="23"/>
                  </a:lnTo>
                  <a:lnTo>
                    <a:pt x="492" y="21"/>
                  </a:lnTo>
                  <a:lnTo>
                    <a:pt x="495" y="21"/>
                  </a:lnTo>
                  <a:lnTo>
                    <a:pt x="495" y="18"/>
                  </a:lnTo>
                  <a:lnTo>
                    <a:pt x="498" y="18"/>
                  </a:lnTo>
                  <a:close/>
                </a:path>
              </a:pathLst>
            </a:custGeom>
            <a:solidFill>
              <a:schemeClr val="tx2"/>
            </a:solidFill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063" y="1657"/>
              <a:ext cx="737" cy="982"/>
            </a:xfrm>
            <a:custGeom>
              <a:avLst/>
              <a:gdLst/>
              <a:ahLst/>
              <a:cxnLst>
                <a:cxn ang="0">
                  <a:pos x="268" y="7"/>
                </a:cxn>
                <a:cxn ang="0">
                  <a:pos x="312" y="5"/>
                </a:cxn>
                <a:cxn ang="0">
                  <a:pos x="361" y="23"/>
                </a:cxn>
                <a:cxn ang="0">
                  <a:pos x="405" y="41"/>
                </a:cxn>
                <a:cxn ang="0">
                  <a:pos x="449" y="64"/>
                </a:cxn>
                <a:cxn ang="0">
                  <a:pos x="500" y="67"/>
                </a:cxn>
                <a:cxn ang="0">
                  <a:pos x="531" y="72"/>
                </a:cxn>
                <a:cxn ang="0">
                  <a:pos x="575" y="64"/>
                </a:cxn>
                <a:cxn ang="0">
                  <a:pos x="624" y="51"/>
                </a:cxn>
                <a:cxn ang="0">
                  <a:pos x="673" y="38"/>
                </a:cxn>
                <a:cxn ang="0">
                  <a:pos x="717" y="85"/>
                </a:cxn>
                <a:cxn ang="0">
                  <a:pos x="714" y="126"/>
                </a:cxn>
                <a:cxn ang="0">
                  <a:pos x="727" y="165"/>
                </a:cxn>
                <a:cxn ang="0">
                  <a:pos x="730" y="211"/>
                </a:cxn>
                <a:cxn ang="0">
                  <a:pos x="735" y="257"/>
                </a:cxn>
                <a:cxn ang="0">
                  <a:pos x="706" y="291"/>
                </a:cxn>
                <a:cxn ang="0">
                  <a:pos x="668" y="319"/>
                </a:cxn>
                <a:cxn ang="0">
                  <a:pos x="614" y="327"/>
                </a:cxn>
                <a:cxn ang="0">
                  <a:pos x="580" y="350"/>
                </a:cxn>
                <a:cxn ang="0">
                  <a:pos x="570" y="386"/>
                </a:cxn>
                <a:cxn ang="0">
                  <a:pos x="567" y="420"/>
                </a:cxn>
                <a:cxn ang="0">
                  <a:pos x="541" y="451"/>
                </a:cxn>
                <a:cxn ang="0">
                  <a:pos x="500" y="479"/>
                </a:cxn>
                <a:cxn ang="0">
                  <a:pos x="487" y="518"/>
                </a:cxn>
                <a:cxn ang="0">
                  <a:pos x="503" y="556"/>
                </a:cxn>
                <a:cxn ang="0">
                  <a:pos x="534" y="608"/>
                </a:cxn>
                <a:cxn ang="0">
                  <a:pos x="557" y="647"/>
                </a:cxn>
                <a:cxn ang="0">
                  <a:pos x="554" y="693"/>
                </a:cxn>
                <a:cxn ang="0">
                  <a:pos x="575" y="745"/>
                </a:cxn>
                <a:cxn ang="0">
                  <a:pos x="614" y="804"/>
                </a:cxn>
                <a:cxn ang="0">
                  <a:pos x="647" y="843"/>
                </a:cxn>
                <a:cxn ang="0">
                  <a:pos x="645" y="876"/>
                </a:cxn>
                <a:cxn ang="0">
                  <a:pos x="590" y="907"/>
                </a:cxn>
                <a:cxn ang="0">
                  <a:pos x="541" y="951"/>
                </a:cxn>
                <a:cxn ang="0">
                  <a:pos x="503" y="961"/>
                </a:cxn>
                <a:cxn ang="0">
                  <a:pos x="464" y="907"/>
                </a:cxn>
                <a:cxn ang="0">
                  <a:pos x="402" y="861"/>
                </a:cxn>
                <a:cxn ang="0">
                  <a:pos x="322" y="809"/>
                </a:cxn>
                <a:cxn ang="0">
                  <a:pos x="291" y="765"/>
                </a:cxn>
                <a:cxn ang="0">
                  <a:pos x="273" y="722"/>
                </a:cxn>
                <a:cxn ang="0">
                  <a:pos x="222" y="696"/>
                </a:cxn>
                <a:cxn ang="0">
                  <a:pos x="139" y="680"/>
                </a:cxn>
                <a:cxn ang="0">
                  <a:pos x="121" y="670"/>
                </a:cxn>
                <a:cxn ang="0">
                  <a:pos x="98" y="626"/>
                </a:cxn>
                <a:cxn ang="0">
                  <a:pos x="77" y="587"/>
                </a:cxn>
                <a:cxn ang="0">
                  <a:pos x="95" y="528"/>
                </a:cxn>
                <a:cxn ang="0">
                  <a:pos x="100" y="484"/>
                </a:cxn>
                <a:cxn ang="0">
                  <a:pos x="80" y="461"/>
                </a:cxn>
                <a:cxn ang="0">
                  <a:pos x="93" y="417"/>
                </a:cxn>
                <a:cxn ang="0">
                  <a:pos x="90" y="358"/>
                </a:cxn>
                <a:cxn ang="0">
                  <a:pos x="54" y="327"/>
                </a:cxn>
                <a:cxn ang="0">
                  <a:pos x="36" y="286"/>
                </a:cxn>
                <a:cxn ang="0">
                  <a:pos x="23" y="247"/>
                </a:cxn>
                <a:cxn ang="0">
                  <a:pos x="2" y="211"/>
                </a:cxn>
                <a:cxn ang="0">
                  <a:pos x="13" y="165"/>
                </a:cxn>
                <a:cxn ang="0">
                  <a:pos x="41" y="116"/>
                </a:cxn>
                <a:cxn ang="0">
                  <a:pos x="85" y="116"/>
                </a:cxn>
                <a:cxn ang="0">
                  <a:pos x="116" y="105"/>
                </a:cxn>
                <a:cxn ang="0">
                  <a:pos x="155" y="92"/>
                </a:cxn>
                <a:cxn ang="0">
                  <a:pos x="170" y="56"/>
                </a:cxn>
                <a:cxn ang="0">
                  <a:pos x="131" y="23"/>
                </a:cxn>
                <a:cxn ang="0">
                  <a:pos x="178" y="2"/>
                </a:cxn>
              </a:cxnLst>
              <a:rect l="0" t="0" r="r" b="b"/>
              <a:pathLst>
                <a:path w="737" h="982">
                  <a:moveTo>
                    <a:pt x="219" y="5"/>
                  </a:moveTo>
                  <a:lnTo>
                    <a:pt x="222" y="5"/>
                  </a:lnTo>
                  <a:lnTo>
                    <a:pt x="224" y="5"/>
                  </a:lnTo>
                  <a:lnTo>
                    <a:pt x="224" y="2"/>
                  </a:lnTo>
                  <a:lnTo>
                    <a:pt x="227" y="2"/>
                  </a:lnTo>
                  <a:lnTo>
                    <a:pt x="229" y="2"/>
                  </a:lnTo>
                  <a:lnTo>
                    <a:pt x="229" y="0"/>
                  </a:lnTo>
                  <a:lnTo>
                    <a:pt x="229" y="2"/>
                  </a:lnTo>
                  <a:lnTo>
                    <a:pt x="232" y="2"/>
                  </a:lnTo>
                  <a:lnTo>
                    <a:pt x="235" y="2"/>
                  </a:lnTo>
                  <a:lnTo>
                    <a:pt x="237" y="2"/>
                  </a:lnTo>
                  <a:lnTo>
                    <a:pt x="240" y="0"/>
                  </a:lnTo>
                  <a:lnTo>
                    <a:pt x="242" y="0"/>
                  </a:lnTo>
                  <a:lnTo>
                    <a:pt x="242" y="2"/>
                  </a:lnTo>
                  <a:lnTo>
                    <a:pt x="245" y="2"/>
                  </a:lnTo>
                  <a:lnTo>
                    <a:pt x="247" y="2"/>
                  </a:lnTo>
                  <a:lnTo>
                    <a:pt x="250" y="2"/>
                  </a:lnTo>
                  <a:lnTo>
                    <a:pt x="250" y="5"/>
                  </a:lnTo>
                  <a:lnTo>
                    <a:pt x="250" y="7"/>
                  </a:lnTo>
                  <a:lnTo>
                    <a:pt x="253" y="7"/>
                  </a:lnTo>
                  <a:lnTo>
                    <a:pt x="255" y="7"/>
                  </a:lnTo>
                  <a:lnTo>
                    <a:pt x="258" y="7"/>
                  </a:lnTo>
                  <a:lnTo>
                    <a:pt x="260" y="7"/>
                  </a:lnTo>
                  <a:lnTo>
                    <a:pt x="263" y="7"/>
                  </a:lnTo>
                  <a:lnTo>
                    <a:pt x="265" y="7"/>
                  </a:lnTo>
                  <a:lnTo>
                    <a:pt x="268" y="7"/>
                  </a:lnTo>
                  <a:lnTo>
                    <a:pt x="271" y="7"/>
                  </a:lnTo>
                  <a:lnTo>
                    <a:pt x="273" y="7"/>
                  </a:lnTo>
                  <a:lnTo>
                    <a:pt x="273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81" y="10"/>
                  </a:lnTo>
                  <a:lnTo>
                    <a:pt x="281" y="7"/>
                  </a:lnTo>
                  <a:lnTo>
                    <a:pt x="284" y="7"/>
                  </a:lnTo>
                  <a:lnTo>
                    <a:pt x="286" y="7"/>
                  </a:lnTo>
                  <a:lnTo>
                    <a:pt x="289" y="7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1" y="7"/>
                  </a:lnTo>
                  <a:lnTo>
                    <a:pt x="291" y="5"/>
                  </a:lnTo>
                  <a:lnTo>
                    <a:pt x="294" y="5"/>
                  </a:lnTo>
                  <a:lnTo>
                    <a:pt x="294" y="7"/>
                  </a:lnTo>
                  <a:lnTo>
                    <a:pt x="296" y="7"/>
                  </a:lnTo>
                  <a:lnTo>
                    <a:pt x="296" y="5"/>
                  </a:lnTo>
                  <a:lnTo>
                    <a:pt x="299" y="5"/>
                  </a:lnTo>
                  <a:lnTo>
                    <a:pt x="302" y="5"/>
                  </a:lnTo>
                  <a:lnTo>
                    <a:pt x="304" y="5"/>
                  </a:lnTo>
                  <a:lnTo>
                    <a:pt x="304" y="2"/>
                  </a:lnTo>
                  <a:lnTo>
                    <a:pt x="307" y="2"/>
                  </a:lnTo>
                  <a:lnTo>
                    <a:pt x="307" y="5"/>
                  </a:lnTo>
                  <a:lnTo>
                    <a:pt x="309" y="5"/>
                  </a:lnTo>
                  <a:lnTo>
                    <a:pt x="312" y="5"/>
                  </a:lnTo>
                  <a:lnTo>
                    <a:pt x="312" y="7"/>
                  </a:lnTo>
                  <a:lnTo>
                    <a:pt x="314" y="7"/>
                  </a:lnTo>
                  <a:lnTo>
                    <a:pt x="317" y="7"/>
                  </a:lnTo>
                  <a:lnTo>
                    <a:pt x="320" y="7"/>
                  </a:lnTo>
                  <a:lnTo>
                    <a:pt x="320" y="5"/>
                  </a:lnTo>
                  <a:lnTo>
                    <a:pt x="320" y="7"/>
                  </a:lnTo>
                  <a:lnTo>
                    <a:pt x="322" y="7"/>
                  </a:lnTo>
                  <a:lnTo>
                    <a:pt x="325" y="10"/>
                  </a:lnTo>
                  <a:lnTo>
                    <a:pt x="327" y="10"/>
                  </a:lnTo>
                  <a:lnTo>
                    <a:pt x="327" y="12"/>
                  </a:lnTo>
                  <a:lnTo>
                    <a:pt x="327" y="15"/>
                  </a:lnTo>
                  <a:lnTo>
                    <a:pt x="330" y="15"/>
                  </a:lnTo>
                  <a:lnTo>
                    <a:pt x="330" y="18"/>
                  </a:lnTo>
                  <a:lnTo>
                    <a:pt x="333" y="18"/>
                  </a:lnTo>
                  <a:lnTo>
                    <a:pt x="335" y="18"/>
                  </a:lnTo>
                  <a:lnTo>
                    <a:pt x="338" y="18"/>
                  </a:lnTo>
                  <a:lnTo>
                    <a:pt x="340" y="18"/>
                  </a:lnTo>
                  <a:lnTo>
                    <a:pt x="343" y="18"/>
                  </a:lnTo>
                  <a:lnTo>
                    <a:pt x="345" y="18"/>
                  </a:lnTo>
                  <a:lnTo>
                    <a:pt x="348" y="18"/>
                  </a:lnTo>
                  <a:lnTo>
                    <a:pt x="351" y="18"/>
                  </a:lnTo>
                  <a:lnTo>
                    <a:pt x="351" y="20"/>
                  </a:lnTo>
                  <a:lnTo>
                    <a:pt x="353" y="20"/>
                  </a:lnTo>
                  <a:lnTo>
                    <a:pt x="356" y="20"/>
                  </a:lnTo>
                  <a:lnTo>
                    <a:pt x="358" y="23"/>
                  </a:lnTo>
                  <a:lnTo>
                    <a:pt x="361" y="23"/>
                  </a:lnTo>
                  <a:lnTo>
                    <a:pt x="363" y="23"/>
                  </a:lnTo>
                  <a:lnTo>
                    <a:pt x="363" y="20"/>
                  </a:lnTo>
                  <a:lnTo>
                    <a:pt x="366" y="20"/>
                  </a:lnTo>
                  <a:lnTo>
                    <a:pt x="366" y="18"/>
                  </a:lnTo>
                  <a:lnTo>
                    <a:pt x="369" y="18"/>
                  </a:lnTo>
                  <a:lnTo>
                    <a:pt x="371" y="18"/>
                  </a:lnTo>
                  <a:lnTo>
                    <a:pt x="374" y="18"/>
                  </a:lnTo>
                  <a:lnTo>
                    <a:pt x="376" y="20"/>
                  </a:lnTo>
                  <a:lnTo>
                    <a:pt x="379" y="20"/>
                  </a:lnTo>
                  <a:lnTo>
                    <a:pt x="379" y="23"/>
                  </a:lnTo>
                  <a:lnTo>
                    <a:pt x="382" y="23"/>
                  </a:lnTo>
                  <a:lnTo>
                    <a:pt x="384" y="23"/>
                  </a:lnTo>
                  <a:lnTo>
                    <a:pt x="387" y="23"/>
                  </a:lnTo>
                  <a:lnTo>
                    <a:pt x="387" y="25"/>
                  </a:lnTo>
                  <a:lnTo>
                    <a:pt x="389" y="25"/>
                  </a:lnTo>
                  <a:lnTo>
                    <a:pt x="389" y="28"/>
                  </a:lnTo>
                  <a:lnTo>
                    <a:pt x="389" y="31"/>
                  </a:lnTo>
                  <a:lnTo>
                    <a:pt x="392" y="31"/>
                  </a:lnTo>
                  <a:lnTo>
                    <a:pt x="392" y="33"/>
                  </a:lnTo>
                  <a:lnTo>
                    <a:pt x="394" y="33"/>
                  </a:lnTo>
                  <a:lnTo>
                    <a:pt x="394" y="36"/>
                  </a:lnTo>
                  <a:lnTo>
                    <a:pt x="397" y="36"/>
                  </a:lnTo>
                  <a:lnTo>
                    <a:pt x="397" y="38"/>
                  </a:lnTo>
                  <a:lnTo>
                    <a:pt x="400" y="38"/>
                  </a:lnTo>
                  <a:lnTo>
                    <a:pt x="402" y="41"/>
                  </a:lnTo>
                  <a:lnTo>
                    <a:pt x="405" y="41"/>
                  </a:lnTo>
                  <a:lnTo>
                    <a:pt x="407" y="41"/>
                  </a:lnTo>
                  <a:lnTo>
                    <a:pt x="410" y="41"/>
                  </a:lnTo>
                  <a:lnTo>
                    <a:pt x="412" y="41"/>
                  </a:lnTo>
                  <a:lnTo>
                    <a:pt x="412" y="43"/>
                  </a:lnTo>
                  <a:lnTo>
                    <a:pt x="415" y="43"/>
                  </a:lnTo>
                  <a:lnTo>
                    <a:pt x="418" y="43"/>
                  </a:lnTo>
                  <a:lnTo>
                    <a:pt x="418" y="46"/>
                  </a:lnTo>
                  <a:lnTo>
                    <a:pt x="420" y="46"/>
                  </a:lnTo>
                  <a:lnTo>
                    <a:pt x="423" y="46"/>
                  </a:lnTo>
                  <a:lnTo>
                    <a:pt x="423" y="49"/>
                  </a:lnTo>
                  <a:lnTo>
                    <a:pt x="425" y="49"/>
                  </a:lnTo>
                  <a:lnTo>
                    <a:pt x="425" y="51"/>
                  </a:lnTo>
                  <a:lnTo>
                    <a:pt x="425" y="54"/>
                  </a:lnTo>
                  <a:lnTo>
                    <a:pt x="428" y="54"/>
                  </a:lnTo>
                  <a:lnTo>
                    <a:pt x="428" y="56"/>
                  </a:lnTo>
                  <a:lnTo>
                    <a:pt x="431" y="56"/>
                  </a:lnTo>
                  <a:lnTo>
                    <a:pt x="431" y="59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1" y="61"/>
                  </a:lnTo>
                  <a:lnTo>
                    <a:pt x="443" y="61"/>
                  </a:lnTo>
                  <a:lnTo>
                    <a:pt x="446" y="61"/>
                  </a:lnTo>
                  <a:lnTo>
                    <a:pt x="449" y="61"/>
                  </a:lnTo>
                  <a:lnTo>
                    <a:pt x="449" y="64"/>
                  </a:lnTo>
                  <a:lnTo>
                    <a:pt x="451" y="64"/>
                  </a:lnTo>
                  <a:lnTo>
                    <a:pt x="454" y="64"/>
                  </a:lnTo>
                  <a:lnTo>
                    <a:pt x="456" y="64"/>
                  </a:lnTo>
                  <a:lnTo>
                    <a:pt x="459" y="64"/>
                  </a:lnTo>
                  <a:lnTo>
                    <a:pt x="459" y="61"/>
                  </a:lnTo>
                  <a:lnTo>
                    <a:pt x="461" y="61"/>
                  </a:lnTo>
                  <a:lnTo>
                    <a:pt x="461" y="64"/>
                  </a:lnTo>
                  <a:lnTo>
                    <a:pt x="464" y="64"/>
                  </a:lnTo>
                  <a:lnTo>
                    <a:pt x="467" y="64"/>
                  </a:lnTo>
                  <a:lnTo>
                    <a:pt x="469" y="64"/>
                  </a:lnTo>
                  <a:lnTo>
                    <a:pt x="469" y="61"/>
                  </a:lnTo>
                  <a:lnTo>
                    <a:pt x="472" y="61"/>
                  </a:lnTo>
                  <a:lnTo>
                    <a:pt x="474" y="61"/>
                  </a:lnTo>
                  <a:lnTo>
                    <a:pt x="477" y="61"/>
                  </a:lnTo>
                  <a:lnTo>
                    <a:pt x="477" y="64"/>
                  </a:lnTo>
                  <a:lnTo>
                    <a:pt x="480" y="64"/>
                  </a:lnTo>
                  <a:lnTo>
                    <a:pt x="482" y="64"/>
                  </a:lnTo>
                  <a:lnTo>
                    <a:pt x="482" y="67"/>
                  </a:lnTo>
                  <a:lnTo>
                    <a:pt x="485" y="67"/>
                  </a:lnTo>
                  <a:lnTo>
                    <a:pt x="485" y="69"/>
                  </a:lnTo>
                  <a:lnTo>
                    <a:pt x="487" y="69"/>
                  </a:lnTo>
                  <a:lnTo>
                    <a:pt x="490" y="69"/>
                  </a:lnTo>
                  <a:lnTo>
                    <a:pt x="492" y="69"/>
                  </a:lnTo>
                  <a:lnTo>
                    <a:pt x="495" y="69"/>
                  </a:lnTo>
                  <a:lnTo>
                    <a:pt x="498" y="67"/>
                  </a:lnTo>
                  <a:lnTo>
                    <a:pt x="500" y="67"/>
                  </a:lnTo>
                  <a:lnTo>
                    <a:pt x="503" y="67"/>
                  </a:lnTo>
                  <a:lnTo>
                    <a:pt x="503" y="64"/>
                  </a:lnTo>
                  <a:lnTo>
                    <a:pt x="505" y="64"/>
                  </a:lnTo>
                  <a:lnTo>
                    <a:pt x="508" y="64"/>
                  </a:lnTo>
                  <a:lnTo>
                    <a:pt x="510" y="64"/>
                  </a:lnTo>
                  <a:lnTo>
                    <a:pt x="513" y="64"/>
                  </a:lnTo>
                  <a:lnTo>
                    <a:pt x="516" y="64"/>
                  </a:lnTo>
                  <a:lnTo>
                    <a:pt x="516" y="67"/>
                  </a:lnTo>
                  <a:lnTo>
                    <a:pt x="518" y="67"/>
                  </a:lnTo>
                  <a:lnTo>
                    <a:pt x="521" y="67"/>
                  </a:lnTo>
                  <a:lnTo>
                    <a:pt x="518" y="67"/>
                  </a:lnTo>
                  <a:lnTo>
                    <a:pt x="521" y="69"/>
                  </a:lnTo>
                  <a:lnTo>
                    <a:pt x="521" y="72"/>
                  </a:lnTo>
                  <a:lnTo>
                    <a:pt x="521" y="74"/>
                  </a:lnTo>
                  <a:lnTo>
                    <a:pt x="518" y="77"/>
                  </a:lnTo>
                  <a:lnTo>
                    <a:pt x="521" y="77"/>
                  </a:lnTo>
                  <a:lnTo>
                    <a:pt x="521" y="79"/>
                  </a:lnTo>
                  <a:lnTo>
                    <a:pt x="521" y="82"/>
                  </a:lnTo>
                  <a:lnTo>
                    <a:pt x="523" y="82"/>
                  </a:lnTo>
                  <a:lnTo>
                    <a:pt x="523" y="79"/>
                  </a:lnTo>
                  <a:lnTo>
                    <a:pt x="523" y="77"/>
                  </a:lnTo>
                  <a:lnTo>
                    <a:pt x="526" y="77"/>
                  </a:lnTo>
                  <a:lnTo>
                    <a:pt x="526" y="74"/>
                  </a:lnTo>
                  <a:lnTo>
                    <a:pt x="529" y="74"/>
                  </a:lnTo>
                  <a:lnTo>
                    <a:pt x="531" y="74"/>
                  </a:lnTo>
                  <a:lnTo>
                    <a:pt x="531" y="72"/>
                  </a:lnTo>
                  <a:lnTo>
                    <a:pt x="534" y="72"/>
                  </a:lnTo>
                  <a:lnTo>
                    <a:pt x="534" y="74"/>
                  </a:lnTo>
                  <a:lnTo>
                    <a:pt x="536" y="74"/>
                  </a:lnTo>
                  <a:lnTo>
                    <a:pt x="536" y="72"/>
                  </a:lnTo>
                  <a:lnTo>
                    <a:pt x="536" y="74"/>
                  </a:lnTo>
                  <a:lnTo>
                    <a:pt x="539" y="74"/>
                  </a:lnTo>
                  <a:lnTo>
                    <a:pt x="541" y="74"/>
                  </a:lnTo>
                  <a:lnTo>
                    <a:pt x="544" y="74"/>
                  </a:lnTo>
                  <a:lnTo>
                    <a:pt x="547" y="74"/>
                  </a:lnTo>
                  <a:lnTo>
                    <a:pt x="549" y="74"/>
                  </a:lnTo>
                  <a:lnTo>
                    <a:pt x="552" y="74"/>
                  </a:lnTo>
                  <a:lnTo>
                    <a:pt x="554" y="74"/>
                  </a:lnTo>
                  <a:lnTo>
                    <a:pt x="557" y="74"/>
                  </a:lnTo>
                  <a:lnTo>
                    <a:pt x="557" y="77"/>
                  </a:lnTo>
                  <a:lnTo>
                    <a:pt x="559" y="77"/>
                  </a:lnTo>
                  <a:lnTo>
                    <a:pt x="562" y="77"/>
                  </a:lnTo>
                  <a:lnTo>
                    <a:pt x="562" y="74"/>
                  </a:lnTo>
                  <a:lnTo>
                    <a:pt x="565" y="74"/>
                  </a:lnTo>
                  <a:lnTo>
                    <a:pt x="565" y="72"/>
                  </a:lnTo>
                  <a:lnTo>
                    <a:pt x="567" y="72"/>
                  </a:lnTo>
                  <a:lnTo>
                    <a:pt x="567" y="69"/>
                  </a:lnTo>
                  <a:lnTo>
                    <a:pt x="570" y="69"/>
                  </a:lnTo>
                  <a:lnTo>
                    <a:pt x="570" y="67"/>
                  </a:lnTo>
                  <a:lnTo>
                    <a:pt x="572" y="67"/>
                  </a:lnTo>
                  <a:lnTo>
                    <a:pt x="572" y="64"/>
                  </a:lnTo>
                  <a:lnTo>
                    <a:pt x="575" y="64"/>
                  </a:lnTo>
                  <a:lnTo>
                    <a:pt x="575" y="61"/>
                  </a:lnTo>
                  <a:lnTo>
                    <a:pt x="575" y="64"/>
                  </a:lnTo>
                  <a:lnTo>
                    <a:pt x="578" y="64"/>
                  </a:lnTo>
                  <a:lnTo>
                    <a:pt x="578" y="61"/>
                  </a:lnTo>
                  <a:lnTo>
                    <a:pt x="580" y="61"/>
                  </a:lnTo>
                  <a:lnTo>
                    <a:pt x="580" y="59"/>
                  </a:lnTo>
                  <a:lnTo>
                    <a:pt x="583" y="59"/>
                  </a:lnTo>
                  <a:lnTo>
                    <a:pt x="585" y="59"/>
                  </a:lnTo>
                  <a:lnTo>
                    <a:pt x="588" y="59"/>
                  </a:lnTo>
                  <a:lnTo>
                    <a:pt x="590" y="59"/>
                  </a:lnTo>
                  <a:lnTo>
                    <a:pt x="593" y="59"/>
                  </a:lnTo>
                  <a:lnTo>
                    <a:pt x="596" y="59"/>
                  </a:lnTo>
                  <a:lnTo>
                    <a:pt x="598" y="59"/>
                  </a:lnTo>
                  <a:lnTo>
                    <a:pt x="598" y="56"/>
                  </a:lnTo>
                  <a:lnTo>
                    <a:pt x="601" y="56"/>
                  </a:lnTo>
                  <a:lnTo>
                    <a:pt x="601" y="54"/>
                  </a:lnTo>
                  <a:lnTo>
                    <a:pt x="603" y="54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8" y="51"/>
                  </a:lnTo>
                  <a:lnTo>
                    <a:pt x="611" y="49"/>
                  </a:lnTo>
                  <a:lnTo>
                    <a:pt x="614" y="49"/>
                  </a:lnTo>
                  <a:lnTo>
                    <a:pt x="616" y="49"/>
                  </a:lnTo>
                  <a:lnTo>
                    <a:pt x="619" y="49"/>
                  </a:lnTo>
                  <a:lnTo>
                    <a:pt x="621" y="49"/>
                  </a:lnTo>
                  <a:lnTo>
                    <a:pt x="624" y="51"/>
                  </a:lnTo>
                  <a:lnTo>
                    <a:pt x="627" y="51"/>
                  </a:lnTo>
                  <a:lnTo>
                    <a:pt x="627" y="54"/>
                  </a:lnTo>
                  <a:lnTo>
                    <a:pt x="629" y="54"/>
                  </a:lnTo>
                  <a:lnTo>
                    <a:pt x="632" y="56"/>
                  </a:lnTo>
                  <a:lnTo>
                    <a:pt x="634" y="56"/>
                  </a:lnTo>
                  <a:lnTo>
                    <a:pt x="637" y="54"/>
                  </a:lnTo>
                  <a:lnTo>
                    <a:pt x="639" y="54"/>
                  </a:lnTo>
                  <a:lnTo>
                    <a:pt x="639" y="51"/>
                  </a:lnTo>
                  <a:lnTo>
                    <a:pt x="642" y="51"/>
                  </a:lnTo>
                  <a:lnTo>
                    <a:pt x="642" y="49"/>
                  </a:lnTo>
                  <a:lnTo>
                    <a:pt x="645" y="49"/>
                  </a:lnTo>
                  <a:lnTo>
                    <a:pt x="645" y="46"/>
                  </a:lnTo>
                  <a:lnTo>
                    <a:pt x="647" y="46"/>
                  </a:lnTo>
                  <a:lnTo>
                    <a:pt x="650" y="46"/>
                  </a:lnTo>
                  <a:lnTo>
                    <a:pt x="650" y="43"/>
                  </a:lnTo>
                  <a:lnTo>
                    <a:pt x="652" y="43"/>
                  </a:lnTo>
                  <a:lnTo>
                    <a:pt x="655" y="43"/>
                  </a:lnTo>
                  <a:lnTo>
                    <a:pt x="657" y="43"/>
                  </a:lnTo>
                  <a:lnTo>
                    <a:pt x="660" y="43"/>
                  </a:lnTo>
                  <a:lnTo>
                    <a:pt x="663" y="43"/>
                  </a:lnTo>
                  <a:lnTo>
                    <a:pt x="665" y="43"/>
                  </a:lnTo>
                  <a:lnTo>
                    <a:pt x="668" y="43"/>
                  </a:lnTo>
                  <a:lnTo>
                    <a:pt x="670" y="43"/>
                  </a:lnTo>
                  <a:lnTo>
                    <a:pt x="670" y="41"/>
                  </a:lnTo>
                  <a:lnTo>
                    <a:pt x="673" y="41"/>
                  </a:lnTo>
                  <a:lnTo>
                    <a:pt x="673" y="38"/>
                  </a:lnTo>
                  <a:lnTo>
                    <a:pt x="676" y="38"/>
                  </a:lnTo>
                  <a:lnTo>
                    <a:pt x="676" y="36"/>
                  </a:lnTo>
                  <a:lnTo>
                    <a:pt x="678" y="36"/>
                  </a:lnTo>
                  <a:lnTo>
                    <a:pt x="678" y="38"/>
                  </a:lnTo>
                  <a:lnTo>
                    <a:pt x="678" y="41"/>
                  </a:lnTo>
                  <a:lnTo>
                    <a:pt x="678" y="43"/>
                  </a:lnTo>
                  <a:lnTo>
                    <a:pt x="678" y="46"/>
                  </a:lnTo>
                  <a:lnTo>
                    <a:pt x="681" y="49"/>
                  </a:lnTo>
                  <a:lnTo>
                    <a:pt x="681" y="51"/>
                  </a:lnTo>
                  <a:lnTo>
                    <a:pt x="683" y="54"/>
                  </a:lnTo>
                  <a:lnTo>
                    <a:pt x="683" y="56"/>
                  </a:lnTo>
                  <a:lnTo>
                    <a:pt x="683" y="59"/>
                  </a:lnTo>
                  <a:lnTo>
                    <a:pt x="688" y="61"/>
                  </a:lnTo>
                  <a:lnTo>
                    <a:pt x="688" y="64"/>
                  </a:lnTo>
                  <a:lnTo>
                    <a:pt x="691" y="67"/>
                  </a:lnTo>
                  <a:lnTo>
                    <a:pt x="701" y="74"/>
                  </a:lnTo>
                  <a:lnTo>
                    <a:pt x="704" y="74"/>
                  </a:lnTo>
                  <a:lnTo>
                    <a:pt x="706" y="74"/>
                  </a:lnTo>
                  <a:lnTo>
                    <a:pt x="706" y="77"/>
                  </a:lnTo>
                  <a:lnTo>
                    <a:pt x="706" y="79"/>
                  </a:lnTo>
                  <a:lnTo>
                    <a:pt x="709" y="79"/>
                  </a:lnTo>
                  <a:lnTo>
                    <a:pt x="709" y="82"/>
                  </a:lnTo>
                  <a:lnTo>
                    <a:pt x="712" y="82"/>
                  </a:lnTo>
                  <a:lnTo>
                    <a:pt x="714" y="82"/>
                  </a:lnTo>
                  <a:lnTo>
                    <a:pt x="714" y="85"/>
                  </a:lnTo>
                  <a:lnTo>
                    <a:pt x="717" y="85"/>
                  </a:lnTo>
                  <a:lnTo>
                    <a:pt x="717" y="87"/>
                  </a:lnTo>
                  <a:lnTo>
                    <a:pt x="719" y="87"/>
                  </a:lnTo>
                  <a:lnTo>
                    <a:pt x="719" y="90"/>
                  </a:lnTo>
                  <a:lnTo>
                    <a:pt x="717" y="92"/>
                  </a:lnTo>
                  <a:lnTo>
                    <a:pt x="714" y="95"/>
                  </a:lnTo>
                  <a:lnTo>
                    <a:pt x="712" y="95"/>
                  </a:lnTo>
                  <a:lnTo>
                    <a:pt x="714" y="98"/>
                  </a:lnTo>
                  <a:lnTo>
                    <a:pt x="714" y="100"/>
                  </a:lnTo>
                  <a:lnTo>
                    <a:pt x="714" y="103"/>
                  </a:lnTo>
                  <a:lnTo>
                    <a:pt x="714" y="105"/>
                  </a:lnTo>
                  <a:lnTo>
                    <a:pt x="714" y="108"/>
                  </a:lnTo>
                  <a:lnTo>
                    <a:pt x="712" y="108"/>
                  </a:lnTo>
                  <a:lnTo>
                    <a:pt x="709" y="108"/>
                  </a:lnTo>
                  <a:lnTo>
                    <a:pt x="709" y="110"/>
                  </a:lnTo>
                  <a:lnTo>
                    <a:pt x="712" y="110"/>
                  </a:lnTo>
                  <a:lnTo>
                    <a:pt x="714" y="110"/>
                  </a:lnTo>
                  <a:lnTo>
                    <a:pt x="714" y="113"/>
                  </a:lnTo>
                  <a:lnTo>
                    <a:pt x="712" y="113"/>
                  </a:lnTo>
                  <a:lnTo>
                    <a:pt x="712" y="116"/>
                  </a:lnTo>
                  <a:lnTo>
                    <a:pt x="712" y="113"/>
                  </a:lnTo>
                  <a:lnTo>
                    <a:pt x="709" y="116"/>
                  </a:lnTo>
                  <a:lnTo>
                    <a:pt x="712" y="118"/>
                  </a:lnTo>
                  <a:lnTo>
                    <a:pt x="712" y="121"/>
                  </a:lnTo>
                  <a:lnTo>
                    <a:pt x="712" y="123"/>
                  </a:lnTo>
                  <a:lnTo>
                    <a:pt x="712" y="126"/>
                  </a:lnTo>
                  <a:lnTo>
                    <a:pt x="714" y="126"/>
                  </a:lnTo>
                  <a:lnTo>
                    <a:pt x="712" y="126"/>
                  </a:lnTo>
                  <a:lnTo>
                    <a:pt x="712" y="128"/>
                  </a:lnTo>
                  <a:lnTo>
                    <a:pt x="714" y="128"/>
                  </a:lnTo>
                  <a:lnTo>
                    <a:pt x="717" y="128"/>
                  </a:lnTo>
                  <a:lnTo>
                    <a:pt x="717" y="131"/>
                  </a:lnTo>
                  <a:lnTo>
                    <a:pt x="717" y="134"/>
                  </a:lnTo>
                  <a:lnTo>
                    <a:pt x="717" y="136"/>
                  </a:lnTo>
                  <a:lnTo>
                    <a:pt x="717" y="139"/>
                  </a:lnTo>
                  <a:lnTo>
                    <a:pt x="717" y="141"/>
                  </a:lnTo>
                  <a:lnTo>
                    <a:pt x="717" y="144"/>
                  </a:lnTo>
                  <a:lnTo>
                    <a:pt x="717" y="147"/>
                  </a:lnTo>
                  <a:lnTo>
                    <a:pt x="717" y="149"/>
                  </a:lnTo>
                  <a:lnTo>
                    <a:pt x="717" y="152"/>
                  </a:lnTo>
                  <a:lnTo>
                    <a:pt x="719" y="152"/>
                  </a:lnTo>
                  <a:lnTo>
                    <a:pt x="719" y="154"/>
                  </a:lnTo>
                  <a:lnTo>
                    <a:pt x="719" y="157"/>
                  </a:lnTo>
                  <a:lnTo>
                    <a:pt x="719" y="159"/>
                  </a:lnTo>
                  <a:lnTo>
                    <a:pt x="722" y="159"/>
                  </a:lnTo>
                  <a:lnTo>
                    <a:pt x="722" y="162"/>
                  </a:lnTo>
                  <a:lnTo>
                    <a:pt x="725" y="162"/>
                  </a:lnTo>
                  <a:lnTo>
                    <a:pt x="725" y="165"/>
                  </a:lnTo>
                  <a:lnTo>
                    <a:pt x="725" y="167"/>
                  </a:lnTo>
                  <a:lnTo>
                    <a:pt x="725" y="165"/>
                  </a:lnTo>
                  <a:lnTo>
                    <a:pt x="727" y="165"/>
                  </a:lnTo>
                  <a:lnTo>
                    <a:pt x="727" y="167"/>
                  </a:lnTo>
                  <a:lnTo>
                    <a:pt x="727" y="165"/>
                  </a:lnTo>
                  <a:lnTo>
                    <a:pt x="730" y="165"/>
                  </a:lnTo>
                  <a:lnTo>
                    <a:pt x="730" y="162"/>
                  </a:lnTo>
                  <a:lnTo>
                    <a:pt x="730" y="165"/>
                  </a:lnTo>
                  <a:lnTo>
                    <a:pt x="730" y="167"/>
                  </a:lnTo>
                  <a:lnTo>
                    <a:pt x="732" y="167"/>
                  </a:lnTo>
                  <a:lnTo>
                    <a:pt x="732" y="170"/>
                  </a:lnTo>
                  <a:lnTo>
                    <a:pt x="732" y="172"/>
                  </a:lnTo>
                  <a:lnTo>
                    <a:pt x="735" y="172"/>
                  </a:lnTo>
                  <a:lnTo>
                    <a:pt x="735" y="175"/>
                  </a:lnTo>
                  <a:lnTo>
                    <a:pt x="737" y="175"/>
                  </a:lnTo>
                  <a:lnTo>
                    <a:pt x="737" y="177"/>
                  </a:lnTo>
                  <a:lnTo>
                    <a:pt x="737" y="180"/>
                  </a:lnTo>
                  <a:lnTo>
                    <a:pt x="735" y="180"/>
                  </a:lnTo>
                  <a:lnTo>
                    <a:pt x="735" y="183"/>
                  </a:lnTo>
                  <a:lnTo>
                    <a:pt x="735" y="185"/>
                  </a:lnTo>
                  <a:lnTo>
                    <a:pt x="735" y="188"/>
                  </a:lnTo>
                  <a:lnTo>
                    <a:pt x="735" y="190"/>
                  </a:lnTo>
                  <a:lnTo>
                    <a:pt x="732" y="190"/>
                  </a:lnTo>
                  <a:lnTo>
                    <a:pt x="732" y="193"/>
                  </a:lnTo>
                  <a:lnTo>
                    <a:pt x="732" y="196"/>
                  </a:lnTo>
                  <a:lnTo>
                    <a:pt x="732" y="198"/>
                  </a:lnTo>
                  <a:lnTo>
                    <a:pt x="730" y="201"/>
                  </a:lnTo>
                  <a:lnTo>
                    <a:pt x="730" y="203"/>
                  </a:lnTo>
                  <a:lnTo>
                    <a:pt x="730" y="206"/>
                  </a:lnTo>
                  <a:lnTo>
                    <a:pt x="730" y="208"/>
                  </a:lnTo>
                  <a:lnTo>
                    <a:pt x="730" y="211"/>
                  </a:lnTo>
                  <a:lnTo>
                    <a:pt x="730" y="214"/>
                  </a:lnTo>
                  <a:lnTo>
                    <a:pt x="732" y="214"/>
                  </a:lnTo>
                  <a:lnTo>
                    <a:pt x="732" y="216"/>
                  </a:lnTo>
                  <a:lnTo>
                    <a:pt x="735" y="216"/>
                  </a:lnTo>
                  <a:lnTo>
                    <a:pt x="735" y="219"/>
                  </a:lnTo>
                  <a:lnTo>
                    <a:pt x="737" y="221"/>
                  </a:lnTo>
                  <a:lnTo>
                    <a:pt x="735" y="221"/>
                  </a:lnTo>
                  <a:lnTo>
                    <a:pt x="735" y="224"/>
                  </a:lnTo>
                  <a:lnTo>
                    <a:pt x="732" y="224"/>
                  </a:lnTo>
                  <a:lnTo>
                    <a:pt x="730" y="226"/>
                  </a:lnTo>
                  <a:lnTo>
                    <a:pt x="730" y="229"/>
                  </a:lnTo>
                  <a:lnTo>
                    <a:pt x="727" y="229"/>
                  </a:lnTo>
                  <a:lnTo>
                    <a:pt x="727" y="232"/>
                  </a:lnTo>
                  <a:lnTo>
                    <a:pt x="727" y="234"/>
                  </a:lnTo>
                  <a:lnTo>
                    <a:pt x="727" y="237"/>
                  </a:lnTo>
                  <a:lnTo>
                    <a:pt x="727" y="239"/>
                  </a:lnTo>
                  <a:lnTo>
                    <a:pt x="730" y="239"/>
                  </a:lnTo>
                  <a:lnTo>
                    <a:pt x="732" y="239"/>
                  </a:lnTo>
                  <a:lnTo>
                    <a:pt x="732" y="242"/>
                  </a:lnTo>
                  <a:lnTo>
                    <a:pt x="735" y="242"/>
                  </a:lnTo>
                  <a:lnTo>
                    <a:pt x="735" y="245"/>
                  </a:lnTo>
                  <a:lnTo>
                    <a:pt x="735" y="247"/>
                  </a:lnTo>
                  <a:lnTo>
                    <a:pt x="735" y="250"/>
                  </a:lnTo>
                  <a:lnTo>
                    <a:pt x="735" y="252"/>
                  </a:lnTo>
                  <a:lnTo>
                    <a:pt x="735" y="255"/>
                  </a:lnTo>
                  <a:lnTo>
                    <a:pt x="735" y="257"/>
                  </a:lnTo>
                  <a:lnTo>
                    <a:pt x="735" y="260"/>
                  </a:lnTo>
                  <a:lnTo>
                    <a:pt x="732" y="260"/>
                  </a:lnTo>
                  <a:lnTo>
                    <a:pt x="732" y="263"/>
                  </a:lnTo>
                  <a:lnTo>
                    <a:pt x="730" y="263"/>
                  </a:lnTo>
                  <a:lnTo>
                    <a:pt x="727" y="263"/>
                  </a:lnTo>
                  <a:lnTo>
                    <a:pt x="727" y="265"/>
                  </a:lnTo>
                  <a:lnTo>
                    <a:pt x="727" y="268"/>
                  </a:lnTo>
                  <a:lnTo>
                    <a:pt x="725" y="268"/>
                  </a:lnTo>
                  <a:lnTo>
                    <a:pt x="725" y="270"/>
                  </a:lnTo>
                  <a:lnTo>
                    <a:pt x="725" y="273"/>
                  </a:lnTo>
                  <a:lnTo>
                    <a:pt x="725" y="275"/>
                  </a:lnTo>
                  <a:lnTo>
                    <a:pt x="722" y="275"/>
                  </a:lnTo>
                  <a:lnTo>
                    <a:pt x="719" y="275"/>
                  </a:lnTo>
                  <a:lnTo>
                    <a:pt x="719" y="278"/>
                  </a:lnTo>
                  <a:lnTo>
                    <a:pt x="717" y="278"/>
                  </a:lnTo>
                  <a:lnTo>
                    <a:pt x="717" y="281"/>
                  </a:lnTo>
                  <a:lnTo>
                    <a:pt x="714" y="281"/>
                  </a:lnTo>
                  <a:lnTo>
                    <a:pt x="714" y="283"/>
                  </a:lnTo>
                  <a:lnTo>
                    <a:pt x="712" y="283"/>
                  </a:lnTo>
                  <a:lnTo>
                    <a:pt x="709" y="283"/>
                  </a:lnTo>
                  <a:lnTo>
                    <a:pt x="709" y="286"/>
                  </a:lnTo>
                  <a:lnTo>
                    <a:pt x="712" y="286"/>
                  </a:lnTo>
                  <a:lnTo>
                    <a:pt x="712" y="288"/>
                  </a:lnTo>
                  <a:lnTo>
                    <a:pt x="709" y="288"/>
                  </a:lnTo>
                  <a:lnTo>
                    <a:pt x="709" y="291"/>
                  </a:lnTo>
                  <a:lnTo>
                    <a:pt x="706" y="291"/>
                  </a:lnTo>
                  <a:lnTo>
                    <a:pt x="704" y="293"/>
                  </a:lnTo>
                  <a:lnTo>
                    <a:pt x="706" y="296"/>
                  </a:lnTo>
                  <a:lnTo>
                    <a:pt x="704" y="296"/>
                  </a:lnTo>
                  <a:lnTo>
                    <a:pt x="701" y="296"/>
                  </a:lnTo>
                  <a:lnTo>
                    <a:pt x="701" y="299"/>
                  </a:lnTo>
                  <a:lnTo>
                    <a:pt x="699" y="299"/>
                  </a:lnTo>
                  <a:lnTo>
                    <a:pt x="696" y="299"/>
                  </a:lnTo>
                  <a:lnTo>
                    <a:pt x="696" y="301"/>
                  </a:lnTo>
                  <a:lnTo>
                    <a:pt x="694" y="301"/>
                  </a:lnTo>
                  <a:lnTo>
                    <a:pt x="691" y="301"/>
                  </a:lnTo>
                  <a:lnTo>
                    <a:pt x="688" y="301"/>
                  </a:lnTo>
                  <a:lnTo>
                    <a:pt x="688" y="304"/>
                  </a:lnTo>
                  <a:lnTo>
                    <a:pt x="686" y="304"/>
                  </a:lnTo>
                  <a:lnTo>
                    <a:pt x="686" y="306"/>
                  </a:lnTo>
                  <a:lnTo>
                    <a:pt x="683" y="306"/>
                  </a:lnTo>
                  <a:lnTo>
                    <a:pt x="683" y="309"/>
                  </a:lnTo>
                  <a:lnTo>
                    <a:pt x="681" y="309"/>
                  </a:lnTo>
                  <a:lnTo>
                    <a:pt x="678" y="309"/>
                  </a:lnTo>
                  <a:lnTo>
                    <a:pt x="678" y="312"/>
                  </a:lnTo>
                  <a:lnTo>
                    <a:pt x="676" y="312"/>
                  </a:lnTo>
                  <a:lnTo>
                    <a:pt x="676" y="314"/>
                  </a:lnTo>
                  <a:lnTo>
                    <a:pt x="673" y="314"/>
                  </a:lnTo>
                  <a:lnTo>
                    <a:pt x="673" y="317"/>
                  </a:lnTo>
                  <a:lnTo>
                    <a:pt x="670" y="317"/>
                  </a:lnTo>
                  <a:lnTo>
                    <a:pt x="668" y="317"/>
                  </a:lnTo>
                  <a:lnTo>
                    <a:pt x="668" y="319"/>
                  </a:lnTo>
                  <a:lnTo>
                    <a:pt x="668" y="322"/>
                  </a:lnTo>
                  <a:lnTo>
                    <a:pt x="663" y="324"/>
                  </a:lnTo>
                  <a:lnTo>
                    <a:pt x="660" y="330"/>
                  </a:lnTo>
                  <a:lnTo>
                    <a:pt x="657" y="335"/>
                  </a:lnTo>
                  <a:lnTo>
                    <a:pt x="655" y="335"/>
                  </a:lnTo>
                  <a:lnTo>
                    <a:pt x="652" y="332"/>
                  </a:lnTo>
                  <a:lnTo>
                    <a:pt x="650" y="330"/>
                  </a:lnTo>
                  <a:lnTo>
                    <a:pt x="647" y="327"/>
                  </a:lnTo>
                  <a:lnTo>
                    <a:pt x="647" y="324"/>
                  </a:lnTo>
                  <a:lnTo>
                    <a:pt x="645" y="324"/>
                  </a:lnTo>
                  <a:lnTo>
                    <a:pt x="642" y="324"/>
                  </a:lnTo>
                  <a:lnTo>
                    <a:pt x="639" y="327"/>
                  </a:lnTo>
                  <a:lnTo>
                    <a:pt x="637" y="327"/>
                  </a:lnTo>
                  <a:lnTo>
                    <a:pt x="634" y="327"/>
                  </a:lnTo>
                  <a:lnTo>
                    <a:pt x="632" y="327"/>
                  </a:lnTo>
                  <a:lnTo>
                    <a:pt x="629" y="327"/>
                  </a:lnTo>
                  <a:lnTo>
                    <a:pt x="629" y="330"/>
                  </a:lnTo>
                  <a:lnTo>
                    <a:pt x="627" y="330"/>
                  </a:lnTo>
                  <a:lnTo>
                    <a:pt x="627" y="327"/>
                  </a:lnTo>
                  <a:lnTo>
                    <a:pt x="624" y="327"/>
                  </a:lnTo>
                  <a:lnTo>
                    <a:pt x="621" y="327"/>
                  </a:lnTo>
                  <a:lnTo>
                    <a:pt x="621" y="324"/>
                  </a:lnTo>
                  <a:lnTo>
                    <a:pt x="619" y="324"/>
                  </a:lnTo>
                  <a:lnTo>
                    <a:pt x="616" y="324"/>
                  </a:lnTo>
                  <a:lnTo>
                    <a:pt x="614" y="324"/>
                  </a:lnTo>
                  <a:lnTo>
                    <a:pt x="614" y="327"/>
                  </a:lnTo>
                  <a:lnTo>
                    <a:pt x="611" y="327"/>
                  </a:lnTo>
                  <a:lnTo>
                    <a:pt x="611" y="330"/>
                  </a:lnTo>
                  <a:lnTo>
                    <a:pt x="608" y="330"/>
                  </a:lnTo>
                  <a:lnTo>
                    <a:pt x="606" y="330"/>
                  </a:lnTo>
                  <a:lnTo>
                    <a:pt x="603" y="330"/>
                  </a:lnTo>
                  <a:lnTo>
                    <a:pt x="601" y="330"/>
                  </a:lnTo>
                  <a:lnTo>
                    <a:pt x="598" y="330"/>
                  </a:lnTo>
                  <a:lnTo>
                    <a:pt x="598" y="327"/>
                  </a:lnTo>
                  <a:lnTo>
                    <a:pt x="596" y="327"/>
                  </a:lnTo>
                  <a:lnTo>
                    <a:pt x="593" y="327"/>
                  </a:lnTo>
                  <a:lnTo>
                    <a:pt x="593" y="330"/>
                  </a:lnTo>
                  <a:lnTo>
                    <a:pt x="596" y="330"/>
                  </a:lnTo>
                  <a:lnTo>
                    <a:pt x="596" y="332"/>
                  </a:lnTo>
                  <a:lnTo>
                    <a:pt x="593" y="335"/>
                  </a:lnTo>
                  <a:lnTo>
                    <a:pt x="590" y="335"/>
                  </a:lnTo>
                  <a:lnTo>
                    <a:pt x="588" y="335"/>
                  </a:lnTo>
                  <a:lnTo>
                    <a:pt x="588" y="337"/>
                  </a:lnTo>
                  <a:lnTo>
                    <a:pt x="585" y="337"/>
                  </a:lnTo>
                  <a:lnTo>
                    <a:pt x="588" y="337"/>
                  </a:lnTo>
                  <a:lnTo>
                    <a:pt x="588" y="340"/>
                  </a:lnTo>
                  <a:lnTo>
                    <a:pt x="585" y="342"/>
                  </a:lnTo>
                  <a:lnTo>
                    <a:pt x="585" y="345"/>
                  </a:lnTo>
                  <a:lnTo>
                    <a:pt x="583" y="345"/>
                  </a:lnTo>
                  <a:lnTo>
                    <a:pt x="583" y="348"/>
                  </a:lnTo>
                  <a:lnTo>
                    <a:pt x="583" y="350"/>
                  </a:lnTo>
                  <a:lnTo>
                    <a:pt x="580" y="350"/>
                  </a:lnTo>
                  <a:lnTo>
                    <a:pt x="578" y="350"/>
                  </a:lnTo>
                  <a:lnTo>
                    <a:pt x="578" y="353"/>
                  </a:lnTo>
                  <a:lnTo>
                    <a:pt x="575" y="353"/>
                  </a:lnTo>
                  <a:lnTo>
                    <a:pt x="575" y="355"/>
                  </a:lnTo>
                  <a:lnTo>
                    <a:pt x="575" y="358"/>
                  </a:lnTo>
                  <a:lnTo>
                    <a:pt x="572" y="358"/>
                  </a:lnTo>
                  <a:lnTo>
                    <a:pt x="572" y="361"/>
                  </a:lnTo>
                  <a:lnTo>
                    <a:pt x="570" y="361"/>
                  </a:lnTo>
                  <a:lnTo>
                    <a:pt x="570" y="363"/>
                  </a:lnTo>
                  <a:lnTo>
                    <a:pt x="570" y="366"/>
                  </a:lnTo>
                  <a:lnTo>
                    <a:pt x="572" y="366"/>
                  </a:lnTo>
                  <a:lnTo>
                    <a:pt x="572" y="368"/>
                  </a:lnTo>
                  <a:lnTo>
                    <a:pt x="570" y="368"/>
                  </a:lnTo>
                  <a:lnTo>
                    <a:pt x="567" y="368"/>
                  </a:lnTo>
                  <a:lnTo>
                    <a:pt x="567" y="371"/>
                  </a:lnTo>
                  <a:lnTo>
                    <a:pt x="570" y="371"/>
                  </a:lnTo>
                  <a:lnTo>
                    <a:pt x="570" y="373"/>
                  </a:lnTo>
                  <a:lnTo>
                    <a:pt x="570" y="376"/>
                  </a:lnTo>
                  <a:lnTo>
                    <a:pt x="570" y="379"/>
                  </a:lnTo>
                  <a:lnTo>
                    <a:pt x="570" y="376"/>
                  </a:lnTo>
                  <a:lnTo>
                    <a:pt x="567" y="379"/>
                  </a:lnTo>
                  <a:lnTo>
                    <a:pt x="570" y="379"/>
                  </a:lnTo>
                  <a:lnTo>
                    <a:pt x="570" y="381"/>
                  </a:lnTo>
                  <a:lnTo>
                    <a:pt x="570" y="384"/>
                  </a:lnTo>
                  <a:lnTo>
                    <a:pt x="572" y="384"/>
                  </a:lnTo>
                  <a:lnTo>
                    <a:pt x="570" y="386"/>
                  </a:lnTo>
                  <a:lnTo>
                    <a:pt x="567" y="386"/>
                  </a:lnTo>
                  <a:lnTo>
                    <a:pt x="570" y="386"/>
                  </a:lnTo>
                  <a:lnTo>
                    <a:pt x="570" y="389"/>
                  </a:lnTo>
                  <a:lnTo>
                    <a:pt x="570" y="391"/>
                  </a:lnTo>
                  <a:lnTo>
                    <a:pt x="567" y="391"/>
                  </a:lnTo>
                  <a:lnTo>
                    <a:pt x="567" y="394"/>
                  </a:lnTo>
                  <a:lnTo>
                    <a:pt x="567" y="391"/>
                  </a:lnTo>
                  <a:lnTo>
                    <a:pt x="565" y="391"/>
                  </a:lnTo>
                  <a:lnTo>
                    <a:pt x="565" y="394"/>
                  </a:lnTo>
                  <a:lnTo>
                    <a:pt x="565" y="397"/>
                  </a:lnTo>
                  <a:lnTo>
                    <a:pt x="567" y="397"/>
                  </a:lnTo>
                  <a:lnTo>
                    <a:pt x="567" y="399"/>
                  </a:lnTo>
                  <a:lnTo>
                    <a:pt x="567" y="402"/>
                  </a:lnTo>
                  <a:lnTo>
                    <a:pt x="570" y="402"/>
                  </a:lnTo>
                  <a:lnTo>
                    <a:pt x="570" y="404"/>
                  </a:lnTo>
                  <a:lnTo>
                    <a:pt x="567" y="404"/>
                  </a:lnTo>
                  <a:lnTo>
                    <a:pt x="567" y="407"/>
                  </a:lnTo>
                  <a:lnTo>
                    <a:pt x="567" y="410"/>
                  </a:lnTo>
                  <a:lnTo>
                    <a:pt x="570" y="410"/>
                  </a:lnTo>
                  <a:lnTo>
                    <a:pt x="567" y="410"/>
                  </a:lnTo>
                  <a:lnTo>
                    <a:pt x="567" y="412"/>
                  </a:lnTo>
                  <a:lnTo>
                    <a:pt x="570" y="412"/>
                  </a:lnTo>
                  <a:lnTo>
                    <a:pt x="570" y="415"/>
                  </a:lnTo>
                  <a:lnTo>
                    <a:pt x="570" y="417"/>
                  </a:lnTo>
                  <a:lnTo>
                    <a:pt x="567" y="417"/>
                  </a:lnTo>
                  <a:lnTo>
                    <a:pt x="567" y="420"/>
                  </a:lnTo>
                  <a:lnTo>
                    <a:pt x="565" y="420"/>
                  </a:lnTo>
                  <a:lnTo>
                    <a:pt x="565" y="422"/>
                  </a:lnTo>
                  <a:lnTo>
                    <a:pt x="562" y="422"/>
                  </a:lnTo>
                  <a:lnTo>
                    <a:pt x="559" y="422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7" y="425"/>
                  </a:lnTo>
                  <a:lnTo>
                    <a:pt x="559" y="425"/>
                  </a:lnTo>
                  <a:lnTo>
                    <a:pt x="559" y="428"/>
                  </a:lnTo>
                  <a:lnTo>
                    <a:pt x="557" y="428"/>
                  </a:lnTo>
                  <a:lnTo>
                    <a:pt x="557" y="430"/>
                  </a:lnTo>
                  <a:lnTo>
                    <a:pt x="559" y="430"/>
                  </a:lnTo>
                  <a:lnTo>
                    <a:pt x="559" y="433"/>
                  </a:lnTo>
                  <a:lnTo>
                    <a:pt x="557" y="433"/>
                  </a:lnTo>
                  <a:lnTo>
                    <a:pt x="557" y="435"/>
                  </a:lnTo>
                  <a:lnTo>
                    <a:pt x="554" y="435"/>
                  </a:lnTo>
                  <a:lnTo>
                    <a:pt x="554" y="438"/>
                  </a:lnTo>
                  <a:lnTo>
                    <a:pt x="552" y="438"/>
                  </a:lnTo>
                  <a:lnTo>
                    <a:pt x="552" y="440"/>
                  </a:lnTo>
                  <a:lnTo>
                    <a:pt x="549" y="440"/>
                  </a:lnTo>
                  <a:lnTo>
                    <a:pt x="549" y="443"/>
                  </a:lnTo>
                  <a:lnTo>
                    <a:pt x="547" y="443"/>
                  </a:lnTo>
                  <a:lnTo>
                    <a:pt x="547" y="446"/>
                  </a:lnTo>
                  <a:lnTo>
                    <a:pt x="544" y="448"/>
                  </a:lnTo>
                  <a:lnTo>
                    <a:pt x="541" y="448"/>
                  </a:lnTo>
                  <a:lnTo>
                    <a:pt x="541" y="451"/>
                  </a:lnTo>
                  <a:lnTo>
                    <a:pt x="541" y="453"/>
                  </a:lnTo>
                  <a:lnTo>
                    <a:pt x="539" y="453"/>
                  </a:lnTo>
                  <a:lnTo>
                    <a:pt x="539" y="456"/>
                  </a:lnTo>
                  <a:lnTo>
                    <a:pt x="536" y="456"/>
                  </a:lnTo>
                  <a:lnTo>
                    <a:pt x="534" y="456"/>
                  </a:lnTo>
                  <a:lnTo>
                    <a:pt x="531" y="456"/>
                  </a:lnTo>
                  <a:lnTo>
                    <a:pt x="531" y="459"/>
                  </a:lnTo>
                  <a:lnTo>
                    <a:pt x="531" y="456"/>
                  </a:lnTo>
                  <a:lnTo>
                    <a:pt x="529" y="459"/>
                  </a:lnTo>
                  <a:lnTo>
                    <a:pt x="526" y="459"/>
                  </a:lnTo>
                  <a:lnTo>
                    <a:pt x="526" y="461"/>
                  </a:lnTo>
                  <a:lnTo>
                    <a:pt x="523" y="461"/>
                  </a:lnTo>
                  <a:lnTo>
                    <a:pt x="523" y="464"/>
                  </a:lnTo>
                  <a:lnTo>
                    <a:pt x="521" y="464"/>
                  </a:lnTo>
                  <a:lnTo>
                    <a:pt x="521" y="466"/>
                  </a:lnTo>
                  <a:lnTo>
                    <a:pt x="518" y="466"/>
                  </a:lnTo>
                  <a:lnTo>
                    <a:pt x="518" y="469"/>
                  </a:lnTo>
                  <a:lnTo>
                    <a:pt x="518" y="471"/>
                  </a:lnTo>
                  <a:lnTo>
                    <a:pt x="516" y="471"/>
                  </a:lnTo>
                  <a:lnTo>
                    <a:pt x="513" y="474"/>
                  </a:lnTo>
                  <a:lnTo>
                    <a:pt x="510" y="477"/>
                  </a:lnTo>
                  <a:lnTo>
                    <a:pt x="508" y="477"/>
                  </a:lnTo>
                  <a:lnTo>
                    <a:pt x="505" y="477"/>
                  </a:lnTo>
                  <a:lnTo>
                    <a:pt x="503" y="477"/>
                  </a:lnTo>
                  <a:lnTo>
                    <a:pt x="500" y="477"/>
                  </a:lnTo>
                  <a:lnTo>
                    <a:pt x="500" y="479"/>
                  </a:lnTo>
                  <a:lnTo>
                    <a:pt x="498" y="479"/>
                  </a:lnTo>
                  <a:lnTo>
                    <a:pt x="495" y="479"/>
                  </a:lnTo>
                  <a:lnTo>
                    <a:pt x="492" y="479"/>
                  </a:lnTo>
                  <a:lnTo>
                    <a:pt x="492" y="482"/>
                  </a:lnTo>
                  <a:lnTo>
                    <a:pt x="490" y="482"/>
                  </a:lnTo>
                  <a:lnTo>
                    <a:pt x="487" y="482"/>
                  </a:lnTo>
                  <a:lnTo>
                    <a:pt x="490" y="482"/>
                  </a:lnTo>
                  <a:lnTo>
                    <a:pt x="490" y="484"/>
                  </a:lnTo>
                  <a:lnTo>
                    <a:pt x="492" y="484"/>
                  </a:lnTo>
                  <a:lnTo>
                    <a:pt x="492" y="487"/>
                  </a:lnTo>
                  <a:lnTo>
                    <a:pt x="492" y="489"/>
                  </a:lnTo>
                  <a:lnTo>
                    <a:pt x="492" y="492"/>
                  </a:lnTo>
                  <a:lnTo>
                    <a:pt x="492" y="495"/>
                  </a:lnTo>
                  <a:lnTo>
                    <a:pt x="490" y="495"/>
                  </a:lnTo>
                  <a:lnTo>
                    <a:pt x="487" y="495"/>
                  </a:lnTo>
                  <a:lnTo>
                    <a:pt x="487" y="497"/>
                  </a:lnTo>
                  <a:lnTo>
                    <a:pt x="485" y="500"/>
                  </a:lnTo>
                  <a:lnTo>
                    <a:pt x="485" y="502"/>
                  </a:lnTo>
                  <a:lnTo>
                    <a:pt x="485" y="505"/>
                  </a:lnTo>
                  <a:lnTo>
                    <a:pt x="485" y="508"/>
                  </a:lnTo>
                  <a:lnTo>
                    <a:pt x="485" y="510"/>
                  </a:lnTo>
                  <a:lnTo>
                    <a:pt x="485" y="513"/>
                  </a:lnTo>
                  <a:lnTo>
                    <a:pt x="487" y="515"/>
                  </a:lnTo>
                  <a:lnTo>
                    <a:pt x="487" y="513"/>
                  </a:lnTo>
                  <a:lnTo>
                    <a:pt x="487" y="515"/>
                  </a:lnTo>
                  <a:lnTo>
                    <a:pt x="487" y="518"/>
                  </a:lnTo>
                  <a:lnTo>
                    <a:pt x="490" y="518"/>
                  </a:lnTo>
                  <a:lnTo>
                    <a:pt x="490" y="520"/>
                  </a:lnTo>
                  <a:lnTo>
                    <a:pt x="490" y="523"/>
                  </a:lnTo>
                  <a:lnTo>
                    <a:pt x="492" y="523"/>
                  </a:lnTo>
                  <a:lnTo>
                    <a:pt x="492" y="526"/>
                  </a:lnTo>
                  <a:lnTo>
                    <a:pt x="492" y="528"/>
                  </a:lnTo>
                  <a:lnTo>
                    <a:pt x="492" y="531"/>
                  </a:lnTo>
                  <a:lnTo>
                    <a:pt x="490" y="531"/>
                  </a:lnTo>
                  <a:lnTo>
                    <a:pt x="490" y="533"/>
                  </a:lnTo>
                  <a:lnTo>
                    <a:pt x="490" y="536"/>
                  </a:lnTo>
                  <a:lnTo>
                    <a:pt x="487" y="536"/>
                  </a:lnTo>
                  <a:lnTo>
                    <a:pt x="487" y="538"/>
                  </a:lnTo>
                  <a:lnTo>
                    <a:pt x="487" y="541"/>
                  </a:lnTo>
                  <a:lnTo>
                    <a:pt x="487" y="544"/>
                  </a:lnTo>
                  <a:lnTo>
                    <a:pt x="490" y="544"/>
                  </a:lnTo>
                  <a:lnTo>
                    <a:pt x="492" y="544"/>
                  </a:lnTo>
                  <a:lnTo>
                    <a:pt x="495" y="546"/>
                  </a:lnTo>
                  <a:lnTo>
                    <a:pt x="498" y="549"/>
                  </a:lnTo>
                  <a:lnTo>
                    <a:pt x="500" y="549"/>
                  </a:lnTo>
                  <a:lnTo>
                    <a:pt x="500" y="551"/>
                  </a:lnTo>
                  <a:lnTo>
                    <a:pt x="498" y="554"/>
                  </a:lnTo>
                  <a:lnTo>
                    <a:pt x="498" y="556"/>
                  </a:lnTo>
                  <a:lnTo>
                    <a:pt x="500" y="556"/>
                  </a:lnTo>
                  <a:lnTo>
                    <a:pt x="500" y="554"/>
                  </a:lnTo>
                  <a:lnTo>
                    <a:pt x="503" y="554"/>
                  </a:lnTo>
                  <a:lnTo>
                    <a:pt x="503" y="556"/>
                  </a:lnTo>
                  <a:lnTo>
                    <a:pt x="505" y="556"/>
                  </a:lnTo>
                  <a:lnTo>
                    <a:pt x="505" y="559"/>
                  </a:lnTo>
                  <a:lnTo>
                    <a:pt x="508" y="562"/>
                  </a:lnTo>
                  <a:lnTo>
                    <a:pt x="510" y="562"/>
                  </a:lnTo>
                  <a:lnTo>
                    <a:pt x="510" y="564"/>
                  </a:lnTo>
                  <a:lnTo>
                    <a:pt x="513" y="564"/>
                  </a:lnTo>
                  <a:lnTo>
                    <a:pt x="516" y="564"/>
                  </a:lnTo>
                  <a:lnTo>
                    <a:pt x="516" y="567"/>
                  </a:lnTo>
                  <a:lnTo>
                    <a:pt x="518" y="569"/>
                  </a:lnTo>
                  <a:lnTo>
                    <a:pt x="521" y="572"/>
                  </a:lnTo>
                  <a:lnTo>
                    <a:pt x="523" y="575"/>
                  </a:lnTo>
                  <a:lnTo>
                    <a:pt x="526" y="575"/>
                  </a:lnTo>
                  <a:lnTo>
                    <a:pt x="526" y="577"/>
                  </a:lnTo>
                  <a:lnTo>
                    <a:pt x="529" y="577"/>
                  </a:lnTo>
                  <a:lnTo>
                    <a:pt x="529" y="580"/>
                  </a:lnTo>
                  <a:lnTo>
                    <a:pt x="531" y="580"/>
                  </a:lnTo>
                  <a:lnTo>
                    <a:pt x="531" y="582"/>
                  </a:lnTo>
                  <a:lnTo>
                    <a:pt x="531" y="585"/>
                  </a:lnTo>
                  <a:lnTo>
                    <a:pt x="534" y="587"/>
                  </a:lnTo>
                  <a:lnTo>
                    <a:pt x="531" y="590"/>
                  </a:lnTo>
                  <a:lnTo>
                    <a:pt x="531" y="595"/>
                  </a:lnTo>
                  <a:lnTo>
                    <a:pt x="531" y="598"/>
                  </a:lnTo>
                  <a:lnTo>
                    <a:pt x="531" y="600"/>
                  </a:lnTo>
                  <a:lnTo>
                    <a:pt x="531" y="603"/>
                  </a:lnTo>
                  <a:lnTo>
                    <a:pt x="534" y="605"/>
                  </a:lnTo>
                  <a:lnTo>
                    <a:pt x="534" y="608"/>
                  </a:lnTo>
                  <a:lnTo>
                    <a:pt x="536" y="611"/>
                  </a:lnTo>
                  <a:lnTo>
                    <a:pt x="539" y="613"/>
                  </a:lnTo>
                  <a:lnTo>
                    <a:pt x="541" y="613"/>
                  </a:lnTo>
                  <a:lnTo>
                    <a:pt x="544" y="613"/>
                  </a:lnTo>
                  <a:lnTo>
                    <a:pt x="547" y="613"/>
                  </a:lnTo>
                  <a:lnTo>
                    <a:pt x="549" y="613"/>
                  </a:lnTo>
                  <a:lnTo>
                    <a:pt x="552" y="616"/>
                  </a:lnTo>
                  <a:lnTo>
                    <a:pt x="554" y="616"/>
                  </a:lnTo>
                  <a:lnTo>
                    <a:pt x="554" y="618"/>
                  </a:lnTo>
                  <a:lnTo>
                    <a:pt x="557" y="618"/>
                  </a:lnTo>
                  <a:lnTo>
                    <a:pt x="559" y="618"/>
                  </a:lnTo>
                  <a:lnTo>
                    <a:pt x="559" y="621"/>
                  </a:lnTo>
                  <a:lnTo>
                    <a:pt x="562" y="624"/>
                  </a:lnTo>
                  <a:lnTo>
                    <a:pt x="565" y="626"/>
                  </a:lnTo>
                  <a:lnTo>
                    <a:pt x="565" y="629"/>
                  </a:lnTo>
                  <a:lnTo>
                    <a:pt x="567" y="629"/>
                  </a:lnTo>
                  <a:lnTo>
                    <a:pt x="567" y="631"/>
                  </a:lnTo>
                  <a:lnTo>
                    <a:pt x="567" y="634"/>
                  </a:lnTo>
                  <a:lnTo>
                    <a:pt x="565" y="636"/>
                  </a:lnTo>
                  <a:lnTo>
                    <a:pt x="565" y="639"/>
                  </a:lnTo>
                  <a:lnTo>
                    <a:pt x="565" y="642"/>
                  </a:lnTo>
                  <a:lnTo>
                    <a:pt x="562" y="642"/>
                  </a:lnTo>
                  <a:lnTo>
                    <a:pt x="562" y="644"/>
                  </a:lnTo>
                  <a:lnTo>
                    <a:pt x="562" y="647"/>
                  </a:lnTo>
                  <a:lnTo>
                    <a:pt x="559" y="647"/>
                  </a:lnTo>
                  <a:lnTo>
                    <a:pt x="557" y="647"/>
                  </a:lnTo>
                  <a:lnTo>
                    <a:pt x="557" y="649"/>
                  </a:lnTo>
                  <a:lnTo>
                    <a:pt x="554" y="652"/>
                  </a:lnTo>
                  <a:lnTo>
                    <a:pt x="554" y="654"/>
                  </a:lnTo>
                  <a:lnTo>
                    <a:pt x="554" y="657"/>
                  </a:lnTo>
                  <a:lnTo>
                    <a:pt x="557" y="657"/>
                  </a:lnTo>
                  <a:lnTo>
                    <a:pt x="557" y="660"/>
                  </a:lnTo>
                  <a:lnTo>
                    <a:pt x="559" y="660"/>
                  </a:lnTo>
                  <a:lnTo>
                    <a:pt x="559" y="662"/>
                  </a:lnTo>
                  <a:lnTo>
                    <a:pt x="559" y="665"/>
                  </a:lnTo>
                  <a:lnTo>
                    <a:pt x="559" y="667"/>
                  </a:lnTo>
                  <a:lnTo>
                    <a:pt x="559" y="670"/>
                  </a:lnTo>
                  <a:lnTo>
                    <a:pt x="559" y="673"/>
                  </a:lnTo>
                  <a:lnTo>
                    <a:pt x="554" y="675"/>
                  </a:lnTo>
                  <a:lnTo>
                    <a:pt x="554" y="678"/>
                  </a:lnTo>
                  <a:lnTo>
                    <a:pt x="552" y="678"/>
                  </a:lnTo>
                  <a:lnTo>
                    <a:pt x="552" y="680"/>
                  </a:lnTo>
                  <a:lnTo>
                    <a:pt x="552" y="683"/>
                  </a:lnTo>
                  <a:lnTo>
                    <a:pt x="549" y="683"/>
                  </a:lnTo>
                  <a:lnTo>
                    <a:pt x="549" y="685"/>
                  </a:lnTo>
                  <a:lnTo>
                    <a:pt x="547" y="685"/>
                  </a:lnTo>
                  <a:lnTo>
                    <a:pt x="547" y="688"/>
                  </a:lnTo>
                  <a:lnTo>
                    <a:pt x="547" y="691"/>
                  </a:lnTo>
                  <a:lnTo>
                    <a:pt x="549" y="691"/>
                  </a:lnTo>
                  <a:lnTo>
                    <a:pt x="552" y="691"/>
                  </a:lnTo>
                  <a:lnTo>
                    <a:pt x="554" y="691"/>
                  </a:lnTo>
                  <a:lnTo>
                    <a:pt x="554" y="693"/>
                  </a:lnTo>
                  <a:lnTo>
                    <a:pt x="554" y="696"/>
                  </a:lnTo>
                  <a:lnTo>
                    <a:pt x="552" y="698"/>
                  </a:lnTo>
                  <a:lnTo>
                    <a:pt x="554" y="698"/>
                  </a:lnTo>
                  <a:lnTo>
                    <a:pt x="557" y="698"/>
                  </a:lnTo>
                  <a:lnTo>
                    <a:pt x="559" y="701"/>
                  </a:lnTo>
                  <a:lnTo>
                    <a:pt x="559" y="703"/>
                  </a:lnTo>
                  <a:lnTo>
                    <a:pt x="562" y="703"/>
                  </a:lnTo>
                  <a:lnTo>
                    <a:pt x="562" y="706"/>
                  </a:lnTo>
                  <a:lnTo>
                    <a:pt x="562" y="709"/>
                  </a:lnTo>
                  <a:lnTo>
                    <a:pt x="562" y="711"/>
                  </a:lnTo>
                  <a:lnTo>
                    <a:pt x="562" y="714"/>
                  </a:lnTo>
                  <a:lnTo>
                    <a:pt x="565" y="714"/>
                  </a:lnTo>
                  <a:lnTo>
                    <a:pt x="567" y="716"/>
                  </a:lnTo>
                  <a:lnTo>
                    <a:pt x="567" y="719"/>
                  </a:lnTo>
                  <a:lnTo>
                    <a:pt x="567" y="722"/>
                  </a:lnTo>
                  <a:lnTo>
                    <a:pt x="570" y="722"/>
                  </a:lnTo>
                  <a:lnTo>
                    <a:pt x="570" y="724"/>
                  </a:lnTo>
                  <a:lnTo>
                    <a:pt x="570" y="727"/>
                  </a:lnTo>
                  <a:lnTo>
                    <a:pt x="572" y="727"/>
                  </a:lnTo>
                  <a:lnTo>
                    <a:pt x="572" y="729"/>
                  </a:lnTo>
                  <a:lnTo>
                    <a:pt x="572" y="732"/>
                  </a:lnTo>
                  <a:lnTo>
                    <a:pt x="572" y="734"/>
                  </a:lnTo>
                  <a:lnTo>
                    <a:pt x="572" y="737"/>
                  </a:lnTo>
                  <a:lnTo>
                    <a:pt x="575" y="740"/>
                  </a:lnTo>
                  <a:lnTo>
                    <a:pt x="575" y="742"/>
                  </a:lnTo>
                  <a:lnTo>
                    <a:pt x="575" y="745"/>
                  </a:lnTo>
                  <a:lnTo>
                    <a:pt x="575" y="747"/>
                  </a:lnTo>
                  <a:lnTo>
                    <a:pt x="575" y="750"/>
                  </a:lnTo>
                  <a:lnTo>
                    <a:pt x="575" y="752"/>
                  </a:lnTo>
                  <a:lnTo>
                    <a:pt x="575" y="755"/>
                  </a:lnTo>
                  <a:lnTo>
                    <a:pt x="578" y="758"/>
                  </a:lnTo>
                  <a:lnTo>
                    <a:pt x="578" y="763"/>
                  </a:lnTo>
                  <a:lnTo>
                    <a:pt x="578" y="765"/>
                  </a:lnTo>
                  <a:lnTo>
                    <a:pt x="578" y="770"/>
                  </a:lnTo>
                  <a:lnTo>
                    <a:pt x="580" y="770"/>
                  </a:lnTo>
                  <a:lnTo>
                    <a:pt x="580" y="776"/>
                  </a:lnTo>
                  <a:lnTo>
                    <a:pt x="580" y="778"/>
                  </a:lnTo>
                  <a:lnTo>
                    <a:pt x="580" y="783"/>
                  </a:lnTo>
                  <a:lnTo>
                    <a:pt x="583" y="786"/>
                  </a:lnTo>
                  <a:lnTo>
                    <a:pt x="583" y="789"/>
                  </a:lnTo>
                  <a:lnTo>
                    <a:pt x="588" y="791"/>
                  </a:lnTo>
                  <a:lnTo>
                    <a:pt x="590" y="794"/>
                  </a:lnTo>
                  <a:lnTo>
                    <a:pt x="593" y="794"/>
                  </a:lnTo>
                  <a:lnTo>
                    <a:pt x="596" y="796"/>
                  </a:lnTo>
                  <a:lnTo>
                    <a:pt x="598" y="796"/>
                  </a:lnTo>
                  <a:lnTo>
                    <a:pt x="601" y="799"/>
                  </a:lnTo>
                  <a:lnTo>
                    <a:pt x="603" y="796"/>
                  </a:lnTo>
                  <a:lnTo>
                    <a:pt x="606" y="799"/>
                  </a:lnTo>
                  <a:lnTo>
                    <a:pt x="608" y="801"/>
                  </a:lnTo>
                  <a:lnTo>
                    <a:pt x="608" y="804"/>
                  </a:lnTo>
                  <a:lnTo>
                    <a:pt x="611" y="807"/>
                  </a:lnTo>
                  <a:lnTo>
                    <a:pt x="614" y="804"/>
                  </a:lnTo>
                  <a:lnTo>
                    <a:pt x="616" y="804"/>
                  </a:lnTo>
                  <a:lnTo>
                    <a:pt x="619" y="804"/>
                  </a:lnTo>
                  <a:lnTo>
                    <a:pt x="619" y="807"/>
                  </a:lnTo>
                  <a:lnTo>
                    <a:pt x="621" y="807"/>
                  </a:lnTo>
                  <a:lnTo>
                    <a:pt x="621" y="812"/>
                  </a:lnTo>
                  <a:lnTo>
                    <a:pt x="624" y="814"/>
                  </a:lnTo>
                  <a:lnTo>
                    <a:pt x="627" y="817"/>
                  </a:lnTo>
                  <a:lnTo>
                    <a:pt x="627" y="819"/>
                  </a:lnTo>
                  <a:lnTo>
                    <a:pt x="629" y="822"/>
                  </a:lnTo>
                  <a:lnTo>
                    <a:pt x="632" y="819"/>
                  </a:lnTo>
                  <a:lnTo>
                    <a:pt x="637" y="819"/>
                  </a:lnTo>
                  <a:lnTo>
                    <a:pt x="637" y="822"/>
                  </a:lnTo>
                  <a:lnTo>
                    <a:pt x="637" y="825"/>
                  </a:lnTo>
                  <a:lnTo>
                    <a:pt x="639" y="825"/>
                  </a:lnTo>
                  <a:lnTo>
                    <a:pt x="639" y="827"/>
                  </a:lnTo>
                  <a:lnTo>
                    <a:pt x="642" y="827"/>
                  </a:lnTo>
                  <a:lnTo>
                    <a:pt x="645" y="827"/>
                  </a:lnTo>
                  <a:lnTo>
                    <a:pt x="645" y="830"/>
                  </a:lnTo>
                  <a:lnTo>
                    <a:pt x="645" y="832"/>
                  </a:lnTo>
                  <a:lnTo>
                    <a:pt x="647" y="832"/>
                  </a:lnTo>
                  <a:lnTo>
                    <a:pt x="650" y="832"/>
                  </a:lnTo>
                  <a:lnTo>
                    <a:pt x="650" y="835"/>
                  </a:lnTo>
                  <a:lnTo>
                    <a:pt x="647" y="838"/>
                  </a:lnTo>
                  <a:lnTo>
                    <a:pt x="645" y="840"/>
                  </a:lnTo>
                  <a:lnTo>
                    <a:pt x="645" y="843"/>
                  </a:lnTo>
                  <a:lnTo>
                    <a:pt x="647" y="843"/>
                  </a:lnTo>
                  <a:lnTo>
                    <a:pt x="647" y="845"/>
                  </a:lnTo>
                  <a:lnTo>
                    <a:pt x="645" y="845"/>
                  </a:lnTo>
                  <a:lnTo>
                    <a:pt x="645" y="848"/>
                  </a:lnTo>
                  <a:lnTo>
                    <a:pt x="647" y="850"/>
                  </a:lnTo>
                  <a:lnTo>
                    <a:pt x="647" y="853"/>
                  </a:lnTo>
                  <a:lnTo>
                    <a:pt x="647" y="856"/>
                  </a:lnTo>
                  <a:lnTo>
                    <a:pt x="647" y="858"/>
                  </a:lnTo>
                  <a:lnTo>
                    <a:pt x="650" y="858"/>
                  </a:lnTo>
                  <a:lnTo>
                    <a:pt x="652" y="858"/>
                  </a:lnTo>
                  <a:lnTo>
                    <a:pt x="655" y="858"/>
                  </a:lnTo>
                  <a:lnTo>
                    <a:pt x="657" y="858"/>
                  </a:lnTo>
                  <a:lnTo>
                    <a:pt x="657" y="861"/>
                  </a:lnTo>
                  <a:lnTo>
                    <a:pt x="655" y="863"/>
                  </a:lnTo>
                  <a:lnTo>
                    <a:pt x="657" y="866"/>
                  </a:lnTo>
                  <a:lnTo>
                    <a:pt x="660" y="868"/>
                  </a:lnTo>
                  <a:lnTo>
                    <a:pt x="663" y="868"/>
                  </a:lnTo>
                  <a:lnTo>
                    <a:pt x="663" y="871"/>
                  </a:lnTo>
                  <a:lnTo>
                    <a:pt x="660" y="871"/>
                  </a:lnTo>
                  <a:lnTo>
                    <a:pt x="657" y="871"/>
                  </a:lnTo>
                  <a:lnTo>
                    <a:pt x="655" y="871"/>
                  </a:lnTo>
                  <a:lnTo>
                    <a:pt x="652" y="871"/>
                  </a:lnTo>
                  <a:lnTo>
                    <a:pt x="652" y="874"/>
                  </a:lnTo>
                  <a:lnTo>
                    <a:pt x="650" y="874"/>
                  </a:lnTo>
                  <a:lnTo>
                    <a:pt x="647" y="874"/>
                  </a:lnTo>
                  <a:lnTo>
                    <a:pt x="647" y="876"/>
                  </a:lnTo>
                  <a:lnTo>
                    <a:pt x="645" y="876"/>
                  </a:lnTo>
                  <a:lnTo>
                    <a:pt x="642" y="876"/>
                  </a:lnTo>
                  <a:lnTo>
                    <a:pt x="639" y="879"/>
                  </a:lnTo>
                  <a:lnTo>
                    <a:pt x="637" y="879"/>
                  </a:lnTo>
                  <a:lnTo>
                    <a:pt x="637" y="881"/>
                  </a:lnTo>
                  <a:lnTo>
                    <a:pt x="634" y="881"/>
                  </a:lnTo>
                  <a:lnTo>
                    <a:pt x="632" y="881"/>
                  </a:lnTo>
                  <a:lnTo>
                    <a:pt x="629" y="884"/>
                  </a:lnTo>
                  <a:lnTo>
                    <a:pt x="627" y="884"/>
                  </a:lnTo>
                  <a:lnTo>
                    <a:pt x="627" y="887"/>
                  </a:lnTo>
                  <a:lnTo>
                    <a:pt x="624" y="887"/>
                  </a:lnTo>
                  <a:lnTo>
                    <a:pt x="621" y="887"/>
                  </a:lnTo>
                  <a:lnTo>
                    <a:pt x="621" y="889"/>
                  </a:lnTo>
                  <a:lnTo>
                    <a:pt x="619" y="889"/>
                  </a:lnTo>
                  <a:lnTo>
                    <a:pt x="616" y="892"/>
                  </a:lnTo>
                  <a:lnTo>
                    <a:pt x="614" y="894"/>
                  </a:lnTo>
                  <a:lnTo>
                    <a:pt x="611" y="894"/>
                  </a:lnTo>
                  <a:lnTo>
                    <a:pt x="608" y="897"/>
                  </a:lnTo>
                  <a:lnTo>
                    <a:pt x="606" y="897"/>
                  </a:lnTo>
                  <a:lnTo>
                    <a:pt x="606" y="899"/>
                  </a:lnTo>
                  <a:lnTo>
                    <a:pt x="603" y="899"/>
                  </a:lnTo>
                  <a:lnTo>
                    <a:pt x="601" y="902"/>
                  </a:lnTo>
                  <a:lnTo>
                    <a:pt x="598" y="902"/>
                  </a:lnTo>
                  <a:lnTo>
                    <a:pt x="598" y="905"/>
                  </a:lnTo>
                  <a:lnTo>
                    <a:pt x="596" y="905"/>
                  </a:lnTo>
                  <a:lnTo>
                    <a:pt x="593" y="907"/>
                  </a:lnTo>
                  <a:lnTo>
                    <a:pt x="590" y="907"/>
                  </a:lnTo>
                  <a:lnTo>
                    <a:pt x="590" y="910"/>
                  </a:lnTo>
                  <a:lnTo>
                    <a:pt x="588" y="910"/>
                  </a:lnTo>
                  <a:lnTo>
                    <a:pt x="585" y="912"/>
                  </a:lnTo>
                  <a:lnTo>
                    <a:pt x="583" y="915"/>
                  </a:lnTo>
                  <a:lnTo>
                    <a:pt x="580" y="915"/>
                  </a:lnTo>
                  <a:lnTo>
                    <a:pt x="580" y="917"/>
                  </a:lnTo>
                  <a:lnTo>
                    <a:pt x="578" y="917"/>
                  </a:lnTo>
                  <a:lnTo>
                    <a:pt x="575" y="920"/>
                  </a:lnTo>
                  <a:lnTo>
                    <a:pt x="572" y="923"/>
                  </a:lnTo>
                  <a:lnTo>
                    <a:pt x="570" y="925"/>
                  </a:lnTo>
                  <a:lnTo>
                    <a:pt x="567" y="925"/>
                  </a:lnTo>
                  <a:lnTo>
                    <a:pt x="567" y="928"/>
                  </a:lnTo>
                  <a:lnTo>
                    <a:pt x="565" y="928"/>
                  </a:lnTo>
                  <a:lnTo>
                    <a:pt x="565" y="930"/>
                  </a:lnTo>
                  <a:lnTo>
                    <a:pt x="562" y="930"/>
                  </a:lnTo>
                  <a:lnTo>
                    <a:pt x="562" y="933"/>
                  </a:lnTo>
                  <a:lnTo>
                    <a:pt x="559" y="933"/>
                  </a:lnTo>
                  <a:lnTo>
                    <a:pt x="557" y="936"/>
                  </a:lnTo>
                  <a:lnTo>
                    <a:pt x="554" y="938"/>
                  </a:lnTo>
                  <a:lnTo>
                    <a:pt x="552" y="941"/>
                  </a:lnTo>
                  <a:lnTo>
                    <a:pt x="549" y="941"/>
                  </a:lnTo>
                  <a:lnTo>
                    <a:pt x="549" y="943"/>
                  </a:lnTo>
                  <a:lnTo>
                    <a:pt x="547" y="943"/>
                  </a:lnTo>
                  <a:lnTo>
                    <a:pt x="547" y="946"/>
                  </a:lnTo>
                  <a:lnTo>
                    <a:pt x="544" y="948"/>
                  </a:lnTo>
                  <a:lnTo>
                    <a:pt x="541" y="951"/>
                  </a:lnTo>
                  <a:lnTo>
                    <a:pt x="541" y="954"/>
                  </a:lnTo>
                  <a:lnTo>
                    <a:pt x="539" y="954"/>
                  </a:lnTo>
                  <a:lnTo>
                    <a:pt x="539" y="956"/>
                  </a:lnTo>
                  <a:lnTo>
                    <a:pt x="536" y="956"/>
                  </a:lnTo>
                  <a:lnTo>
                    <a:pt x="536" y="959"/>
                  </a:lnTo>
                  <a:lnTo>
                    <a:pt x="534" y="959"/>
                  </a:lnTo>
                  <a:lnTo>
                    <a:pt x="534" y="961"/>
                  </a:lnTo>
                  <a:lnTo>
                    <a:pt x="531" y="961"/>
                  </a:lnTo>
                  <a:lnTo>
                    <a:pt x="531" y="964"/>
                  </a:lnTo>
                  <a:lnTo>
                    <a:pt x="529" y="964"/>
                  </a:lnTo>
                  <a:lnTo>
                    <a:pt x="529" y="966"/>
                  </a:lnTo>
                  <a:lnTo>
                    <a:pt x="526" y="966"/>
                  </a:lnTo>
                  <a:lnTo>
                    <a:pt x="526" y="969"/>
                  </a:lnTo>
                  <a:lnTo>
                    <a:pt x="523" y="969"/>
                  </a:lnTo>
                  <a:lnTo>
                    <a:pt x="523" y="972"/>
                  </a:lnTo>
                  <a:lnTo>
                    <a:pt x="521" y="972"/>
                  </a:lnTo>
                  <a:lnTo>
                    <a:pt x="521" y="974"/>
                  </a:lnTo>
                  <a:lnTo>
                    <a:pt x="518" y="974"/>
                  </a:lnTo>
                  <a:lnTo>
                    <a:pt x="518" y="977"/>
                  </a:lnTo>
                  <a:lnTo>
                    <a:pt x="516" y="979"/>
                  </a:lnTo>
                  <a:lnTo>
                    <a:pt x="516" y="982"/>
                  </a:lnTo>
                  <a:lnTo>
                    <a:pt x="513" y="982"/>
                  </a:lnTo>
                  <a:lnTo>
                    <a:pt x="505" y="969"/>
                  </a:lnTo>
                  <a:lnTo>
                    <a:pt x="503" y="966"/>
                  </a:lnTo>
                  <a:lnTo>
                    <a:pt x="503" y="964"/>
                  </a:lnTo>
                  <a:lnTo>
                    <a:pt x="503" y="961"/>
                  </a:lnTo>
                  <a:lnTo>
                    <a:pt x="503" y="959"/>
                  </a:lnTo>
                  <a:lnTo>
                    <a:pt x="503" y="956"/>
                  </a:lnTo>
                  <a:lnTo>
                    <a:pt x="500" y="956"/>
                  </a:lnTo>
                  <a:lnTo>
                    <a:pt x="498" y="956"/>
                  </a:lnTo>
                  <a:lnTo>
                    <a:pt x="495" y="951"/>
                  </a:lnTo>
                  <a:lnTo>
                    <a:pt x="498" y="948"/>
                  </a:lnTo>
                  <a:lnTo>
                    <a:pt x="498" y="946"/>
                  </a:lnTo>
                  <a:lnTo>
                    <a:pt x="495" y="943"/>
                  </a:lnTo>
                  <a:lnTo>
                    <a:pt x="492" y="943"/>
                  </a:lnTo>
                  <a:lnTo>
                    <a:pt x="490" y="943"/>
                  </a:lnTo>
                  <a:lnTo>
                    <a:pt x="490" y="941"/>
                  </a:lnTo>
                  <a:lnTo>
                    <a:pt x="487" y="938"/>
                  </a:lnTo>
                  <a:lnTo>
                    <a:pt x="487" y="933"/>
                  </a:lnTo>
                  <a:lnTo>
                    <a:pt x="485" y="930"/>
                  </a:lnTo>
                  <a:lnTo>
                    <a:pt x="485" y="928"/>
                  </a:lnTo>
                  <a:lnTo>
                    <a:pt x="485" y="925"/>
                  </a:lnTo>
                  <a:lnTo>
                    <a:pt x="485" y="923"/>
                  </a:lnTo>
                  <a:lnTo>
                    <a:pt x="482" y="920"/>
                  </a:lnTo>
                  <a:lnTo>
                    <a:pt x="482" y="917"/>
                  </a:lnTo>
                  <a:lnTo>
                    <a:pt x="480" y="915"/>
                  </a:lnTo>
                  <a:lnTo>
                    <a:pt x="477" y="912"/>
                  </a:lnTo>
                  <a:lnTo>
                    <a:pt x="474" y="910"/>
                  </a:lnTo>
                  <a:lnTo>
                    <a:pt x="472" y="910"/>
                  </a:lnTo>
                  <a:lnTo>
                    <a:pt x="469" y="910"/>
                  </a:lnTo>
                  <a:lnTo>
                    <a:pt x="464" y="910"/>
                  </a:lnTo>
                  <a:lnTo>
                    <a:pt x="464" y="907"/>
                  </a:lnTo>
                  <a:lnTo>
                    <a:pt x="464" y="905"/>
                  </a:lnTo>
                  <a:lnTo>
                    <a:pt x="461" y="902"/>
                  </a:lnTo>
                  <a:lnTo>
                    <a:pt x="459" y="899"/>
                  </a:lnTo>
                  <a:lnTo>
                    <a:pt x="459" y="897"/>
                  </a:lnTo>
                  <a:lnTo>
                    <a:pt x="456" y="894"/>
                  </a:lnTo>
                  <a:lnTo>
                    <a:pt x="454" y="892"/>
                  </a:lnTo>
                  <a:lnTo>
                    <a:pt x="451" y="889"/>
                  </a:lnTo>
                  <a:lnTo>
                    <a:pt x="449" y="881"/>
                  </a:lnTo>
                  <a:lnTo>
                    <a:pt x="446" y="881"/>
                  </a:lnTo>
                  <a:lnTo>
                    <a:pt x="443" y="879"/>
                  </a:lnTo>
                  <a:lnTo>
                    <a:pt x="441" y="876"/>
                  </a:lnTo>
                  <a:lnTo>
                    <a:pt x="438" y="874"/>
                  </a:lnTo>
                  <a:lnTo>
                    <a:pt x="436" y="871"/>
                  </a:lnTo>
                  <a:lnTo>
                    <a:pt x="433" y="868"/>
                  </a:lnTo>
                  <a:lnTo>
                    <a:pt x="431" y="868"/>
                  </a:lnTo>
                  <a:lnTo>
                    <a:pt x="428" y="871"/>
                  </a:lnTo>
                  <a:lnTo>
                    <a:pt x="425" y="871"/>
                  </a:lnTo>
                  <a:lnTo>
                    <a:pt x="423" y="871"/>
                  </a:lnTo>
                  <a:lnTo>
                    <a:pt x="420" y="871"/>
                  </a:lnTo>
                  <a:lnTo>
                    <a:pt x="418" y="868"/>
                  </a:lnTo>
                  <a:lnTo>
                    <a:pt x="415" y="866"/>
                  </a:lnTo>
                  <a:lnTo>
                    <a:pt x="412" y="863"/>
                  </a:lnTo>
                  <a:lnTo>
                    <a:pt x="410" y="863"/>
                  </a:lnTo>
                  <a:lnTo>
                    <a:pt x="407" y="863"/>
                  </a:lnTo>
                  <a:lnTo>
                    <a:pt x="405" y="863"/>
                  </a:lnTo>
                  <a:lnTo>
                    <a:pt x="402" y="861"/>
                  </a:lnTo>
                  <a:lnTo>
                    <a:pt x="402" y="858"/>
                  </a:lnTo>
                  <a:lnTo>
                    <a:pt x="400" y="856"/>
                  </a:lnTo>
                  <a:lnTo>
                    <a:pt x="394" y="853"/>
                  </a:lnTo>
                  <a:lnTo>
                    <a:pt x="392" y="850"/>
                  </a:lnTo>
                  <a:lnTo>
                    <a:pt x="387" y="845"/>
                  </a:lnTo>
                  <a:lnTo>
                    <a:pt x="382" y="843"/>
                  </a:lnTo>
                  <a:lnTo>
                    <a:pt x="376" y="840"/>
                  </a:lnTo>
                  <a:lnTo>
                    <a:pt x="374" y="838"/>
                  </a:lnTo>
                  <a:lnTo>
                    <a:pt x="371" y="835"/>
                  </a:lnTo>
                  <a:lnTo>
                    <a:pt x="369" y="835"/>
                  </a:lnTo>
                  <a:lnTo>
                    <a:pt x="366" y="832"/>
                  </a:lnTo>
                  <a:lnTo>
                    <a:pt x="363" y="832"/>
                  </a:lnTo>
                  <a:lnTo>
                    <a:pt x="361" y="832"/>
                  </a:lnTo>
                  <a:lnTo>
                    <a:pt x="358" y="832"/>
                  </a:lnTo>
                  <a:lnTo>
                    <a:pt x="353" y="830"/>
                  </a:lnTo>
                  <a:lnTo>
                    <a:pt x="351" y="827"/>
                  </a:lnTo>
                  <a:lnTo>
                    <a:pt x="345" y="827"/>
                  </a:lnTo>
                  <a:lnTo>
                    <a:pt x="343" y="825"/>
                  </a:lnTo>
                  <a:lnTo>
                    <a:pt x="340" y="825"/>
                  </a:lnTo>
                  <a:lnTo>
                    <a:pt x="338" y="822"/>
                  </a:lnTo>
                  <a:lnTo>
                    <a:pt x="335" y="819"/>
                  </a:lnTo>
                  <a:lnTo>
                    <a:pt x="333" y="819"/>
                  </a:lnTo>
                  <a:lnTo>
                    <a:pt x="330" y="817"/>
                  </a:lnTo>
                  <a:lnTo>
                    <a:pt x="327" y="814"/>
                  </a:lnTo>
                  <a:lnTo>
                    <a:pt x="325" y="812"/>
                  </a:lnTo>
                  <a:lnTo>
                    <a:pt x="322" y="809"/>
                  </a:lnTo>
                  <a:lnTo>
                    <a:pt x="320" y="807"/>
                  </a:lnTo>
                  <a:lnTo>
                    <a:pt x="320" y="804"/>
                  </a:lnTo>
                  <a:lnTo>
                    <a:pt x="317" y="804"/>
                  </a:lnTo>
                  <a:lnTo>
                    <a:pt x="317" y="801"/>
                  </a:lnTo>
                  <a:lnTo>
                    <a:pt x="314" y="801"/>
                  </a:lnTo>
                  <a:lnTo>
                    <a:pt x="314" y="799"/>
                  </a:lnTo>
                  <a:lnTo>
                    <a:pt x="314" y="796"/>
                  </a:lnTo>
                  <a:lnTo>
                    <a:pt x="314" y="794"/>
                  </a:lnTo>
                  <a:lnTo>
                    <a:pt x="314" y="791"/>
                  </a:lnTo>
                  <a:lnTo>
                    <a:pt x="312" y="789"/>
                  </a:lnTo>
                  <a:lnTo>
                    <a:pt x="312" y="786"/>
                  </a:lnTo>
                  <a:lnTo>
                    <a:pt x="312" y="783"/>
                  </a:lnTo>
                  <a:lnTo>
                    <a:pt x="312" y="781"/>
                  </a:lnTo>
                  <a:lnTo>
                    <a:pt x="309" y="781"/>
                  </a:lnTo>
                  <a:lnTo>
                    <a:pt x="307" y="781"/>
                  </a:lnTo>
                  <a:lnTo>
                    <a:pt x="304" y="783"/>
                  </a:lnTo>
                  <a:lnTo>
                    <a:pt x="302" y="783"/>
                  </a:lnTo>
                  <a:lnTo>
                    <a:pt x="302" y="781"/>
                  </a:lnTo>
                  <a:lnTo>
                    <a:pt x="299" y="781"/>
                  </a:lnTo>
                  <a:lnTo>
                    <a:pt x="299" y="778"/>
                  </a:lnTo>
                  <a:lnTo>
                    <a:pt x="299" y="776"/>
                  </a:lnTo>
                  <a:lnTo>
                    <a:pt x="299" y="773"/>
                  </a:lnTo>
                  <a:lnTo>
                    <a:pt x="299" y="770"/>
                  </a:lnTo>
                  <a:lnTo>
                    <a:pt x="296" y="768"/>
                  </a:lnTo>
                  <a:lnTo>
                    <a:pt x="294" y="765"/>
                  </a:lnTo>
                  <a:lnTo>
                    <a:pt x="291" y="765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0"/>
                  </a:lnTo>
                  <a:lnTo>
                    <a:pt x="286" y="760"/>
                  </a:lnTo>
                  <a:lnTo>
                    <a:pt x="284" y="758"/>
                  </a:lnTo>
                  <a:lnTo>
                    <a:pt x="284" y="755"/>
                  </a:lnTo>
                  <a:lnTo>
                    <a:pt x="286" y="752"/>
                  </a:lnTo>
                  <a:lnTo>
                    <a:pt x="289" y="750"/>
                  </a:lnTo>
                  <a:lnTo>
                    <a:pt x="291" y="747"/>
                  </a:lnTo>
                  <a:lnTo>
                    <a:pt x="291" y="745"/>
                  </a:ln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282" y="1657"/>
              <a:ext cx="518" cy="982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65" y="7"/>
                </a:cxn>
                <a:cxn ang="0">
                  <a:pos x="90" y="5"/>
                </a:cxn>
                <a:cxn ang="0">
                  <a:pos x="119" y="18"/>
                </a:cxn>
                <a:cxn ang="0">
                  <a:pos x="155" y="18"/>
                </a:cxn>
                <a:cxn ang="0">
                  <a:pos x="181" y="38"/>
                </a:cxn>
                <a:cxn ang="0">
                  <a:pos x="209" y="56"/>
                </a:cxn>
                <a:cxn ang="0">
                  <a:pos x="242" y="61"/>
                </a:cxn>
                <a:cxn ang="0">
                  <a:pos x="273" y="69"/>
                </a:cxn>
                <a:cxn ang="0">
                  <a:pos x="302" y="74"/>
                </a:cxn>
                <a:cxn ang="0">
                  <a:pos x="317" y="74"/>
                </a:cxn>
                <a:cxn ang="0">
                  <a:pos x="351" y="69"/>
                </a:cxn>
                <a:cxn ang="0">
                  <a:pos x="379" y="59"/>
                </a:cxn>
                <a:cxn ang="0">
                  <a:pos x="413" y="56"/>
                </a:cxn>
                <a:cxn ang="0">
                  <a:pos x="446" y="43"/>
                </a:cxn>
                <a:cxn ang="0">
                  <a:pos x="464" y="59"/>
                </a:cxn>
                <a:cxn ang="0">
                  <a:pos x="500" y="90"/>
                </a:cxn>
                <a:cxn ang="0">
                  <a:pos x="493" y="113"/>
                </a:cxn>
                <a:cxn ang="0">
                  <a:pos x="498" y="147"/>
                </a:cxn>
                <a:cxn ang="0">
                  <a:pos x="511" y="162"/>
                </a:cxn>
                <a:cxn ang="0">
                  <a:pos x="513" y="193"/>
                </a:cxn>
                <a:cxn ang="0">
                  <a:pos x="511" y="226"/>
                </a:cxn>
                <a:cxn ang="0">
                  <a:pos x="516" y="260"/>
                </a:cxn>
                <a:cxn ang="0">
                  <a:pos x="495" y="283"/>
                </a:cxn>
                <a:cxn ang="0">
                  <a:pos x="475" y="301"/>
                </a:cxn>
                <a:cxn ang="0">
                  <a:pos x="449" y="319"/>
                </a:cxn>
                <a:cxn ang="0">
                  <a:pos x="410" y="330"/>
                </a:cxn>
                <a:cxn ang="0">
                  <a:pos x="379" y="327"/>
                </a:cxn>
                <a:cxn ang="0">
                  <a:pos x="364" y="350"/>
                </a:cxn>
                <a:cxn ang="0">
                  <a:pos x="351" y="371"/>
                </a:cxn>
                <a:cxn ang="0">
                  <a:pos x="348" y="391"/>
                </a:cxn>
                <a:cxn ang="0">
                  <a:pos x="351" y="417"/>
                </a:cxn>
                <a:cxn ang="0">
                  <a:pos x="338" y="435"/>
                </a:cxn>
                <a:cxn ang="0">
                  <a:pos x="312" y="456"/>
                </a:cxn>
                <a:cxn ang="0">
                  <a:pos x="286" y="477"/>
                </a:cxn>
                <a:cxn ang="0">
                  <a:pos x="271" y="495"/>
                </a:cxn>
                <a:cxn ang="0">
                  <a:pos x="273" y="526"/>
                </a:cxn>
                <a:cxn ang="0">
                  <a:pos x="279" y="556"/>
                </a:cxn>
                <a:cxn ang="0">
                  <a:pos x="307" y="577"/>
                </a:cxn>
                <a:cxn ang="0">
                  <a:pos x="325" y="613"/>
                </a:cxn>
                <a:cxn ang="0">
                  <a:pos x="346" y="642"/>
                </a:cxn>
                <a:cxn ang="0">
                  <a:pos x="340" y="673"/>
                </a:cxn>
                <a:cxn ang="0">
                  <a:pos x="335" y="698"/>
                </a:cxn>
                <a:cxn ang="0">
                  <a:pos x="353" y="729"/>
                </a:cxn>
                <a:cxn ang="0">
                  <a:pos x="361" y="778"/>
                </a:cxn>
                <a:cxn ang="0">
                  <a:pos x="400" y="804"/>
                </a:cxn>
                <a:cxn ang="0">
                  <a:pos x="426" y="832"/>
                </a:cxn>
                <a:cxn ang="0">
                  <a:pos x="436" y="858"/>
                </a:cxn>
                <a:cxn ang="0">
                  <a:pos x="423" y="876"/>
                </a:cxn>
                <a:cxn ang="0">
                  <a:pos x="387" y="897"/>
                </a:cxn>
                <a:cxn ang="0">
                  <a:pos x="353" y="923"/>
                </a:cxn>
                <a:cxn ang="0">
                  <a:pos x="322" y="951"/>
                </a:cxn>
                <a:cxn ang="0">
                  <a:pos x="302" y="974"/>
                </a:cxn>
                <a:cxn ang="0">
                  <a:pos x="276" y="943"/>
                </a:cxn>
                <a:cxn ang="0">
                  <a:pos x="245" y="910"/>
                </a:cxn>
                <a:cxn ang="0">
                  <a:pos x="209" y="871"/>
                </a:cxn>
                <a:cxn ang="0">
                  <a:pos x="157" y="840"/>
                </a:cxn>
                <a:cxn ang="0">
                  <a:pos x="108" y="814"/>
                </a:cxn>
                <a:cxn ang="0">
                  <a:pos x="88" y="781"/>
                </a:cxn>
                <a:cxn ang="0">
                  <a:pos x="65" y="755"/>
                </a:cxn>
              </a:cxnLst>
              <a:rect l="0" t="0" r="r" b="b"/>
              <a:pathLst>
                <a:path w="518" h="982">
                  <a:moveTo>
                    <a:pt x="0" y="5"/>
                  </a:moveTo>
                  <a:lnTo>
                    <a:pt x="3" y="5"/>
                  </a:lnTo>
                  <a:lnTo>
                    <a:pt x="5" y="5"/>
                  </a:lnTo>
                  <a:lnTo>
                    <a:pt x="5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1" y="2"/>
                  </a:lnTo>
                  <a:lnTo>
                    <a:pt x="31" y="5"/>
                  </a:lnTo>
                  <a:lnTo>
                    <a:pt x="31" y="7"/>
                  </a:lnTo>
                  <a:lnTo>
                    <a:pt x="34" y="7"/>
                  </a:lnTo>
                  <a:lnTo>
                    <a:pt x="36" y="7"/>
                  </a:lnTo>
                  <a:lnTo>
                    <a:pt x="39" y="7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6" y="7"/>
                  </a:lnTo>
                  <a:lnTo>
                    <a:pt x="49" y="7"/>
                  </a:lnTo>
                  <a:lnTo>
                    <a:pt x="52" y="7"/>
                  </a:lnTo>
                  <a:lnTo>
                    <a:pt x="54" y="7"/>
                  </a:lnTo>
                  <a:lnTo>
                    <a:pt x="54" y="10"/>
                  </a:lnTo>
                  <a:lnTo>
                    <a:pt x="57" y="10"/>
                  </a:lnTo>
                  <a:lnTo>
                    <a:pt x="59" y="10"/>
                  </a:lnTo>
                  <a:lnTo>
                    <a:pt x="62" y="10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67" y="7"/>
                  </a:lnTo>
                  <a:lnTo>
                    <a:pt x="70" y="7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5" y="5"/>
                  </a:lnTo>
                  <a:lnTo>
                    <a:pt x="75" y="7"/>
                  </a:lnTo>
                  <a:lnTo>
                    <a:pt x="77" y="7"/>
                  </a:lnTo>
                  <a:lnTo>
                    <a:pt x="77" y="5"/>
                  </a:lnTo>
                  <a:lnTo>
                    <a:pt x="80" y="5"/>
                  </a:lnTo>
                  <a:lnTo>
                    <a:pt x="83" y="5"/>
                  </a:lnTo>
                  <a:lnTo>
                    <a:pt x="85" y="5"/>
                  </a:lnTo>
                  <a:lnTo>
                    <a:pt x="85" y="2"/>
                  </a:lnTo>
                  <a:lnTo>
                    <a:pt x="88" y="2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3" y="5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8" y="7"/>
                  </a:lnTo>
                  <a:lnTo>
                    <a:pt x="101" y="7"/>
                  </a:lnTo>
                  <a:lnTo>
                    <a:pt x="101" y="5"/>
                  </a:lnTo>
                  <a:lnTo>
                    <a:pt x="101" y="7"/>
                  </a:lnTo>
                  <a:lnTo>
                    <a:pt x="103" y="7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2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8"/>
                  </a:lnTo>
                  <a:lnTo>
                    <a:pt x="114" y="18"/>
                  </a:lnTo>
                  <a:lnTo>
                    <a:pt x="116" y="18"/>
                  </a:lnTo>
                  <a:lnTo>
                    <a:pt x="119" y="18"/>
                  </a:lnTo>
                  <a:lnTo>
                    <a:pt x="121" y="18"/>
                  </a:lnTo>
                  <a:lnTo>
                    <a:pt x="124" y="18"/>
                  </a:lnTo>
                  <a:lnTo>
                    <a:pt x="126" y="18"/>
                  </a:lnTo>
                  <a:lnTo>
                    <a:pt x="129" y="18"/>
                  </a:lnTo>
                  <a:lnTo>
                    <a:pt x="132" y="18"/>
                  </a:lnTo>
                  <a:lnTo>
                    <a:pt x="132" y="20"/>
                  </a:lnTo>
                  <a:lnTo>
                    <a:pt x="134" y="20"/>
                  </a:lnTo>
                  <a:lnTo>
                    <a:pt x="137" y="20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0"/>
                  </a:lnTo>
                  <a:lnTo>
                    <a:pt x="147" y="20"/>
                  </a:lnTo>
                  <a:lnTo>
                    <a:pt x="147" y="18"/>
                  </a:lnTo>
                  <a:lnTo>
                    <a:pt x="150" y="18"/>
                  </a:lnTo>
                  <a:lnTo>
                    <a:pt x="152" y="18"/>
                  </a:lnTo>
                  <a:lnTo>
                    <a:pt x="155" y="18"/>
                  </a:lnTo>
                  <a:lnTo>
                    <a:pt x="157" y="20"/>
                  </a:lnTo>
                  <a:lnTo>
                    <a:pt x="160" y="20"/>
                  </a:lnTo>
                  <a:lnTo>
                    <a:pt x="160" y="23"/>
                  </a:lnTo>
                  <a:lnTo>
                    <a:pt x="163" y="23"/>
                  </a:lnTo>
                  <a:lnTo>
                    <a:pt x="165" y="23"/>
                  </a:lnTo>
                  <a:lnTo>
                    <a:pt x="168" y="23"/>
                  </a:lnTo>
                  <a:lnTo>
                    <a:pt x="168" y="25"/>
                  </a:lnTo>
                  <a:lnTo>
                    <a:pt x="170" y="25"/>
                  </a:lnTo>
                  <a:lnTo>
                    <a:pt x="170" y="28"/>
                  </a:lnTo>
                  <a:lnTo>
                    <a:pt x="170" y="31"/>
                  </a:lnTo>
                  <a:lnTo>
                    <a:pt x="173" y="31"/>
                  </a:lnTo>
                  <a:lnTo>
                    <a:pt x="173" y="33"/>
                  </a:lnTo>
                  <a:lnTo>
                    <a:pt x="175" y="33"/>
                  </a:lnTo>
                  <a:lnTo>
                    <a:pt x="175" y="36"/>
                  </a:lnTo>
                  <a:lnTo>
                    <a:pt x="178" y="36"/>
                  </a:lnTo>
                  <a:lnTo>
                    <a:pt x="178" y="38"/>
                  </a:lnTo>
                  <a:lnTo>
                    <a:pt x="181" y="38"/>
                  </a:lnTo>
                  <a:lnTo>
                    <a:pt x="183" y="41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91" y="41"/>
                  </a:lnTo>
                  <a:lnTo>
                    <a:pt x="193" y="41"/>
                  </a:lnTo>
                  <a:lnTo>
                    <a:pt x="193" y="43"/>
                  </a:lnTo>
                  <a:lnTo>
                    <a:pt x="196" y="43"/>
                  </a:lnTo>
                  <a:lnTo>
                    <a:pt x="199" y="43"/>
                  </a:lnTo>
                  <a:lnTo>
                    <a:pt x="199" y="46"/>
                  </a:lnTo>
                  <a:lnTo>
                    <a:pt x="201" y="46"/>
                  </a:lnTo>
                  <a:lnTo>
                    <a:pt x="204" y="46"/>
                  </a:lnTo>
                  <a:lnTo>
                    <a:pt x="204" y="49"/>
                  </a:lnTo>
                  <a:lnTo>
                    <a:pt x="206" y="49"/>
                  </a:lnTo>
                  <a:lnTo>
                    <a:pt x="206" y="51"/>
                  </a:lnTo>
                  <a:lnTo>
                    <a:pt x="206" y="54"/>
                  </a:lnTo>
                  <a:lnTo>
                    <a:pt x="209" y="54"/>
                  </a:lnTo>
                  <a:lnTo>
                    <a:pt x="209" y="56"/>
                  </a:lnTo>
                  <a:lnTo>
                    <a:pt x="212" y="56"/>
                  </a:lnTo>
                  <a:lnTo>
                    <a:pt x="212" y="59"/>
                  </a:lnTo>
                  <a:lnTo>
                    <a:pt x="214" y="59"/>
                  </a:lnTo>
                  <a:lnTo>
                    <a:pt x="217" y="59"/>
                  </a:lnTo>
                  <a:lnTo>
                    <a:pt x="217" y="61"/>
                  </a:lnTo>
                  <a:lnTo>
                    <a:pt x="219" y="61"/>
                  </a:lnTo>
                  <a:lnTo>
                    <a:pt x="222" y="61"/>
                  </a:lnTo>
                  <a:lnTo>
                    <a:pt x="224" y="61"/>
                  </a:lnTo>
                  <a:lnTo>
                    <a:pt x="227" y="61"/>
                  </a:lnTo>
                  <a:lnTo>
                    <a:pt x="230" y="61"/>
                  </a:lnTo>
                  <a:lnTo>
                    <a:pt x="230" y="64"/>
                  </a:lnTo>
                  <a:lnTo>
                    <a:pt x="232" y="64"/>
                  </a:lnTo>
                  <a:lnTo>
                    <a:pt x="235" y="64"/>
                  </a:lnTo>
                  <a:lnTo>
                    <a:pt x="237" y="64"/>
                  </a:lnTo>
                  <a:lnTo>
                    <a:pt x="240" y="64"/>
                  </a:lnTo>
                  <a:lnTo>
                    <a:pt x="240" y="61"/>
                  </a:lnTo>
                  <a:lnTo>
                    <a:pt x="242" y="61"/>
                  </a:lnTo>
                  <a:lnTo>
                    <a:pt x="242" y="64"/>
                  </a:lnTo>
                  <a:lnTo>
                    <a:pt x="245" y="64"/>
                  </a:lnTo>
                  <a:lnTo>
                    <a:pt x="248" y="64"/>
                  </a:lnTo>
                  <a:lnTo>
                    <a:pt x="250" y="64"/>
                  </a:lnTo>
                  <a:lnTo>
                    <a:pt x="250" y="61"/>
                  </a:lnTo>
                  <a:lnTo>
                    <a:pt x="253" y="61"/>
                  </a:lnTo>
                  <a:lnTo>
                    <a:pt x="255" y="61"/>
                  </a:lnTo>
                  <a:lnTo>
                    <a:pt x="258" y="61"/>
                  </a:lnTo>
                  <a:lnTo>
                    <a:pt x="258" y="64"/>
                  </a:lnTo>
                  <a:lnTo>
                    <a:pt x="261" y="64"/>
                  </a:lnTo>
                  <a:lnTo>
                    <a:pt x="263" y="64"/>
                  </a:lnTo>
                  <a:lnTo>
                    <a:pt x="263" y="67"/>
                  </a:lnTo>
                  <a:lnTo>
                    <a:pt x="266" y="67"/>
                  </a:lnTo>
                  <a:lnTo>
                    <a:pt x="266" y="69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9" y="67"/>
                  </a:lnTo>
                  <a:lnTo>
                    <a:pt x="281" y="67"/>
                  </a:lnTo>
                  <a:lnTo>
                    <a:pt x="284" y="67"/>
                  </a:lnTo>
                  <a:lnTo>
                    <a:pt x="284" y="64"/>
                  </a:lnTo>
                  <a:lnTo>
                    <a:pt x="286" y="64"/>
                  </a:lnTo>
                  <a:lnTo>
                    <a:pt x="289" y="64"/>
                  </a:lnTo>
                  <a:lnTo>
                    <a:pt x="291" y="64"/>
                  </a:lnTo>
                  <a:lnTo>
                    <a:pt x="294" y="64"/>
                  </a:lnTo>
                  <a:lnTo>
                    <a:pt x="297" y="64"/>
                  </a:lnTo>
                  <a:lnTo>
                    <a:pt x="297" y="67"/>
                  </a:lnTo>
                  <a:lnTo>
                    <a:pt x="299" y="67"/>
                  </a:lnTo>
                  <a:lnTo>
                    <a:pt x="302" y="67"/>
                  </a:lnTo>
                  <a:lnTo>
                    <a:pt x="299" y="67"/>
                  </a:lnTo>
                  <a:lnTo>
                    <a:pt x="302" y="69"/>
                  </a:lnTo>
                  <a:lnTo>
                    <a:pt x="302" y="72"/>
                  </a:lnTo>
                  <a:lnTo>
                    <a:pt x="302" y="74"/>
                  </a:lnTo>
                  <a:lnTo>
                    <a:pt x="299" y="77"/>
                  </a:lnTo>
                  <a:lnTo>
                    <a:pt x="302" y="77"/>
                  </a:lnTo>
                  <a:lnTo>
                    <a:pt x="302" y="79"/>
                  </a:lnTo>
                  <a:lnTo>
                    <a:pt x="302" y="82"/>
                  </a:lnTo>
                  <a:lnTo>
                    <a:pt x="304" y="82"/>
                  </a:lnTo>
                  <a:lnTo>
                    <a:pt x="304" y="79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7" y="74"/>
                  </a:lnTo>
                  <a:lnTo>
                    <a:pt x="310" y="74"/>
                  </a:lnTo>
                  <a:lnTo>
                    <a:pt x="312" y="74"/>
                  </a:lnTo>
                  <a:lnTo>
                    <a:pt x="312" y="72"/>
                  </a:lnTo>
                  <a:lnTo>
                    <a:pt x="315" y="72"/>
                  </a:lnTo>
                  <a:lnTo>
                    <a:pt x="315" y="74"/>
                  </a:lnTo>
                  <a:lnTo>
                    <a:pt x="317" y="74"/>
                  </a:lnTo>
                  <a:lnTo>
                    <a:pt x="317" y="72"/>
                  </a:lnTo>
                  <a:lnTo>
                    <a:pt x="317" y="74"/>
                  </a:lnTo>
                  <a:lnTo>
                    <a:pt x="320" y="74"/>
                  </a:lnTo>
                  <a:lnTo>
                    <a:pt x="322" y="74"/>
                  </a:lnTo>
                  <a:lnTo>
                    <a:pt x="325" y="74"/>
                  </a:lnTo>
                  <a:lnTo>
                    <a:pt x="328" y="74"/>
                  </a:lnTo>
                  <a:lnTo>
                    <a:pt x="330" y="74"/>
                  </a:lnTo>
                  <a:lnTo>
                    <a:pt x="333" y="74"/>
                  </a:lnTo>
                  <a:lnTo>
                    <a:pt x="335" y="74"/>
                  </a:lnTo>
                  <a:lnTo>
                    <a:pt x="338" y="74"/>
                  </a:lnTo>
                  <a:lnTo>
                    <a:pt x="338" y="77"/>
                  </a:lnTo>
                  <a:lnTo>
                    <a:pt x="340" y="77"/>
                  </a:lnTo>
                  <a:lnTo>
                    <a:pt x="343" y="77"/>
                  </a:lnTo>
                  <a:lnTo>
                    <a:pt x="343" y="74"/>
                  </a:lnTo>
                  <a:lnTo>
                    <a:pt x="346" y="74"/>
                  </a:lnTo>
                  <a:lnTo>
                    <a:pt x="346" y="72"/>
                  </a:lnTo>
                  <a:lnTo>
                    <a:pt x="348" y="72"/>
                  </a:lnTo>
                  <a:lnTo>
                    <a:pt x="348" y="69"/>
                  </a:lnTo>
                  <a:lnTo>
                    <a:pt x="351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1"/>
                  </a:lnTo>
                  <a:lnTo>
                    <a:pt x="356" y="64"/>
                  </a:lnTo>
                  <a:lnTo>
                    <a:pt x="359" y="64"/>
                  </a:lnTo>
                  <a:lnTo>
                    <a:pt x="359" y="61"/>
                  </a:lnTo>
                  <a:lnTo>
                    <a:pt x="361" y="61"/>
                  </a:lnTo>
                  <a:lnTo>
                    <a:pt x="361" y="59"/>
                  </a:lnTo>
                  <a:lnTo>
                    <a:pt x="364" y="59"/>
                  </a:lnTo>
                  <a:lnTo>
                    <a:pt x="366" y="59"/>
                  </a:lnTo>
                  <a:lnTo>
                    <a:pt x="369" y="59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7" y="59"/>
                  </a:lnTo>
                  <a:lnTo>
                    <a:pt x="379" y="59"/>
                  </a:lnTo>
                  <a:lnTo>
                    <a:pt x="379" y="56"/>
                  </a:lnTo>
                  <a:lnTo>
                    <a:pt x="382" y="56"/>
                  </a:lnTo>
                  <a:lnTo>
                    <a:pt x="382" y="54"/>
                  </a:lnTo>
                  <a:lnTo>
                    <a:pt x="384" y="54"/>
                  </a:lnTo>
                  <a:lnTo>
                    <a:pt x="384" y="51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92" y="49"/>
                  </a:lnTo>
                  <a:lnTo>
                    <a:pt x="395" y="49"/>
                  </a:lnTo>
                  <a:lnTo>
                    <a:pt x="397" y="49"/>
                  </a:lnTo>
                  <a:lnTo>
                    <a:pt x="400" y="49"/>
                  </a:lnTo>
                  <a:lnTo>
                    <a:pt x="402" y="49"/>
                  </a:lnTo>
                  <a:lnTo>
                    <a:pt x="405" y="51"/>
                  </a:lnTo>
                  <a:lnTo>
                    <a:pt x="408" y="51"/>
                  </a:lnTo>
                  <a:lnTo>
                    <a:pt x="408" y="54"/>
                  </a:lnTo>
                  <a:lnTo>
                    <a:pt x="410" y="54"/>
                  </a:lnTo>
                  <a:lnTo>
                    <a:pt x="413" y="56"/>
                  </a:lnTo>
                  <a:lnTo>
                    <a:pt x="415" y="56"/>
                  </a:lnTo>
                  <a:lnTo>
                    <a:pt x="418" y="54"/>
                  </a:lnTo>
                  <a:lnTo>
                    <a:pt x="420" y="54"/>
                  </a:lnTo>
                  <a:lnTo>
                    <a:pt x="420" y="51"/>
                  </a:lnTo>
                  <a:lnTo>
                    <a:pt x="423" y="51"/>
                  </a:lnTo>
                  <a:lnTo>
                    <a:pt x="423" y="49"/>
                  </a:lnTo>
                  <a:lnTo>
                    <a:pt x="426" y="49"/>
                  </a:lnTo>
                  <a:lnTo>
                    <a:pt x="426" y="46"/>
                  </a:lnTo>
                  <a:lnTo>
                    <a:pt x="428" y="46"/>
                  </a:lnTo>
                  <a:lnTo>
                    <a:pt x="431" y="46"/>
                  </a:lnTo>
                  <a:lnTo>
                    <a:pt x="431" y="43"/>
                  </a:lnTo>
                  <a:lnTo>
                    <a:pt x="433" y="43"/>
                  </a:lnTo>
                  <a:lnTo>
                    <a:pt x="436" y="43"/>
                  </a:lnTo>
                  <a:lnTo>
                    <a:pt x="438" y="43"/>
                  </a:lnTo>
                  <a:lnTo>
                    <a:pt x="441" y="43"/>
                  </a:lnTo>
                  <a:lnTo>
                    <a:pt x="444" y="43"/>
                  </a:lnTo>
                  <a:lnTo>
                    <a:pt x="446" y="43"/>
                  </a:lnTo>
                  <a:lnTo>
                    <a:pt x="449" y="43"/>
                  </a:lnTo>
                  <a:lnTo>
                    <a:pt x="451" y="43"/>
                  </a:lnTo>
                  <a:lnTo>
                    <a:pt x="451" y="41"/>
                  </a:lnTo>
                  <a:lnTo>
                    <a:pt x="454" y="41"/>
                  </a:lnTo>
                  <a:lnTo>
                    <a:pt x="454" y="38"/>
                  </a:lnTo>
                  <a:lnTo>
                    <a:pt x="457" y="38"/>
                  </a:lnTo>
                  <a:lnTo>
                    <a:pt x="457" y="36"/>
                  </a:lnTo>
                  <a:lnTo>
                    <a:pt x="459" y="36"/>
                  </a:lnTo>
                  <a:lnTo>
                    <a:pt x="459" y="38"/>
                  </a:lnTo>
                  <a:lnTo>
                    <a:pt x="459" y="41"/>
                  </a:lnTo>
                  <a:lnTo>
                    <a:pt x="459" y="43"/>
                  </a:lnTo>
                  <a:lnTo>
                    <a:pt x="459" y="46"/>
                  </a:lnTo>
                  <a:lnTo>
                    <a:pt x="462" y="49"/>
                  </a:lnTo>
                  <a:lnTo>
                    <a:pt x="462" y="51"/>
                  </a:lnTo>
                  <a:lnTo>
                    <a:pt x="464" y="54"/>
                  </a:lnTo>
                  <a:lnTo>
                    <a:pt x="464" y="56"/>
                  </a:lnTo>
                  <a:lnTo>
                    <a:pt x="464" y="59"/>
                  </a:lnTo>
                  <a:lnTo>
                    <a:pt x="469" y="61"/>
                  </a:lnTo>
                  <a:lnTo>
                    <a:pt x="469" y="64"/>
                  </a:lnTo>
                  <a:lnTo>
                    <a:pt x="472" y="67"/>
                  </a:lnTo>
                  <a:lnTo>
                    <a:pt x="482" y="74"/>
                  </a:lnTo>
                  <a:lnTo>
                    <a:pt x="485" y="74"/>
                  </a:lnTo>
                  <a:lnTo>
                    <a:pt x="487" y="74"/>
                  </a:lnTo>
                  <a:lnTo>
                    <a:pt x="487" y="77"/>
                  </a:lnTo>
                  <a:lnTo>
                    <a:pt x="487" y="79"/>
                  </a:lnTo>
                  <a:lnTo>
                    <a:pt x="490" y="79"/>
                  </a:lnTo>
                  <a:lnTo>
                    <a:pt x="490" y="82"/>
                  </a:lnTo>
                  <a:lnTo>
                    <a:pt x="493" y="82"/>
                  </a:lnTo>
                  <a:lnTo>
                    <a:pt x="495" y="82"/>
                  </a:lnTo>
                  <a:lnTo>
                    <a:pt x="495" y="85"/>
                  </a:lnTo>
                  <a:lnTo>
                    <a:pt x="498" y="85"/>
                  </a:lnTo>
                  <a:lnTo>
                    <a:pt x="498" y="87"/>
                  </a:lnTo>
                  <a:lnTo>
                    <a:pt x="500" y="87"/>
                  </a:lnTo>
                  <a:lnTo>
                    <a:pt x="500" y="90"/>
                  </a:lnTo>
                  <a:lnTo>
                    <a:pt x="498" y="92"/>
                  </a:lnTo>
                  <a:lnTo>
                    <a:pt x="495" y="95"/>
                  </a:lnTo>
                  <a:lnTo>
                    <a:pt x="493" y="95"/>
                  </a:lnTo>
                  <a:lnTo>
                    <a:pt x="495" y="98"/>
                  </a:lnTo>
                  <a:lnTo>
                    <a:pt x="495" y="100"/>
                  </a:lnTo>
                  <a:lnTo>
                    <a:pt x="495" y="103"/>
                  </a:lnTo>
                  <a:lnTo>
                    <a:pt x="495" y="105"/>
                  </a:lnTo>
                  <a:lnTo>
                    <a:pt x="495" y="108"/>
                  </a:lnTo>
                  <a:lnTo>
                    <a:pt x="493" y="108"/>
                  </a:lnTo>
                  <a:lnTo>
                    <a:pt x="490" y="108"/>
                  </a:lnTo>
                  <a:lnTo>
                    <a:pt x="490" y="110"/>
                  </a:lnTo>
                  <a:lnTo>
                    <a:pt x="493" y="110"/>
                  </a:lnTo>
                  <a:lnTo>
                    <a:pt x="495" y="110"/>
                  </a:lnTo>
                  <a:lnTo>
                    <a:pt x="495" y="113"/>
                  </a:lnTo>
                  <a:lnTo>
                    <a:pt x="493" y="113"/>
                  </a:lnTo>
                  <a:lnTo>
                    <a:pt x="493" y="116"/>
                  </a:lnTo>
                  <a:lnTo>
                    <a:pt x="493" y="113"/>
                  </a:lnTo>
                  <a:lnTo>
                    <a:pt x="490" y="116"/>
                  </a:lnTo>
                  <a:lnTo>
                    <a:pt x="493" y="118"/>
                  </a:lnTo>
                  <a:lnTo>
                    <a:pt x="493" y="121"/>
                  </a:lnTo>
                  <a:lnTo>
                    <a:pt x="493" y="123"/>
                  </a:lnTo>
                  <a:lnTo>
                    <a:pt x="493" y="126"/>
                  </a:lnTo>
                  <a:lnTo>
                    <a:pt x="495" y="126"/>
                  </a:lnTo>
                  <a:lnTo>
                    <a:pt x="493" y="126"/>
                  </a:lnTo>
                  <a:lnTo>
                    <a:pt x="493" y="128"/>
                  </a:lnTo>
                  <a:lnTo>
                    <a:pt x="495" y="128"/>
                  </a:lnTo>
                  <a:lnTo>
                    <a:pt x="498" y="128"/>
                  </a:lnTo>
                  <a:lnTo>
                    <a:pt x="498" y="131"/>
                  </a:lnTo>
                  <a:lnTo>
                    <a:pt x="498" y="134"/>
                  </a:lnTo>
                  <a:lnTo>
                    <a:pt x="498" y="136"/>
                  </a:lnTo>
                  <a:lnTo>
                    <a:pt x="498" y="139"/>
                  </a:lnTo>
                  <a:lnTo>
                    <a:pt x="498" y="141"/>
                  </a:lnTo>
                  <a:lnTo>
                    <a:pt x="498" y="144"/>
                  </a:lnTo>
                  <a:lnTo>
                    <a:pt x="498" y="147"/>
                  </a:lnTo>
                  <a:lnTo>
                    <a:pt x="498" y="149"/>
                  </a:lnTo>
                  <a:lnTo>
                    <a:pt x="498" y="152"/>
                  </a:lnTo>
                  <a:lnTo>
                    <a:pt x="500" y="152"/>
                  </a:lnTo>
                  <a:lnTo>
                    <a:pt x="500" y="154"/>
                  </a:lnTo>
                  <a:lnTo>
                    <a:pt x="500" y="157"/>
                  </a:lnTo>
                  <a:lnTo>
                    <a:pt x="500" y="159"/>
                  </a:lnTo>
                  <a:lnTo>
                    <a:pt x="503" y="159"/>
                  </a:lnTo>
                  <a:lnTo>
                    <a:pt x="503" y="162"/>
                  </a:lnTo>
                  <a:lnTo>
                    <a:pt x="506" y="162"/>
                  </a:lnTo>
                  <a:lnTo>
                    <a:pt x="506" y="165"/>
                  </a:lnTo>
                  <a:lnTo>
                    <a:pt x="506" y="167"/>
                  </a:lnTo>
                  <a:lnTo>
                    <a:pt x="506" y="165"/>
                  </a:lnTo>
                  <a:lnTo>
                    <a:pt x="508" y="165"/>
                  </a:lnTo>
                  <a:lnTo>
                    <a:pt x="508" y="167"/>
                  </a:lnTo>
                  <a:lnTo>
                    <a:pt x="508" y="165"/>
                  </a:lnTo>
                  <a:lnTo>
                    <a:pt x="511" y="165"/>
                  </a:lnTo>
                  <a:lnTo>
                    <a:pt x="511" y="162"/>
                  </a:lnTo>
                  <a:lnTo>
                    <a:pt x="511" y="165"/>
                  </a:lnTo>
                  <a:lnTo>
                    <a:pt x="511" y="167"/>
                  </a:lnTo>
                  <a:lnTo>
                    <a:pt x="513" y="167"/>
                  </a:lnTo>
                  <a:lnTo>
                    <a:pt x="513" y="170"/>
                  </a:lnTo>
                  <a:lnTo>
                    <a:pt x="513" y="172"/>
                  </a:lnTo>
                  <a:lnTo>
                    <a:pt x="516" y="172"/>
                  </a:lnTo>
                  <a:lnTo>
                    <a:pt x="516" y="175"/>
                  </a:lnTo>
                  <a:lnTo>
                    <a:pt x="518" y="175"/>
                  </a:lnTo>
                  <a:lnTo>
                    <a:pt x="518" y="177"/>
                  </a:lnTo>
                  <a:lnTo>
                    <a:pt x="518" y="180"/>
                  </a:lnTo>
                  <a:lnTo>
                    <a:pt x="516" y="180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6" y="188"/>
                  </a:lnTo>
                  <a:lnTo>
                    <a:pt x="516" y="190"/>
                  </a:lnTo>
                  <a:lnTo>
                    <a:pt x="513" y="190"/>
                  </a:lnTo>
                  <a:lnTo>
                    <a:pt x="513" y="193"/>
                  </a:lnTo>
                  <a:lnTo>
                    <a:pt x="513" y="196"/>
                  </a:lnTo>
                  <a:lnTo>
                    <a:pt x="513" y="198"/>
                  </a:lnTo>
                  <a:lnTo>
                    <a:pt x="511" y="201"/>
                  </a:lnTo>
                  <a:lnTo>
                    <a:pt x="511" y="203"/>
                  </a:lnTo>
                  <a:lnTo>
                    <a:pt x="511" y="206"/>
                  </a:lnTo>
                  <a:lnTo>
                    <a:pt x="511" y="208"/>
                  </a:lnTo>
                  <a:lnTo>
                    <a:pt x="511" y="211"/>
                  </a:lnTo>
                  <a:lnTo>
                    <a:pt x="511" y="214"/>
                  </a:lnTo>
                  <a:lnTo>
                    <a:pt x="513" y="214"/>
                  </a:lnTo>
                  <a:lnTo>
                    <a:pt x="513" y="216"/>
                  </a:lnTo>
                  <a:lnTo>
                    <a:pt x="516" y="216"/>
                  </a:lnTo>
                  <a:lnTo>
                    <a:pt x="516" y="219"/>
                  </a:lnTo>
                  <a:lnTo>
                    <a:pt x="518" y="221"/>
                  </a:lnTo>
                  <a:lnTo>
                    <a:pt x="516" y="221"/>
                  </a:lnTo>
                  <a:lnTo>
                    <a:pt x="516" y="224"/>
                  </a:lnTo>
                  <a:lnTo>
                    <a:pt x="513" y="224"/>
                  </a:lnTo>
                  <a:lnTo>
                    <a:pt x="511" y="226"/>
                  </a:lnTo>
                  <a:lnTo>
                    <a:pt x="511" y="229"/>
                  </a:lnTo>
                  <a:lnTo>
                    <a:pt x="508" y="229"/>
                  </a:lnTo>
                  <a:lnTo>
                    <a:pt x="508" y="232"/>
                  </a:lnTo>
                  <a:lnTo>
                    <a:pt x="508" y="234"/>
                  </a:lnTo>
                  <a:lnTo>
                    <a:pt x="508" y="237"/>
                  </a:lnTo>
                  <a:lnTo>
                    <a:pt x="508" y="239"/>
                  </a:lnTo>
                  <a:lnTo>
                    <a:pt x="511" y="239"/>
                  </a:lnTo>
                  <a:lnTo>
                    <a:pt x="513" y="239"/>
                  </a:lnTo>
                  <a:lnTo>
                    <a:pt x="513" y="242"/>
                  </a:lnTo>
                  <a:lnTo>
                    <a:pt x="516" y="242"/>
                  </a:lnTo>
                  <a:lnTo>
                    <a:pt x="516" y="245"/>
                  </a:lnTo>
                  <a:lnTo>
                    <a:pt x="516" y="247"/>
                  </a:lnTo>
                  <a:lnTo>
                    <a:pt x="516" y="250"/>
                  </a:lnTo>
                  <a:lnTo>
                    <a:pt x="516" y="252"/>
                  </a:lnTo>
                  <a:lnTo>
                    <a:pt x="516" y="255"/>
                  </a:lnTo>
                  <a:lnTo>
                    <a:pt x="516" y="257"/>
                  </a:lnTo>
                  <a:lnTo>
                    <a:pt x="516" y="260"/>
                  </a:lnTo>
                  <a:lnTo>
                    <a:pt x="513" y="260"/>
                  </a:lnTo>
                  <a:lnTo>
                    <a:pt x="513" y="263"/>
                  </a:lnTo>
                  <a:lnTo>
                    <a:pt x="511" y="263"/>
                  </a:lnTo>
                  <a:lnTo>
                    <a:pt x="508" y="263"/>
                  </a:lnTo>
                  <a:lnTo>
                    <a:pt x="508" y="265"/>
                  </a:lnTo>
                  <a:lnTo>
                    <a:pt x="508" y="268"/>
                  </a:lnTo>
                  <a:lnTo>
                    <a:pt x="506" y="268"/>
                  </a:lnTo>
                  <a:lnTo>
                    <a:pt x="506" y="270"/>
                  </a:lnTo>
                  <a:lnTo>
                    <a:pt x="506" y="273"/>
                  </a:lnTo>
                  <a:lnTo>
                    <a:pt x="506" y="275"/>
                  </a:lnTo>
                  <a:lnTo>
                    <a:pt x="503" y="275"/>
                  </a:lnTo>
                  <a:lnTo>
                    <a:pt x="500" y="275"/>
                  </a:lnTo>
                  <a:lnTo>
                    <a:pt x="500" y="278"/>
                  </a:lnTo>
                  <a:lnTo>
                    <a:pt x="498" y="278"/>
                  </a:lnTo>
                  <a:lnTo>
                    <a:pt x="498" y="281"/>
                  </a:lnTo>
                  <a:lnTo>
                    <a:pt x="495" y="281"/>
                  </a:lnTo>
                  <a:lnTo>
                    <a:pt x="495" y="283"/>
                  </a:lnTo>
                  <a:lnTo>
                    <a:pt x="493" y="283"/>
                  </a:lnTo>
                  <a:lnTo>
                    <a:pt x="490" y="283"/>
                  </a:lnTo>
                  <a:lnTo>
                    <a:pt x="490" y="286"/>
                  </a:lnTo>
                  <a:lnTo>
                    <a:pt x="493" y="286"/>
                  </a:lnTo>
                  <a:lnTo>
                    <a:pt x="493" y="288"/>
                  </a:lnTo>
                  <a:lnTo>
                    <a:pt x="490" y="288"/>
                  </a:lnTo>
                  <a:lnTo>
                    <a:pt x="490" y="291"/>
                  </a:lnTo>
                  <a:lnTo>
                    <a:pt x="487" y="291"/>
                  </a:lnTo>
                  <a:lnTo>
                    <a:pt x="485" y="293"/>
                  </a:lnTo>
                  <a:lnTo>
                    <a:pt x="487" y="296"/>
                  </a:lnTo>
                  <a:lnTo>
                    <a:pt x="485" y="296"/>
                  </a:lnTo>
                  <a:lnTo>
                    <a:pt x="482" y="296"/>
                  </a:lnTo>
                  <a:lnTo>
                    <a:pt x="482" y="299"/>
                  </a:lnTo>
                  <a:lnTo>
                    <a:pt x="480" y="299"/>
                  </a:lnTo>
                  <a:lnTo>
                    <a:pt x="477" y="299"/>
                  </a:lnTo>
                  <a:lnTo>
                    <a:pt x="477" y="301"/>
                  </a:lnTo>
                  <a:lnTo>
                    <a:pt x="475" y="301"/>
                  </a:lnTo>
                  <a:lnTo>
                    <a:pt x="472" y="301"/>
                  </a:lnTo>
                  <a:lnTo>
                    <a:pt x="469" y="301"/>
                  </a:lnTo>
                  <a:lnTo>
                    <a:pt x="469" y="304"/>
                  </a:lnTo>
                  <a:lnTo>
                    <a:pt x="467" y="304"/>
                  </a:lnTo>
                  <a:lnTo>
                    <a:pt x="467" y="306"/>
                  </a:lnTo>
                  <a:lnTo>
                    <a:pt x="464" y="306"/>
                  </a:lnTo>
                  <a:lnTo>
                    <a:pt x="464" y="309"/>
                  </a:lnTo>
                  <a:lnTo>
                    <a:pt x="462" y="309"/>
                  </a:lnTo>
                  <a:lnTo>
                    <a:pt x="459" y="309"/>
                  </a:lnTo>
                  <a:lnTo>
                    <a:pt x="459" y="312"/>
                  </a:lnTo>
                  <a:lnTo>
                    <a:pt x="457" y="312"/>
                  </a:lnTo>
                  <a:lnTo>
                    <a:pt x="457" y="314"/>
                  </a:lnTo>
                  <a:lnTo>
                    <a:pt x="454" y="314"/>
                  </a:lnTo>
                  <a:lnTo>
                    <a:pt x="454" y="317"/>
                  </a:lnTo>
                  <a:lnTo>
                    <a:pt x="451" y="317"/>
                  </a:lnTo>
                  <a:lnTo>
                    <a:pt x="449" y="317"/>
                  </a:lnTo>
                  <a:lnTo>
                    <a:pt x="449" y="319"/>
                  </a:lnTo>
                  <a:lnTo>
                    <a:pt x="449" y="322"/>
                  </a:lnTo>
                  <a:lnTo>
                    <a:pt x="444" y="324"/>
                  </a:lnTo>
                  <a:lnTo>
                    <a:pt x="441" y="330"/>
                  </a:lnTo>
                  <a:lnTo>
                    <a:pt x="438" y="335"/>
                  </a:lnTo>
                  <a:lnTo>
                    <a:pt x="436" y="335"/>
                  </a:lnTo>
                  <a:lnTo>
                    <a:pt x="433" y="332"/>
                  </a:lnTo>
                  <a:lnTo>
                    <a:pt x="431" y="330"/>
                  </a:lnTo>
                  <a:lnTo>
                    <a:pt x="428" y="327"/>
                  </a:lnTo>
                  <a:lnTo>
                    <a:pt x="428" y="324"/>
                  </a:lnTo>
                  <a:lnTo>
                    <a:pt x="426" y="324"/>
                  </a:lnTo>
                  <a:lnTo>
                    <a:pt x="423" y="324"/>
                  </a:lnTo>
                  <a:lnTo>
                    <a:pt x="420" y="327"/>
                  </a:lnTo>
                  <a:lnTo>
                    <a:pt x="418" y="327"/>
                  </a:lnTo>
                  <a:lnTo>
                    <a:pt x="415" y="327"/>
                  </a:lnTo>
                  <a:lnTo>
                    <a:pt x="413" y="327"/>
                  </a:lnTo>
                  <a:lnTo>
                    <a:pt x="410" y="327"/>
                  </a:lnTo>
                  <a:lnTo>
                    <a:pt x="410" y="330"/>
                  </a:lnTo>
                  <a:lnTo>
                    <a:pt x="408" y="330"/>
                  </a:lnTo>
                  <a:lnTo>
                    <a:pt x="408" y="327"/>
                  </a:lnTo>
                  <a:lnTo>
                    <a:pt x="405" y="327"/>
                  </a:lnTo>
                  <a:lnTo>
                    <a:pt x="402" y="327"/>
                  </a:lnTo>
                  <a:lnTo>
                    <a:pt x="402" y="324"/>
                  </a:lnTo>
                  <a:lnTo>
                    <a:pt x="400" y="324"/>
                  </a:lnTo>
                  <a:lnTo>
                    <a:pt x="397" y="324"/>
                  </a:lnTo>
                  <a:lnTo>
                    <a:pt x="395" y="324"/>
                  </a:lnTo>
                  <a:lnTo>
                    <a:pt x="395" y="327"/>
                  </a:lnTo>
                  <a:lnTo>
                    <a:pt x="392" y="327"/>
                  </a:lnTo>
                  <a:lnTo>
                    <a:pt x="392" y="330"/>
                  </a:lnTo>
                  <a:lnTo>
                    <a:pt x="389" y="330"/>
                  </a:lnTo>
                  <a:lnTo>
                    <a:pt x="387" y="330"/>
                  </a:lnTo>
                  <a:lnTo>
                    <a:pt x="384" y="330"/>
                  </a:lnTo>
                  <a:lnTo>
                    <a:pt x="382" y="330"/>
                  </a:lnTo>
                  <a:lnTo>
                    <a:pt x="379" y="330"/>
                  </a:lnTo>
                  <a:lnTo>
                    <a:pt x="379" y="327"/>
                  </a:lnTo>
                  <a:lnTo>
                    <a:pt x="377" y="327"/>
                  </a:lnTo>
                  <a:lnTo>
                    <a:pt x="374" y="327"/>
                  </a:lnTo>
                  <a:lnTo>
                    <a:pt x="374" y="330"/>
                  </a:lnTo>
                  <a:lnTo>
                    <a:pt x="377" y="330"/>
                  </a:lnTo>
                  <a:lnTo>
                    <a:pt x="377" y="332"/>
                  </a:lnTo>
                  <a:lnTo>
                    <a:pt x="374" y="335"/>
                  </a:lnTo>
                  <a:lnTo>
                    <a:pt x="371" y="335"/>
                  </a:lnTo>
                  <a:lnTo>
                    <a:pt x="369" y="335"/>
                  </a:lnTo>
                  <a:lnTo>
                    <a:pt x="369" y="337"/>
                  </a:lnTo>
                  <a:lnTo>
                    <a:pt x="366" y="337"/>
                  </a:lnTo>
                  <a:lnTo>
                    <a:pt x="369" y="337"/>
                  </a:lnTo>
                  <a:lnTo>
                    <a:pt x="369" y="340"/>
                  </a:lnTo>
                  <a:lnTo>
                    <a:pt x="366" y="342"/>
                  </a:lnTo>
                  <a:lnTo>
                    <a:pt x="366" y="345"/>
                  </a:lnTo>
                  <a:lnTo>
                    <a:pt x="364" y="345"/>
                  </a:lnTo>
                  <a:lnTo>
                    <a:pt x="364" y="348"/>
                  </a:lnTo>
                  <a:lnTo>
                    <a:pt x="364" y="350"/>
                  </a:lnTo>
                  <a:lnTo>
                    <a:pt x="361" y="350"/>
                  </a:lnTo>
                  <a:lnTo>
                    <a:pt x="359" y="350"/>
                  </a:lnTo>
                  <a:lnTo>
                    <a:pt x="359" y="353"/>
                  </a:lnTo>
                  <a:lnTo>
                    <a:pt x="356" y="353"/>
                  </a:lnTo>
                  <a:lnTo>
                    <a:pt x="356" y="355"/>
                  </a:lnTo>
                  <a:lnTo>
                    <a:pt x="356" y="358"/>
                  </a:lnTo>
                  <a:lnTo>
                    <a:pt x="353" y="358"/>
                  </a:lnTo>
                  <a:lnTo>
                    <a:pt x="353" y="361"/>
                  </a:lnTo>
                  <a:lnTo>
                    <a:pt x="351" y="361"/>
                  </a:lnTo>
                  <a:lnTo>
                    <a:pt x="351" y="363"/>
                  </a:lnTo>
                  <a:lnTo>
                    <a:pt x="351" y="366"/>
                  </a:lnTo>
                  <a:lnTo>
                    <a:pt x="353" y="366"/>
                  </a:lnTo>
                  <a:lnTo>
                    <a:pt x="353" y="368"/>
                  </a:lnTo>
                  <a:lnTo>
                    <a:pt x="351" y="368"/>
                  </a:lnTo>
                  <a:lnTo>
                    <a:pt x="348" y="368"/>
                  </a:lnTo>
                  <a:lnTo>
                    <a:pt x="348" y="371"/>
                  </a:lnTo>
                  <a:lnTo>
                    <a:pt x="351" y="371"/>
                  </a:lnTo>
                  <a:lnTo>
                    <a:pt x="351" y="373"/>
                  </a:lnTo>
                  <a:lnTo>
                    <a:pt x="351" y="376"/>
                  </a:lnTo>
                  <a:lnTo>
                    <a:pt x="351" y="379"/>
                  </a:lnTo>
                  <a:lnTo>
                    <a:pt x="351" y="376"/>
                  </a:lnTo>
                  <a:lnTo>
                    <a:pt x="348" y="379"/>
                  </a:lnTo>
                  <a:lnTo>
                    <a:pt x="351" y="379"/>
                  </a:lnTo>
                  <a:lnTo>
                    <a:pt x="351" y="381"/>
                  </a:lnTo>
                  <a:lnTo>
                    <a:pt x="351" y="384"/>
                  </a:lnTo>
                  <a:lnTo>
                    <a:pt x="353" y="384"/>
                  </a:lnTo>
                  <a:lnTo>
                    <a:pt x="351" y="386"/>
                  </a:lnTo>
                  <a:lnTo>
                    <a:pt x="348" y="386"/>
                  </a:lnTo>
                  <a:lnTo>
                    <a:pt x="351" y="386"/>
                  </a:lnTo>
                  <a:lnTo>
                    <a:pt x="351" y="389"/>
                  </a:lnTo>
                  <a:lnTo>
                    <a:pt x="351" y="391"/>
                  </a:lnTo>
                  <a:lnTo>
                    <a:pt x="348" y="391"/>
                  </a:lnTo>
                  <a:lnTo>
                    <a:pt x="348" y="394"/>
                  </a:lnTo>
                  <a:lnTo>
                    <a:pt x="348" y="391"/>
                  </a:lnTo>
                  <a:lnTo>
                    <a:pt x="346" y="391"/>
                  </a:lnTo>
                  <a:lnTo>
                    <a:pt x="346" y="394"/>
                  </a:lnTo>
                  <a:lnTo>
                    <a:pt x="346" y="397"/>
                  </a:lnTo>
                  <a:lnTo>
                    <a:pt x="348" y="397"/>
                  </a:lnTo>
                  <a:lnTo>
                    <a:pt x="348" y="399"/>
                  </a:lnTo>
                  <a:lnTo>
                    <a:pt x="348" y="402"/>
                  </a:lnTo>
                  <a:lnTo>
                    <a:pt x="351" y="402"/>
                  </a:lnTo>
                  <a:lnTo>
                    <a:pt x="351" y="404"/>
                  </a:lnTo>
                  <a:lnTo>
                    <a:pt x="348" y="404"/>
                  </a:lnTo>
                  <a:lnTo>
                    <a:pt x="348" y="407"/>
                  </a:lnTo>
                  <a:lnTo>
                    <a:pt x="348" y="410"/>
                  </a:lnTo>
                  <a:lnTo>
                    <a:pt x="351" y="410"/>
                  </a:lnTo>
                  <a:lnTo>
                    <a:pt x="348" y="410"/>
                  </a:lnTo>
                  <a:lnTo>
                    <a:pt x="348" y="412"/>
                  </a:lnTo>
                  <a:lnTo>
                    <a:pt x="351" y="412"/>
                  </a:lnTo>
                  <a:lnTo>
                    <a:pt x="351" y="415"/>
                  </a:lnTo>
                  <a:lnTo>
                    <a:pt x="351" y="417"/>
                  </a:lnTo>
                  <a:lnTo>
                    <a:pt x="348" y="417"/>
                  </a:lnTo>
                  <a:lnTo>
                    <a:pt x="348" y="420"/>
                  </a:lnTo>
                  <a:lnTo>
                    <a:pt x="346" y="420"/>
                  </a:lnTo>
                  <a:lnTo>
                    <a:pt x="346" y="422"/>
                  </a:lnTo>
                  <a:lnTo>
                    <a:pt x="343" y="422"/>
                  </a:lnTo>
                  <a:lnTo>
                    <a:pt x="340" y="422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38" y="425"/>
                  </a:lnTo>
                  <a:lnTo>
                    <a:pt x="340" y="425"/>
                  </a:lnTo>
                  <a:lnTo>
                    <a:pt x="340" y="428"/>
                  </a:lnTo>
                  <a:lnTo>
                    <a:pt x="338" y="428"/>
                  </a:lnTo>
                  <a:lnTo>
                    <a:pt x="338" y="430"/>
                  </a:lnTo>
                  <a:lnTo>
                    <a:pt x="340" y="430"/>
                  </a:lnTo>
                  <a:lnTo>
                    <a:pt x="340" y="433"/>
                  </a:lnTo>
                  <a:lnTo>
                    <a:pt x="338" y="433"/>
                  </a:lnTo>
                  <a:lnTo>
                    <a:pt x="338" y="435"/>
                  </a:lnTo>
                  <a:lnTo>
                    <a:pt x="335" y="435"/>
                  </a:lnTo>
                  <a:lnTo>
                    <a:pt x="335" y="438"/>
                  </a:lnTo>
                  <a:lnTo>
                    <a:pt x="333" y="438"/>
                  </a:lnTo>
                  <a:lnTo>
                    <a:pt x="333" y="440"/>
                  </a:lnTo>
                  <a:lnTo>
                    <a:pt x="330" y="440"/>
                  </a:lnTo>
                  <a:lnTo>
                    <a:pt x="330" y="443"/>
                  </a:lnTo>
                  <a:lnTo>
                    <a:pt x="328" y="443"/>
                  </a:lnTo>
                  <a:lnTo>
                    <a:pt x="328" y="446"/>
                  </a:lnTo>
                  <a:lnTo>
                    <a:pt x="325" y="448"/>
                  </a:lnTo>
                  <a:lnTo>
                    <a:pt x="322" y="448"/>
                  </a:lnTo>
                  <a:lnTo>
                    <a:pt x="322" y="451"/>
                  </a:lnTo>
                  <a:lnTo>
                    <a:pt x="322" y="453"/>
                  </a:lnTo>
                  <a:lnTo>
                    <a:pt x="320" y="453"/>
                  </a:lnTo>
                  <a:lnTo>
                    <a:pt x="320" y="456"/>
                  </a:lnTo>
                  <a:lnTo>
                    <a:pt x="317" y="456"/>
                  </a:lnTo>
                  <a:lnTo>
                    <a:pt x="315" y="456"/>
                  </a:lnTo>
                  <a:lnTo>
                    <a:pt x="312" y="456"/>
                  </a:lnTo>
                  <a:lnTo>
                    <a:pt x="312" y="459"/>
                  </a:lnTo>
                  <a:lnTo>
                    <a:pt x="312" y="456"/>
                  </a:lnTo>
                  <a:lnTo>
                    <a:pt x="310" y="459"/>
                  </a:lnTo>
                  <a:lnTo>
                    <a:pt x="307" y="459"/>
                  </a:lnTo>
                  <a:lnTo>
                    <a:pt x="307" y="461"/>
                  </a:lnTo>
                  <a:lnTo>
                    <a:pt x="304" y="461"/>
                  </a:lnTo>
                  <a:lnTo>
                    <a:pt x="304" y="464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299" y="466"/>
                  </a:lnTo>
                  <a:lnTo>
                    <a:pt x="299" y="469"/>
                  </a:lnTo>
                  <a:lnTo>
                    <a:pt x="299" y="471"/>
                  </a:lnTo>
                  <a:lnTo>
                    <a:pt x="297" y="471"/>
                  </a:lnTo>
                  <a:lnTo>
                    <a:pt x="294" y="474"/>
                  </a:lnTo>
                  <a:lnTo>
                    <a:pt x="291" y="477"/>
                  </a:lnTo>
                  <a:lnTo>
                    <a:pt x="289" y="477"/>
                  </a:lnTo>
                  <a:lnTo>
                    <a:pt x="286" y="477"/>
                  </a:lnTo>
                  <a:lnTo>
                    <a:pt x="284" y="477"/>
                  </a:lnTo>
                  <a:lnTo>
                    <a:pt x="281" y="477"/>
                  </a:lnTo>
                  <a:lnTo>
                    <a:pt x="281" y="479"/>
                  </a:lnTo>
                  <a:lnTo>
                    <a:pt x="279" y="479"/>
                  </a:lnTo>
                  <a:lnTo>
                    <a:pt x="276" y="479"/>
                  </a:lnTo>
                  <a:lnTo>
                    <a:pt x="273" y="479"/>
                  </a:lnTo>
                  <a:lnTo>
                    <a:pt x="273" y="482"/>
                  </a:lnTo>
                  <a:lnTo>
                    <a:pt x="271" y="482"/>
                  </a:lnTo>
                  <a:lnTo>
                    <a:pt x="268" y="482"/>
                  </a:lnTo>
                  <a:lnTo>
                    <a:pt x="271" y="482"/>
                  </a:lnTo>
                  <a:lnTo>
                    <a:pt x="271" y="484"/>
                  </a:lnTo>
                  <a:lnTo>
                    <a:pt x="273" y="484"/>
                  </a:lnTo>
                  <a:lnTo>
                    <a:pt x="273" y="487"/>
                  </a:lnTo>
                  <a:lnTo>
                    <a:pt x="273" y="489"/>
                  </a:lnTo>
                  <a:lnTo>
                    <a:pt x="273" y="492"/>
                  </a:lnTo>
                  <a:lnTo>
                    <a:pt x="273" y="495"/>
                  </a:lnTo>
                  <a:lnTo>
                    <a:pt x="271" y="495"/>
                  </a:lnTo>
                  <a:lnTo>
                    <a:pt x="268" y="495"/>
                  </a:lnTo>
                  <a:lnTo>
                    <a:pt x="268" y="497"/>
                  </a:lnTo>
                  <a:lnTo>
                    <a:pt x="266" y="500"/>
                  </a:lnTo>
                  <a:lnTo>
                    <a:pt x="266" y="502"/>
                  </a:lnTo>
                  <a:lnTo>
                    <a:pt x="266" y="505"/>
                  </a:lnTo>
                  <a:lnTo>
                    <a:pt x="266" y="508"/>
                  </a:lnTo>
                  <a:lnTo>
                    <a:pt x="266" y="510"/>
                  </a:lnTo>
                  <a:lnTo>
                    <a:pt x="266" y="513"/>
                  </a:lnTo>
                  <a:lnTo>
                    <a:pt x="268" y="515"/>
                  </a:lnTo>
                  <a:lnTo>
                    <a:pt x="268" y="513"/>
                  </a:lnTo>
                  <a:lnTo>
                    <a:pt x="268" y="515"/>
                  </a:lnTo>
                  <a:lnTo>
                    <a:pt x="268" y="518"/>
                  </a:lnTo>
                  <a:lnTo>
                    <a:pt x="271" y="518"/>
                  </a:lnTo>
                  <a:lnTo>
                    <a:pt x="271" y="520"/>
                  </a:lnTo>
                  <a:lnTo>
                    <a:pt x="271" y="523"/>
                  </a:lnTo>
                  <a:lnTo>
                    <a:pt x="273" y="523"/>
                  </a:lnTo>
                  <a:lnTo>
                    <a:pt x="273" y="526"/>
                  </a:lnTo>
                  <a:lnTo>
                    <a:pt x="273" y="528"/>
                  </a:lnTo>
                  <a:lnTo>
                    <a:pt x="273" y="531"/>
                  </a:lnTo>
                  <a:lnTo>
                    <a:pt x="271" y="531"/>
                  </a:lnTo>
                  <a:lnTo>
                    <a:pt x="271" y="533"/>
                  </a:lnTo>
                  <a:lnTo>
                    <a:pt x="271" y="536"/>
                  </a:lnTo>
                  <a:lnTo>
                    <a:pt x="268" y="536"/>
                  </a:lnTo>
                  <a:lnTo>
                    <a:pt x="268" y="538"/>
                  </a:lnTo>
                  <a:lnTo>
                    <a:pt x="268" y="541"/>
                  </a:lnTo>
                  <a:lnTo>
                    <a:pt x="268" y="544"/>
                  </a:lnTo>
                  <a:lnTo>
                    <a:pt x="271" y="544"/>
                  </a:lnTo>
                  <a:lnTo>
                    <a:pt x="273" y="544"/>
                  </a:lnTo>
                  <a:lnTo>
                    <a:pt x="276" y="546"/>
                  </a:lnTo>
                  <a:lnTo>
                    <a:pt x="279" y="549"/>
                  </a:lnTo>
                  <a:lnTo>
                    <a:pt x="281" y="549"/>
                  </a:lnTo>
                  <a:lnTo>
                    <a:pt x="281" y="551"/>
                  </a:lnTo>
                  <a:lnTo>
                    <a:pt x="279" y="554"/>
                  </a:lnTo>
                  <a:lnTo>
                    <a:pt x="279" y="556"/>
                  </a:lnTo>
                  <a:lnTo>
                    <a:pt x="281" y="556"/>
                  </a:lnTo>
                  <a:lnTo>
                    <a:pt x="281" y="554"/>
                  </a:lnTo>
                  <a:lnTo>
                    <a:pt x="284" y="554"/>
                  </a:lnTo>
                  <a:lnTo>
                    <a:pt x="284" y="556"/>
                  </a:lnTo>
                  <a:lnTo>
                    <a:pt x="286" y="556"/>
                  </a:lnTo>
                  <a:lnTo>
                    <a:pt x="286" y="559"/>
                  </a:lnTo>
                  <a:lnTo>
                    <a:pt x="289" y="562"/>
                  </a:lnTo>
                  <a:lnTo>
                    <a:pt x="291" y="562"/>
                  </a:lnTo>
                  <a:lnTo>
                    <a:pt x="291" y="564"/>
                  </a:lnTo>
                  <a:lnTo>
                    <a:pt x="294" y="564"/>
                  </a:lnTo>
                  <a:lnTo>
                    <a:pt x="297" y="564"/>
                  </a:lnTo>
                  <a:lnTo>
                    <a:pt x="297" y="567"/>
                  </a:lnTo>
                  <a:lnTo>
                    <a:pt x="299" y="569"/>
                  </a:lnTo>
                  <a:lnTo>
                    <a:pt x="302" y="572"/>
                  </a:lnTo>
                  <a:lnTo>
                    <a:pt x="304" y="575"/>
                  </a:lnTo>
                  <a:lnTo>
                    <a:pt x="307" y="575"/>
                  </a:lnTo>
                  <a:lnTo>
                    <a:pt x="307" y="577"/>
                  </a:lnTo>
                  <a:lnTo>
                    <a:pt x="310" y="577"/>
                  </a:lnTo>
                  <a:lnTo>
                    <a:pt x="310" y="580"/>
                  </a:lnTo>
                  <a:lnTo>
                    <a:pt x="312" y="580"/>
                  </a:lnTo>
                  <a:lnTo>
                    <a:pt x="312" y="582"/>
                  </a:lnTo>
                  <a:lnTo>
                    <a:pt x="312" y="585"/>
                  </a:lnTo>
                  <a:lnTo>
                    <a:pt x="315" y="587"/>
                  </a:lnTo>
                  <a:lnTo>
                    <a:pt x="312" y="590"/>
                  </a:lnTo>
                  <a:lnTo>
                    <a:pt x="312" y="595"/>
                  </a:lnTo>
                  <a:lnTo>
                    <a:pt x="312" y="598"/>
                  </a:lnTo>
                  <a:lnTo>
                    <a:pt x="312" y="600"/>
                  </a:lnTo>
                  <a:lnTo>
                    <a:pt x="312" y="603"/>
                  </a:lnTo>
                  <a:lnTo>
                    <a:pt x="315" y="605"/>
                  </a:lnTo>
                  <a:lnTo>
                    <a:pt x="315" y="608"/>
                  </a:lnTo>
                  <a:lnTo>
                    <a:pt x="317" y="611"/>
                  </a:lnTo>
                  <a:lnTo>
                    <a:pt x="320" y="613"/>
                  </a:lnTo>
                  <a:lnTo>
                    <a:pt x="322" y="613"/>
                  </a:lnTo>
                  <a:lnTo>
                    <a:pt x="325" y="613"/>
                  </a:lnTo>
                  <a:lnTo>
                    <a:pt x="328" y="613"/>
                  </a:lnTo>
                  <a:lnTo>
                    <a:pt x="330" y="613"/>
                  </a:lnTo>
                  <a:lnTo>
                    <a:pt x="333" y="616"/>
                  </a:lnTo>
                  <a:lnTo>
                    <a:pt x="335" y="616"/>
                  </a:lnTo>
                  <a:lnTo>
                    <a:pt x="335" y="618"/>
                  </a:lnTo>
                  <a:lnTo>
                    <a:pt x="338" y="618"/>
                  </a:lnTo>
                  <a:lnTo>
                    <a:pt x="340" y="618"/>
                  </a:lnTo>
                  <a:lnTo>
                    <a:pt x="340" y="621"/>
                  </a:lnTo>
                  <a:lnTo>
                    <a:pt x="343" y="624"/>
                  </a:lnTo>
                  <a:lnTo>
                    <a:pt x="346" y="626"/>
                  </a:lnTo>
                  <a:lnTo>
                    <a:pt x="346" y="629"/>
                  </a:lnTo>
                  <a:lnTo>
                    <a:pt x="348" y="629"/>
                  </a:lnTo>
                  <a:lnTo>
                    <a:pt x="348" y="631"/>
                  </a:lnTo>
                  <a:lnTo>
                    <a:pt x="348" y="634"/>
                  </a:lnTo>
                  <a:lnTo>
                    <a:pt x="346" y="636"/>
                  </a:lnTo>
                  <a:lnTo>
                    <a:pt x="346" y="639"/>
                  </a:lnTo>
                  <a:lnTo>
                    <a:pt x="346" y="642"/>
                  </a:lnTo>
                  <a:lnTo>
                    <a:pt x="343" y="642"/>
                  </a:lnTo>
                  <a:lnTo>
                    <a:pt x="343" y="644"/>
                  </a:lnTo>
                  <a:lnTo>
                    <a:pt x="343" y="647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8" y="649"/>
                  </a:lnTo>
                  <a:lnTo>
                    <a:pt x="335" y="652"/>
                  </a:lnTo>
                  <a:lnTo>
                    <a:pt x="335" y="654"/>
                  </a:lnTo>
                  <a:lnTo>
                    <a:pt x="335" y="657"/>
                  </a:lnTo>
                  <a:lnTo>
                    <a:pt x="338" y="657"/>
                  </a:lnTo>
                  <a:lnTo>
                    <a:pt x="338" y="660"/>
                  </a:lnTo>
                  <a:lnTo>
                    <a:pt x="340" y="660"/>
                  </a:lnTo>
                  <a:lnTo>
                    <a:pt x="340" y="662"/>
                  </a:lnTo>
                  <a:lnTo>
                    <a:pt x="340" y="665"/>
                  </a:lnTo>
                  <a:lnTo>
                    <a:pt x="340" y="667"/>
                  </a:lnTo>
                  <a:lnTo>
                    <a:pt x="340" y="670"/>
                  </a:lnTo>
                  <a:lnTo>
                    <a:pt x="340" y="673"/>
                  </a:lnTo>
                  <a:lnTo>
                    <a:pt x="335" y="675"/>
                  </a:lnTo>
                  <a:lnTo>
                    <a:pt x="335" y="678"/>
                  </a:lnTo>
                  <a:lnTo>
                    <a:pt x="333" y="678"/>
                  </a:lnTo>
                  <a:lnTo>
                    <a:pt x="333" y="680"/>
                  </a:lnTo>
                  <a:lnTo>
                    <a:pt x="333" y="683"/>
                  </a:lnTo>
                  <a:lnTo>
                    <a:pt x="330" y="683"/>
                  </a:lnTo>
                  <a:lnTo>
                    <a:pt x="330" y="685"/>
                  </a:lnTo>
                  <a:lnTo>
                    <a:pt x="328" y="685"/>
                  </a:lnTo>
                  <a:lnTo>
                    <a:pt x="328" y="688"/>
                  </a:lnTo>
                  <a:lnTo>
                    <a:pt x="328" y="691"/>
                  </a:lnTo>
                  <a:lnTo>
                    <a:pt x="330" y="691"/>
                  </a:lnTo>
                  <a:lnTo>
                    <a:pt x="333" y="691"/>
                  </a:lnTo>
                  <a:lnTo>
                    <a:pt x="335" y="691"/>
                  </a:lnTo>
                  <a:lnTo>
                    <a:pt x="335" y="693"/>
                  </a:lnTo>
                  <a:lnTo>
                    <a:pt x="335" y="696"/>
                  </a:lnTo>
                  <a:lnTo>
                    <a:pt x="333" y="698"/>
                  </a:lnTo>
                  <a:lnTo>
                    <a:pt x="335" y="698"/>
                  </a:lnTo>
                  <a:lnTo>
                    <a:pt x="338" y="698"/>
                  </a:lnTo>
                  <a:lnTo>
                    <a:pt x="340" y="701"/>
                  </a:lnTo>
                  <a:lnTo>
                    <a:pt x="340" y="703"/>
                  </a:lnTo>
                  <a:lnTo>
                    <a:pt x="343" y="703"/>
                  </a:lnTo>
                  <a:lnTo>
                    <a:pt x="343" y="706"/>
                  </a:lnTo>
                  <a:lnTo>
                    <a:pt x="343" y="709"/>
                  </a:lnTo>
                  <a:lnTo>
                    <a:pt x="343" y="711"/>
                  </a:lnTo>
                  <a:lnTo>
                    <a:pt x="343" y="714"/>
                  </a:lnTo>
                  <a:lnTo>
                    <a:pt x="346" y="714"/>
                  </a:lnTo>
                  <a:lnTo>
                    <a:pt x="348" y="716"/>
                  </a:lnTo>
                  <a:lnTo>
                    <a:pt x="348" y="719"/>
                  </a:lnTo>
                  <a:lnTo>
                    <a:pt x="348" y="722"/>
                  </a:lnTo>
                  <a:lnTo>
                    <a:pt x="351" y="722"/>
                  </a:lnTo>
                  <a:lnTo>
                    <a:pt x="351" y="724"/>
                  </a:lnTo>
                  <a:lnTo>
                    <a:pt x="351" y="727"/>
                  </a:lnTo>
                  <a:lnTo>
                    <a:pt x="353" y="727"/>
                  </a:lnTo>
                  <a:lnTo>
                    <a:pt x="353" y="729"/>
                  </a:lnTo>
                  <a:lnTo>
                    <a:pt x="353" y="732"/>
                  </a:lnTo>
                  <a:lnTo>
                    <a:pt x="353" y="734"/>
                  </a:lnTo>
                  <a:lnTo>
                    <a:pt x="353" y="737"/>
                  </a:lnTo>
                  <a:lnTo>
                    <a:pt x="356" y="740"/>
                  </a:lnTo>
                  <a:lnTo>
                    <a:pt x="356" y="742"/>
                  </a:lnTo>
                  <a:lnTo>
                    <a:pt x="356" y="745"/>
                  </a:lnTo>
                  <a:lnTo>
                    <a:pt x="356" y="747"/>
                  </a:lnTo>
                  <a:lnTo>
                    <a:pt x="356" y="750"/>
                  </a:lnTo>
                  <a:lnTo>
                    <a:pt x="356" y="752"/>
                  </a:lnTo>
                  <a:lnTo>
                    <a:pt x="356" y="755"/>
                  </a:lnTo>
                  <a:lnTo>
                    <a:pt x="359" y="758"/>
                  </a:lnTo>
                  <a:lnTo>
                    <a:pt x="359" y="763"/>
                  </a:lnTo>
                  <a:lnTo>
                    <a:pt x="359" y="765"/>
                  </a:lnTo>
                  <a:lnTo>
                    <a:pt x="359" y="770"/>
                  </a:lnTo>
                  <a:lnTo>
                    <a:pt x="361" y="770"/>
                  </a:lnTo>
                  <a:lnTo>
                    <a:pt x="361" y="776"/>
                  </a:lnTo>
                  <a:lnTo>
                    <a:pt x="361" y="778"/>
                  </a:lnTo>
                  <a:lnTo>
                    <a:pt x="361" y="783"/>
                  </a:lnTo>
                  <a:lnTo>
                    <a:pt x="364" y="786"/>
                  </a:lnTo>
                  <a:lnTo>
                    <a:pt x="364" y="789"/>
                  </a:lnTo>
                  <a:lnTo>
                    <a:pt x="369" y="791"/>
                  </a:lnTo>
                  <a:lnTo>
                    <a:pt x="371" y="794"/>
                  </a:lnTo>
                  <a:lnTo>
                    <a:pt x="374" y="794"/>
                  </a:lnTo>
                  <a:lnTo>
                    <a:pt x="377" y="796"/>
                  </a:lnTo>
                  <a:lnTo>
                    <a:pt x="379" y="796"/>
                  </a:lnTo>
                  <a:lnTo>
                    <a:pt x="382" y="799"/>
                  </a:lnTo>
                  <a:lnTo>
                    <a:pt x="384" y="796"/>
                  </a:lnTo>
                  <a:lnTo>
                    <a:pt x="387" y="799"/>
                  </a:lnTo>
                  <a:lnTo>
                    <a:pt x="389" y="801"/>
                  </a:lnTo>
                  <a:lnTo>
                    <a:pt x="389" y="804"/>
                  </a:lnTo>
                  <a:lnTo>
                    <a:pt x="392" y="807"/>
                  </a:lnTo>
                  <a:lnTo>
                    <a:pt x="395" y="804"/>
                  </a:lnTo>
                  <a:lnTo>
                    <a:pt x="397" y="804"/>
                  </a:lnTo>
                  <a:lnTo>
                    <a:pt x="400" y="804"/>
                  </a:lnTo>
                  <a:lnTo>
                    <a:pt x="400" y="807"/>
                  </a:lnTo>
                  <a:lnTo>
                    <a:pt x="402" y="807"/>
                  </a:lnTo>
                  <a:lnTo>
                    <a:pt x="402" y="812"/>
                  </a:lnTo>
                  <a:lnTo>
                    <a:pt x="405" y="814"/>
                  </a:lnTo>
                  <a:lnTo>
                    <a:pt x="408" y="817"/>
                  </a:lnTo>
                  <a:lnTo>
                    <a:pt x="408" y="819"/>
                  </a:lnTo>
                  <a:lnTo>
                    <a:pt x="410" y="822"/>
                  </a:lnTo>
                  <a:lnTo>
                    <a:pt x="413" y="819"/>
                  </a:lnTo>
                  <a:lnTo>
                    <a:pt x="418" y="819"/>
                  </a:lnTo>
                  <a:lnTo>
                    <a:pt x="418" y="822"/>
                  </a:lnTo>
                  <a:lnTo>
                    <a:pt x="418" y="825"/>
                  </a:lnTo>
                  <a:lnTo>
                    <a:pt x="420" y="825"/>
                  </a:lnTo>
                  <a:lnTo>
                    <a:pt x="420" y="827"/>
                  </a:lnTo>
                  <a:lnTo>
                    <a:pt x="423" y="827"/>
                  </a:lnTo>
                  <a:lnTo>
                    <a:pt x="426" y="827"/>
                  </a:lnTo>
                  <a:lnTo>
                    <a:pt x="426" y="830"/>
                  </a:lnTo>
                  <a:lnTo>
                    <a:pt x="426" y="832"/>
                  </a:lnTo>
                  <a:lnTo>
                    <a:pt x="428" y="832"/>
                  </a:lnTo>
                  <a:lnTo>
                    <a:pt x="431" y="832"/>
                  </a:lnTo>
                  <a:lnTo>
                    <a:pt x="431" y="835"/>
                  </a:lnTo>
                  <a:lnTo>
                    <a:pt x="428" y="838"/>
                  </a:lnTo>
                  <a:lnTo>
                    <a:pt x="426" y="840"/>
                  </a:lnTo>
                  <a:lnTo>
                    <a:pt x="426" y="843"/>
                  </a:lnTo>
                  <a:lnTo>
                    <a:pt x="428" y="843"/>
                  </a:lnTo>
                  <a:lnTo>
                    <a:pt x="428" y="845"/>
                  </a:lnTo>
                  <a:lnTo>
                    <a:pt x="426" y="845"/>
                  </a:lnTo>
                  <a:lnTo>
                    <a:pt x="426" y="848"/>
                  </a:lnTo>
                  <a:lnTo>
                    <a:pt x="428" y="850"/>
                  </a:lnTo>
                  <a:lnTo>
                    <a:pt x="428" y="853"/>
                  </a:lnTo>
                  <a:lnTo>
                    <a:pt x="428" y="856"/>
                  </a:lnTo>
                  <a:lnTo>
                    <a:pt x="428" y="858"/>
                  </a:lnTo>
                  <a:lnTo>
                    <a:pt x="431" y="858"/>
                  </a:lnTo>
                  <a:lnTo>
                    <a:pt x="433" y="858"/>
                  </a:lnTo>
                  <a:lnTo>
                    <a:pt x="436" y="858"/>
                  </a:lnTo>
                  <a:lnTo>
                    <a:pt x="438" y="858"/>
                  </a:lnTo>
                  <a:lnTo>
                    <a:pt x="438" y="861"/>
                  </a:lnTo>
                  <a:lnTo>
                    <a:pt x="436" y="863"/>
                  </a:lnTo>
                  <a:lnTo>
                    <a:pt x="438" y="866"/>
                  </a:lnTo>
                  <a:lnTo>
                    <a:pt x="441" y="868"/>
                  </a:lnTo>
                  <a:lnTo>
                    <a:pt x="444" y="868"/>
                  </a:lnTo>
                  <a:lnTo>
                    <a:pt x="444" y="871"/>
                  </a:lnTo>
                  <a:lnTo>
                    <a:pt x="441" y="871"/>
                  </a:lnTo>
                  <a:lnTo>
                    <a:pt x="438" y="871"/>
                  </a:lnTo>
                  <a:lnTo>
                    <a:pt x="436" y="871"/>
                  </a:lnTo>
                  <a:lnTo>
                    <a:pt x="433" y="871"/>
                  </a:lnTo>
                  <a:lnTo>
                    <a:pt x="433" y="874"/>
                  </a:lnTo>
                  <a:lnTo>
                    <a:pt x="431" y="874"/>
                  </a:lnTo>
                  <a:lnTo>
                    <a:pt x="428" y="874"/>
                  </a:lnTo>
                  <a:lnTo>
                    <a:pt x="428" y="876"/>
                  </a:lnTo>
                  <a:lnTo>
                    <a:pt x="426" y="876"/>
                  </a:lnTo>
                  <a:lnTo>
                    <a:pt x="423" y="876"/>
                  </a:lnTo>
                  <a:lnTo>
                    <a:pt x="420" y="879"/>
                  </a:lnTo>
                  <a:lnTo>
                    <a:pt x="418" y="879"/>
                  </a:lnTo>
                  <a:lnTo>
                    <a:pt x="418" y="881"/>
                  </a:lnTo>
                  <a:lnTo>
                    <a:pt x="415" y="881"/>
                  </a:lnTo>
                  <a:lnTo>
                    <a:pt x="413" y="881"/>
                  </a:lnTo>
                  <a:lnTo>
                    <a:pt x="410" y="884"/>
                  </a:lnTo>
                  <a:lnTo>
                    <a:pt x="408" y="884"/>
                  </a:lnTo>
                  <a:lnTo>
                    <a:pt x="408" y="887"/>
                  </a:lnTo>
                  <a:lnTo>
                    <a:pt x="405" y="887"/>
                  </a:lnTo>
                  <a:lnTo>
                    <a:pt x="402" y="887"/>
                  </a:lnTo>
                  <a:lnTo>
                    <a:pt x="402" y="889"/>
                  </a:lnTo>
                  <a:lnTo>
                    <a:pt x="400" y="889"/>
                  </a:lnTo>
                  <a:lnTo>
                    <a:pt x="397" y="892"/>
                  </a:lnTo>
                  <a:lnTo>
                    <a:pt x="395" y="894"/>
                  </a:lnTo>
                  <a:lnTo>
                    <a:pt x="392" y="894"/>
                  </a:lnTo>
                  <a:lnTo>
                    <a:pt x="389" y="897"/>
                  </a:lnTo>
                  <a:lnTo>
                    <a:pt x="387" y="897"/>
                  </a:lnTo>
                  <a:lnTo>
                    <a:pt x="387" y="899"/>
                  </a:lnTo>
                  <a:lnTo>
                    <a:pt x="384" y="899"/>
                  </a:lnTo>
                  <a:lnTo>
                    <a:pt x="382" y="902"/>
                  </a:lnTo>
                  <a:lnTo>
                    <a:pt x="379" y="902"/>
                  </a:lnTo>
                  <a:lnTo>
                    <a:pt x="379" y="905"/>
                  </a:lnTo>
                  <a:lnTo>
                    <a:pt x="377" y="905"/>
                  </a:lnTo>
                  <a:lnTo>
                    <a:pt x="374" y="907"/>
                  </a:lnTo>
                  <a:lnTo>
                    <a:pt x="371" y="907"/>
                  </a:lnTo>
                  <a:lnTo>
                    <a:pt x="371" y="910"/>
                  </a:lnTo>
                  <a:lnTo>
                    <a:pt x="369" y="910"/>
                  </a:lnTo>
                  <a:lnTo>
                    <a:pt x="366" y="912"/>
                  </a:lnTo>
                  <a:lnTo>
                    <a:pt x="364" y="915"/>
                  </a:lnTo>
                  <a:lnTo>
                    <a:pt x="361" y="915"/>
                  </a:lnTo>
                  <a:lnTo>
                    <a:pt x="361" y="917"/>
                  </a:lnTo>
                  <a:lnTo>
                    <a:pt x="359" y="917"/>
                  </a:lnTo>
                  <a:lnTo>
                    <a:pt x="356" y="920"/>
                  </a:lnTo>
                  <a:lnTo>
                    <a:pt x="353" y="923"/>
                  </a:lnTo>
                  <a:lnTo>
                    <a:pt x="351" y="925"/>
                  </a:lnTo>
                  <a:lnTo>
                    <a:pt x="348" y="925"/>
                  </a:lnTo>
                  <a:lnTo>
                    <a:pt x="348" y="928"/>
                  </a:lnTo>
                  <a:lnTo>
                    <a:pt x="346" y="928"/>
                  </a:lnTo>
                  <a:lnTo>
                    <a:pt x="346" y="930"/>
                  </a:lnTo>
                  <a:lnTo>
                    <a:pt x="343" y="930"/>
                  </a:lnTo>
                  <a:lnTo>
                    <a:pt x="343" y="933"/>
                  </a:lnTo>
                  <a:lnTo>
                    <a:pt x="340" y="933"/>
                  </a:lnTo>
                  <a:lnTo>
                    <a:pt x="338" y="936"/>
                  </a:lnTo>
                  <a:lnTo>
                    <a:pt x="335" y="938"/>
                  </a:lnTo>
                  <a:lnTo>
                    <a:pt x="333" y="941"/>
                  </a:lnTo>
                  <a:lnTo>
                    <a:pt x="330" y="941"/>
                  </a:lnTo>
                  <a:lnTo>
                    <a:pt x="330" y="943"/>
                  </a:lnTo>
                  <a:lnTo>
                    <a:pt x="328" y="943"/>
                  </a:lnTo>
                  <a:lnTo>
                    <a:pt x="328" y="946"/>
                  </a:lnTo>
                  <a:lnTo>
                    <a:pt x="325" y="948"/>
                  </a:lnTo>
                  <a:lnTo>
                    <a:pt x="322" y="951"/>
                  </a:lnTo>
                  <a:lnTo>
                    <a:pt x="322" y="954"/>
                  </a:lnTo>
                  <a:lnTo>
                    <a:pt x="320" y="954"/>
                  </a:lnTo>
                  <a:lnTo>
                    <a:pt x="320" y="956"/>
                  </a:lnTo>
                  <a:lnTo>
                    <a:pt x="317" y="956"/>
                  </a:lnTo>
                  <a:lnTo>
                    <a:pt x="317" y="959"/>
                  </a:lnTo>
                  <a:lnTo>
                    <a:pt x="315" y="959"/>
                  </a:lnTo>
                  <a:lnTo>
                    <a:pt x="315" y="961"/>
                  </a:lnTo>
                  <a:lnTo>
                    <a:pt x="312" y="961"/>
                  </a:lnTo>
                  <a:lnTo>
                    <a:pt x="312" y="964"/>
                  </a:lnTo>
                  <a:lnTo>
                    <a:pt x="310" y="964"/>
                  </a:lnTo>
                  <a:lnTo>
                    <a:pt x="310" y="966"/>
                  </a:lnTo>
                  <a:lnTo>
                    <a:pt x="307" y="966"/>
                  </a:lnTo>
                  <a:lnTo>
                    <a:pt x="307" y="969"/>
                  </a:lnTo>
                  <a:lnTo>
                    <a:pt x="304" y="969"/>
                  </a:lnTo>
                  <a:lnTo>
                    <a:pt x="304" y="972"/>
                  </a:lnTo>
                  <a:lnTo>
                    <a:pt x="302" y="972"/>
                  </a:lnTo>
                  <a:lnTo>
                    <a:pt x="302" y="974"/>
                  </a:lnTo>
                  <a:lnTo>
                    <a:pt x="299" y="974"/>
                  </a:lnTo>
                  <a:lnTo>
                    <a:pt x="299" y="977"/>
                  </a:lnTo>
                  <a:lnTo>
                    <a:pt x="297" y="979"/>
                  </a:lnTo>
                  <a:lnTo>
                    <a:pt x="297" y="982"/>
                  </a:lnTo>
                  <a:lnTo>
                    <a:pt x="294" y="982"/>
                  </a:lnTo>
                  <a:lnTo>
                    <a:pt x="286" y="969"/>
                  </a:lnTo>
                  <a:lnTo>
                    <a:pt x="284" y="966"/>
                  </a:lnTo>
                  <a:lnTo>
                    <a:pt x="284" y="964"/>
                  </a:lnTo>
                  <a:lnTo>
                    <a:pt x="284" y="961"/>
                  </a:lnTo>
                  <a:lnTo>
                    <a:pt x="284" y="959"/>
                  </a:lnTo>
                  <a:lnTo>
                    <a:pt x="284" y="956"/>
                  </a:lnTo>
                  <a:lnTo>
                    <a:pt x="281" y="956"/>
                  </a:lnTo>
                  <a:lnTo>
                    <a:pt x="279" y="956"/>
                  </a:lnTo>
                  <a:lnTo>
                    <a:pt x="276" y="951"/>
                  </a:lnTo>
                  <a:lnTo>
                    <a:pt x="279" y="948"/>
                  </a:lnTo>
                  <a:lnTo>
                    <a:pt x="279" y="946"/>
                  </a:lnTo>
                  <a:lnTo>
                    <a:pt x="276" y="943"/>
                  </a:lnTo>
                  <a:lnTo>
                    <a:pt x="273" y="943"/>
                  </a:lnTo>
                  <a:lnTo>
                    <a:pt x="271" y="943"/>
                  </a:lnTo>
                  <a:lnTo>
                    <a:pt x="271" y="941"/>
                  </a:lnTo>
                  <a:lnTo>
                    <a:pt x="268" y="938"/>
                  </a:lnTo>
                  <a:lnTo>
                    <a:pt x="268" y="933"/>
                  </a:lnTo>
                  <a:lnTo>
                    <a:pt x="266" y="930"/>
                  </a:lnTo>
                  <a:lnTo>
                    <a:pt x="266" y="928"/>
                  </a:lnTo>
                  <a:lnTo>
                    <a:pt x="266" y="925"/>
                  </a:lnTo>
                  <a:lnTo>
                    <a:pt x="266" y="923"/>
                  </a:lnTo>
                  <a:lnTo>
                    <a:pt x="263" y="920"/>
                  </a:lnTo>
                  <a:lnTo>
                    <a:pt x="263" y="917"/>
                  </a:lnTo>
                  <a:lnTo>
                    <a:pt x="261" y="915"/>
                  </a:lnTo>
                  <a:lnTo>
                    <a:pt x="258" y="912"/>
                  </a:lnTo>
                  <a:lnTo>
                    <a:pt x="255" y="910"/>
                  </a:lnTo>
                  <a:lnTo>
                    <a:pt x="253" y="910"/>
                  </a:lnTo>
                  <a:lnTo>
                    <a:pt x="250" y="910"/>
                  </a:lnTo>
                  <a:lnTo>
                    <a:pt x="245" y="910"/>
                  </a:lnTo>
                  <a:lnTo>
                    <a:pt x="245" y="907"/>
                  </a:lnTo>
                  <a:lnTo>
                    <a:pt x="245" y="905"/>
                  </a:lnTo>
                  <a:lnTo>
                    <a:pt x="242" y="902"/>
                  </a:lnTo>
                  <a:lnTo>
                    <a:pt x="240" y="899"/>
                  </a:lnTo>
                  <a:lnTo>
                    <a:pt x="240" y="897"/>
                  </a:lnTo>
                  <a:lnTo>
                    <a:pt x="237" y="894"/>
                  </a:lnTo>
                  <a:lnTo>
                    <a:pt x="235" y="892"/>
                  </a:lnTo>
                  <a:lnTo>
                    <a:pt x="232" y="889"/>
                  </a:lnTo>
                  <a:lnTo>
                    <a:pt x="230" y="881"/>
                  </a:lnTo>
                  <a:lnTo>
                    <a:pt x="227" y="881"/>
                  </a:lnTo>
                  <a:lnTo>
                    <a:pt x="224" y="879"/>
                  </a:lnTo>
                  <a:lnTo>
                    <a:pt x="222" y="876"/>
                  </a:lnTo>
                  <a:lnTo>
                    <a:pt x="219" y="874"/>
                  </a:lnTo>
                  <a:lnTo>
                    <a:pt x="217" y="871"/>
                  </a:lnTo>
                  <a:lnTo>
                    <a:pt x="214" y="868"/>
                  </a:lnTo>
                  <a:lnTo>
                    <a:pt x="212" y="868"/>
                  </a:lnTo>
                  <a:lnTo>
                    <a:pt x="209" y="871"/>
                  </a:lnTo>
                  <a:lnTo>
                    <a:pt x="206" y="871"/>
                  </a:lnTo>
                  <a:lnTo>
                    <a:pt x="204" y="871"/>
                  </a:lnTo>
                  <a:lnTo>
                    <a:pt x="201" y="871"/>
                  </a:lnTo>
                  <a:lnTo>
                    <a:pt x="199" y="868"/>
                  </a:lnTo>
                  <a:lnTo>
                    <a:pt x="196" y="866"/>
                  </a:lnTo>
                  <a:lnTo>
                    <a:pt x="193" y="863"/>
                  </a:lnTo>
                  <a:lnTo>
                    <a:pt x="191" y="863"/>
                  </a:lnTo>
                  <a:lnTo>
                    <a:pt x="188" y="863"/>
                  </a:lnTo>
                  <a:lnTo>
                    <a:pt x="186" y="863"/>
                  </a:lnTo>
                  <a:lnTo>
                    <a:pt x="183" y="861"/>
                  </a:lnTo>
                  <a:lnTo>
                    <a:pt x="183" y="858"/>
                  </a:lnTo>
                  <a:lnTo>
                    <a:pt x="181" y="856"/>
                  </a:lnTo>
                  <a:lnTo>
                    <a:pt x="175" y="853"/>
                  </a:lnTo>
                  <a:lnTo>
                    <a:pt x="173" y="850"/>
                  </a:lnTo>
                  <a:lnTo>
                    <a:pt x="168" y="845"/>
                  </a:lnTo>
                  <a:lnTo>
                    <a:pt x="163" y="843"/>
                  </a:lnTo>
                  <a:lnTo>
                    <a:pt x="157" y="840"/>
                  </a:lnTo>
                  <a:lnTo>
                    <a:pt x="155" y="838"/>
                  </a:lnTo>
                  <a:lnTo>
                    <a:pt x="152" y="835"/>
                  </a:lnTo>
                  <a:lnTo>
                    <a:pt x="150" y="835"/>
                  </a:lnTo>
                  <a:lnTo>
                    <a:pt x="147" y="832"/>
                  </a:lnTo>
                  <a:lnTo>
                    <a:pt x="144" y="832"/>
                  </a:lnTo>
                  <a:lnTo>
                    <a:pt x="142" y="832"/>
                  </a:lnTo>
                  <a:lnTo>
                    <a:pt x="139" y="832"/>
                  </a:lnTo>
                  <a:lnTo>
                    <a:pt x="134" y="830"/>
                  </a:lnTo>
                  <a:lnTo>
                    <a:pt x="132" y="827"/>
                  </a:lnTo>
                  <a:lnTo>
                    <a:pt x="126" y="827"/>
                  </a:lnTo>
                  <a:lnTo>
                    <a:pt x="124" y="825"/>
                  </a:lnTo>
                  <a:lnTo>
                    <a:pt x="121" y="825"/>
                  </a:lnTo>
                  <a:lnTo>
                    <a:pt x="119" y="822"/>
                  </a:lnTo>
                  <a:lnTo>
                    <a:pt x="116" y="819"/>
                  </a:lnTo>
                  <a:lnTo>
                    <a:pt x="114" y="819"/>
                  </a:lnTo>
                  <a:lnTo>
                    <a:pt x="111" y="817"/>
                  </a:lnTo>
                  <a:lnTo>
                    <a:pt x="108" y="814"/>
                  </a:lnTo>
                  <a:lnTo>
                    <a:pt x="106" y="812"/>
                  </a:lnTo>
                  <a:lnTo>
                    <a:pt x="103" y="809"/>
                  </a:lnTo>
                  <a:lnTo>
                    <a:pt x="101" y="807"/>
                  </a:lnTo>
                  <a:lnTo>
                    <a:pt x="101" y="804"/>
                  </a:lnTo>
                  <a:lnTo>
                    <a:pt x="98" y="804"/>
                  </a:lnTo>
                  <a:lnTo>
                    <a:pt x="98" y="801"/>
                  </a:lnTo>
                  <a:lnTo>
                    <a:pt x="95" y="801"/>
                  </a:lnTo>
                  <a:lnTo>
                    <a:pt x="95" y="799"/>
                  </a:lnTo>
                  <a:lnTo>
                    <a:pt x="95" y="796"/>
                  </a:lnTo>
                  <a:lnTo>
                    <a:pt x="95" y="794"/>
                  </a:lnTo>
                  <a:lnTo>
                    <a:pt x="95" y="791"/>
                  </a:lnTo>
                  <a:lnTo>
                    <a:pt x="93" y="789"/>
                  </a:lnTo>
                  <a:lnTo>
                    <a:pt x="93" y="786"/>
                  </a:lnTo>
                  <a:lnTo>
                    <a:pt x="93" y="783"/>
                  </a:lnTo>
                  <a:lnTo>
                    <a:pt x="93" y="781"/>
                  </a:lnTo>
                  <a:lnTo>
                    <a:pt x="90" y="781"/>
                  </a:lnTo>
                  <a:lnTo>
                    <a:pt x="88" y="781"/>
                  </a:lnTo>
                  <a:lnTo>
                    <a:pt x="85" y="783"/>
                  </a:lnTo>
                  <a:lnTo>
                    <a:pt x="83" y="783"/>
                  </a:lnTo>
                  <a:lnTo>
                    <a:pt x="83" y="781"/>
                  </a:lnTo>
                  <a:lnTo>
                    <a:pt x="80" y="781"/>
                  </a:lnTo>
                  <a:lnTo>
                    <a:pt x="80" y="778"/>
                  </a:lnTo>
                  <a:lnTo>
                    <a:pt x="80" y="776"/>
                  </a:lnTo>
                  <a:lnTo>
                    <a:pt x="80" y="773"/>
                  </a:lnTo>
                  <a:lnTo>
                    <a:pt x="80" y="770"/>
                  </a:lnTo>
                  <a:lnTo>
                    <a:pt x="77" y="768"/>
                  </a:lnTo>
                  <a:lnTo>
                    <a:pt x="75" y="765"/>
                  </a:lnTo>
                  <a:lnTo>
                    <a:pt x="72" y="765"/>
                  </a:lnTo>
                  <a:lnTo>
                    <a:pt x="72" y="763"/>
                  </a:lnTo>
                  <a:lnTo>
                    <a:pt x="70" y="763"/>
                  </a:lnTo>
                  <a:lnTo>
                    <a:pt x="70" y="760"/>
                  </a:lnTo>
                  <a:lnTo>
                    <a:pt x="67" y="760"/>
                  </a:lnTo>
                  <a:lnTo>
                    <a:pt x="65" y="758"/>
                  </a:lnTo>
                  <a:lnTo>
                    <a:pt x="65" y="755"/>
                  </a:lnTo>
                  <a:lnTo>
                    <a:pt x="67" y="752"/>
                  </a:lnTo>
                  <a:lnTo>
                    <a:pt x="70" y="750"/>
                  </a:lnTo>
                  <a:lnTo>
                    <a:pt x="72" y="747"/>
                  </a:lnTo>
                  <a:lnTo>
                    <a:pt x="72" y="74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063" y="1657"/>
              <a:ext cx="294" cy="745"/>
            </a:xfrm>
            <a:custGeom>
              <a:avLst/>
              <a:gdLst/>
              <a:ahLst/>
              <a:cxnLst>
                <a:cxn ang="0">
                  <a:pos x="286" y="729"/>
                </a:cxn>
                <a:cxn ang="0">
                  <a:pos x="268" y="716"/>
                </a:cxn>
                <a:cxn ang="0">
                  <a:pos x="250" y="706"/>
                </a:cxn>
                <a:cxn ang="0">
                  <a:pos x="229" y="696"/>
                </a:cxn>
                <a:cxn ang="0">
                  <a:pos x="198" y="688"/>
                </a:cxn>
                <a:cxn ang="0">
                  <a:pos x="170" y="688"/>
                </a:cxn>
                <a:cxn ang="0">
                  <a:pos x="139" y="678"/>
                </a:cxn>
                <a:cxn ang="0">
                  <a:pos x="124" y="685"/>
                </a:cxn>
                <a:cxn ang="0">
                  <a:pos x="118" y="675"/>
                </a:cxn>
                <a:cxn ang="0">
                  <a:pos x="121" y="665"/>
                </a:cxn>
                <a:cxn ang="0">
                  <a:pos x="111" y="647"/>
                </a:cxn>
                <a:cxn ang="0">
                  <a:pos x="98" y="629"/>
                </a:cxn>
                <a:cxn ang="0">
                  <a:pos x="85" y="613"/>
                </a:cxn>
                <a:cxn ang="0">
                  <a:pos x="80" y="598"/>
                </a:cxn>
                <a:cxn ang="0">
                  <a:pos x="75" y="582"/>
                </a:cxn>
                <a:cxn ang="0">
                  <a:pos x="77" y="562"/>
                </a:cxn>
                <a:cxn ang="0">
                  <a:pos x="93" y="536"/>
                </a:cxn>
                <a:cxn ang="0">
                  <a:pos x="103" y="513"/>
                </a:cxn>
                <a:cxn ang="0">
                  <a:pos x="95" y="500"/>
                </a:cxn>
                <a:cxn ang="0">
                  <a:pos x="103" y="482"/>
                </a:cxn>
                <a:cxn ang="0">
                  <a:pos x="100" y="464"/>
                </a:cxn>
                <a:cxn ang="0">
                  <a:pos x="85" y="469"/>
                </a:cxn>
                <a:cxn ang="0">
                  <a:pos x="77" y="451"/>
                </a:cxn>
                <a:cxn ang="0">
                  <a:pos x="88" y="435"/>
                </a:cxn>
                <a:cxn ang="0">
                  <a:pos x="93" y="420"/>
                </a:cxn>
                <a:cxn ang="0">
                  <a:pos x="85" y="402"/>
                </a:cxn>
                <a:cxn ang="0">
                  <a:pos x="90" y="376"/>
                </a:cxn>
                <a:cxn ang="0">
                  <a:pos x="93" y="348"/>
                </a:cxn>
                <a:cxn ang="0">
                  <a:pos x="75" y="342"/>
                </a:cxn>
                <a:cxn ang="0">
                  <a:pos x="59" y="330"/>
                </a:cxn>
                <a:cxn ang="0">
                  <a:pos x="49" y="314"/>
                </a:cxn>
                <a:cxn ang="0">
                  <a:pos x="49" y="293"/>
                </a:cxn>
                <a:cxn ang="0">
                  <a:pos x="33" y="286"/>
                </a:cxn>
                <a:cxn ang="0">
                  <a:pos x="26" y="273"/>
                </a:cxn>
                <a:cxn ang="0">
                  <a:pos x="31" y="252"/>
                </a:cxn>
                <a:cxn ang="0">
                  <a:pos x="15" y="242"/>
                </a:cxn>
                <a:cxn ang="0">
                  <a:pos x="8" y="229"/>
                </a:cxn>
                <a:cxn ang="0">
                  <a:pos x="0" y="211"/>
                </a:cxn>
                <a:cxn ang="0">
                  <a:pos x="15" y="198"/>
                </a:cxn>
                <a:cxn ang="0">
                  <a:pos x="15" y="180"/>
                </a:cxn>
                <a:cxn ang="0">
                  <a:pos x="18" y="159"/>
                </a:cxn>
                <a:cxn ang="0">
                  <a:pos x="31" y="141"/>
                </a:cxn>
                <a:cxn ang="0">
                  <a:pos x="39" y="123"/>
                </a:cxn>
                <a:cxn ang="0">
                  <a:pos x="51" y="116"/>
                </a:cxn>
                <a:cxn ang="0">
                  <a:pos x="70" y="123"/>
                </a:cxn>
                <a:cxn ang="0">
                  <a:pos x="88" y="116"/>
                </a:cxn>
                <a:cxn ang="0">
                  <a:pos x="100" y="108"/>
                </a:cxn>
                <a:cxn ang="0">
                  <a:pos x="113" y="110"/>
                </a:cxn>
                <a:cxn ang="0">
                  <a:pos x="121" y="103"/>
                </a:cxn>
                <a:cxn ang="0">
                  <a:pos x="142" y="103"/>
                </a:cxn>
                <a:cxn ang="0">
                  <a:pos x="152" y="95"/>
                </a:cxn>
                <a:cxn ang="0">
                  <a:pos x="162" y="82"/>
                </a:cxn>
                <a:cxn ang="0">
                  <a:pos x="165" y="69"/>
                </a:cxn>
                <a:cxn ang="0">
                  <a:pos x="162" y="54"/>
                </a:cxn>
                <a:cxn ang="0">
                  <a:pos x="149" y="38"/>
                </a:cxn>
                <a:cxn ang="0">
                  <a:pos x="137" y="25"/>
                </a:cxn>
                <a:cxn ang="0">
                  <a:pos x="137" y="12"/>
                </a:cxn>
                <a:cxn ang="0">
                  <a:pos x="157" y="0"/>
                </a:cxn>
                <a:cxn ang="0">
                  <a:pos x="180" y="2"/>
                </a:cxn>
                <a:cxn ang="0">
                  <a:pos x="206" y="2"/>
                </a:cxn>
              </a:cxnLst>
              <a:rect l="0" t="0" r="r" b="b"/>
              <a:pathLst>
                <a:path w="294" h="745">
                  <a:moveTo>
                    <a:pt x="291" y="745"/>
                  </a:moveTo>
                  <a:lnTo>
                    <a:pt x="291" y="742"/>
                  </a:lnTo>
                  <a:lnTo>
                    <a:pt x="294" y="742"/>
                  </a:lnTo>
                  <a:lnTo>
                    <a:pt x="294" y="740"/>
                  </a:lnTo>
                  <a:lnTo>
                    <a:pt x="294" y="737"/>
                  </a:lnTo>
                  <a:lnTo>
                    <a:pt x="294" y="734"/>
                  </a:lnTo>
                  <a:lnTo>
                    <a:pt x="291" y="734"/>
                  </a:lnTo>
                  <a:lnTo>
                    <a:pt x="289" y="732"/>
                  </a:lnTo>
                  <a:lnTo>
                    <a:pt x="289" y="729"/>
                  </a:lnTo>
                  <a:lnTo>
                    <a:pt x="286" y="729"/>
                  </a:lnTo>
                  <a:lnTo>
                    <a:pt x="284" y="729"/>
                  </a:lnTo>
                  <a:lnTo>
                    <a:pt x="284" y="727"/>
                  </a:lnTo>
                  <a:lnTo>
                    <a:pt x="281" y="727"/>
                  </a:lnTo>
                  <a:lnTo>
                    <a:pt x="281" y="724"/>
                  </a:lnTo>
                  <a:lnTo>
                    <a:pt x="278" y="724"/>
                  </a:lnTo>
                  <a:lnTo>
                    <a:pt x="276" y="724"/>
                  </a:lnTo>
                  <a:lnTo>
                    <a:pt x="273" y="722"/>
                  </a:lnTo>
                  <a:lnTo>
                    <a:pt x="273" y="719"/>
                  </a:lnTo>
                  <a:lnTo>
                    <a:pt x="271" y="719"/>
                  </a:lnTo>
                  <a:lnTo>
                    <a:pt x="268" y="716"/>
                  </a:lnTo>
                  <a:lnTo>
                    <a:pt x="265" y="716"/>
                  </a:lnTo>
                  <a:lnTo>
                    <a:pt x="265" y="714"/>
                  </a:lnTo>
                  <a:lnTo>
                    <a:pt x="263" y="714"/>
                  </a:lnTo>
                  <a:lnTo>
                    <a:pt x="260" y="711"/>
                  </a:lnTo>
                  <a:lnTo>
                    <a:pt x="258" y="711"/>
                  </a:lnTo>
                  <a:lnTo>
                    <a:pt x="255" y="711"/>
                  </a:lnTo>
                  <a:lnTo>
                    <a:pt x="255" y="709"/>
                  </a:lnTo>
                  <a:lnTo>
                    <a:pt x="253" y="709"/>
                  </a:lnTo>
                  <a:lnTo>
                    <a:pt x="250" y="709"/>
                  </a:lnTo>
                  <a:lnTo>
                    <a:pt x="250" y="706"/>
                  </a:lnTo>
                  <a:lnTo>
                    <a:pt x="247" y="706"/>
                  </a:lnTo>
                  <a:lnTo>
                    <a:pt x="247" y="703"/>
                  </a:lnTo>
                  <a:lnTo>
                    <a:pt x="245" y="703"/>
                  </a:lnTo>
                  <a:lnTo>
                    <a:pt x="245" y="701"/>
                  </a:lnTo>
                  <a:lnTo>
                    <a:pt x="242" y="701"/>
                  </a:lnTo>
                  <a:lnTo>
                    <a:pt x="240" y="701"/>
                  </a:lnTo>
                  <a:lnTo>
                    <a:pt x="237" y="698"/>
                  </a:lnTo>
                  <a:lnTo>
                    <a:pt x="235" y="698"/>
                  </a:lnTo>
                  <a:lnTo>
                    <a:pt x="232" y="696"/>
                  </a:lnTo>
                  <a:lnTo>
                    <a:pt x="229" y="696"/>
                  </a:lnTo>
                  <a:lnTo>
                    <a:pt x="227" y="696"/>
                  </a:lnTo>
                  <a:lnTo>
                    <a:pt x="224" y="696"/>
                  </a:lnTo>
                  <a:lnTo>
                    <a:pt x="222" y="696"/>
                  </a:lnTo>
                  <a:lnTo>
                    <a:pt x="216" y="696"/>
                  </a:lnTo>
                  <a:lnTo>
                    <a:pt x="211" y="696"/>
                  </a:lnTo>
                  <a:lnTo>
                    <a:pt x="209" y="693"/>
                  </a:lnTo>
                  <a:lnTo>
                    <a:pt x="206" y="693"/>
                  </a:lnTo>
                  <a:lnTo>
                    <a:pt x="201" y="691"/>
                  </a:lnTo>
                  <a:lnTo>
                    <a:pt x="201" y="688"/>
                  </a:lnTo>
                  <a:lnTo>
                    <a:pt x="198" y="688"/>
                  </a:lnTo>
                  <a:lnTo>
                    <a:pt x="196" y="691"/>
                  </a:lnTo>
                  <a:lnTo>
                    <a:pt x="193" y="691"/>
                  </a:lnTo>
                  <a:lnTo>
                    <a:pt x="191" y="691"/>
                  </a:lnTo>
                  <a:lnTo>
                    <a:pt x="188" y="691"/>
                  </a:lnTo>
                  <a:lnTo>
                    <a:pt x="186" y="691"/>
                  </a:lnTo>
                  <a:lnTo>
                    <a:pt x="183" y="691"/>
                  </a:lnTo>
                  <a:lnTo>
                    <a:pt x="178" y="688"/>
                  </a:lnTo>
                  <a:lnTo>
                    <a:pt x="175" y="688"/>
                  </a:lnTo>
                  <a:lnTo>
                    <a:pt x="173" y="688"/>
                  </a:lnTo>
                  <a:lnTo>
                    <a:pt x="170" y="688"/>
                  </a:lnTo>
                  <a:lnTo>
                    <a:pt x="170" y="685"/>
                  </a:lnTo>
                  <a:lnTo>
                    <a:pt x="167" y="685"/>
                  </a:lnTo>
                  <a:lnTo>
                    <a:pt x="165" y="685"/>
                  </a:lnTo>
                  <a:lnTo>
                    <a:pt x="160" y="683"/>
                  </a:lnTo>
                  <a:lnTo>
                    <a:pt x="157" y="683"/>
                  </a:lnTo>
                  <a:lnTo>
                    <a:pt x="149" y="683"/>
                  </a:lnTo>
                  <a:lnTo>
                    <a:pt x="144" y="683"/>
                  </a:lnTo>
                  <a:lnTo>
                    <a:pt x="142" y="680"/>
                  </a:lnTo>
                  <a:lnTo>
                    <a:pt x="139" y="680"/>
                  </a:lnTo>
                  <a:lnTo>
                    <a:pt x="139" y="678"/>
                  </a:lnTo>
                  <a:lnTo>
                    <a:pt x="137" y="678"/>
                  </a:lnTo>
                  <a:lnTo>
                    <a:pt x="134" y="680"/>
                  </a:lnTo>
                  <a:lnTo>
                    <a:pt x="134" y="683"/>
                  </a:lnTo>
                  <a:lnTo>
                    <a:pt x="131" y="683"/>
                  </a:lnTo>
                  <a:lnTo>
                    <a:pt x="131" y="685"/>
                  </a:lnTo>
                  <a:lnTo>
                    <a:pt x="129" y="685"/>
                  </a:lnTo>
                  <a:lnTo>
                    <a:pt x="129" y="688"/>
                  </a:lnTo>
                  <a:lnTo>
                    <a:pt x="129" y="685"/>
                  </a:lnTo>
                  <a:lnTo>
                    <a:pt x="126" y="685"/>
                  </a:lnTo>
                  <a:lnTo>
                    <a:pt x="124" y="685"/>
                  </a:lnTo>
                  <a:lnTo>
                    <a:pt x="124" y="683"/>
                  </a:lnTo>
                  <a:lnTo>
                    <a:pt x="124" y="685"/>
                  </a:lnTo>
                  <a:lnTo>
                    <a:pt x="121" y="685"/>
                  </a:lnTo>
                  <a:lnTo>
                    <a:pt x="121" y="683"/>
                  </a:lnTo>
                  <a:lnTo>
                    <a:pt x="118" y="683"/>
                  </a:lnTo>
                  <a:lnTo>
                    <a:pt x="118" y="680"/>
                  </a:lnTo>
                  <a:lnTo>
                    <a:pt x="118" y="678"/>
                  </a:lnTo>
                  <a:lnTo>
                    <a:pt x="116" y="678"/>
                  </a:lnTo>
                  <a:lnTo>
                    <a:pt x="118" y="678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18" y="675"/>
                  </a:lnTo>
                  <a:lnTo>
                    <a:pt x="118" y="673"/>
                  </a:lnTo>
                  <a:lnTo>
                    <a:pt x="121" y="673"/>
                  </a:lnTo>
                  <a:lnTo>
                    <a:pt x="121" y="670"/>
                  </a:lnTo>
                  <a:lnTo>
                    <a:pt x="118" y="670"/>
                  </a:lnTo>
                  <a:lnTo>
                    <a:pt x="116" y="670"/>
                  </a:lnTo>
                  <a:lnTo>
                    <a:pt x="118" y="667"/>
                  </a:lnTo>
                  <a:lnTo>
                    <a:pt x="118" y="665"/>
                  </a:lnTo>
                  <a:lnTo>
                    <a:pt x="121" y="665"/>
                  </a:lnTo>
                  <a:lnTo>
                    <a:pt x="118" y="662"/>
                  </a:lnTo>
                  <a:lnTo>
                    <a:pt x="118" y="660"/>
                  </a:lnTo>
                  <a:lnTo>
                    <a:pt x="121" y="660"/>
                  </a:lnTo>
                  <a:lnTo>
                    <a:pt x="121" y="657"/>
                  </a:lnTo>
                  <a:lnTo>
                    <a:pt x="118" y="654"/>
                  </a:lnTo>
                  <a:lnTo>
                    <a:pt x="116" y="654"/>
                  </a:lnTo>
                  <a:lnTo>
                    <a:pt x="116" y="652"/>
                  </a:lnTo>
                  <a:lnTo>
                    <a:pt x="116" y="649"/>
                  </a:lnTo>
                  <a:lnTo>
                    <a:pt x="113" y="649"/>
                  </a:lnTo>
                  <a:lnTo>
                    <a:pt x="111" y="647"/>
                  </a:lnTo>
                  <a:lnTo>
                    <a:pt x="111" y="644"/>
                  </a:lnTo>
                  <a:lnTo>
                    <a:pt x="111" y="642"/>
                  </a:lnTo>
                  <a:lnTo>
                    <a:pt x="108" y="642"/>
                  </a:lnTo>
                  <a:lnTo>
                    <a:pt x="108" y="639"/>
                  </a:lnTo>
                  <a:lnTo>
                    <a:pt x="106" y="636"/>
                  </a:lnTo>
                  <a:lnTo>
                    <a:pt x="103" y="636"/>
                  </a:lnTo>
                  <a:lnTo>
                    <a:pt x="103" y="634"/>
                  </a:lnTo>
                  <a:lnTo>
                    <a:pt x="100" y="634"/>
                  </a:lnTo>
                  <a:lnTo>
                    <a:pt x="98" y="631"/>
                  </a:lnTo>
                  <a:lnTo>
                    <a:pt x="98" y="629"/>
                  </a:lnTo>
                  <a:lnTo>
                    <a:pt x="98" y="626"/>
                  </a:lnTo>
                  <a:lnTo>
                    <a:pt x="95" y="624"/>
                  </a:lnTo>
                  <a:lnTo>
                    <a:pt x="93" y="624"/>
                  </a:lnTo>
                  <a:lnTo>
                    <a:pt x="90" y="624"/>
                  </a:lnTo>
                  <a:lnTo>
                    <a:pt x="90" y="621"/>
                  </a:lnTo>
                  <a:lnTo>
                    <a:pt x="90" y="618"/>
                  </a:lnTo>
                  <a:lnTo>
                    <a:pt x="90" y="616"/>
                  </a:lnTo>
                  <a:lnTo>
                    <a:pt x="88" y="616"/>
                  </a:lnTo>
                  <a:lnTo>
                    <a:pt x="88" y="613"/>
                  </a:lnTo>
                  <a:lnTo>
                    <a:pt x="85" y="613"/>
                  </a:lnTo>
                  <a:lnTo>
                    <a:pt x="82" y="613"/>
                  </a:lnTo>
                  <a:lnTo>
                    <a:pt x="82" y="611"/>
                  </a:lnTo>
                  <a:lnTo>
                    <a:pt x="80" y="611"/>
                  </a:lnTo>
                  <a:lnTo>
                    <a:pt x="80" y="608"/>
                  </a:lnTo>
                  <a:lnTo>
                    <a:pt x="80" y="605"/>
                  </a:lnTo>
                  <a:lnTo>
                    <a:pt x="82" y="605"/>
                  </a:lnTo>
                  <a:lnTo>
                    <a:pt x="82" y="603"/>
                  </a:lnTo>
                  <a:lnTo>
                    <a:pt x="82" y="600"/>
                  </a:lnTo>
                  <a:lnTo>
                    <a:pt x="80" y="600"/>
                  </a:lnTo>
                  <a:lnTo>
                    <a:pt x="80" y="598"/>
                  </a:lnTo>
                  <a:lnTo>
                    <a:pt x="82" y="598"/>
                  </a:lnTo>
                  <a:lnTo>
                    <a:pt x="82" y="595"/>
                  </a:lnTo>
                  <a:lnTo>
                    <a:pt x="82" y="593"/>
                  </a:lnTo>
                  <a:lnTo>
                    <a:pt x="82" y="590"/>
                  </a:lnTo>
                  <a:lnTo>
                    <a:pt x="80" y="590"/>
                  </a:lnTo>
                  <a:lnTo>
                    <a:pt x="77" y="590"/>
                  </a:lnTo>
                  <a:lnTo>
                    <a:pt x="77" y="587"/>
                  </a:lnTo>
                  <a:lnTo>
                    <a:pt x="75" y="587"/>
                  </a:lnTo>
                  <a:lnTo>
                    <a:pt x="75" y="585"/>
                  </a:lnTo>
                  <a:lnTo>
                    <a:pt x="75" y="582"/>
                  </a:lnTo>
                  <a:lnTo>
                    <a:pt x="72" y="580"/>
                  </a:lnTo>
                  <a:lnTo>
                    <a:pt x="72" y="577"/>
                  </a:lnTo>
                  <a:lnTo>
                    <a:pt x="70" y="575"/>
                  </a:lnTo>
                  <a:lnTo>
                    <a:pt x="70" y="572"/>
                  </a:lnTo>
                  <a:lnTo>
                    <a:pt x="70" y="569"/>
                  </a:lnTo>
                  <a:lnTo>
                    <a:pt x="72" y="569"/>
                  </a:lnTo>
                  <a:lnTo>
                    <a:pt x="75" y="567"/>
                  </a:lnTo>
                  <a:lnTo>
                    <a:pt x="75" y="564"/>
                  </a:lnTo>
                  <a:lnTo>
                    <a:pt x="75" y="562"/>
                  </a:lnTo>
                  <a:lnTo>
                    <a:pt x="77" y="562"/>
                  </a:lnTo>
                  <a:lnTo>
                    <a:pt x="80" y="562"/>
                  </a:lnTo>
                  <a:lnTo>
                    <a:pt x="82" y="559"/>
                  </a:lnTo>
                  <a:lnTo>
                    <a:pt x="82" y="556"/>
                  </a:lnTo>
                  <a:lnTo>
                    <a:pt x="82" y="554"/>
                  </a:lnTo>
                  <a:lnTo>
                    <a:pt x="82" y="551"/>
                  </a:lnTo>
                  <a:lnTo>
                    <a:pt x="85" y="549"/>
                  </a:lnTo>
                  <a:lnTo>
                    <a:pt x="85" y="546"/>
                  </a:lnTo>
                  <a:lnTo>
                    <a:pt x="88" y="544"/>
                  </a:lnTo>
                  <a:lnTo>
                    <a:pt x="90" y="538"/>
                  </a:lnTo>
                  <a:lnTo>
                    <a:pt x="93" y="536"/>
                  </a:lnTo>
                  <a:lnTo>
                    <a:pt x="93" y="533"/>
                  </a:lnTo>
                  <a:lnTo>
                    <a:pt x="95" y="531"/>
                  </a:lnTo>
                  <a:lnTo>
                    <a:pt x="95" y="528"/>
                  </a:lnTo>
                  <a:lnTo>
                    <a:pt x="95" y="526"/>
                  </a:lnTo>
                  <a:lnTo>
                    <a:pt x="98" y="526"/>
                  </a:lnTo>
                  <a:lnTo>
                    <a:pt x="98" y="523"/>
                  </a:lnTo>
                  <a:lnTo>
                    <a:pt x="98" y="520"/>
                  </a:lnTo>
                  <a:lnTo>
                    <a:pt x="100" y="518"/>
                  </a:lnTo>
                  <a:lnTo>
                    <a:pt x="103" y="515"/>
                  </a:lnTo>
                  <a:lnTo>
                    <a:pt x="103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5" y="513"/>
                  </a:lnTo>
                  <a:lnTo>
                    <a:pt x="93" y="513"/>
                  </a:lnTo>
                  <a:lnTo>
                    <a:pt x="93" y="510"/>
                  </a:lnTo>
                  <a:lnTo>
                    <a:pt x="93" y="508"/>
                  </a:lnTo>
                  <a:lnTo>
                    <a:pt x="93" y="505"/>
                  </a:lnTo>
                  <a:lnTo>
                    <a:pt x="95" y="505"/>
                  </a:lnTo>
                  <a:lnTo>
                    <a:pt x="95" y="502"/>
                  </a:lnTo>
                  <a:lnTo>
                    <a:pt x="95" y="500"/>
                  </a:lnTo>
                  <a:lnTo>
                    <a:pt x="95" y="497"/>
                  </a:lnTo>
                  <a:lnTo>
                    <a:pt x="93" y="497"/>
                  </a:lnTo>
                  <a:lnTo>
                    <a:pt x="93" y="495"/>
                  </a:lnTo>
                  <a:lnTo>
                    <a:pt x="93" y="492"/>
                  </a:lnTo>
                  <a:lnTo>
                    <a:pt x="95" y="492"/>
                  </a:lnTo>
                  <a:lnTo>
                    <a:pt x="98" y="492"/>
                  </a:lnTo>
                  <a:lnTo>
                    <a:pt x="98" y="489"/>
                  </a:lnTo>
                  <a:lnTo>
                    <a:pt x="98" y="487"/>
                  </a:lnTo>
                  <a:lnTo>
                    <a:pt x="100" y="484"/>
                  </a:lnTo>
                  <a:lnTo>
                    <a:pt x="103" y="482"/>
                  </a:lnTo>
                  <a:lnTo>
                    <a:pt x="103" y="479"/>
                  </a:lnTo>
                  <a:lnTo>
                    <a:pt x="103" y="477"/>
                  </a:lnTo>
                  <a:lnTo>
                    <a:pt x="103" y="474"/>
                  </a:lnTo>
                  <a:lnTo>
                    <a:pt x="103" y="471"/>
                  </a:lnTo>
                  <a:lnTo>
                    <a:pt x="106" y="471"/>
                  </a:lnTo>
                  <a:lnTo>
                    <a:pt x="106" y="469"/>
                  </a:lnTo>
                  <a:lnTo>
                    <a:pt x="103" y="469"/>
                  </a:lnTo>
                  <a:lnTo>
                    <a:pt x="103" y="466"/>
                  </a:lnTo>
                  <a:lnTo>
                    <a:pt x="100" y="466"/>
                  </a:lnTo>
                  <a:lnTo>
                    <a:pt x="100" y="464"/>
                  </a:lnTo>
                  <a:lnTo>
                    <a:pt x="100" y="461"/>
                  </a:lnTo>
                  <a:lnTo>
                    <a:pt x="98" y="461"/>
                  </a:lnTo>
                  <a:lnTo>
                    <a:pt x="98" y="464"/>
                  </a:lnTo>
                  <a:lnTo>
                    <a:pt x="95" y="464"/>
                  </a:lnTo>
                  <a:lnTo>
                    <a:pt x="93" y="466"/>
                  </a:lnTo>
                  <a:lnTo>
                    <a:pt x="93" y="469"/>
                  </a:lnTo>
                  <a:lnTo>
                    <a:pt x="90" y="469"/>
                  </a:lnTo>
                  <a:lnTo>
                    <a:pt x="88" y="471"/>
                  </a:lnTo>
                  <a:lnTo>
                    <a:pt x="88" y="469"/>
                  </a:lnTo>
                  <a:lnTo>
                    <a:pt x="85" y="469"/>
                  </a:lnTo>
                  <a:lnTo>
                    <a:pt x="82" y="469"/>
                  </a:lnTo>
                  <a:lnTo>
                    <a:pt x="82" y="466"/>
                  </a:lnTo>
                  <a:lnTo>
                    <a:pt x="82" y="464"/>
                  </a:lnTo>
                  <a:lnTo>
                    <a:pt x="82" y="461"/>
                  </a:lnTo>
                  <a:lnTo>
                    <a:pt x="80" y="461"/>
                  </a:lnTo>
                  <a:lnTo>
                    <a:pt x="80" y="459"/>
                  </a:lnTo>
                  <a:lnTo>
                    <a:pt x="77" y="456"/>
                  </a:lnTo>
                  <a:lnTo>
                    <a:pt x="80" y="456"/>
                  </a:lnTo>
                  <a:lnTo>
                    <a:pt x="77" y="453"/>
                  </a:lnTo>
                  <a:lnTo>
                    <a:pt x="77" y="451"/>
                  </a:lnTo>
                  <a:lnTo>
                    <a:pt x="77" y="448"/>
                  </a:lnTo>
                  <a:lnTo>
                    <a:pt x="80" y="448"/>
                  </a:lnTo>
                  <a:lnTo>
                    <a:pt x="80" y="446"/>
                  </a:lnTo>
                  <a:lnTo>
                    <a:pt x="80" y="443"/>
                  </a:lnTo>
                  <a:lnTo>
                    <a:pt x="82" y="443"/>
                  </a:lnTo>
                  <a:lnTo>
                    <a:pt x="82" y="440"/>
                  </a:lnTo>
                  <a:lnTo>
                    <a:pt x="85" y="440"/>
                  </a:lnTo>
                  <a:lnTo>
                    <a:pt x="85" y="438"/>
                  </a:lnTo>
                  <a:lnTo>
                    <a:pt x="88" y="438"/>
                  </a:lnTo>
                  <a:lnTo>
                    <a:pt x="88" y="435"/>
                  </a:lnTo>
                  <a:lnTo>
                    <a:pt x="90" y="435"/>
                  </a:lnTo>
                  <a:lnTo>
                    <a:pt x="93" y="435"/>
                  </a:lnTo>
                  <a:lnTo>
                    <a:pt x="93" y="433"/>
                  </a:lnTo>
                  <a:lnTo>
                    <a:pt x="95" y="433"/>
                  </a:lnTo>
                  <a:lnTo>
                    <a:pt x="95" y="430"/>
                  </a:lnTo>
                  <a:lnTo>
                    <a:pt x="98" y="430"/>
                  </a:lnTo>
                  <a:lnTo>
                    <a:pt x="98" y="428"/>
                  </a:lnTo>
                  <a:lnTo>
                    <a:pt x="95" y="425"/>
                  </a:lnTo>
                  <a:lnTo>
                    <a:pt x="95" y="422"/>
                  </a:lnTo>
                  <a:lnTo>
                    <a:pt x="93" y="420"/>
                  </a:lnTo>
                  <a:lnTo>
                    <a:pt x="93" y="417"/>
                  </a:lnTo>
                  <a:lnTo>
                    <a:pt x="93" y="415"/>
                  </a:lnTo>
                  <a:lnTo>
                    <a:pt x="90" y="415"/>
                  </a:lnTo>
                  <a:lnTo>
                    <a:pt x="90" y="412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8" y="407"/>
                  </a:lnTo>
                  <a:lnTo>
                    <a:pt x="88" y="404"/>
                  </a:lnTo>
                  <a:lnTo>
                    <a:pt x="88" y="402"/>
                  </a:lnTo>
                  <a:lnTo>
                    <a:pt x="85" y="402"/>
                  </a:lnTo>
                  <a:lnTo>
                    <a:pt x="88" y="399"/>
                  </a:lnTo>
                  <a:lnTo>
                    <a:pt x="88" y="397"/>
                  </a:lnTo>
                  <a:lnTo>
                    <a:pt x="90" y="397"/>
                  </a:lnTo>
                  <a:lnTo>
                    <a:pt x="90" y="391"/>
                  </a:lnTo>
                  <a:lnTo>
                    <a:pt x="90" y="389"/>
                  </a:lnTo>
                  <a:lnTo>
                    <a:pt x="90" y="386"/>
                  </a:lnTo>
                  <a:lnTo>
                    <a:pt x="90" y="384"/>
                  </a:lnTo>
                  <a:lnTo>
                    <a:pt x="90" y="381"/>
                  </a:lnTo>
                  <a:lnTo>
                    <a:pt x="90" y="379"/>
                  </a:lnTo>
                  <a:lnTo>
                    <a:pt x="90" y="376"/>
                  </a:lnTo>
                  <a:lnTo>
                    <a:pt x="90" y="373"/>
                  </a:lnTo>
                  <a:lnTo>
                    <a:pt x="93" y="371"/>
                  </a:lnTo>
                  <a:lnTo>
                    <a:pt x="93" y="368"/>
                  </a:lnTo>
                  <a:lnTo>
                    <a:pt x="93" y="366"/>
                  </a:lnTo>
                  <a:lnTo>
                    <a:pt x="93" y="363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3"/>
                  </a:lnTo>
                  <a:lnTo>
                    <a:pt x="90" y="350"/>
                  </a:lnTo>
                  <a:lnTo>
                    <a:pt x="93" y="348"/>
                  </a:lnTo>
                  <a:lnTo>
                    <a:pt x="90" y="348"/>
                  </a:lnTo>
                  <a:lnTo>
                    <a:pt x="88" y="348"/>
                  </a:lnTo>
                  <a:lnTo>
                    <a:pt x="85" y="348"/>
                  </a:lnTo>
                  <a:lnTo>
                    <a:pt x="85" y="345"/>
                  </a:lnTo>
                  <a:lnTo>
                    <a:pt x="85" y="342"/>
                  </a:lnTo>
                  <a:lnTo>
                    <a:pt x="82" y="342"/>
                  </a:lnTo>
                  <a:lnTo>
                    <a:pt x="80" y="340"/>
                  </a:lnTo>
                  <a:lnTo>
                    <a:pt x="80" y="342"/>
                  </a:lnTo>
                  <a:lnTo>
                    <a:pt x="77" y="342"/>
                  </a:lnTo>
                  <a:lnTo>
                    <a:pt x="75" y="342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0" y="340"/>
                  </a:lnTo>
                  <a:lnTo>
                    <a:pt x="67" y="340"/>
                  </a:lnTo>
                  <a:lnTo>
                    <a:pt x="64" y="337"/>
                  </a:lnTo>
                  <a:lnTo>
                    <a:pt x="62" y="337"/>
                  </a:lnTo>
                  <a:lnTo>
                    <a:pt x="62" y="335"/>
                  </a:lnTo>
                  <a:lnTo>
                    <a:pt x="62" y="332"/>
                  </a:lnTo>
                  <a:lnTo>
                    <a:pt x="59" y="332"/>
                  </a:lnTo>
                  <a:lnTo>
                    <a:pt x="59" y="330"/>
                  </a:lnTo>
                  <a:lnTo>
                    <a:pt x="59" y="327"/>
                  </a:lnTo>
                  <a:lnTo>
                    <a:pt x="57" y="327"/>
                  </a:lnTo>
                  <a:lnTo>
                    <a:pt x="54" y="327"/>
                  </a:lnTo>
                  <a:lnTo>
                    <a:pt x="54" y="324"/>
                  </a:lnTo>
                  <a:lnTo>
                    <a:pt x="57" y="324"/>
                  </a:lnTo>
                  <a:lnTo>
                    <a:pt x="54" y="322"/>
                  </a:lnTo>
                  <a:lnTo>
                    <a:pt x="51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9" y="314"/>
                  </a:lnTo>
                  <a:lnTo>
                    <a:pt x="49" y="312"/>
                  </a:lnTo>
                  <a:lnTo>
                    <a:pt x="49" y="309"/>
                  </a:lnTo>
                  <a:lnTo>
                    <a:pt x="46" y="309"/>
                  </a:lnTo>
                  <a:lnTo>
                    <a:pt x="46" y="306"/>
                  </a:lnTo>
                  <a:lnTo>
                    <a:pt x="46" y="304"/>
                  </a:lnTo>
                  <a:lnTo>
                    <a:pt x="46" y="301"/>
                  </a:lnTo>
                  <a:lnTo>
                    <a:pt x="46" y="299"/>
                  </a:lnTo>
                  <a:lnTo>
                    <a:pt x="49" y="299"/>
                  </a:lnTo>
                  <a:lnTo>
                    <a:pt x="49" y="296"/>
                  </a:lnTo>
                  <a:lnTo>
                    <a:pt x="49" y="293"/>
                  </a:lnTo>
                  <a:lnTo>
                    <a:pt x="49" y="296"/>
                  </a:lnTo>
                  <a:lnTo>
                    <a:pt x="46" y="296"/>
                  </a:lnTo>
                  <a:lnTo>
                    <a:pt x="44" y="296"/>
                  </a:lnTo>
                  <a:lnTo>
                    <a:pt x="41" y="296"/>
                  </a:lnTo>
                  <a:lnTo>
                    <a:pt x="39" y="293"/>
                  </a:lnTo>
                  <a:lnTo>
                    <a:pt x="36" y="293"/>
                  </a:lnTo>
                  <a:lnTo>
                    <a:pt x="36" y="291"/>
                  </a:lnTo>
                  <a:lnTo>
                    <a:pt x="36" y="288"/>
                  </a:lnTo>
                  <a:lnTo>
                    <a:pt x="36" y="286"/>
                  </a:lnTo>
                  <a:lnTo>
                    <a:pt x="33" y="286"/>
                  </a:lnTo>
                  <a:lnTo>
                    <a:pt x="33" y="288"/>
                  </a:lnTo>
                  <a:lnTo>
                    <a:pt x="33" y="286"/>
                  </a:lnTo>
                  <a:lnTo>
                    <a:pt x="31" y="286"/>
                  </a:lnTo>
                  <a:lnTo>
                    <a:pt x="31" y="283"/>
                  </a:lnTo>
                  <a:lnTo>
                    <a:pt x="33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1" y="275"/>
                  </a:lnTo>
                  <a:lnTo>
                    <a:pt x="28" y="273"/>
                  </a:lnTo>
                  <a:lnTo>
                    <a:pt x="26" y="273"/>
                  </a:lnTo>
                  <a:lnTo>
                    <a:pt x="26" y="270"/>
                  </a:lnTo>
                  <a:lnTo>
                    <a:pt x="26" y="268"/>
                  </a:lnTo>
                  <a:lnTo>
                    <a:pt x="26" y="265"/>
                  </a:lnTo>
                  <a:lnTo>
                    <a:pt x="26" y="263"/>
                  </a:lnTo>
                  <a:lnTo>
                    <a:pt x="26" y="260"/>
                  </a:lnTo>
                  <a:lnTo>
                    <a:pt x="26" y="257"/>
                  </a:lnTo>
                  <a:lnTo>
                    <a:pt x="28" y="257"/>
                  </a:lnTo>
                  <a:lnTo>
                    <a:pt x="28" y="255"/>
                  </a:lnTo>
                  <a:lnTo>
                    <a:pt x="28" y="252"/>
                  </a:lnTo>
                  <a:lnTo>
                    <a:pt x="31" y="252"/>
                  </a:lnTo>
                  <a:lnTo>
                    <a:pt x="31" y="250"/>
                  </a:lnTo>
                  <a:lnTo>
                    <a:pt x="28" y="250"/>
                  </a:lnTo>
                  <a:lnTo>
                    <a:pt x="26" y="250"/>
                  </a:lnTo>
                  <a:lnTo>
                    <a:pt x="23" y="250"/>
                  </a:lnTo>
                  <a:lnTo>
                    <a:pt x="23" y="247"/>
                  </a:lnTo>
                  <a:lnTo>
                    <a:pt x="21" y="247"/>
                  </a:lnTo>
                  <a:lnTo>
                    <a:pt x="18" y="247"/>
                  </a:lnTo>
                  <a:lnTo>
                    <a:pt x="18" y="245"/>
                  </a:lnTo>
                  <a:lnTo>
                    <a:pt x="18" y="242"/>
                  </a:lnTo>
                  <a:lnTo>
                    <a:pt x="15" y="242"/>
                  </a:lnTo>
                  <a:lnTo>
                    <a:pt x="13" y="242"/>
                  </a:lnTo>
                  <a:lnTo>
                    <a:pt x="13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3" y="234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8" y="232"/>
                  </a:lnTo>
                  <a:lnTo>
                    <a:pt x="8" y="229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1"/>
                  </a:lnTo>
                  <a:lnTo>
                    <a:pt x="0" y="221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2" y="211"/>
                  </a:lnTo>
                  <a:lnTo>
                    <a:pt x="2" y="208"/>
                  </a:lnTo>
                  <a:lnTo>
                    <a:pt x="5" y="208"/>
                  </a:lnTo>
                  <a:lnTo>
                    <a:pt x="8" y="208"/>
                  </a:lnTo>
                  <a:lnTo>
                    <a:pt x="8" y="206"/>
                  </a:lnTo>
                  <a:lnTo>
                    <a:pt x="10" y="206"/>
                  </a:lnTo>
                  <a:lnTo>
                    <a:pt x="13" y="206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8" y="198"/>
                  </a:lnTo>
                  <a:lnTo>
                    <a:pt x="18" y="196"/>
                  </a:lnTo>
                  <a:lnTo>
                    <a:pt x="15" y="196"/>
                  </a:lnTo>
                  <a:lnTo>
                    <a:pt x="18" y="193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5"/>
                  </a:lnTo>
                  <a:lnTo>
                    <a:pt x="18" y="183"/>
                  </a:lnTo>
                  <a:lnTo>
                    <a:pt x="15" y="183"/>
                  </a:lnTo>
                  <a:lnTo>
                    <a:pt x="15" y="180"/>
                  </a:lnTo>
                  <a:lnTo>
                    <a:pt x="15" y="177"/>
                  </a:lnTo>
                  <a:lnTo>
                    <a:pt x="15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70"/>
                  </a:lnTo>
                  <a:lnTo>
                    <a:pt x="13" y="167"/>
                  </a:lnTo>
                  <a:lnTo>
                    <a:pt x="13" y="165"/>
                  </a:lnTo>
                  <a:lnTo>
                    <a:pt x="13" y="162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21" y="159"/>
                  </a:lnTo>
                  <a:lnTo>
                    <a:pt x="23" y="159"/>
                  </a:lnTo>
                  <a:lnTo>
                    <a:pt x="26" y="159"/>
                  </a:lnTo>
                  <a:lnTo>
                    <a:pt x="26" y="157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8" y="149"/>
                  </a:lnTo>
                  <a:lnTo>
                    <a:pt x="28" y="147"/>
                  </a:lnTo>
                  <a:lnTo>
                    <a:pt x="31" y="144"/>
                  </a:lnTo>
                  <a:lnTo>
                    <a:pt x="31" y="141"/>
                  </a:lnTo>
                  <a:lnTo>
                    <a:pt x="33" y="141"/>
                  </a:lnTo>
                  <a:lnTo>
                    <a:pt x="31" y="141"/>
                  </a:lnTo>
                  <a:lnTo>
                    <a:pt x="33" y="139"/>
                  </a:lnTo>
                  <a:lnTo>
                    <a:pt x="36" y="136"/>
                  </a:lnTo>
                  <a:lnTo>
                    <a:pt x="36" y="134"/>
                  </a:lnTo>
                  <a:lnTo>
                    <a:pt x="36" y="131"/>
                  </a:lnTo>
                  <a:lnTo>
                    <a:pt x="36" y="128"/>
                  </a:lnTo>
                  <a:lnTo>
                    <a:pt x="39" y="128"/>
                  </a:lnTo>
                  <a:lnTo>
                    <a:pt x="39" y="126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9" y="118"/>
                  </a:lnTo>
                  <a:lnTo>
                    <a:pt x="41" y="116"/>
                  </a:lnTo>
                  <a:lnTo>
                    <a:pt x="41" y="113"/>
                  </a:lnTo>
                  <a:lnTo>
                    <a:pt x="39" y="110"/>
                  </a:lnTo>
                  <a:lnTo>
                    <a:pt x="41" y="110"/>
                  </a:lnTo>
                  <a:lnTo>
                    <a:pt x="44" y="113"/>
                  </a:lnTo>
                  <a:lnTo>
                    <a:pt x="46" y="116"/>
                  </a:lnTo>
                  <a:lnTo>
                    <a:pt x="49" y="116"/>
                  </a:lnTo>
                  <a:lnTo>
                    <a:pt x="51" y="116"/>
                  </a:lnTo>
                  <a:lnTo>
                    <a:pt x="54" y="116"/>
                  </a:lnTo>
                  <a:lnTo>
                    <a:pt x="57" y="116"/>
                  </a:lnTo>
                  <a:lnTo>
                    <a:pt x="59" y="116"/>
                  </a:lnTo>
                  <a:lnTo>
                    <a:pt x="59" y="118"/>
                  </a:lnTo>
                  <a:lnTo>
                    <a:pt x="59" y="121"/>
                  </a:lnTo>
                  <a:lnTo>
                    <a:pt x="62" y="121"/>
                  </a:lnTo>
                  <a:lnTo>
                    <a:pt x="64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70" y="123"/>
                  </a:lnTo>
                  <a:lnTo>
                    <a:pt x="72" y="123"/>
                  </a:lnTo>
                  <a:lnTo>
                    <a:pt x="72" y="121"/>
                  </a:lnTo>
                  <a:lnTo>
                    <a:pt x="75" y="121"/>
                  </a:lnTo>
                  <a:lnTo>
                    <a:pt x="75" y="118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2" y="118"/>
                  </a:lnTo>
                  <a:lnTo>
                    <a:pt x="85" y="118"/>
                  </a:lnTo>
                  <a:lnTo>
                    <a:pt x="85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3"/>
                  </a:lnTo>
                  <a:lnTo>
                    <a:pt x="93" y="113"/>
                  </a:lnTo>
                  <a:lnTo>
                    <a:pt x="93" y="110"/>
                  </a:lnTo>
                  <a:lnTo>
                    <a:pt x="95" y="110"/>
                  </a:lnTo>
                  <a:lnTo>
                    <a:pt x="95" y="113"/>
                  </a:lnTo>
                  <a:lnTo>
                    <a:pt x="98" y="113"/>
                  </a:lnTo>
                  <a:lnTo>
                    <a:pt x="98" y="110"/>
                  </a:lnTo>
                  <a:lnTo>
                    <a:pt x="100" y="110"/>
                  </a:lnTo>
                  <a:lnTo>
                    <a:pt x="100" y="108"/>
                  </a:lnTo>
                  <a:lnTo>
                    <a:pt x="103" y="108"/>
                  </a:lnTo>
                  <a:lnTo>
                    <a:pt x="106" y="108"/>
                  </a:lnTo>
                  <a:lnTo>
                    <a:pt x="106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11" y="108"/>
                  </a:lnTo>
                  <a:lnTo>
                    <a:pt x="111" y="110"/>
                  </a:lnTo>
                  <a:lnTo>
                    <a:pt x="113" y="110"/>
                  </a:lnTo>
                  <a:lnTo>
                    <a:pt x="113" y="108"/>
                  </a:lnTo>
                  <a:lnTo>
                    <a:pt x="113" y="110"/>
                  </a:lnTo>
                  <a:lnTo>
                    <a:pt x="116" y="110"/>
                  </a:lnTo>
                  <a:lnTo>
                    <a:pt x="116" y="108"/>
                  </a:lnTo>
                  <a:lnTo>
                    <a:pt x="116" y="105"/>
                  </a:lnTo>
                  <a:lnTo>
                    <a:pt x="116" y="103"/>
                  </a:lnTo>
                  <a:lnTo>
                    <a:pt x="116" y="100"/>
                  </a:lnTo>
                  <a:lnTo>
                    <a:pt x="118" y="100"/>
                  </a:lnTo>
                  <a:lnTo>
                    <a:pt x="121" y="100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39" y="105"/>
                  </a:lnTo>
                  <a:lnTo>
                    <a:pt x="139" y="103"/>
                  </a:lnTo>
                  <a:lnTo>
                    <a:pt x="142" y="103"/>
                  </a:lnTo>
                  <a:lnTo>
                    <a:pt x="142" y="100"/>
                  </a:lnTo>
                  <a:lnTo>
                    <a:pt x="142" y="98"/>
                  </a:lnTo>
                  <a:lnTo>
                    <a:pt x="142" y="95"/>
                  </a:lnTo>
                  <a:lnTo>
                    <a:pt x="144" y="92"/>
                  </a:lnTo>
                  <a:lnTo>
                    <a:pt x="144" y="95"/>
                  </a:lnTo>
                  <a:lnTo>
                    <a:pt x="147" y="95"/>
                  </a:lnTo>
                  <a:lnTo>
                    <a:pt x="147" y="98"/>
                  </a:lnTo>
                  <a:lnTo>
                    <a:pt x="149" y="98"/>
                  </a:lnTo>
                  <a:lnTo>
                    <a:pt x="149" y="95"/>
                  </a:lnTo>
                  <a:lnTo>
                    <a:pt x="152" y="95"/>
                  </a:lnTo>
                  <a:lnTo>
                    <a:pt x="155" y="92"/>
                  </a:lnTo>
                  <a:lnTo>
                    <a:pt x="155" y="90"/>
                  </a:lnTo>
                  <a:lnTo>
                    <a:pt x="157" y="90"/>
                  </a:lnTo>
                  <a:lnTo>
                    <a:pt x="160" y="90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5"/>
                  </a:lnTo>
                  <a:lnTo>
                    <a:pt x="162" y="82"/>
                  </a:lnTo>
                  <a:lnTo>
                    <a:pt x="160" y="82"/>
                  </a:lnTo>
                  <a:lnTo>
                    <a:pt x="162" y="82"/>
                  </a:lnTo>
                  <a:lnTo>
                    <a:pt x="165" y="82"/>
                  </a:lnTo>
                  <a:lnTo>
                    <a:pt x="167" y="82"/>
                  </a:lnTo>
                  <a:lnTo>
                    <a:pt x="167" y="79"/>
                  </a:lnTo>
                  <a:lnTo>
                    <a:pt x="165" y="79"/>
                  </a:lnTo>
                  <a:lnTo>
                    <a:pt x="165" y="77"/>
                  </a:lnTo>
                  <a:lnTo>
                    <a:pt x="165" y="74"/>
                  </a:lnTo>
                  <a:lnTo>
                    <a:pt x="165" y="72"/>
                  </a:lnTo>
                  <a:lnTo>
                    <a:pt x="167" y="72"/>
                  </a:lnTo>
                  <a:lnTo>
                    <a:pt x="165" y="72"/>
                  </a:lnTo>
                  <a:lnTo>
                    <a:pt x="165" y="69"/>
                  </a:lnTo>
                  <a:lnTo>
                    <a:pt x="165" y="67"/>
                  </a:lnTo>
                  <a:lnTo>
                    <a:pt x="167" y="67"/>
                  </a:lnTo>
                  <a:lnTo>
                    <a:pt x="167" y="64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3" y="59"/>
                  </a:lnTo>
                  <a:lnTo>
                    <a:pt x="170" y="56"/>
                  </a:lnTo>
                  <a:lnTo>
                    <a:pt x="167" y="56"/>
                  </a:lnTo>
                  <a:lnTo>
                    <a:pt x="165" y="54"/>
                  </a:lnTo>
                  <a:lnTo>
                    <a:pt x="162" y="54"/>
                  </a:lnTo>
                  <a:lnTo>
                    <a:pt x="162" y="51"/>
                  </a:lnTo>
                  <a:lnTo>
                    <a:pt x="160" y="51"/>
                  </a:lnTo>
                  <a:lnTo>
                    <a:pt x="160" y="49"/>
                  </a:lnTo>
                  <a:lnTo>
                    <a:pt x="157" y="49"/>
                  </a:lnTo>
                  <a:lnTo>
                    <a:pt x="155" y="46"/>
                  </a:lnTo>
                  <a:lnTo>
                    <a:pt x="152" y="43"/>
                  </a:lnTo>
                  <a:lnTo>
                    <a:pt x="155" y="43"/>
                  </a:lnTo>
                  <a:lnTo>
                    <a:pt x="152" y="41"/>
                  </a:lnTo>
                  <a:lnTo>
                    <a:pt x="149" y="41"/>
                  </a:lnTo>
                  <a:lnTo>
                    <a:pt x="149" y="38"/>
                  </a:lnTo>
                  <a:lnTo>
                    <a:pt x="149" y="36"/>
                  </a:lnTo>
                  <a:lnTo>
                    <a:pt x="147" y="36"/>
                  </a:lnTo>
                  <a:lnTo>
                    <a:pt x="147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8"/>
                  </a:lnTo>
                  <a:lnTo>
                    <a:pt x="139" y="28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4" y="23"/>
                  </a:lnTo>
                  <a:lnTo>
                    <a:pt x="131" y="23"/>
                  </a:lnTo>
                  <a:lnTo>
                    <a:pt x="131" y="20"/>
                  </a:lnTo>
                  <a:lnTo>
                    <a:pt x="129" y="20"/>
                  </a:lnTo>
                  <a:lnTo>
                    <a:pt x="129" y="18"/>
                  </a:lnTo>
                  <a:lnTo>
                    <a:pt x="131" y="15"/>
                  </a:lnTo>
                  <a:lnTo>
                    <a:pt x="134" y="15"/>
                  </a:lnTo>
                  <a:lnTo>
                    <a:pt x="134" y="12"/>
                  </a:lnTo>
                  <a:lnTo>
                    <a:pt x="137" y="12"/>
                  </a:lnTo>
                  <a:lnTo>
                    <a:pt x="139" y="10"/>
                  </a:lnTo>
                  <a:lnTo>
                    <a:pt x="142" y="7"/>
                  </a:lnTo>
                  <a:lnTo>
                    <a:pt x="144" y="7"/>
                  </a:lnTo>
                  <a:lnTo>
                    <a:pt x="147" y="5"/>
                  </a:lnTo>
                  <a:lnTo>
                    <a:pt x="149" y="5"/>
                  </a:lnTo>
                  <a:lnTo>
                    <a:pt x="149" y="2"/>
                  </a:lnTo>
                  <a:lnTo>
                    <a:pt x="152" y="2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2" y="2"/>
                  </a:lnTo>
                  <a:lnTo>
                    <a:pt x="165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8" y="2"/>
                  </a:lnTo>
                  <a:lnTo>
                    <a:pt x="180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8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201" y="2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9" y="2"/>
                  </a:lnTo>
                  <a:lnTo>
                    <a:pt x="211" y="2"/>
                  </a:lnTo>
                  <a:lnTo>
                    <a:pt x="214" y="2"/>
                  </a:lnTo>
                  <a:lnTo>
                    <a:pt x="216" y="2"/>
                  </a:lnTo>
                  <a:lnTo>
                    <a:pt x="216" y="5"/>
                  </a:lnTo>
                  <a:lnTo>
                    <a:pt x="219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2771" y="2103"/>
              <a:ext cx="805" cy="765"/>
            </a:xfrm>
            <a:custGeom>
              <a:avLst/>
              <a:gdLst/>
              <a:ahLst/>
              <a:cxnLst>
                <a:cxn ang="0">
                  <a:pos x="410" y="219"/>
                </a:cxn>
                <a:cxn ang="0">
                  <a:pos x="418" y="239"/>
                </a:cxn>
                <a:cxn ang="0">
                  <a:pos x="465" y="242"/>
                </a:cxn>
                <a:cxn ang="0">
                  <a:pos x="524" y="250"/>
                </a:cxn>
                <a:cxn ang="0">
                  <a:pos x="563" y="273"/>
                </a:cxn>
                <a:cxn ang="0">
                  <a:pos x="581" y="304"/>
                </a:cxn>
                <a:cxn ang="0">
                  <a:pos x="601" y="335"/>
                </a:cxn>
                <a:cxn ang="0">
                  <a:pos x="630" y="376"/>
                </a:cxn>
                <a:cxn ang="0">
                  <a:pos x="694" y="415"/>
                </a:cxn>
                <a:cxn ang="0">
                  <a:pos x="746" y="446"/>
                </a:cxn>
                <a:cxn ang="0">
                  <a:pos x="779" y="492"/>
                </a:cxn>
                <a:cxn ang="0">
                  <a:pos x="797" y="538"/>
                </a:cxn>
                <a:cxn ang="0">
                  <a:pos x="756" y="557"/>
                </a:cxn>
                <a:cxn ang="0">
                  <a:pos x="725" y="580"/>
                </a:cxn>
                <a:cxn ang="0">
                  <a:pos x="694" y="608"/>
                </a:cxn>
                <a:cxn ang="0">
                  <a:pos x="653" y="631"/>
                </a:cxn>
                <a:cxn ang="0">
                  <a:pos x="614" y="657"/>
                </a:cxn>
                <a:cxn ang="0">
                  <a:pos x="570" y="665"/>
                </a:cxn>
                <a:cxn ang="0">
                  <a:pos x="521" y="662"/>
                </a:cxn>
                <a:cxn ang="0">
                  <a:pos x="475" y="649"/>
                </a:cxn>
                <a:cxn ang="0">
                  <a:pos x="439" y="652"/>
                </a:cxn>
                <a:cxn ang="0">
                  <a:pos x="408" y="673"/>
                </a:cxn>
                <a:cxn ang="0">
                  <a:pos x="380" y="685"/>
                </a:cxn>
                <a:cxn ang="0">
                  <a:pos x="338" y="691"/>
                </a:cxn>
                <a:cxn ang="0">
                  <a:pos x="305" y="709"/>
                </a:cxn>
                <a:cxn ang="0">
                  <a:pos x="269" y="719"/>
                </a:cxn>
                <a:cxn ang="0">
                  <a:pos x="233" y="724"/>
                </a:cxn>
                <a:cxn ang="0">
                  <a:pos x="207" y="752"/>
                </a:cxn>
                <a:cxn ang="0">
                  <a:pos x="158" y="732"/>
                </a:cxn>
                <a:cxn ang="0">
                  <a:pos x="137" y="673"/>
                </a:cxn>
                <a:cxn ang="0">
                  <a:pos x="158" y="639"/>
                </a:cxn>
                <a:cxn ang="0">
                  <a:pos x="178" y="603"/>
                </a:cxn>
                <a:cxn ang="0">
                  <a:pos x="147" y="569"/>
                </a:cxn>
                <a:cxn ang="0">
                  <a:pos x="111" y="564"/>
                </a:cxn>
                <a:cxn ang="0">
                  <a:pos x="75" y="546"/>
                </a:cxn>
                <a:cxn ang="0">
                  <a:pos x="49" y="526"/>
                </a:cxn>
                <a:cxn ang="0">
                  <a:pos x="16" y="508"/>
                </a:cxn>
                <a:cxn ang="0">
                  <a:pos x="11" y="474"/>
                </a:cxn>
                <a:cxn ang="0">
                  <a:pos x="8" y="438"/>
                </a:cxn>
                <a:cxn ang="0">
                  <a:pos x="11" y="392"/>
                </a:cxn>
                <a:cxn ang="0">
                  <a:pos x="31" y="353"/>
                </a:cxn>
                <a:cxn ang="0">
                  <a:pos x="52" y="327"/>
                </a:cxn>
                <a:cxn ang="0">
                  <a:pos x="65" y="294"/>
                </a:cxn>
                <a:cxn ang="0">
                  <a:pos x="104" y="306"/>
                </a:cxn>
                <a:cxn ang="0">
                  <a:pos x="124" y="268"/>
                </a:cxn>
                <a:cxn ang="0">
                  <a:pos x="160" y="270"/>
                </a:cxn>
                <a:cxn ang="0">
                  <a:pos x="168" y="232"/>
                </a:cxn>
                <a:cxn ang="0">
                  <a:pos x="168" y="203"/>
                </a:cxn>
                <a:cxn ang="0">
                  <a:pos x="163" y="180"/>
                </a:cxn>
                <a:cxn ang="0">
                  <a:pos x="166" y="154"/>
                </a:cxn>
                <a:cxn ang="0">
                  <a:pos x="163" y="118"/>
                </a:cxn>
                <a:cxn ang="0">
                  <a:pos x="191" y="92"/>
                </a:cxn>
                <a:cxn ang="0">
                  <a:pos x="233" y="72"/>
                </a:cxn>
                <a:cxn ang="0">
                  <a:pos x="271" y="64"/>
                </a:cxn>
                <a:cxn ang="0">
                  <a:pos x="289" y="38"/>
                </a:cxn>
                <a:cxn ang="0">
                  <a:pos x="310" y="7"/>
                </a:cxn>
                <a:cxn ang="0">
                  <a:pos x="336" y="7"/>
                </a:cxn>
                <a:cxn ang="0">
                  <a:pos x="364" y="15"/>
                </a:cxn>
                <a:cxn ang="0">
                  <a:pos x="392" y="18"/>
                </a:cxn>
                <a:cxn ang="0">
                  <a:pos x="387" y="54"/>
                </a:cxn>
                <a:cxn ang="0">
                  <a:pos x="385" y="90"/>
                </a:cxn>
                <a:cxn ang="0">
                  <a:pos x="367" y="136"/>
                </a:cxn>
                <a:cxn ang="0">
                  <a:pos x="377" y="167"/>
                </a:cxn>
              </a:cxnLst>
              <a:rect l="0" t="0" r="r" b="b"/>
              <a:pathLst>
                <a:path w="805" h="765">
                  <a:moveTo>
                    <a:pt x="392" y="188"/>
                  </a:moveTo>
                  <a:lnTo>
                    <a:pt x="395" y="188"/>
                  </a:lnTo>
                  <a:lnTo>
                    <a:pt x="395" y="190"/>
                  </a:lnTo>
                  <a:lnTo>
                    <a:pt x="398" y="190"/>
                  </a:lnTo>
                  <a:lnTo>
                    <a:pt x="400" y="193"/>
                  </a:lnTo>
                  <a:lnTo>
                    <a:pt x="400" y="196"/>
                  </a:lnTo>
                  <a:lnTo>
                    <a:pt x="403" y="196"/>
                  </a:lnTo>
                  <a:lnTo>
                    <a:pt x="403" y="198"/>
                  </a:lnTo>
                  <a:lnTo>
                    <a:pt x="403" y="201"/>
                  </a:lnTo>
                  <a:lnTo>
                    <a:pt x="405" y="203"/>
                  </a:lnTo>
                  <a:lnTo>
                    <a:pt x="408" y="203"/>
                  </a:lnTo>
                  <a:lnTo>
                    <a:pt x="408" y="206"/>
                  </a:lnTo>
                  <a:lnTo>
                    <a:pt x="408" y="208"/>
                  </a:lnTo>
                  <a:lnTo>
                    <a:pt x="410" y="208"/>
                  </a:lnTo>
                  <a:lnTo>
                    <a:pt x="413" y="211"/>
                  </a:lnTo>
                  <a:lnTo>
                    <a:pt x="413" y="214"/>
                  </a:lnTo>
                  <a:lnTo>
                    <a:pt x="410" y="214"/>
                  </a:lnTo>
                  <a:lnTo>
                    <a:pt x="410" y="216"/>
                  </a:lnTo>
                  <a:lnTo>
                    <a:pt x="413" y="219"/>
                  </a:lnTo>
                  <a:lnTo>
                    <a:pt x="410" y="219"/>
                  </a:lnTo>
                  <a:lnTo>
                    <a:pt x="410" y="221"/>
                  </a:lnTo>
                  <a:lnTo>
                    <a:pt x="408" y="224"/>
                  </a:lnTo>
                  <a:lnTo>
                    <a:pt x="410" y="224"/>
                  </a:lnTo>
                  <a:lnTo>
                    <a:pt x="413" y="224"/>
                  </a:lnTo>
                  <a:lnTo>
                    <a:pt x="413" y="227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27"/>
                  </a:lnTo>
                  <a:lnTo>
                    <a:pt x="410" y="229"/>
                  </a:lnTo>
                  <a:lnTo>
                    <a:pt x="410" y="232"/>
                  </a:lnTo>
                  <a:lnTo>
                    <a:pt x="408" y="232"/>
                  </a:lnTo>
                  <a:lnTo>
                    <a:pt x="410" y="232"/>
                  </a:lnTo>
                  <a:lnTo>
                    <a:pt x="410" y="234"/>
                  </a:lnTo>
                  <a:lnTo>
                    <a:pt x="410" y="237"/>
                  </a:lnTo>
                  <a:lnTo>
                    <a:pt x="413" y="237"/>
                  </a:lnTo>
                  <a:lnTo>
                    <a:pt x="413" y="239"/>
                  </a:lnTo>
                  <a:lnTo>
                    <a:pt x="416" y="239"/>
                  </a:lnTo>
                  <a:lnTo>
                    <a:pt x="416" y="237"/>
                  </a:lnTo>
                  <a:lnTo>
                    <a:pt x="416" y="239"/>
                  </a:lnTo>
                  <a:lnTo>
                    <a:pt x="418" y="239"/>
                  </a:lnTo>
                  <a:lnTo>
                    <a:pt x="421" y="239"/>
                  </a:lnTo>
                  <a:lnTo>
                    <a:pt x="421" y="242"/>
                  </a:lnTo>
                  <a:lnTo>
                    <a:pt x="421" y="239"/>
                  </a:lnTo>
                  <a:lnTo>
                    <a:pt x="423" y="239"/>
                  </a:lnTo>
                  <a:lnTo>
                    <a:pt x="423" y="237"/>
                  </a:lnTo>
                  <a:lnTo>
                    <a:pt x="426" y="237"/>
                  </a:lnTo>
                  <a:lnTo>
                    <a:pt x="426" y="234"/>
                  </a:lnTo>
                  <a:lnTo>
                    <a:pt x="429" y="232"/>
                  </a:lnTo>
                  <a:lnTo>
                    <a:pt x="431" y="232"/>
                  </a:lnTo>
                  <a:lnTo>
                    <a:pt x="431" y="234"/>
                  </a:lnTo>
                  <a:lnTo>
                    <a:pt x="434" y="234"/>
                  </a:lnTo>
                  <a:lnTo>
                    <a:pt x="436" y="237"/>
                  </a:lnTo>
                  <a:lnTo>
                    <a:pt x="441" y="237"/>
                  </a:lnTo>
                  <a:lnTo>
                    <a:pt x="449" y="237"/>
                  </a:lnTo>
                  <a:lnTo>
                    <a:pt x="452" y="237"/>
                  </a:lnTo>
                  <a:lnTo>
                    <a:pt x="457" y="239"/>
                  </a:lnTo>
                  <a:lnTo>
                    <a:pt x="459" y="239"/>
                  </a:lnTo>
                  <a:lnTo>
                    <a:pt x="462" y="239"/>
                  </a:lnTo>
                  <a:lnTo>
                    <a:pt x="462" y="242"/>
                  </a:lnTo>
                  <a:lnTo>
                    <a:pt x="465" y="242"/>
                  </a:lnTo>
                  <a:lnTo>
                    <a:pt x="467" y="242"/>
                  </a:lnTo>
                  <a:lnTo>
                    <a:pt x="470" y="242"/>
                  </a:lnTo>
                  <a:lnTo>
                    <a:pt x="475" y="245"/>
                  </a:lnTo>
                  <a:lnTo>
                    <a:pt x="478" y="245"/>
                  </a:lnTo>
                  <a:lnTo>
                    <a:pt x="480" y="245"/>
                  </a:lnTo>
                  <a:lnTo>
                    <a:pt x="483" y="245"/>
                  </a:lnTo>
                  <a:lnTo>
                    <a:pt x="485" y="245"/>
                  </a:lnTo>
                  <a:lnTo>
                    <a:pt x="488" y="245"/>
                  </a:lnTo>
                  <a:lnTo>
                    <a:pt x="490" y="242"/>
                  </a:lnTo>
                  <a:lnTo>
                    <a:pt x="493" y="242"/>
                  </a:lnTo>
                  <a:lnTo>
                    <a:pt x="493" y="245"/>
                  </a:lnTo>
                  <a:lnTo>
                    <a:pt x="498" y="247"/>
                  </a:lnTo>
                  <a:lnTo>
                    <a:pt x="501" y="247"/>
                  </a:lnTo>
                  <a:lnTo>
                    <a:pt x="503" y="250"/>
                  </a:lnTo>
                  <a:lnTo>
                    <a:pt x="508" y="250"/>
                  </a:lnTo>
                  <a:lnTo>
                    <a:pt x="514" y="250"/>
                  </a:lnTo>
                  <a:lnTo>
                    <a:pt x="516" y="250"/>
                  </a:lnTo>
                  <a:lnTo>
                    <a:pt x="519" y="250"/>
                  </a:lnTo>
                  <a:lnTo>
                    <a:pt x="521" y="250"/>
                  </a:lnTo>
                  <a:lnTo>
                    <a:pt x="524" y="250"/>
                  </a:lnTo>
                  <a:lnTo>
                    <a:pt x="527" y="252"/>
                  </a:lnTo>
                  <a:lnTo>
                    <a:pt x="529" y="252"/>
                  </a:lnTo>
                  <a:lnTo>
                    <a:pt x="532" y="255"/>
                  </a:lnTo>
                  <a:lnTo>
                    <a:pt x="534" y="255"/>
                  </a:lnTo>
                  <a:lnTo>
                    <a:pt x="537" y="255"/>
                  </a:lnTo>
                  <a:lnTo>
                    <a:pt x="537" y="257"/>
                  </a:lnTo>
                  <a:lnTo>
                    <a:pt x="539" y="257"/>
                  </a:lnTo>
                  <a:lnTo>
                    <a:pt x="539" y="260"/>
                  </a:lnTo>
                  <a:lnTo>
                    <a:pt x="542" y="260"/>
                  </a:lnTo>
                  <a:lnTo>
                    <a:pt x="542" y="263"/>
                  </a:lnTo>
                  <a:lnTo>
                    <a:pt x="545" y="263"/>
                  </a:lnTo>
                  <a:lnTo>
                    <a:pt x="547" y="263"/>
                  </a:lnTo>
                  <a:lnTo>
                    <a:pt x="547" y="265"/>
                  </a:lnTo>
                  <a:lnTo>
                    <a:pt x="550" y="265"/>
                  </a:lnTo>
                  <a:lnTo>
                    <a:pt x="552" y="265"/>
                  </a:lnTo>
                  <a:lnTo>
                    <a:pt x="555" y="268"/>
                  </a:lnTo>
                  <a:lnTo>
                    <a:pt x="557" y="268"/>
                  </a:lnTo>
                  <a:lnTo>
                    <a:pt x="557" y="270"/>
                  </a:lnTo>
                  <a:lnTo>
                    <a:pt x="560" y="270"/>
                  </a:lnTo>
                  <a:lnTo>
                    <a:pt x="563" y="273"/>
                  </a:lnTo>
                  <a:lnTo>
                    <a:pt x="565" y="273"/>
                  </a:lnTo>
                  <a:lnTo>
                    <a:pt x="565" y="276"/>
                  </a:lnTo>
                  <a:lnTo>
                    <a:pt x="568" y="278"/>
                  </a:lnTo>
                  <a:lnTo>
                    <a:pt x="570" y="278"/>
                  </a:lnTo>
                  <a:lnTo>
                    <a:pt x="573" y="278"/>
                  </a:lnTo>
                  <a:lnTo>
                    <a:pt x="573" y="281"/>
                  </a:lnTo>
                  <a:lnTo>
                    <a:pt x="576" y="281"/>
                  </a:lnTo>
                  <a:lnTo>
                    <a:pt x="576" y="283"/>
                  </a:lnTo>
                  <a:lnTo>
                    <a:pt x="578" y="283"/>
                  </a:lnTo>
                  <a:lnTo>
                    <a:pt x="581" y="283"/>
                  </a:lnTo>
                  <a:lnTo>
                    <a:pt x="581" y="286"/>
                  </a:lnTo>
                  <a:lnTo>
                    <a:pt x="583" y="288"/>
                  </a:lnTo>
                  <a:lnTo>
                    <a:pt x="586" y="288"/>
                  </a:lnTo>
                  <a:lnTo>
                    <a:pt x="586" y="291"/>
                  </a:lnTo>
                  <a:lnTo>
                    <a:pt x="586" y="294"/>
                  </a:lnTo>
                  <a:lnTo>
                    <a:pt x="586" y="296"/>
                  </a:lnTo>
                  <a:lnTo>
                    <a:pt x="583" y="296"/>
                  </a:lnTo>
                  <a:lnTo>
                    <a:pt x="583" y="299"/>
                  </a:lnTo>
                  <a:lnTo>
                    <a:pt x="583" y="301"/>
                  </a:lnTo>
                  <a:lnTo>
                    <a:pt x="581" y="304"/>
                  </a:lnTo>
                  <a:lnTo>
                    <a:pt x="578" y="306"/>
                  </a:lnTo>
                  <a:lnTo>
                    <a:pt x="576" y="309"/>
                  </a:lnTo>
                  <a:lnTo>
                    <a:pt x="576" y="312"/>
                  </a:lnTo>
                  <a:lnTo>
                    <a:pt x="578" y="314"/>
                  </a:lnTo>
                  <a:lnTo>
                    <a:pt x="581" y="314"/>
                  </a:lnTo>
                  <a:lnTo>
                    <a:pt x="581" y="317"/>
                  </a:lnTo>
                  <a:lnTo>
                    <a:pt x="583" y="317"/>
                  </a:lnTo>
                  <a:lnTo>
                    <a:pt x="583" y="319"/>
                  </a:lnTo>
                  <a:lnTo>
                    <a:pt x="586" y="319"/>
                  </a:lnTo>
                  <a:lnTo>
                    <a:pt x="588" y="322"/>
                  </a:lnTo>
                  <a:lnTo>
                    <a:pt x="591" y="324"/>
                  </a:lnTo>
                  <a:lnTo>
                    <a:pt x="591" y="327"/>
                  </a:lnTo>
                  <a:lnTo>
                    <a:pt x="591" y="330"/>
                  </a:lnTo>
                  <a:lnTo>
                    <a:pt x="591" y="332"/>
                  </a:lnTo>
                  <a:lnTo>
                    <a:pt x="591" y="335"/>
                  </a:lnTo>
                  <a:lnTo>
                    <a:pt x="594" y="335"/>
                  </a:lnTo>
                  <a:lnTo>
                    <a:pt x="594" y="337"/>
                  </a:lnTo>
                  <a:lnTo>
                    <a:pt x="596" y="337"/>
                  </a:lnTo>
                  <a:lnTo>
                    <a:pt x="599" y="335"/>
                  </a:lnTo>
                  <a:lnTo>
                    <a:pt x="601" y="335"/>
                  </a:lnTo>
                  <a:lnTo>
                    <a:pt x="604" y="335"/>
                  </a:lnTo>
                  <a:lnTo>
                    <a:pt x="604" y="337"/>
                  </a:lnTo>
                  <a:lnTo>
                    <a:pt x="604" y="340"/>
                  </a:lnTo>
                  <a:lnTo>
                    <a:pt x="604" y="343"/>
                  </a:lnTo>
                  <a:lnTo>
                    <a:pt x="606" y="345"/>
                  </a:lnTo>
                  <a:lnTo>
                    <a:pt x="606" y="348"/>
                  </a:lnTo>
                  <a:lnTo>
                    <a:pt x="606" y="350"/>
                  </a:lnTo>
                  <a:lnTo>
                    <a:pt x="606" y="353"/>
                  </a:lnTo>
                  <a:lnTo>
                    <a:pt x="606" y="355"/>
                  </a:lnTo>
                  <a:lnTo>
                    <a:pt x="609" y="355"/>
                  </a:lnTo>
                  <a:lnTo>
                    <a:pt x="609" y="358"/>
                  </a:lnTo>
                  <a:lnTo>
                    <a:pt x="612" y="358"/>
                  </a:lnTo>
                  <a:lnTo>
                    <a:pt x="612" y="361"/>
                  </a:lnTo>
                  <a:lnTo>
                    <a:pt x="614" y="363"/>
                  </a:lnTo>
                  <a:lnTo>
                    <a:pt x="617" y="366"/>
                  </a:lnTo>
                  <a:lnTo>
                    <a:pt x="619" y="368"/>
                  </a:lnTo>
                  <a:lnTo>
                    <a:pt x="622" y="371"/>
                  </a:lnTo>
                  <a:lnTo>
                    <a:pt x="625" y="373"/>
                  </a:lnTo>
                  <a:lnTo>
                    <a:pt x="627" y="373"/>
                  </a:lnTo>
                  <a:lnTo>
                    <a:pt x="630" y="376"/>
                  </a:lnTo>
                  <a:lnTo>
                    <a:pt x="632" y="379"/>
                  </a:lnTo>
                  <a:lnTo>
                    <a:pt x="635" y="379"/>
                  </a:lnTo>
                  <a:lnTo>
                    <a:pt x="637" y="381"/>
                  </a:lnTo>
                  <a:lnTo>
                    <a:pt x="643" y="381"/>
                  </a:lnTo>
                  <a:lnTo>
                    <a:pt x="645" y="384"/>
                  </a:lnTo>
                  <a:lnTo>
                    <a:pt x="650" y="386"/>
                  </a:lnTo>
                  <a:lnTo>
                    <a:pt x="653" y="386"/>
                  </a:lnTo>
                  <a:lnTo>
                    <a:pt x="655" y="386"/>
                  </a:lnTo>
                  <a:lnTo>
                    <a:pt x="658" y="386"/>
                  </a:lnTo>
                  <a:lnTo>
                    <a:pt x="661" y="389"/>
                  </a:lnTo>
                  <a:lnTo>
                    <a:pt x="663" y="389"/>
                  </a:lnTo>
                  <a:lnTo>
                    <a:pt x="666" y="392"/>
                  </a:lnTo>
                  <a:lnTo>
                    <a:pt x="668" y="394"/>
                  </a:lnTo>
                  <a:lnTo>
                    <a:pt x="674" y="397"/>
                  </a:lnTo>
                  <a:lnTo>
                    <a:pt x="679" y="399"/>
                  </a:lnTo>
                  <a:lnTo>
                    <a:pt x="684" y="404"/>
                  </a:lnTo>
                  <a:lnTo>
                    <a:pt x="686" y="407"/>
                  </a:lnTo>
                  <a:lnTo>
                    <a:pt x="692" y="410"/>
                  </a:lnTo>
                  <a:lnTo>
                    <a:pt x="694" y="412"/>
                  </a:lnTo>
                  <a:lnTo>
                    <a:pt x="694" y="415"/>
                  </a:lnTo>
                  <a:lnTo>
                    <a:pt x="697" y="417"/>
                  </a:lnTo>
                  <a:lnTo>
                    <a:pt x="699" y="417"/>
                  </a:lnTo>
                  <a:lnTo>
                    <a:pt x="702" y="417"/>
                  </a:lnTo>
                  <a:lnTo>
                    <a:pt x="704" y="417"/>
                  </a:lnTo>
                  <a:lnTo>
                    <a:pt x="707" y="420"/>
                  </a:lnTo>
                  <a:lnTo>
                    <a:pt x="710" y="422"/>
                  </a:lnTo>
                  <a:lnTo>
                    <a:pt x="712" y="425"/>
                  </a:lnTo>
                  <a:lnTo>
                    <a:pt x="715" y="425"/>
                  </a:lnTo>
                  <a:lnTo>
                    <a:pt x="717" y="425"/>
                  </a:lnTo>
                  <a:lnTo>
                    <a:pt x="720" y="425"/>
                  </a:lnTo>
                  <a:lnTo>
                    <a:pt x="723" y="422"/>
                  </a:lnTo>
                  <a:lnTo>
                    <a:pt x="725" y="422"/>
                  </a:lnTo>
                  <a:lnTo>
                    <a:pt x="728" y="425"/>
                  </a:lnTo>
                  <a:lnTo>
                    <a:pt x="730" y="428"/>
                  </a:lnTo>
                  <a:lnTo>
                    <a:pt x="733" y="430"/>
                  </a:lnTo>
                  <a:lnTo>
                    <a:pt x="735" y="433"/>
                  </a:lnTo>
                  <a:lnTo>
                    <a:pt x="738" y="435"/>
                  </a:lnTo>
                  <a:lnTo>
                    <a:pt x="741" y="435"/>
                  </a:lnTo>
                  <a:lnTo>
                    <a:pt x="743" y="443"/>
                  </a:lnTo>
                  <a:lnTo>
                    <a:pt x="746" y="446"/>
                  </a:lnTo>
                  <a:lnTo>
                    <a:pt x="748" y="448"/>
                  </a:lnTo>
                  <a:lnTo>
                    <a:pt x="751" y="451"/>
                  </a:lnTo>
                  <a:lnTo>
                    <a:pt x="751" y="453"/>
                  </a:lnTo>
                  <a:lnTo>
                    <a:pt x="753" y="456"/>
                  </a:lnTo>
                  <a:lnTo>
                    <a:pt x="756" y="459"/>
                  </a:lnTo>
                  <a:lnTo>
                    <a:pt x="756" y="461"/>
                  </a:lnTo>
                  <a:lnTo>
                    <a:pt x="756" y="464"/>
                  </a:lnTo>
                  <a:lnTo>
                    <a:pt x="761" y="464"/>
                  </a:lnTo>
                  <a:lnTo>
                    <a:pt x="764" y="464"/>
                  </a:lnTo>
                  <a:lnTo>
                    <a:pt x="766" y="464"/>
                  </a:lnTo>
                  <a:lnTo>
                    <a:pt x="769" y="466"/>
                  </a:lnTo>
                  <a:lnTo>
                    <a:pt x="772" y="469"/>
                  </a:lnTo>
                  <a:lnTo>
                    <a:pt x="774" y="471"/>
                  </a:lnTo>
                  <a:lnTo>
                    <a:pt x="774" y="474"/>
                  </a:lnTo>
                  <a:lnTo>
                    <a:pt x="777" y="477"/>
                  </a:lnTo>
                  <a:lnTo>
                    <a:pt x="777" y="479"/>
                  </a:lnTo>
                  <a:lnTo>
                    <a:pt x="777" y="482"/>
                  </a:lnTo>
                  <a:lnTo>
                    <a:pt x="777" y="484"/>
                  </a:lnTo>
                  <a:lnTo>
                    <a:pt x="779" y="487"/>
                  </a:lnTo>
                  <a:lnTo>
                    <a:pt x="779" y="492"/>
                  </a:lnTo>
                  <a:lnTo>
                    <a:pt x="782" y="495"/>
                  </a:lnTo>
                  <a:lnTo>
                    <a:pt x="782" y="497"/>
                  </a:lnTo>
                  <a:lnTo>
                    <a:pt x="784" y="497"/>
                  </a:lnTo>
                  <a:lnTo>
                    <a:pt x="787" y="497"/>
                  </a:lnTo>
                  <a:lnTo>
                    <a:pt x="790" y="500"/>
                  </a:lnTo>
                  <a:lnTo>
                    <a:pt x="790" y="502"/>
                  </a:lnTo>
                  <a:lnTo>
                    <a:pt x="787" y="505"/>
                  </a:lnTo>
                  <a:lnTo>
                    <a:pt x="790" y="510"/>
                  </a:lnTo>
                  <a:lnTo>
                    <a:pt x="792" y="510"/>
                  </a:lnTo>
                  <a:lnTo>
                    <a:pt x="795" y="510"/>
                  </a:lnTo>
                  <a:lnTo>
                    <a:pt x="795" y="513"/>
                  </a:lnTo>
                  <a:lnTo>
                    <a:pt x="795" y="515"/>
                  </a:lnTo>
                  <a:lnTo>
                    <a:pt x="795" y="518"/>
                  </a:lnTo>
                  <a:lnTo>
                    <a:pt x="795" y="520"/>
                  </a:lnTo>
                  <a:lnTo>
                    <a:pt x="797" y="523"/>
                  </a:lnTo>
                  <a:lnTo>
                    <a:pt x="805" y="536"/>
                  </a:lnTo>
                  <a:lnTo>
                    <a:pt x="805" y="538"/>
                  </a:lnTo>
                  <a:lnTo>
                    <a:pt x="802" y="538"/>
                  </a:lnTo>
                  <a:lnTo>
                    <a:pt x="800" y="538"/>
                  </a:lnTo>
                  <a:lnTo>
                    <a:pt x="797" y="538"/>
                  </a:lnTo>
                  <a:lnTo>
                    <a:pt x="795" y="538"/>
                  </a:lnTo>
                  <a:lnTo>
                    <a:pt x="795" y="541"/>
                  </a:lnTo>
                  <a:lnTo>
                    <a:pt x="792" y="541"/>
                  </a:lnTo>
                  <a:lnTo>
                    <a:pt x="790" y="541"/>
                  </a:lnTo>
                  <a:lnTo>
                    <a:pt x="787" y="541"/>
                  </a:lnTo>
                  <a:lnTo>
                    <a:pt x="787" y="544"/>
                  </a:lnTo>
                  <a:lnTo>
                    <a:pt x="784" y="544"/>
                  </a:lnTo>
                  <a:lnTo>
                    <a:pt x="782" y="544"/>
                  </a:lnTo>
                  <a:lnTo>
                    <a:pt x="782" y="546"/>
                  </a:lnTo>
                  <a:lnTo>
                    <a:pt x="779" y="546"/>
                  </a:lnTo>
                  <a:lnTo>
                    <a:pt x="777" y="546"/>
                  </a:lnTo>
                  <a:lnTo>
                    <a:pt x="774" y="549"/>
                  </a:lnTo>
                  <a:lnTo>
                    <a:pt x="772" y="549"/>
                  </a:lnTo>
                  <a:lnTo>
                    <a:pt x="769" y="549"/>
                  </a:lnTo>
                  <a:lnTo>
                    <a:pt x="769" y="551"/>
                  </a:lnTo>
                  <a:lnTo>
                    <a:pt x="766" y="551"/>
                  </a:lnTo>
                  <a:lnTo>
                    <a:pt x="764" y="554"/>
                  </a:lnTo>
                  <a:lnTo>
                    <a:pt x="761" y="554"/>
                  </a:lnTo>
                  <a:lnTo>
                    <a:pt x="759" y="557"/>
                  </a:lnTo>
                  <a:lnTo>
                    <a:pt x="756" y="557"/>
                  </a:lnTo>
                  <a:lnTo>
                    <a:pt x="756" y="559"/>
                  </a:lnTo>
                  <a:lnTo>
                    <a:pt x="753" y="559"/>
                  </a:lnTo>
                  <a:lnTo>
                    <a:pt x="751" y="559"/>
                  </a:lnTo>
                  <a:lnTo>
                    <a:pt x="751" y="562"/>
                  </a:lnTo>
                  <a:lnTo>
                    <a:pt x="748" y="562"/>
                  </a:lnTo>
                  <a:lnTo>
                    <a:pt x="746" y="562"/>
                  </a:lnTo>
                  <a:lnTo>
                    <a:pt x="746" y="564"/>
                  </a:lnTo>
                  <a:lnTo>
                    <a:pt x="743" y="564"/>
                  </a:lnTo>
                  <a:lnTo>
                    <a:pt x="743" y="567"/>
                  </a:lnTo>
                  <a:lnTo>
                    <a:pt x="741" y="567"/>
                  </a:lnTo>
                  <a:lnTo>
                    <a:pt x="738" y="567"/>
                  </a:lnTo>
                  <a:lnTo>
                    <a:pt x="738" y="569"/>
                  </a:lnTo>
                  <a:lnTo>
                    <a:pt x="735" y="569"/>
                  </a:lnTo>
                  <a:lnTo>
                    <a:pt x="735" y="572"/>
                  </a:lnTo>
                  <a:lnTo>
                    <a:pt x="733" y="572"/>
                  </a:lnTo>
                  <a:lnTo>
                    <a:pt x="730" y="575"/>
                  </a:lnTo>
                  <a:lnTo>
                    <a:pt x="728" y="575"/>
                  </a:lnTo>
                  <a:lnTo>
                    <a:pt x="728" y="577"/>
                  </a:lnTo>
                  <a:lnTo>
                    <a:pt x="725" y="577"/>
                  </a:lnTo>
                  <a:lnTo>
                    <a:pt x="725" y="580"/>
                  </a:lnTo>
                  <a:lnTo>
                    <a:pt x="723" y="580"/>
                  </a:lnTo>
                  <a:lnTo>
                    <a:pt x="723" y="582"/>
                  </a:lnTo>
                  <a:lnTo>
                    <a:pt x="720" y="582"/>
                  </a:lnTo>
                  <a:lnTo>
                    <a:pt x="720" y="585"/>
                  </a:lnTo>
                  <a:lnTo>
                    <a:pt x="717" y="585"/>
                  </a:lnTo>
                  <a:lnTo>
                    <a:pt x="717" y="587"/>
                  </a:lnTo>
                  <a:lnTo>
                    <a:pt x="715" y="587"/>
                  </a:lnTo>
                  <a:lnTo>
                    <a:pt x="715" y="590"/>
                  </a:lnTo>
                  <a:lnTo>
                    <a:pt x="712" y="590"/>
                  </a:lnTo>
                  <a:lnTo>
                    <a:pt x="710" y="593"/>
                  </a:lnTo>
                  <a:lnTo>
                    <a:pt x="710" y="595"/>
                  </a:lnTo>
                  <a:lnTo>
                    <a:pt x="707" y="595"/>
                  </a:lnTo>
                  <a:lnTo>
                    <a:pt x="707" y="598"/>
                  </a:lnTo>
                  <a:lnTo>
                    <a:pt x="704" y="598"/>
                  </a:lnTo>
                  <a:lnTo>
                    <a:pt x="704" y="600"/>
                  </a:lnTo>
                  <a:lnTo>
                    <a:pt x="702" y="600"/>
                  </a:lnTo>
                  <a:lnTo>
                    <a:pt x="699" y="603"/>
                  </a:lnTo>
                  <a:lnTo>
                    <a:pt x="697" y="603"/>
                  </a:lnTo>
                  <a:lnTo>
                    <a:pt x="697" y="606"/>
                  </a:lnTo>
                  <a:lnTo>
                    <a:pt x="694" y="608"/>
                  </a:lnTo>
                  <a:lnTo>
                    <a:pt x="692" y="608"/>
                  </a:lnTo>
                  <a:lnTo>
                    <a:pt x="692" y="611"/>
                  </a:lnTo>
                  <a:lnTo>
                    <a:pt x="689" y="611"/>
                  </a:lnTo>
                  <a:lnTo>
                    <a:pt x="689" y="613"/>
                  </a:lnTo>
                  <a:lnTo>
                    <a:pt x="686" y="613"/>
                  </a:lnTo>
                  <a:lnTo>
                    <a:pt x="684" y="616"/>
                  </a:lnTo>
                  <a:lnTo>
                    <a:pt x="681" y="616"/>
                  </a:lnTo>
                  <a:lnTo>
                    <a:pt x="681" y="618"/>
                  </a:lnTo>
                  <a:lnTo>
                    <a:pt x="679" y="618"/>
                  </a:lnTo>
                  <a:lnTo>
                    <a:pt x="679" y="621"/>
                  </a:lnTo>
                  <a:lnTo>
                    <a:pt x="676" y="621"/>
                  </a:lnTo>
                  <a:lnTo>
                    <a:pt x="674" y="624"/>
                  </a:lnTo>
                  <a:lnTo>
                    <a:pt x="671" y="624"/>
                  </a:lnTo>
                  <a:lnTo>
                    <a:pt x="668" y="626"/>
                  </a:lnTo>
                  <a:lnTo>
                    <a:pt x="666" y="626"/>
                  </a:lnTo>
                  <a:lnTo>
                    <a:pt x="666" y="629"/>
                  </a:lnTo>
                  <a:lnTo>
                    <a:pt x="661" y="629"/>
                  </a:lnTo>
                  <a:lnTo>
                    <a:pt x="658" y="631"/>
                  </a:lnTo>
                  <a:lnTo>
                    <a:pt x="655" y="631"/>
                  </a:lnTo>
                  <a:lnTo>
                    <a:pt x="653" y="631"/>
                  </a:lnTo>
                  <a:lnTo>
                    <a:pt x="653" y="634"/>
                  </a:lnTo>
                  <a:lnTo>
                    <a:pt x="650" y="634"/>
                  </a:lnTo>
                  <a:lnTo>
                    <a:pt x="648" y="634"/>
                  </a:lnTo>
                  <a:lnTo>
                    <a:pt x="645" y="636"/>
                  </a:lnTo>
                  <a:lnTo>
                    <a:pt x="643" y="636"/>
                  </a:lnTo>
                  <a:lnTo>
                    <a:pt x="640" y="636"/>
                  </a:lnTo>
                  <a:lnTo>
                    <a:pt x="640" y="639"/>
                  </a:lnTo>
                  <a:lnTo>
                    <a:pt x="637" y="639"/>
                  </a:lnTo>
                  <a:lnTo>
                    <a:pt x="635" y="642"/>
                  </a:lnTo>
                  <a:lnTo>
                    <a:pt x="632" y="642"/>
                  </a:lnTo>
                  <a:lnTo>
                    <a:pt x="632" y="644"/>
                  </a:lnTo>
                  <a:lnTo>
                    <a:pt x="630" y="644"/>
                  </a:lnTo>
                  <a:lnTo>
                    <a:pt x="627" y="647"/>
                  </a:lnTo>
                  <a:lnTo>
                    <a:pt x="625" y="647"/>
                  </a:lnTo>
                  <a:lnTo>
                    <a:pt x="625" y="649"/>
                  </a:lnTo>
                  <a:lnTo>
                    <a:pt x="622" y="649"/>
                  </a:lnTo>
                  <a:lnTo>
                    <a:pt x="619" y="652"/>
                  </a:lnTo>
                  <a:lnTo>
                    <a:pt x="617" y="655"/>
                  </a:lnTo>
                  <a:lnTo>
                    <a:pt x="614" y="655"/>
                  </a:lnTo>
                  <a:lnTo>
                    <a:pt x="614" y="657"/>
                  </a:lnTo>
                  <a:lnTo>
                    <a:pt x="612" y="657"/>
                  </a:lnTo>
                  <a:lnTo>
                    <a:pt x="609" y="657"/>
                  </a:lnTo>
                  <a:lnTo>
                    <a:pt x="609" y="660"/>
                  </a:lnTo>
                  <a:lnTo>
                    <a:pt x="606" y="660"/>
                  </a:lnTo>
                  <a:lnTo>
                    <a:pt x="604" y="660"/>
                  </a:lnTo>
                  <a:lnTo>
                    <a:pt x="604" y="662"/>
                  </a:lnTo>
                  <a:lnTo>
                    <a:pt x="601" y="662"/>
                  </a:lnTo>
                  <a:lnTo>
                    <a:pt x="599" y="662"/>
                  </a:lnTo>
                  <a:lnTo>
                    <a:pt x="599" y="665"/>
                  </a:lnTo>
                  <a:lnTo>
                    <a:pt x="596" y="665"/>
                  </a:lnTo>
                  <a:lnTo>
                    <a:pt x="594" y="665"/>
                  </a:lnTo>
                  <a:lnTo>
                    <a:pt x="591" y="665"/>
                  </a:lnTo>
                  <a:lnTo>
                    <a:pt x="588" y="665"/>
                  </a:lnTo>
                  <a:lnTo>
                    <a:pt x="586" y="665"/>
                  </a:lnTo>
                  <a:lnTo>
                    <a:pt x="583" y="665"/>
                  </a:lnTo>
                  <a:lnTo>
                    <a:pt x="581" y="665"/>
                  </a:lnTo>
                  <a:lnTo>
                    <a:pt x="578" y="665"/>
                  </a:lnTo>
                  <a:lnTo>
                    <a:pt x="576" y="665"/>
                  </a:lnTo>
                  <a:lnTo>
                    <a:pt x="573" y="665"/>
                  </a:lnTo>
                  <a:lnTo>
                    <a:pt x="570" y="665"/>
                  </a:lnTo>
                  <a:lnTo>
                    <a:pt x="568" y="665"/>
                  </a:lnTo>
                  <a:lnTo>
                    <a:pt x="565" y="665"/>
                  </a:lnTo>
                  <a:lnTo>
                    <a:pt x="563" y="665"/>
                  </a:lnTo>
                  <a:lnTo>
                    <a:pt x="560" y="665"/>
                  </a:lnTo>
                  <a:lnTo>
                    <a:pt x="557" y="665"/>
                  </a:lnTo>
                  <a:lnTo>
                    <a:pt x="555" y="665"/>
                  </a:lnTo>
                  <a:lnTo>
                    <a:pt x="552" y="665"/>
                  </a:lnTo>
                  <a:lnTo>
                    <a:pt x="550" y="665"/>
                  </a:lnTo>
                  <a:lnTo>
                    <a:pt x="547" y="665"/>
                  </a:lnTo>
                  <a:lnTo>
                    <a:pt x="545" y="665"/>
                  </a:lnTo>
                  <a:lnTo>
                    <a:pt x="542" y="665"/>
                  </a:lnTo>
                  <a:lnTo>
                    <a:pt x="539" y="665"/>
                  </a:lnTo>
                  <a:lnTo>
                    <a:pt x="537" y="665"/>
                  </a:lnTo>
                  <a:lnTo>
                    <a:pt x="537" y="662"/>
                  </a:lnTo>
                  <a:lnTo>
                    <a:pt x="534" y="662"/>
                  </a:lnTo>
                  <a:lnTo>
                    <a:pt x="532" y="662"/>
                  </a:lnTo>
                  <a:lnTo>
                    <a:pt x="529" y="662"/>
                  </a:lnTo>
                  <a:lnTo>
                    <a:pt x="527" y="662"/>
                  </a:lnTo>
                  <a:lnTo>
                    <a:pt x="524" y="662"/>
                  </a:lnTo>
                  <a:lnTo>
                    <a:pt x="521" y="662"/>
                  </a:lnTo>
                  <a:lnTo>
                    <a:pt x="521" y="660"/>
                  </a:lnTo>
                  <a:lnTo>
                    <a:pt x="519" y="660"/>
                  </a:lnTo>
                  <a:lnTo>
                    <a:pt x="516" y="660"/>
                  </a:lnTo>
                  <a:lnTo>
                    <a:pt x="514" y="660"/>
                  </a:lnTo>
                  <a:lnTo>
                    <a:pt x="511" y="660"/>
                  </a:lnTo>
                  <a:lnTo>
                    <a:pt x="508" y="657"/>
                  </a:lnTo>
                  <a:lnTo>
                    <a:pt x="506" y="657"/>
                  </a:lnTo>
                  <a:lnTo>
                    <a:pt x="503" y="657"/>
                  </a:lnTo>
                  <a:lnTo>
                    <a:pt x="501" y="657"/>
                  </a:lnTo>
                  <a:lnTo>
                    <a:pt x="501" y="655"/>
                  </a:lnTo>
                  <a:lnTo>
                    <a:pt x="498" y="655"/>
                  </a:lnTo>
                  <a:lnTo>
                    <a:pt x="496" y="655"/>
                  </a:lnTo>
                  <a:lnTo>
                    <a:pt x="493" y="655"/>
                  </a:lnTo>
                  <a:lnTo>
                    <a:pt x="490" y="652"/>
                  </a:lnTo>
                  <a:lnTo>
                    <a:pt x="488" y="652"/>
                  </a:lnTo>
                  <a:lnTo>
                    <a:pt x="485" y="652"/>
                  </a:lnTo>
                  <a:lnTo>
                    <a:pt x="483" y="652"/>
                  </a:lnTo>
                  <a:lnTo>
                    <a:pt x="480" y="649"/>
                  </a:lnTo>
                  <a:lnTo>
                    <a:pt x="478" y="649"/>
                  </a:lnTo>
                  <a:lnTo>
                    <a:pt x="475" y="649"/>
                  </a:lnTo>
                  <a:lnTo>
                    <a:pt x="472" y="649"/>
                  </a:lnTo>
                  <a:lnTo>
                    <a:pt x="470" y="649"/>
                  </a:lnTo>
                  <a:lnTo>
                    <a:pt x="467" y="649"/>
                  </a:lnTo>
                  <a:lnTo>
                    <a:pt x="465" y="649"/>
                  </a:lnTo>
                  <a:lnTo>
                    <a:pt x="462" y="649"/>
                  </a:lnTo>
                  <a:lnTo>
                    <a:pt x="459" y="649"/>
                  </a:lnTo>
                  <a:lnTo>
                    <a:pt x="457" y="649"/>
                  </a:lnTo>
                  <a:lnTo>
                    <a:pt x="454" y="649"/>
                  </a:lnTo>
                  <a:lnTo>
                    <a:pt x="454" y="647"/>
                  </a:lnTo>
                  <a:lnTo>
                    <a:pt x="452" y="647"/>
                  </a:lnTo>
                  <a:lnTo>
                    <a:pt x="452" y="649"/>
                  </a:lnTo>
                  <a:lnTo>
                    <a:pt x="449" y="647"/>
                  </a:lnTo>
                  <a:lnTo>
                    <a:pt x="449" y="649"/>
                  </a:lnTo>
                  <a:lnTo>
                    <a:pt x="447" y="649"/>
                  </a:lnTo>
                  <a:lnTo>
                    <a:pt x="444" y="649"/>
                  </a:lnTo>
                  <a:lnTo>
                    <a:pt x="444" y="647"/>
                  </a:lnTo>
                  <a:lnTo>
                    <a:pt x="444" y="649"/>
                  </a:lnTo>
                  <a:lnTo>
                    <a:pt x="441" y="649"/>
                  </a:lnTo>
                  <a:lnTo>
                    <a:pt x="439" y="649"/>
                  </a:lnTo>
                  <a:lnTo>
                    <a:pt x="439" y="652"/>
                  </a:lnTo>
                  <a:lnTo>
                    <a:pt x="436" y="652"/>
                  </a:lnTo>
                  <a:lnTo>
                    <a:pt x="434" y="652"/>
                  </a:lnTo>
                  <a:lnTo>
                    <a:pt x="434" y="655"/>
                  </a:lnTo>
                  <a:lnTo>
                    <a:pt x="431" y="655"/>
                  </a:lnTo>
                  <a:lnTo>
                    <a:pt x="431" y="657"/>
                  </a:lnTo>
                  <a:lnTo>
                    <a:pt x="429" y="657"/>
                  </a:lnTo>
                  <a:lnTo>
                    <a:pt x="426" y="657"/>
                  </a:lnTo>
                  <a:lnTo>
                    <a:pt x="426" y="660"/>
                  </a:lnTo>
                  <a:lnTo>
                    <a:pt x="423" y="660"/>
                  </a:lnTo>
                  <a:lnTo>
                    <a:pt x="423" y="662"/>
                  </a:lnTo>
                  <a:lnTo>
                    <a:pt x="421" y="662"/>
                  </a:lnTo>
                  <a:lnTo>
                    <a:pt x="421" y="665"/>
                  </a:lnTo>
                  <a:lnTo>
                    <a:pt x="418" y="665"/>
                  </a:lnTo>
                  <a:lnTo>
                    <a:pt x="416" y="665"/>
                  </a:lnTo>
                  <a:lnTo>
                    <a:pt x="413" y="665"/>
                  </a:lnTo>
                  <a:lnTo>
                    <a:pt x="413" y="667"/>
                  </a:lnTo>
                  <a:lnTo>
                    <a:pt x="410" y="667"/>
                  </a:lnTo>
                  <a:lnTo>
                    <a:pt x="408" y="667"/>
                  </a:lnTo>
                  <a:lnTo>
                    <a:pt x="408" y="670"/>
                  </a:lnTo>
                  <a:lnTo>
                    <a:pt x="408" y="673"/>
                  </a:lnTo>
                  <a:lnTo>
                    <a:pt x="405" y="673"/>
                  </a:lnTo>
                  <a:lnTo>
                    <a:pt x="405" y="675"/>
                  </a:lnTo>
                  <a:lnTo>
                    <a:pt x="405" y="678"/>
                  </a:lnTo>
                  <a:lnTo>
                    <a:pt x="403" y="678"/>
                  </a:lnTo>
                  <a:lnTo>
                    <a:pt x="403" y="680"/>
                  </a:lnTo>
                  <a:lnTo>
                    <a:pt x="403" y="683"/>
                  </a:lnTo>
                  <a:lnTo>
                    <a:pt x="403" y="685"/>
                  </a:lnTo>
                  <a:lnTo>
                    <a:pt x="400" y="685"/>
                  </a:lnTo>
                  <a:lnTo>
                    <a:pt x="400" y="688"/>
                  </a:lnTo>
                  <a:lnTo>
                    <a:pt x="398" y="688"/>
                  </a:lnTo>
                  <a:lnTo>
                    <a:pt x="395" y="688"/>
                  </a:lnTo>
                  <a:lnTo>
                    <a:pt x="395" y="691"/>
                  </a:lnTo>
                  <a:lnTo>
                    <a:pt x="392" y="691"/>
                  </a:lnTo>
                  <a:lnTo>
                    <a:pt x="392" y="693"/>
                  </a:lnTo>
                  <a:lnTo>
                    <a:pt x="390" y="693"/>
                  </a:lnTo>
                  <a:lnTo>
                    <a:pt x="387" y="693"/>
                  </a:lnTo>
                  <a:lnTo>
                    <a:pt x="385" y="693"/>
                  </a:lnTo>
                  <a:lnTo>
                    <a:pt x="382" y="691"/>
                  </a:lnTo>
                  <a:lnTo>
                    <a:pt x="380" y="688"/>
                  </a:lnTo>
                  <a:lnTo>
                    <a:pt x="380" y="685"/>
                  </a:lnTo>
                  <a:lnTo>
                    <a:pt x="377" y="685"/>
                  </a:lnTo>
                  <a:lnTo>
                    <a:pt x="374" y="685"/>
                  </a:lnTo>
                  <a:lnTo>
                    <a:pt x="372" y="685"/>
                  </a:lnTo>
                  <a:lnTo>
                    <a:pt x="372" y="683"/>
                  </a:lnTo>
                  <a:lnTo>
                    <a:pt x="369" y="683"/>
                  </a:lnTo>
                  <a:lnTo>
                    <a:pt x="367" y="683"/>
                  </a:lnTo>
                  <a:lnTo>
                    <a:pt x="364" y="683"/>
                  </a:lnTo>
                  <a:lnTo>
                    <a:pt x="362" y="683"/>
                  </a:lnTo>
                  <a:lnTo>
                    <a:pt x="359" y="683"/>
                  </a:lnTo>
                  <a:lnTo>
                    <a:pt x="356" y="683"/>
                  </a:lnTo>
                  <a:lnTo>
                    <a:pt x="356" y="685"/>
                  </a:lnTo>
                  <a:lnTo>
                    <a:pt x="354" y="685"/>
                  </a:lnTo>
                  <a:lnTo>
                    <a:pt x="351" y="685"/>
                  </a:lnTo>
                  <a:lnTo>
                    <a:pt x="349" y="685"/>
                  </a:lnTo>
                  <a:lnTo>
                    <a:pt x="346" y="685"/>
                  </a:lnTo>
                  <a:lnTo>
                    <a:pt x="346" y="688"/>
                  </a:lnTo>
                  <a:lnTo>
                    <a:pt x="343" y="688"/>
                  </a:lnTo>
                  <a:lnTo>
                    <a:pt x="341" y="688"/>
                  </a:lnTo>
                  <a:lnTo>
                    <a:pt x="341" y="691"/>
                  </a:lnTo>
                  <a:lnTo>
                    <a:pt x="338" y="691"/>
                  </a:lnTo>
                  <a:lnTo>
                    <a:pt x="336" y="691"/>
                  </a:lnTo>
                  <a:lnTo>
                    <a:pt x="336" y="693"/>
                  </a:lnTo>
                  <a:lnTo>
                    <a:pt x="333" y="693"/>
                  </a:lnTo>
                  <a:lnTo>
                    <a:pt x="333" y="696"/>
                  </a:lnTo>
                  <a:lnTo>
                    <a:pt x="331" y="696"/>
                  </a:lnTo>
                  <a:lnTo>
                    <a:pt x="328" y="696"/>
                  </a:lnTo>
                  <a:lnTo>
                    <a:pt x="325" y="696"/>
                  </a:lnTo>
                  <a:lnTo>
                    <a:pt x="323" y="696"/>
                  </a:lnTo>
                  <a:lnTo>
                    <a:pt x="320" y="696"/>
                  </a:lnTo>
                  <a:lnTo>
                    <a:pt x="318" y="696"/>
                  </a:lnTo>
                  <a:lnTo>
                    <a:pt x="318" y="698"/>
                  </a:lnTo>
                  <a:lnTo>
                    <a:pt x="315" y="698"/>
                  </a:lnTo>
                  <a:lnTo>
                    <a:pt x="313" y="698"/>
                  </a:lnTo>
                  <a:lnTo>
                    <a:pt x="310" y="698"/>
                  </a:lnTo>
                  <a:lnTo>
                    <a:pt x="310" y="701"/>
                  </a:lnTo>
                  <a:lnTo>
                    <a:pt x="310" y="704"/>
                  </a:lnTo>
                  <a:lnTo>
                    <a:pt x="307" y="704"/>
                  </a:lnTo>
                  <a:lnTo>
                    <a:pt x="307" y="706"/>
                  </a:lnTo>
                  <a:lnTo>
                    <a:pt x="307" y="709"/>
                  </a:lnTo>
                  <a:lnTo>
                    <a:pt x="305" y="709"/>
                  </a:lnTo>
                  <a:lnTo>
                    <a:pt x="302" y="709"/>
                  </a:lnTo>
                  <a:lnTo>
                    <a:pt x="302" y="711"/>
                  </a:lnTo>
                  <a:lnTo>
                    <a:pt x="300" y="711"/>
                  </a:lnTo>
                  <a:lnTo>
                    <a:pt x="297" y="711"/>
                  </a:lnTo>
                  <a:lnTo>
                    <a:pt x="294" y="711"/>
                  </a:lnTo>
                  <a:lnTo>
                    <a:pt x="292" y="711"/>
                  </a:lnTo>
                  <a:lnTo>
                    <a:pt x="292" y="714"/>
                  </a:lnTo>
                  <a:lnTo>
                    <a:pt x="292" y="716"/>
                  </a:lnTo>
                  <a:lnTo>
                    <a:pt x="289" y="716"/>
                  </a:lnTo>
                  <a:lnTo>
                    <a:pt x="287" y="716"/>
                  </a:lnTo>
                  <a:lnTo>
                    <a:pt x="287" y="719"/>
                  </a:lnTo>
                  <a:lnTo>
                    <a:pt x="284" y="719"/>
                  </a:lnTo>
                  <a:lnTo>
                    <a:pt x="282" y="719"/>
                  </a:lnTo>
                  <a:lnTo>
                    <a:pt x="279" y="719"/>
                  </a:lnTo>
                  <a:lnTo>
                    <a:pt x="279" y="722"/>
                  </a:lnTo>
                  <a:lnTo>
                    <a:pt x="276" y="722"/>
                  </a:lnTo>
                  <a:lnTo>
                    <a:pt x="274" y="722"/>
                  </a:lnTo>
                  <a:lnTo>
                    <a:pt x="271" y="722"/>
                  </a:lnTo>
                  <a:lnTo>
                    <a:pt x="271" y="719"/>
                  </a:lnTo>
                  <a:lnTo>
                    <a:pt x="269" y="719"/>
                  </a:lnTo>
                  <a:lnTo>
                    <a:pt x="266" y="719"/>
                  </a:lnTo>
                  <a:lnTo>
                    <a:pt x="266" y="716"/>
                  </a:lnTo>
                  <a:lnTo>
                    <a:pt x="264" y="716"/>
                  </a:lnTo>
                  <a:lnTo>
                    <a:pt x="264" y="714"/>
                  </a:lnTo>
                  <a:lnTo>
                    <a:pt x="261" y="714"/>
                  </a:lnTo>
                  <a:lnTo>
                    <a:pt x="258" y="714"/>
                  </a:lnTo>
                  <a:lnTo>
                    <a:pt x="256" y="714"/>
                  </a:lnTo>
                  <a:lnTo>
                    <a:pt x="256" y="716"/>
                  </a:lnTo>
                  <a:lnTo>
                    <a:pt x="253" y="716"/>
                  </a:lnTo>
                  <a:lnTo>
                    <a:pt x="251" y="716"/>
                  </a:lnTo>
                  <a:lnTo>
                    <a:pt x="248" y="716"/>
                  </a:lnTo>
                  <a:lnTo>
                    <a:pt x="248" y="719"/>
                  </a:lnTo>
                  <a:lnTo>
                    <a:pt x="245" y="719"/>
                  </a:lnTo>
                  <a:lnTo>
                    <a:pt x="243" y="719"/>
                  </a:lnTo>
                  <a:lnTo>
                    <a:pt x="240" y="719"/>
                  </a:lnTo>
                  <a:lnTo>
                    <a:pt x="238" y="719"/>
                  </a:lnTo>
                  <a:lnTo>
                    <a:pt x="238" y="722"/>
                  </a:lnTo>
                  <a:lnTo>
                    <a:pt x="235" y="722"/>
                  </a:lnTo>
                  <a:lnTo>
                    <a:pt x="235" y="724"/>
                  </a:lnTo>
                  <a:lnTo>
                    <a:pt x="233" y="724"/>
                  </a:lnTo>
                  <a:lnTo>
                    <a:pt x="233" y="727"/>
                  </a:lnTo>
                  <a:lnTo>
                    <a:pt x="230" y="727"/>
                  </a:lnTo>
                  <a:lnTo>
                    <a:pt x="227" y="729"/>
                  </a:lnTo>
                  <a:lnTo>
                    <a:pt x="225" y="729"/>
                  </a:lnTo>
                  <a:lnTo>
                    <a:pt x="225" y="732"/>
                  </a:lnTo>
                  <a:lnTo>
                    <a:pt x="222" y="732"/>
                  </a:lnTo>
                  <a:lnTo>
                    <a:pt x="222" y="734"/>
                  </a:lnTo>
                  <a:lnTo>
                    <a:pt x="222" y="737"/>
                  </a:lnTo>
                  <a:lnTo>
                    <a:pt x="220" y="737"/>
                  </a:lnTo>
                  <a:lnTo>
                    <a:pt x="220" y="740"/>
                  </a:lnTo>
                  <a:lnTo>
                    <a:pt x="217" y="740"/>
                  </a:lnTo>
                  <a:lnTo>
                    <a:pt x="217" y="742"/>
                  </a:lnTo>
                  <a:lnTo>
                    <a:pt x="215" y="742"/>
                  </a:lnTo>
                  <a:lnTo>
                    <a:pt x="215" y="745"/>
                  </a:lnTo>
                  <a:lnTo>
                    <a:pt x="212" y="745"/>
                  </a:lnTo>
                  <a:lnTo>
                    <a:pt x="212" y="747"/>
                  </a:lnTo>
                  <a:lnTo>
                    <a:pt x="209" y="747"/>
                  </a:lnTo>
                  <a:lnTo>
                    <a:pt x="209" y="750"/>
                  </a:lnTo>
                  <a:lnTo>
                    <a:pt x="207" y="750"/>
                  </a:lnTo>
                  <a:lnTo>
                    <a:pt x="207" y="752"/>
                  </a:lnTo>
                  <a:lnTo>
                    <a:pt x="204" y="752"/>
                  </a:lnTo>
                  <a:lnTo>
                    <a:pt x="204" y="755"/>
                  </a:lnTo>
                  <a:lnTo>
                    <a:pt x="202" y="755"/>
                  </a:lnTo>
                  <a:lnTo>
                    <a:pt x="202" y="758"/>
                  </a:lnTo>
                  <a:lnTo>
                    <a:pt x="199" y="758"/>
                  </a:lnTo>
                  <a:lnTo>
                    <a:pt x="199" y="760"/>
                  </a:lnTo>
                  <a:lnTo>
                    <a:pt x="196" y="763"/>
                  </a:lnTo>
                  <a:lnTo>
                    <a:pt x="194" y="765"/>
                  </a:lnTo>
                  <a:lnTo>
                    <a:pt x="186" y="752"/>
                  </a:lnTo>
                  <a:lnTo>
                    <a:pt x="186" y="750"/>
                  </a:lnTo>
                  <a:lnTo>
                    <a:pt x="184" y="747"/>
                  </a:lnTo>
                  <a:lnTo>
                    <a:pt x="181" y="745"/>
                  </a:lnTo>
                  <a:lnTo>
                    <a:pt x="178" y="742"/>
                  </a:lnTo>
                  <a:lnTo>
                    <a:pt x="178" y="740"/>
                  </a:lnTo>
                  <a:lnTo>
                    <a:pt x="176" y="740"/>
                  </a:lnTo>
                  <a:lnTo>
                    <a:pt x="173" y="737"/>
                  </a:lnTo>
                  <a:lnTo>
                    <a:pt x="166" y="734"/>
                  </a:lnTo>
                  <a:lnTo>
                    <a:pt x="163" y="734"/>
                  </a:lnTo>
                  <a:lnTo>
                    <a:pt x="160" y="732"/>
                  </a:lnTo>
                  <a:lnTo>
                    <a:pt x="158" y="732"/>
                  </a:lnTo>
                  <a:lnTo>
                    <a:pt x="155" y="729"/>
                  </a:lnTo>
                  <a:lnTo>
                    <a:pt x="153" y="727"/>
                  </a:lnTo>
                  <a:lnTo>
                    <a:pt x="150" y="724"/>
                  </a:lnTo>
                  <a:lnTo>
                    <a:pt x="150" y="722"/>
                  </a:lnTo>
                  <a:lnTo>
                    <a:pt x="150" y="719"/>
                  </a:lnTo>
                  <a:lnTo>
                    <a:pt x="150" y="716"/>
                  </a:lnTo>
                  <a:lnTo>
                    <a:pt x="150" y="714"/>
                  </a:lnTo>
                  <a:lnTo>
                    <a:pt x="150" y="711"/>
                  </a:lnTo>
                  <a:lnTo>
                    <a:pt x="147" y="709"/>
                  </a:lnTo>
                  <a:lnTo>
                    <a:pt x="147" y="706"/>
                  </a:lnTo>
                  <a:lnTo>
                    <a:pt x="145" y="704"/>
                  </a:lnTo>
                  <a:lnTo>
                    <a:pt x="145" y="698"/>
                  </a:lnTo>
                  <a:lnTo>
                    <a:pt x="142" y="693"/>
                  </a:lnTo>
                  <a:lnTo>
                    <a:pt x="140" y="691"/>
                  </a:lnTo>
                  <a:lnTo>
                    <a:pt x="140" y="688"/>
                  </a:lnTo>
                  <a:lnTo>
                    <a:pt x="140" y="685"/>
                  </a:lnTo>
                  <a:lnTo>
                    <a:pt x="140" y="683"/>
                  </a:lnTo>
                  <a:lnTo>
                    <a:pt x="140" y="678"/>
                  </a:lnTo>
                  <a:lnTo>
                    <a:pt x="137" y="675"/>
                  </a:lnTo>
                  <a:lnTo>
                    <a:pt x="137" y="673"/>
                  </a:lnTo>
                  <a:lnTo>
                    <a:pt x="137" y="670"/>
                  </a:lnTo>
                  <a:lnTo>
                    <a:pt x="137" y="667"/>
                  </a:lnTo>
                  <a:lnTo>
                    <a:pt x="137" y="665"/>
                  </a:lnTo>
                  <a:lnTo>
                    <a:pt x="137" y="662"/>
                  </a:lnTo>
                  <a:lnTo>
                    <a:pt x="140" y="660"/>
                  </a:lnTo>
                  <a:lnTo>
                    <a:pt x="142" y="660"/>
                  </a:lnTo>
                  <a:lnTo>
                    <a:pt x="142" y="657"/>
                  </a:lnTo>
                  <a:lnTo>
                    <a:pt x="142" y="655"/>
                  </a:lnTo>
                  <a:lnTo>
                    <a:pt x="142" y="652"/>
                  </a:lnTo>
                  <a:lnTo>
                    <a:pt x="142" y="649"/>
                  </a:lnTo>
                  <a:lnTo>
                    <a:pt x="142" y="647"/>
                  </a:lnTo>
                  <a:lnTo>
                    <a:pt x="142" y="644"/>
                  </a:lnTo>
                  <a:lnTo>
                    <a:pt x="145" y="644"/>
                  </a:lnTo>
                  <a:lnTo>
                    <a:pt x="145" y="642"/>
                  </a:lnTo>
                  <a:lnTo>
                    <a:pt x="147" y="642"/>
                  </a:lnTo>
                  <a:lnTo>
                    <a:pt x="150" y="642"/>
                  </a:lnTo>
                  <a:lnTo>
                    <a:pt x="150" y="639"/>
                  </a:lnTo>
                  <a:lnTo>
                    <a:pt x="153" y="639"/>
                  </a:lnTo>
                  <a:lnTo>
                    <a:pt x="155" y="639"/>
                  </a:lnTo>
                  <a:lnTo>
                    <a:pt x="158" y="639"/>
                  </a:lnTo>
                  <a:lnTo>
                    <a:pt x="160" y="639"/>
                  </a:lnTo>
                  <a:lnTo>
                    <a:pt x="163" y="639"/>
                  </a:lnTo>
                  <a:lnTo>
                    <a:pt x="166" y="639"/>
                  </a:lnTo>
                  <a:lnTo>
                    <a:pt x="168" y="639"/>
                  </a:lnTo>
                  <a:lnTo>
                    <a:pt x="171" y="639"/>
                  </a:lnTo>
                  <a:lnTo>
                    <a:pt x="171" y="636"/>
                  </a:lnTo>
                  <a:lnTo>
                    <a:pt x="173" y="636"/>
                  </a:lnTo>
                  <a:lnTo>
                    <a:pt x="173" y="634"/>
                  </a:lnTo>
                  <a:lnTo>
                    <a:pt x="176" y="634"/>
                  </a:lnTo>
                  <a:lnTo>
                    <a:pt x="176" y="629"/>
                  </a:lnTo>
                  <a:lnTo>
                    <a:pt x="176" y="626"/>
                  </a:lnTo>
                  <a:lnTo>
                    <a:pt x="178" y="624"/>
                  </a:lnTo>
                  <a:lnTo>
                    <a:pt x="178" y="621"/>
                  </a:lnTo>
                  <a:lnTo>
                    <a:pt x="178" y="618"/>
                  </a:lnTo>
                  <a:lnTo>
                    <a:pt x="178" y="616"/>
                  </a:lnTo>
                  <a:lnTo>
                    <a:pt x="178" y="613"/>
                  </a:lnTo>
                  <a:lnTo>
                    <a:pt x="178" y="611"/>
                  </a:lnTo>
                  <a:lnTo>
                    <a:pt x="178" y="608"/>
                  </a:lnTo>
                  <a:lnTo>
                    <a:pt x="178" y="606"/>
                  </a:lnTo>
                  <a:lnTo>
                    <a:pt x="178" y="603"/>
                  </a:lnTo>
                  <a:lnTo>
                    <a:pt x="178" y="600"/>
                  </a:lnTo>
                  <a:lnTo>
                    <a:pt x="178" y="598"/>
                  </a:lnTo>
                  <a:lnTo>
                    <a:pt x="176" y="595"/>
                  </a:lnTo>
                  <a:lnTo>
                    <a:pt x="173" y="595"/>
                  </a:lnTo>
                  <a:lnTo>
                    <a:pt x="171" y="593"/>
                  </a:lnTo>
                  <a:lnTo>
                    <a:pt x="168" y="590"/>
                  </a:lnTo>
                  <a:lnTo>
                    <a:pt x="168" y="587"/>
                  </a:lnTo>
                  <a:lnTo>
                    <a:pt x="168" y="585"/>
                  </a:lnTo>
                  <a:lnTo>
                    <a:pt x="168" y="582"/>
                  </a:lnTo>
                  <a:lnTo>
                    <a:pt x="166" y="582"/>
                  </a:lnTo>
                  <a:lnTo>
                    <a:pt x="166" y="580"/>
                  </a:lnTo>
                  <a:lnTo>
                    <a:pt x="163" y="580"/>
                  </a:lnTo>
                  <a:lnTo>
                    <a:pt x="160" y="577"/>
                  </a:lnTo>
                  <a:lnTo>
                    <a:pt x="158" y="575"/>
                  </a:lnTo>
                  <a:lnTo>
                    <a:pt x="155" y="575"/>
                  </a:lnTo>
                  <a:lnTo>
                    <a:pt x="155" y="572"/>
                  </a:lnTo>
                  <a:lnTo>
                    <a:pt x="153" y="572"/>
                  </a:lnTo>
                  <a:lnTo>
                    <a:pt x="150" y="572"/>
                  </a:lnTo>
                  <a:lnTo>
                    <a:pt x="147" y="572"/>
                  </a:lnTo>
                  <a:lnTo>
                    <a:pt x="147" y="569"/>
                  </a:lnTo>
                  <a:lnTo>
                    <a:pt x="147" y="567"/>
                  </a:lnTo>
                  <a:lnTo>
                    <a:pt x="145" y="564"/>
                  </a:lnTo>
                  <a:lnTo>
                    <a:pt x="145" y="562"/>
                  </a:lnTo>
                  <a:lnTo>
                    <a:pt x="142" y="562"/>
                  </a:lnTo>
                  <a:lnTo>
                    <a:pt x="140" y="562"/>
                  </a:lnTo>
                  <a:lnTo>
                    <a:pt x="137" y="562"/>
                  </a:lnTo>
                  <a:lnTo>
                    <a:pt x="137" y="559"/>
                  </a:lnTo>
                  <a:lnTo>
                    <a:pt x="135" y="559"/>
                  </a:lnTo>
                  <a:lnTo>
                    <a:pt x="132" y="559"/>
                  </a:lnTo>
                  <a:lnTo>
                    <a:pt x="132" y="562"/>
                  </a:lnTo>
                  <a:lnTo>
                    <a:pt x="129" y="562"/>
                  </a:lnTo>
                  <a:lnTo>
                    <a:pt x="127" y="564"/>
                  </a:lnTo>
                  <a:lnTo>
                    <a:pt x="124" y="564"/>
                  </a:lnTo>
                  <a:lnTo>
                    <a:pt x="122" y="564"/>
                  </a:lnTo>
                  <a:lnTo>
                    <a:pt x="119" y="564"/>
                  </a:lnTo>
                  <a:lnTo>
                    <a:pt x="117" y="564"/>
                  </a:lnTo>
                  <a:lnTo>
                    <a:pt x="114" y="564"/>
                  </a:lnTo>
                  <a:lnTo>
                    <a:pt x="114" y="567"/>
                  </a:lnTo>
                  <a:lnTo>
                    <a:pt x="111" y="567"/>
                  </a:lnTo>
                  <a:lnTo>
                    <a:pt x="111" y="564"/>
                  </a:lnTo>
                  <a:lnTo>
                    <a:pt x="109" y="564"/>
                  </a:lnTo>
                  <a:lnTo>
                    <a:pt x="109" y="562"/>
                  </a:lnTo>
                  <a:lnTo>
                    <a:pt x="106" y="562"/>
                  </a:lnTo>
                  <a:lnTo>
                    <a:pt x="104" y="559"/>
                  </a:lnTo>
                  <a:lnTo>
                    <a:pt x="101" y="557"/>
                  </a:lnTo>
                  <a:lnTo>
                    <a:pt x="98" y="554"/>
                  </a:lnTo>
                  <a:lnTo>
                    <a:pt x="98" y="551"/>
                  </a:lnTo>
                  <a:lnTo>
                    <a:pt x="96" y="551"/>
                  </a:lnTo>
                  <a:lnTo>
                    <a:pt x="93" y="551"/>
                  </a:lnTo>
                  <a:lnTo>
                    <a:pt x="91" y="551"/>
                  </a:lnTo>
                  <a:lnTo>
                    <a:pt x="91" y="554"/>
                  </a:lnTo>
                  <a:lnTo>
                    <a:pt x="88" y="554"/>
                  </a:lnTo>
                  <a:lnTo>
                    <a:pt x="86" y="554"/>
                  </a:lnTo>
                  <a:lnTo>
                    <a:pt x="83" y="554"/>
                  </a:lnTo>
                  <a:lnTo>
                    <a:pt x="80" y="554"/>
                  </a:lnTo>
                  <a:lnTo>
                    <a:pt x="80" y="551"/>
                  </a:lnTo>
                  <a:lnTo>
                    <a:pt x="80" y="549"/>
                  </a:lnTo>
                  <a:lnTo>
                    <a:pt x="80" y="546"/>
                  </a:lnTo>
                  <a:lnTo>
                    <a:pt x="78" y="546"/>
                  </a:lnTo>
                  <a:lnTo>
                    <a:pt x="75" y="546"/>
                  </a:lnTo>
                  <a:lnTo>
                    <a:pt x="75" y="549"/>
                  </a:lnTo>
                  <a:lnTo>
                    <a:pt x="73" y="549"/>
                  </a:lnTo>
                  <a:lnTo>
                    <a:pt x="70" y="549"/>
                  </a:lnTo>
                  <a:lnTo>
                    <a:pt x="70" y="546"/>
                  </a:lnTo>
                  <a:lnTo>
                    <a:pt x="73" y="544"/>
                  </a:lnTo>
                  <a:lnTo>
                    <a:pt x="73" y="541"/>
                  </a:lnTo>
                  <a:lnTo>
                    <a:pt x="73" y="538"/>
                  </a:lnTo>
                  <a:lnTo>
                    <a:pt x="73" y="536"/>
                  </a:lnTo>
                  <a:lnTo>
                    <a:pt x="70" y="533"/>
                  </a:lnTo>
                  <a:lnTo>
                    <a:pt x="68" y="533"/>
                  </a:lnTo>
                  <a:lnTo>
                    <a:pt x="68" y="531"/>
                  </a:lnTo>
                  <a:lnTo>
                    <a:pt x="65" y="531"/>
                  </a:lnTo>
                  <a:lnTo>
                    <a:pt x="62" y="531"/>
                  </a:lnTo>
                  <a:lnTo>
                    <a:pt x="60" y="531"/>
                  </a:lnTo>
                  <a:lnTo>
                    <a:pt x="57" y="531"/>
                  </a:lnTo>
                  <a:lnTo>
                    <a:pt x="57" y="528"/>
                  </a:lnTo>
                  <a:lnTo>
                    <a:pt x="55" y="528"/>
                  </a:lnTo>
                  <a:lnTo>
                    <a:pt x="52" y="528"/>
                  </a:lnTo>
                  <a:lnTo>
                    <a:pt x="52" y="526"/>
                  </a:lnTo>
                  <a:lnTo>
                    <a:pt x="49" y="526"/>
                  </a:lnTo>
                  <a:lnTo>
                    <a:pt x="47" y="526"/>
                  </a:lnTo>
                  <a:lnTo>
                    <a:pt x="47" y="523"/>
                  </a:lnTo>
                  <a:lnTo>
                    <a:pt x="44" y="523"/>
                  </a:lnTo>
                  <a:lnTo>
                    <a:pt x="42" y="523"/>
                  </a:lnTo>
                  <a:lnTo>
                    <a:pt x="42" y="526"/>
                  </a:lnTo>
                  <a:lnTo>
                    <a:pt x="39" y="526"/>
                  </a:lnTo>
                  <a:lnTo>
                    <a:pt x="37" y="523"/>
                  </a:lnTo>
                  <a:lnTo>
                    <a:pt x="34" y="520"/>
                  </a:lnTo>
                  <a:lnTo>
                    <a:pt x="31" y="518"/>
                  </a:lnTo>
                  <a:lnTo>
                    <a:pt x="29" y="515"/>
                  </a:lnTo>
                  <a:lnTo>
                    <a:pt x="26" y="515"/>
                  </a:lnTo>
                  <a:lnTo>
                    <a:pt x="26" y="513"/>
                  </a:lnTo>
                  <a:lnTo>
                    <a:pt x="24" y="513"/>
                  </a:lnTo>
                  <a:lnTo>
                    <a:pt x="21" y="513"/>
                  </a:lnTo>
                  <a:lnTo>
                    <a:pt x="21" y="510"/>
                  </a:lnTo>
                  <a:lnTo>
                    <a:pt x="19" y="510"/>
                  </a:lnTo>
                  <a:lnTo>
                    <a:pt x="16" y="510"/>
                  </a:lnTo>
                  <a:lnTo>
                    <a:pt x="16" y="508"/>
                  </a:lnTo>
                  <a:lnTo>
                    <a:pt x="16" y="505"/>
                  </a:lnTo>
                  <a:lnTo>
                    <a:pt x="16" y="508"/>
                  </a:lnTo>
                  <a:lnTo>
                    <a:pt x="19" y="505"/>
                  </a:lnTo>
                  <a:lnTo>
                    <a:pt x="16" y="505"/>
                  </a:lnTo>
                  <a:lnTo>
                    <a:pt x="16" y="502"/>
                  </a:lnTo>
                  <a:lnTo>
                    <a:pt x="19" y="502"/>
                  </a:lnTo>
                  <a:lnTo>
                    <a:pt x="16" y="500"/>
                  </a:lnTo>
                  <a:lnTo>
                    <a:pt x="19" y="497"/>
                  </a:lnTo>
                  <a:lnTo>
                    <a:pt x="16" y="497"/>
                  </a:lnTo>
                  <a:lnTo>
                    <a:pt x="16" y="495"/>
                  </a:lnTo>
                  <a:lnTo>
                    <a:pt x="16" y="492"/>
                  </a:lnTo>
                  <a:lnTo>
                    <a:pt x="19" y="492"/>
                  </a:lnTo>
                  <a:lnTo>
                    <a:pt x="16" y="490"/>
                  </a:lnTo>
                  <a:lnTo>
                    <a:pt x="13" y="487"/>
                  </a:lnTo>
                  <a:lnTo>
                    <a:pt x="16" y="487"/>
                  </a:lnTo>
                  <a:lnTo>
                    <a:pt x="13" y="487"/>
                  </a:lnTo>
                  <a:lnTo>
                    <a:pt x="13" y="484"/>
                  </a:lnTo>
                  <a:lnTo>
                    <a:pt x="13" y="482"/>
                  </a:lnTo>
                  <a:lnTo>
                    <a:pt x="11" y="482"/>
                  </a:lnTo>
                  <a:lnTo>
                    <a:pt x="11" y="479"/>
                  </a:lnTo>
                  <a:lnTo>
                    <a:pt x="11" y="477"/>
                  </a:lnTo>
                  <a:lnTo>
                    <a:pt x="11" y="474"/>
                  </a:lnTo>
                  <a:lnTo>
                    <a:pt x="11" y="471"/>
                  </a:lnTo>
                  <a:lnTo>
                    <a:pt x="13" y="469"/>
                  </a:lnTo>
                  <a:lnTo>
                    <a:pt x="11" y="469"/>
                  </a:lnTo>
                  <a:lnTo>
                    <a:pt x="13" y="466"/>
                  </a:lnTo>
                  <a:lnTo>
                    <a:pt x="11" y="464"/>
                  </a:lnTo>
                  <a:lnTo>
                    <a:pt x="8" y="464"/>
                  </a:lnTo>
                  <a:lnTo>
                    <a:pt x="8" y="461"/>
                  </a:lnTo>
                  <a:lnTo>
                    <a:pt x="6" y="461"/>
                  </a:lnTo>
                  <a:lnTo>
                    <a:pt x="3" y="459"/>
                  </a:lnTo>
                  <a:lnTo>
                    <a:pt x="3" y="456"/>
                  </a:lnTo>
                  <a:lnTo>
                    <a:pt x="0" y="456"/>
                  </a:lnTo>
                  <a:lnTo>
                    <a:pt x="3" y="453"/>
                  </a:lnTo>
                  <a:lnTo>
                    <a:pt x="3" y="451"/>
                  </a:lnTo>
                  <a:lnTo>
                    <a:pt x="6" y="451"/>
                  </a:lnTo>
                  <a:lnTo>
                    <a:pt x="6" y="448"/>
                  </a:lnTo>
                  <a:lnTo>
                    <a:pt x="6" y="446"/>
                  </a:lnTo>
                  <a:lnTo>
                    <a:pt x="6" y="443"/>
                  </a:lnTo>
                  <a:lnTo>
                    <a:pt x="6" y="441"/>
                  </a:lnTo>
                  <a:lnTo>
                    <a:pt x="6" y="438"/>
                  </a:lnTo>
                  <a:lnTo>
                    <a:pt x="8" y="438"/>
                  </a:lnTo>
                  <a:lnTo>
                    <a:pt x="8" y="435"/>
                  </a:lnTo>
                  <a:lnTo>
                    <a:pt x="8" y="433"/>
                  </a:lnTo>
                  <a:lnTo>
                    <a:pt x="8" y="430"/>
                  </a:lnTo>
                  <a:lnTo>
                    <a:pt x="8" y="428"/>
                  </a:lnTo>
                  <a:lnTo>
                    <a:pt x="8" y="425"/>
                  </a:lnTo>
                  <a:lnTo>
                    <a:pt x="11" y="425"/>
                  </a:lnTo>
                  <a:lnTo>
                    <a:pt x="11" y="422"/>
                  </a:lnTo>
                  <a:lnTo>
                    <a:pt x="11" y="420"/>
                  </a:lnTo>
                  <a:lnTo>
                    <a:pt x="11" y="417"/>
                  </a:lnTo>
                  <a:lnTo>
                    <a:pt x="11" y="415"/>
                  </a:lnTo>
                  <a:lnTo>
                    <a:pt x="11" y="412"/>
                  </a:lnTo>
                  <a:lnTo>
                    <a:pt x="11" y="410"/>
                  </a:lnTo>
                  <a:lnTo>
                    <a:pt x="13" y="410"/>
                  </a:lnTo>
                  <a:lnTo>
                    <a:pt x="13" y="407"/>
                  </a:lnTo>
                  <a:lnTo>
                    <a:pt x="13" y="404"/>
                  </a:lnTo>
                  <a:lnTo>
                    <a:pt x="13" y="402"/>
                  </a:lnTo>
                  <a:lnTo>
                    <a:pt x="13" y="399"/>
                  </a:lnTo>
                  <a:lnTo>
                    <a:pt x="13" y="397"/>
                  </a:lnTo>
                  <a:lnTo>
                    <a:pt x="11" y="394"/>
                  </a:lnTo>
                  <a:lnTo>
                    <a:pt x="11" y="392"/>
                  </a:lnTo>
                  <a:lnTo>
                    <a:pt x="11" y="389"/>
                  </a:lnTo>
                  <a:lnTo>
                    <a:pt x="11" y="386"/>
                  </a:lnTo>
                  <a:lnTo>
                    <a:pt x="13" y="386"/>
                  </a:lnTo>
                  <a:lnTo>
                    <a:pt x="13" y="384"/>
                  </a:lnTo>
                  <a:lnTo>
                    <a:pt x="13" y="381"/>
                  </a:lnTo>
                  <a:lnTo>
                    <a:pt x="13" y="379"/>
                  </a:lnTo>
                  <a:lnTo>
                    <a:pt x="13" y="376"/>
                  </a:lnTo>
                  <a:lnTo>
                    <a:pt x="13" y="373"/>
                  </a:lnTo>
                  <a:lnTo>
                    <a:pt x="16" y="371"/>
                  </a:lnTo>
                  <a:lnTo>
                    <a:pt x="16" y="368"/>
                  </a:lnTo>
                  <a:lnTo>
                    <a:pt x="19" y="368"/>
                  </a:lnTo>
                  <a:lnTo>
                    <a:pt x="19" y="366"/>
                  </a:lnTo>
                  <a:lnTo>
                    <a:pt x="19" y="363"/>
                  </a:lnTo>
                  <a:lnTo>
                    <a:pt x="19" y="361"/>
                  </a:lnTo>
                  <a:lnTo>
                    <a:pt x="21" y="361"/>
                  </a:lnTo>
                  <a:lnTo>
                    <a:pt x="24" y="358"/>
                  </a:lnTo>
                  <a:lnTo>
                    <a:pt x="26" y="358"/>
                  </a:lnTo>
                  <a:lnTo>
                    <a:pt x="29" y="355"/>
                  </a:lnTo>
                  <a:lnTo>
                    <a:pt x="31" y="355"/>
                  </a:lnTo>
                  <a:lnTo>
                    <a:pt x="31" y="353"/>
                  </a:lnTo>
                  <a:lnTo>
                    <a:pt x="34" y="353"/>
                  </a:lnTo>
                  <a:lnTo>
                    <a:pt x="34" y="350"/>
                  </a:lnTo>
                  <a:lnTo>
                    <a:pt x="37" y="350"/>
                  </a:lnTo>
                  <a:lnTo>
                    <a:pt x="37" y="348"/>
                  </a:lnTo>
                  <a:lnTo>
                    <a:pt x="34" y="345"/>
                  </a:lnTo>
                  <a:lnTo>
                    <a:pt x="34" y="343"/>
                  </a:lnTo>
                  <a:lnTo>
                    <a:pt x="37" y="340"/>
                  </a:lnTo>
                  <a:lnTo>
                    <a:pt x="37" y="337"/>
                  </a:lnTo>
                  <a:lnTo>
                    <a:pt x="39" y="337"/>
                  </a:lnTo>
                  <a:lnTo>
                    <a:pt x="42" y="337"/>
                  </a:lnTo>
                  <a:lnTo>
                    <a:pt x="42" y="335"/>
                  </a:lnTo>
                  <a:lnTo>
                    <a:pt x="44" y="335"/>
                  </a:lnTo>
                  <a:lnTo>
                    <a:pt x="47" y="335"/>
                  </a:lnTo>
                  <a:lnTo>
                    <a:pt x="47" y="332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52" y="330"/>
                  </a:lnTo>
                  <a:lnTo>
                    <a:pt x="55" y="330"/>
                  </a:lnTo>
                  <a:lnTo>
                    <a:pt x="55" y="327"/>
                  </a:lnTo>
                  <a:lnTo>
                    <a:pt x="52" y="327"/>
                  </a:lnTo>
                  <a:lnTo>
                    <a:pt x="49" y="327"/>
                  </a:lnTo>
                  <a:lnTo>
                    <a:pt x="49" y="324"/>
                  </a:lnTo>
                  <a:lnTo>
                    <a:pt x="49" y="322"/>
                  </a:lnTo>
                  <a:lnTo>
                    <a:pt x="47" y="322"/>
                  </a:lnTo>
                  <a:lnTo>
                    <a:pt x="47" y="319"/>
                  </a:lnTo>
                  <a:lnTo>
                    <a:pt x="44" y="319"/>
                  </a:lnTo>
                  <a:lnTo>
                    <a:pt x="47" y="317"/>
                  </a:lnTo>
                  <a:lnTo>
                    <a:pt x="49" y="317"/>
                  </a:lnTo>
                  <a:lnTo>
                    <a:pt x="52" y="317"/>
                  </a:lnTo>
                  <a:lnTo>
                    <a:pt x="55" y="314"/>
                  </a:lnTo>
                  <a:lnTo>
                    <a:pt x="57" y="312"/>
                  </a:lnTo>
                  <a:lnTo>
                    <a:pt x="60" y="312"/>
                  </a:lnTo>
                  <a:lnTo>
                    <a:pt x="60" y="309"/>
                  </a:lnTo>
                  <a:lnTo>
                    <a:pt x="60" y="306"/>
                  </a:lnTo>
                  <a:lnTo>
                    <a:pt x="60" y="304"/>
                  </a:lnTo>
                  <a:lnTo>
                    <a:pt x="60" y="301"/>
                  </a:lnTo>
                  <a:lnTo>
                    <a:pt x="60" y="299"/>
                  </a:lnTo>
                  <a:lnTo>
                    <a:pt x="62" y="296"/>
                  </a:lnTo>
                  <a:lnTo>
                    <a:pt x="65" y="296"/>
                  </a:lnTo>
                  <a:lnTo>
                    <a:pt x="65" y="294"/>
                  </a:lnTo>
                  <a:lnTo>
                    <a:pt x="68" y="294"/>
                  </a:lnTo>
                  <a:lnTo>
                    <a:pt x="70" y="294"/>
                  </a:lnTo>
                  <a:lnTo>
                    <a:pt x="70" y="296"/>
                  </a:lnTo>
                  <a:lnTo>
                    <a:pt x="73" y="296"/>
                  </a:lnTo>
                  <a:lnTo>
                    <a:pt x="75" y="296"/>
                  </a:lnTo>
                  <a:lnTo>
                    <a:pt x="78" y="296"/>
                  </a:lnTo>
                  <a:lnTo>
                    <a:pt x="80" y="296"/>
                  </a:lnTo>
                  <a:lnTo>
                    <a:pt x="83" y="296"/>
                  </a:lnTo>
                  <a:lnTo>
                    <a:pt x="83" y="299"/>
                  </a:lnTo>
                  <a:lnTo>
                    <a:pt x="86" y="299"/>
                  </a:lnTo>
                  <a:lnTo>
                    <a:pt x="88" y="299"/>
                  </a:lnTo>
                  <a:lnTo>
                    <a:pt x="91" y="299"/>
                  </a:lnTo>
                  <a:lnTo>
                    <a:pt x="91" y="301"/>
                  </a:lnTo>
                  <a:lnTo>
                    <a:pt x="93" y="301"/>
                  </a:lnTo>
                  <a:lnTo>
                    <a:pt x="93" y="304"/>
                  </a:lnTo>
                  <a:lnTo>
                    <a:pt x="93" y="306"/>
                  </a:lnTo>
                  <a:lnTo>
                    <a:pt x="96" y="306"/>
                  </a:lnTo>
                  <a:lnTo>
                    <a:pt x="98" y="306"/>
                  </a:lnTo>
                  <a:lnTo>
                    <a:pt x="101" y="306"/>
                  </a:lnTo>
                  <a:lnTo>
                    <a:pt x="104" y="306"/>
                  </a:lnTo>
                  <a:lnTo>
                    <a:pt x="106" y="306"/>
                  </a:lnTo>
                  <a:lnTo>
                    <a:pt x="106" y="304"/>
                  </a:lnTo>
                  <a:lnTo>
                    <a:pt x="109" y="304"/>
                  </a:lnTo>
                  <a:lnTo>
                    <a:pt x="109" y="301"/>
                  </a:lnTo>
                  <a:lnTo>
                    <a:pt x="111" y="301"/>
                  </a:lnTo>
                  <a:lnTo>
                    <a:pt x="111" y="299"/>
                  </a:lnTo>
                  <a:lnTo>
                    <a:pt x="111" y="296"/>
                  </a:lnTo>
                  <a:lnTo>
                    <a:pt x="114" y="294"/>
                  </a:lnTo>
                  <a:lnTo>
                    <a:pt x="114" y="291"/>
                  </a:lnTo>
                  <a:lnTo>
                    <a:pt x="114" y="288"/>
                  </a:lnTo>
                  <a:lnTo>
                    <a:pt x="117" y="288"/>
                  </a:lnTo>
                  <a:lnTo>
                    <a:pt x="117" y="286"/>
                  </a:lnTo>
                  <a:lnTo>
                    <a:pt x="117" y="283"/>
                  </a:lnTo>
                  <a:lnTo>
                    <a:pt x="117" y="281"/>
                  </a:lnTo>
                  <a:lnTo>
                    <a:pt x="117" y="278"/>
                  </a:lnTo>
                  <a:lnTo>
                    <a:pt x="119" y="278"/>
                  </a:lnTo>
                  <a:lnTo>
                    <a:pt x="119" y="276"/>
                  </a:lnTo>
                  <a:lnTo>
                    <a:pt x="122" y="273"/>
                  </a:lnTo>
                  <a:lnTo>
                    <a:pt x="122" y="270"/>
                  </a:lnTo>
                  <a:lnTo>
                    <a:pt x="124" y="268"/>
                  </a:lnTo>
                  <a:lnTo>
                    <a:pt x="124" y="265"/>
                  </a:lnTo>
                  <a:lnTo>
                    <a:pt x="127" y="265"/>
                  </a:lnTo>
                  <a:lnTo>
                    <a:pt x="129" y="265"/>
                  </a:lnTo>
                  <a:lnTo>
                    <a:pt x="132" y="265"/>
                  </a:lnTo>
                  <a:lnTo>
                    <a:pt x="135" y="263"/>
                  </a:lnTo>
                  <a:lnTo>
                    <a:pt x="137" y="265"/>
                  </a:lnTo>
                  <a:lnTo>
                    <a:pt x="140" y="265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5" y="268"/>
                  </a:lnTo>
                  <a:lnTo>
                    <a:pt x="147" y="270"/>
                  </a:lnTo>
                  <a:lnTo>
                    <a:pt x="147" y="273"/>
                  </a:lnTo>
                  <a:lnTo>
                    <a:pt x="150" y="273"/>
                  </a:lnTo>
                  <a:lnTo>
                    <a:pt x="153" y="273"/>
                  </a:lnTo>
                  <a:lnTo>
                    <a:pt x="153" y="276"/>
                  </a:lnTo>
                  <a:lnTo>
                    <a:pt x="155" y="276"/>
                  </a:lnTo>
                  <a:lnTo>
                    <a:pt x="155" y="273"/>
                  </a:lnTo>
                  <a:lnTo>
                    <a:pt x="158" y="273"/>
                  </a:lnTo>
                  <a:lnTo>
                    <a:pt x="158" y="270"/>
                  </a:lnTo>
                  <a:lnTo>
                    <a:pt x="160" y="270"/>
                  </a:lnTo>
                  <a:lnTo>
                    <a:pt x="163" y="268"/>
                  </a:lnTo>
                  <a:lnTo>
                    <a:pt x="163" y="265"/>
                  </a:lnTo>
                  <a:lnTo>
                    <a:pt x="163" y="263"/>
                  </a:lnTo>
                  <a:lnTo>
                    <a:pt x="166" y="263"/>
                  </a:lnTo>
                  <a:lnTo>
                    <a:pt x="166" y="260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6" y="257"/>
                  </a:lnTo>
                  <a:lnTo>
                    <a:pt x="168" y="257"/>
                  </a:lnTo>
                  <a:lnTo>
                    <a:pt x="168" y="255"/>
                  </a:lnTo>
                  <a:lnTo>
                    <a:pt x="171" y="252"/>
                  </a:lnTo>
                  <a:lnTo>
                    <a:pt x="171" y="250"/>
                  </a:lnTo>
                  <a:lnTo>
                    <a:pt x="171" y="247"/>
                  </a:lnTo>
                  <a:lnTo>
                    <a:pt x="171" y="245"/>
                  </a:lnTo>
                  <a:lnTo>
                    <a:pt x="171" y="242"/>
                  </a:lnTo>
                  <a:lnTo>
                    <a:pt x="171" y="239"/>
                  </a:lnTo>
                  <a:lnTo>
                    <a:pt x="168" y="239"/>
                  </a:lnTo>
                  <a:lnTo>
                    <a:pt x="168" y="237"/>
                  </a:lnTo>
                  <a:lnTo>
                    <a:pt x="168" y="234"/>
                  </a:lnTo>
                  <a:lnTo>
                    <a:pt x="168" y="232"/>
                  </a:lnTo>
                  <a:lnTo>
                    <a:pt x="168" y="229"/>
                  </a:lnTo>
                  <a:lnTo>
                    <a:pt x="171" y="229"/>
                  </a:lnTo>
                  <a:lnTo>
                    <a:pt x="171" y="227"/>
                  </a:lnTo>
                  <a:lnTo>
                    <a:pt x="171" y="224"/>
                  </a:lnTo>
                  <a:lnTo>
                    <a:pt x="173" y="224"/>
                  </a:lnTo>
                  <a:lnTo>
                    <a:pt x="173" y="221"/>
                  </a:lnTo>
                  <a:lnTo>
                    <a:pt x="176" y="221"/>
                  </a:lnTo>
                  <a:lnTo>
                    <a:pt x="176" y="219"/>
                  </a:lnTo>
                  <a:lnTo>
                    <a:pt x="173" y="216"/>
                  </a:lnTo>
                  <a:lnTo>
                    <a:pt x="171" y="216"/>
                  </a:lnTo>
                  <a:lnTo>
                    <a:pt x="168" y="216"/>
                  </a:lnTo>
                  <a:lnTo>
                    <a:pt x="166" y="219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1"/>
                  </a:lnTo>
                  <a:lnTo>
                    <a:pt x="168" y="208"/>
                  </a:lnTo>
                  <a:lnTo>
                    <a:pt x="166" y="208"/>
                  </a:lnTo>
                  <a:lnTo>
                    <a:pt x="166" y="206"/>
                  </a:lnTo>
                  <a:lnTo>
                    <a:pt x="166" y="203"/>
                  </a:lnTo>
                  <a:lnTo>
                    <a:pt x="168" y="203"/>
                  </a:lnTo>
                  <a:lnTo>
                    <a:pt x="166" y="203"/>
                  </a:lnTo>
                  <a:lnTo>
                    <a:pt x="166" y="201"/>
                  </a:lnTo>
                  <a:lnTo>
                    <a:pt x="168" y="201"/>
                  </a:lnTo>
                  <a:lnTo>
                    <a:pt x="168" y="198"/>
                  </a:lnTo>
                  <a:lnTo>
                    <a:pt x="168" y="196"/>
                  </a:lnTo>
                  <a:lnTo>
                    <a:pt x="166" y="196"/>
                  </a:lnTo>
                  <a:lnTo>
                    <a:pt x="168" y="196"/>
                  </a:lnTo>
                  <a:lnTo>
                    <a:pt x="168" y="193"/>
                  </a:lnTo>
                  <a:lnTo>
                    <a:pt x="168" y="190"/>
                  </a:lnTo>
                  <a:lnTo>
                    <a:pt x="168" y="188"/>
                  </a:lnTo>
                  <a:lnTo>
                    <a:pt x="171" y="188"/>
                  </a:lnTo>
                  <a:lnTo>
                    <a:pt x="173" y="188"/>
                  </a:lnTo>
                  <a:lnTo>
                    <a:pt x="173" y="185"/>
                  </a:lnTo>
                  <a:lnTo>
                    <a:pt x="176" y="185"/>
                  </a:lnTo>
                  <a:lnTo>
                    <a:pt x="176" y="183"/>
                  </a:lnTo>
                  <a:lnTo>
                    <a:pt x="173" y="183"/>
                  </a:lnTo>
                  <a:lnTo>
                    <a:pt x="171" y="183"/>
                  </a:lnTo>
                  <a:lnTo>
                    <a:pt x="168" y="183"/>
                  </a:lnTo>
                  <a:lnTo>
                    <a:pt x="166" y="180"/>
                  </a:lnTo>
                  <a:lnTo>
                    <a:pt x="163" y="180"/>
                  </a:lnTo>
                  <a:lnTo>
                    <a:pt x="163" y="178"/>
                  </a:lnTo>
                  <a:lnTo>
                    <a:pt x="163" y="175"/>
                  </a:lnTo>
                  <a:lnTo>
                    <a:pt x="166" y="175"/>
                  </a:lnTo>
                  <a:lnTo>
                    <a:pt x="168" y="175"/>
                  </a:lnTo>
                  <a:lnTo>
                    <a:pt x="168" y="172"/>
                  </a:lnTo>
                  <a:lnTo>
                    <a:pt x="171" y="172"/>
                  </a:lnTo>
                  <a:lnTo>
                    <a:pt x="173" y="172"/>
                  </a:lnTo>
                  <a:lnTo>
                    <a:pt x="173" y="170"/>
                  </a:lnTo>
                  <a:lnTo>
                    <a:pt x="171" y="170"/>
                  </a:lnTo>
                  <a:lnTo>
                    <a:pt x="168" y="170"/>
                  </a:lnTo>
                  <a:lnTo>
                    <a:pt x="168" y="167"/>
                  </a:lnTo>
                  <a:lnTo>
                    <a:pt x="166" y="167"/>
                  </a:lnTo>
                  <a:lnTo>
                    <a:pt x="166" y="165"/>
                  </a:lnTo>
                  <a:lnTo>
                    <a:pt x="163" y="165"/>
                  </a:lnTo>
                  <a:lnTo>
                    <a:pt x="166" y="162"/>
                  </a:lnTo>
                  <a:lnTo>
                    <a:pt x="166" y="159"/>
                  </a:lnTo>
                  <a:lnTo>
                    <a:pt x="166" y="157"/>
                  </a:lnTo>
                  <a:lnTo>
                    <a:pt x="163" y="157"/>
                  </a:lnTo>
                  <a:lnTo>
                    <a:pt x="166" y="157"/>
                  </a:lnTo>
                  <a:lnTo>
                    <a:pt x="166" y="154"/>
                  </a:lnTo>
                  <a:lnTo>
                    <a:pt x="166" y="152"/>
                  </a:lnTo>
                  <a:lnTo>
                    <a:pt x="168" y="152"/>
                  </a:lnTo>
                  <a:lnTo>
                    <a:pt x="168" y="149"/>
                  </a:lnTo>
                  <a:lnTo>
                    <a:pt x="166" y="147"/>
                  </a:lnTo>
                  <a:lnTo>
                    <a:pt x="163" y="144"/>
                  </a:lnTo>
                  <a:lnTo>
                    <a:pt x="163" y="141"/>
                  </a:lnTo>
                  <a:lnTo>
                    <a:pt x="160" y="141"/>
                  </a:lnTo>
                  <a:lnTo>
                    <a:pt x="160" y="139"/>
                  </a:lnTo>
                  <a:lnTo>
                    <a:pt x="160" y="136"/>
                  </a:lnTo>
                  <a:lnTo>
                    <a:pt x="158" y="136"/>
                  </a:lnTo>
                  <a:lnTo>
                    <a:pt x="158" y="134"/>
                  </a:lnTo>
                  <a:lnTo>
                    <a:pt x="160" y="134"/>
                  </a:lnTo>
                  <a:lnTo>
                    <a:pt x="163" y="131"/>
                  </a:lnTo>
                  <a:lnTo>
                    <a:pt x="166" y="129"/>
                  </a:lnTo>
                  <a:lnTo>
                    <a:pt x="166" y="126"/>
                  </a:lnTo>
                  <a:lnTo>
                    <a:pt x="168" y="126"/>
                  </a:lnTo>
                  <a:lnTo>
                    <a:pt x="166" y="123"/>
                  </a:lnTo>
                  <a:lnTo>
                    <a:pt x="166" y="121"/>
                  </a:lnTo>
                  <a:lnTo>
                    <a:pt x="163" y="121"/>
                  </a:lnTo>
                  <a:lnTo>
                    <a:pt x="163" y="118"/>
                  </a:lnTo>
                  <a:lnTo>
                    <a:pt x="163" y="116"/>
                  </a:lnTo>
                  <a:lnTo>
                    <a:pt x="166" y="116"/>
                  </a:lnTo>
                  <a:lnTo>
                    <a:pt x="166" y="113"/>
                  </a:lnTo>
                  <a:lnTo>
                    <a:pt x="168" y="113"/>
                  </a:lnTo>
                  <a:lnTo>
                    <a:pt x="171" y="110"/>
                  </a:lnTo>
                  <a:lnTo>
                    <a:pt x="171" y="108"/>
                  </a:lnTo>
                  <a:lnTo>
                    <a:pt x="173" y="108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3" y="100"/>
                  </a:lnTo>
                  <a:lnTo>
                    <a:pt x="176" y="100"/>
                  </a:lnTo>
                  <a:lnTo>
                    <a:pt x="176" y="98"/>
                  </a:lnTo>
                  <a:lnTo>
                    <a:pt x="178" y="98"/>
                  </a:lnTo>
                  <a:lnTo>
                    <a:pt x="181" y="98"/>
                  </a:lnTo>
                  <a:lnTo>
                    <a:pt x="184" y="98"/>
                  </a:lnTo>
                  <a:lnTo>
                    <a:pt x="184" y="95"/>
                  </a:lnTo>
                  <a:lnTo>
                    <a:pt x="186" y="95"/>
                  </a:lnTo>
                  <a:lnTo>
                    <a:pt x="189" y="95"/>
                  </a:lnTo>
                  <a:lnTo>
                    <a:pt x="191" y="95"/>
                  </a:lnTo>
                  <a:lnTo>
                    <a:pt x="191" y="92"/>
                  </a:lnTo>
                  <a:lnTo>
                    <a:pt x="194" y="92"/>
                  </a:lnTo>
                  <a:lnTo>
                    <a:pt x="196" y="92"/>
                  </a:lnTo>
                  <a:lnTo>
                    <a:pt x="196" y="90"/>
                  </a:lnTo>
                  <a:lnTo>
                    <a:pt x="196" y="87"/>
                  </a:lnTo>
                  <a:lnTo>
                    <a:pt x="196" y="85"/>
                  </a:lnTo>
                  <a:lnTo>
                    <a:pt x="199" y="85"/>
                  </a:lnTo>
                  <a:lnTo>
                    <a:pt x="202" y="85"/>
                  </a:lnTo>
                  <a:lnTo>
                    <a:pt x="202" y="82"/>
                  </a:lnTo>
                  <a:lnTo>
                    <a:pt x="204" y="82"/>
                  </a:lnTo>
                  <a:lnTo>
                    <a:pt x="207" y="80"/>
                  </a:lnTo>
                  <a:lnTo>
                    <a:pt x="209" y="77"/>
                  </a:lnTo>
                  <a:lnTo>
                    <a:pt x="212" y="77"/>
                  </a:lnTo>
                  <a:lnTo>
                    <a:pt x="215" y="77"/>
                  </a:lnTo>
                  <a:lnTo>
                    <a:pt x="217" y="77"/>
                  </a:lnTo>
                  <a:lnTo>
                    <a:pt x="220" y="77"/>
                  </a:lnTo>
                  <a:lnTo>
                    <a:pt x="222" y="77"/>
                  </a:lnTo>
                  <a:lnTo>
                    <a:pt x="225" y="74"/>
                  </a:lnTo>
                  <a:lnTo>
                    <a:pt x="227" y="74"/>
                  </a:lnTo>
                  <a:lnTo>
                    <a:pt x="230" y="72"/>
                  </a:lnTo>
                  <a:lnTo>
                    <a:pt x="233" y="72"/>
                  </a:lnTo>
                  <a:lnTo>
                    <a:pt x="233" y="74"/>
                  </a:lnTo>
                  <a:lnTo>
                    <a:pt x="235" y="74"/>
                  </a:lnTo>
                  <a:lnTo>
                    <a:pt x="238" y="74"/>
                  </a:lnTo>
                  <a:lnTo>
                    <a:pt x="240" y="74"/>
                  </a:lnTo>
                  <a:lnTo>
                    <a:pt x="243" y="74"/>
                  </a:lnTo>
                  <a:lnTo>
                    <a:pt x="245" y="74"/>
                  </a:lnTo>
                  <a:lnTo>
                    <a:pt x="248" y="77"/>
                  </a:lnTo>
                  <a:lnTo>
                    <a:pt x="251" y="80"/>
                  </a:lnTo>
                  <a:lnTo>
                    <a:pt x="253" y="80"/>
                  </a:lnTo>
                  <a:lnTo>
                    <a:pt x="256" y="80"/>
                  </a:lnTo>
                  <a:lnTo>
                    <a:pt x="258" y="77"/>
                  </a:lnTo>
                  <a:lnTo>
                    <a:pt x="258" y="74"/>
                  </a:lnTo>
                  <a:lnTo>
                    <a:pt x="261" y="72"/>
                  </a:lnTo>
                  <a:lnTo>
                    <a:pt x="261" y="69"/>
                  </a:lnTo>
                  <a:lnTo>
                    <a:pt x="264" y="69"/>
                  </a:lnTo>
                  <a:lnTo>
                    <a:pt x="266" y="69"/>
                  </a:lnTo>
                  <a:lnTo>
                    <a:pt x="269" y="69"/>
                  </a:lnTo>
                  <a:lnTo>
                    <a:pt x="269" y="67"/>
                  </a:lnTo>
                  <a:lnTo>
                    <a:pt x="271" y="67"/>
                  </a:lnTo>
                  <a:lnTo>
                    <a:pt x="271" y="64"/>
                  </a:lnTo>
                  <a:lnTo>
                    <a:pt x="274" y="62"/>
                  </a:lnTo>
                  <a:lnTo>
                    <a:pt x="274" y="59"/>
                  </a:lnTo>
                  <a:lnTo>
                    <a:pt x="276" y="56"/>
                  </a:lnTo>
                  <a:lnTo>
                    <a:pt x="279" y="56"/>
                  </a:lnTo>
                  <a:lnTo>
                    <a:pt x="282" y="56"/>
                  </a:lnTo>
                  <a:lnTo>
                    <a:pt x="282" y="54"/>
                  </a:lnTo>
                  <a:lnTo>
                    <a:pt x="282" y="51"/>
                  </a:lnTo>
                  <a:lnTo>
                    <a:pt x="282" y="49"/>
                  </a:lnTo>
                  <a:lnTo>
                    <a:pt x="282" y="46"/>
                  </a:lnTo>
                  <a:lnTo>
                    <a:pt x="284" y="46"/>
                  </a:lnTo>
                  <a:lnTo>
                    <a:pt x="284" y="43"/>
                  </a:lnTo>
                  <a:lnTo>
                    <a:pt x="284" y="41"/>
                  </a:lnTo>
                  <a:lnTo>
                    <a:pt x="282" y="41"/>
                  </a:lnTo>
                  <a:lnTo>
                    <a:pt x="282" y="38"/>
                  </a:lnTo>
                  <a:lnTo>
                    <a:pt x="284" y="38"/>
                  </a:lnTo>
                  <a:lnTo>
                    <a:pt x="284" y="36"/>
                  </a:lnTo>
                  <a:lnTo>
                    <a:pt x="287" y="36"/>
                  </a:lnTo>
                  <a:lnTo>
                    <a:pt x="287" y="38"/>
                  </a:lnTo>
                  <a:lnTo>
                    <a:pt x="289" y="41"/>
                  </a:lnTo>
                  <a:lnTo>
                    <a:pt x="289" y="38"/>
                  </a:lnTo>
                  <a:lnTo>
                    <a:pt x="292" y="38"/>
                  </a:lnTo>
                  <a:lnTo>
                    <a:pt x="292" y="36"/>
                  </a:lnTo>
                  <a:lnTo>
                    <a:pt x="292" y="33"/>
                  </a:lnTo>
                  <a:lnTo>
                    <a:pt x="294" y="33"/>
                  </a:lnTo>
                  <a:lnTo>
                    <a:pt x="297" y="33"/>
                  </a:lnTo>
                  <a:lnTo>
                    <a:pt x="300" y="33"/>
                  </a:lnTo>
                  <a:lnTo>
                    <a:pt x="300" y="31"/>
                  </a:lnTo>
                  <a:lnTo>
                    <a:pt x="300" y="28"/>
                  </a:lnTo>
                  <a:lnTo>
                    <a:pt x="302" y="28"/>
                  </a:lnTo>
                  <a:lnTo>
                    <a:pt x="305" y="28"/>
                  </a:lnTo>
                  <a:lnTo>
                    <a:pt x="307" y="25"/>
                  </a:lnTo>
                  <a:lnTo>
                    <a:pt x="307" y="23"/>
                  </a:lnTo>
                  <a:lnTo>
                    <a:pt x="310" y="23"/>
                  </a:lnTo>
                  <a:lnTo>
                    <a:pt x="310" y="20"/>
                  </a:lnTo>
                  <a:lnTo>
                    <a:pt x="310" y="18"/>
                  </a:lnTo>
                  <a:lnTo>
                    <a:pt x="313" y="15"/>
                  </a:lnTo>
                  <a:lnTo>
                    <a:pt x="313" y="13"/>
                  </a:lnTo>
                  <a:lnTo>
                    <a:pt x="313" y="10"/>
                  </a:lnTo>
                  <a:lnTo>
                    <a:pt x="313" y="7"/>
                  </a:lnTo>
                  <a:lnTo>
                    <a:pt x="310" y="7"/>
                  </a:lnTo>
                  <a:lnTo>
                    <a:pt x="310" y="5"/>
                  </a:lnTo>
                  <a:lnTo>
                    <a:pt x="307" y="5"/>
                  </a:lnTo>
                  <a:lnTo>
                    <a:pt x="307" y="2"/>
                  </a:lnTo>
                  <a:lnTo>
                    <a:pt x="310" y="0"/>
                  </a:lnTo>
                  <a:lnTo>
                    <a:pt x="313" y="0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5" y="0"/>
                  </a:lnTo>
                  <a:lnTo>
                    <a:pt x="325" y="2"/>
                  </a:lnTo>
                  <a:lnTo>
                    <a:pt x="328" y="2"/>
                  </a:lnTo>
                  <a:lnTo>
                    <a:pt x="328" y="0"/>
                  </a:lnTo>
                  <a:lnTo>
                    <a:pt x="328" y="2"/>
                  </a:lnTo>
                  <a:lnTo>
                    <a:pt x="331" y="2"/>
                  </a:lnTo>
                  <a:lnTo>
                    <a:pt x="328" y="5"/>
                  </a:lnTo>
                  <a:lnTo>
                    <a:pt x="331" y="5"/>
                  </a:lnTo>
                  <a:lnTo>
                    <a:pt x="333" y="5"/>
                  </a:lnTo>
                  <a:lnTo>
                    <a:pt x="333" y="7"/>
                  </a:lnTo>
                  <a:lnTo>
                    <a:pt x="336" y="7"/>
                  </a:lnTo>
                  <a:lnTo>
                    <a:pt x="336" y="10"/>
                  </a:lnTo>
                  <a:lnTo>
                    <a:pt x="336" y="7"/>
                  </a:lnTo>
                  <a:lnTo>
                    <a:pt x="338" y="7"/>
                  </a:lnTo>
                  <a:lnTo>
                    <a:pt x="341" y="7"/>
                  </a:lnTo>
                  <a:lnTo>
                    <a:pt x="341" y="5"/>
                  </a:lnTo>
                  <a:lnTo>
                    <a:pt x="341" y="7"/>
                  </a:lnTo>
                  <a:lnTo>
                    <a:pt x="343" y="7"/>
                  </a:lnTo>
                  <a:lnTo>
                    <a:pt x="346" y="7"/>
                  </a:lnTo>
                  <a:lnTo>
                    <a:pt x="346" y="10"/>
                  </a:lnTo>
                  <a:lnTo>
                    <a:pt x="349" y="10"/>
                  </a:lnTo>
                  <a:lnTo>
                    <a:pt x="349" y="13"/>
                  </a:lnTo>
                  <a:lnTo>
                    <a:pt x="349" y="15"/>
                  </a:lnTo>
                  <a:lnTo>
                    <a:pt x="351" y="15"/>
                  </a:lnTo>
                  <a:lnTo>
                    <a:pt x="354" y="15"/>
                  </a:lnTo>
                  <a:lnTo>
                    <a:pt x="354" y="18"/>
                  </a:lnTo>
                  <a:lnTo>
                    <a:pt x="356" y="18"/>
                  </a:lnTo>
                  <a:lnTo>
                    <a:pt x="359" y="18"/>
                  </a:lnTo>
                  <a:lnTo>
                    <a:pt x="362" y="18"/>
                  </a:lnTo>
                  <a:lnTo>
                    <a:pt x="362" y="15"/>
                  </a:lnTo>
                  <a:lnTo>
                    <a:pt x="364" y="15"/>
                  </a:lnTo>
                  <a:lnTo>
                    <a:pt x="367" y="13"/>
                  </a:lnTo>
                  <a:lnTo>
                    <a:pt x="367" y="10"/>
                  </a:lnTo>
                  <a:lnTo>
                    <a:pt x="369" y="10"/>
                  </a:lnTo>
                  <a:lnTo>
                    <a:pt x="372" y="13"/>
                  </a:lnTo>
                  <a:lnTo>
                    <a:pt x="372" y="15"/>
                  </a:lnTo>
                  <a:lnTo>
                    <a:pt x="374" y="15"/>
                  </a:lnTo>
                  <a:lnTo>
                    <a:pt x="374" y="18"/>
                  </a:lnTo>
                  <a:lnTo>
                    <a:pt x="374" y="20"/>
                  </a:lnTo>
                  <a:lnTo>
                    <a:pt x="374" y="23"/>
                  </a:lnTo>
                  <a:lnTo>
                    <a:pt x="377" y="23"/>
                  </a:lnTo>
                  <a:lnTo>
                    <a:pt x="380" y="23"/>
                  </a:lnTo>
                  <a:lnTo>
                    <a:pt x="380" y="25"/>
                  </a:lnTo>
                  <a:lnTo>
                    <a:pt x="382" y="23"/>
                  </a:lnTo>
                  <a:lnTo>
                    <a:pt x="385" y="23"/>
                  </a:lnTo>
                  <a:lnTo>
                    <a:pt x="385" y="20"/>
                  </a:lnTo>
                  <a:lnTo>
                    <a:pt x="387" y="18"/>
                  </a:lnTo>
                  <a:lnTo>
                    <a:pt x="390" y="18"/>
                  </a:lnTo>
                  <a:lnTo>
                    <a:pt x="390" y="15"/>
                  </a:lnTo>
                  <a:lnTo>
                    <a:pt x="392" y="15"/>
                  </a:lnTo>
                  <a:lnTo>
                    <a:pt x="392" y="18"/>
                  </a:lnTo>
                  <a:lnTo>
                    <a:pt x="392" y="20"/>
                  </a:lnTo>
                  <a:lnTo>
                    <a:pt x="395" y="20"/>
                  </a:lnTo>
                  <a:lnTo>
                    <a:pt x="395" y="23"/>
                  </a:lnTo>
                  <a:lnTo>
                    <a:pt x="398" y="23"/>
                  </a:lnTo>
                  <a:lnTo>
                    <a:pt x="398" y="25"/>
                  </a:lnTo>
                  <a:lnTo>
                    <a:pt x="395" y="25"/>
                  </a:lnTo>
                  <a:lnTo>
                    <a:pt x="395" y="28"/>
                  </a:lnTo>
                  <a:lnTo>
                    <a:pt x="395" y="31"/>
                  </a:lnTo>
                  <a:lnTo>
                    <a:pt x="395" y="33"/>
                  </a:lnTo>
                  <a:lnTo>
                    <a:pt x="395" y="36"/>
                  </a:lnTo>
                  <a:lnTo>
                    <a:pt x="392" y="38"/>
                  </a:lnTo>
                  <a:lnTo>
                    <a:pt x="390" y="41"/>
                  </a:lnTo>
                  <a:lnTo>
                    <a:pt x="390" y="43"/>
                  </a:lnTo>
                  <a:lnTo>
                    <a:pt x="390" y="46"/>
                  </a:lnTo>
                  <a:lnTo>
                    <a:pt x="387" y="46"/>
                  </a:lnTo>
                  <a:lnTo>
                    <a:pt x="385" y="46"/>
                  </a:lnTo>
                  <a:lnTo>
                    <a:pt x="385" y="49"/>
                  </a:lnTo>
                  <a:lnTo>
                    <a:pt x="385" y="51"/>
                  </a:lnTo>
                  <a:lnTo>
                    <a:pt x="387" y="51"/>
                  </a:lnTo>
                  <a:lnTo>
                    <a:pt x="387" y="54"/>
                  </a:lnTo>
                  <a:lnTo>
                    <a:pt x="387" y="56"/>
                  </a:lnTo>
                  <a:lnTo>
                    <a:pt x="387" y="59"/>
                  </a:lnTo>
                  <a:lnTo>
                    <a:pt x="385" y="59"/>
                  </a:lnTo>
                  <a:lnTo>
                    <a:pt x="385" y="62"/>
                  </a:lnTo>
                  <a:lnTo>
                    <a:pt x="385" y="64"/>
                  </a:lnTo>
                  <a:lnTo>
                    <a:pt x="385" y="67"/>
                  </a:lnTo>
                  <a:lnTo>
                    <a:pt x="387" y="67"/>
                  </a:lnTo>
                  <a:lnTo>
                    <a:pt x="390" y="67"/>
                  </a:lnTo>
                  <a:lnTo>
                    <a:pt x="392" y="67"/>
                  </a:lnTo>
                  <a:lnTo>
                    <a:pt x="395" y="67"/>
                  </a:lnTo>
                  <a:lnTo>
                    <a:pt x="395" y="69"/>
                  </a:lnTo>
                  <a:lnTo>
                    <a:pt x="392" y="72"/>
                  </a:lnTo>
                  <a:lnTo>
                    <a:pt x="390" y="74"/>
                  </a:lnTo>
                  <a:lnTo>
                    <a:pt x="390" y="77"/>
                  </a:lnTo>
                  <a:lnTo>
                    <a:pt x="390" y="80"/>
                  </a:lnTo>
                  <a:lnTo>
                    <a:pt x="387" y="80"/>
                  </a:lnTo>
                  <a:lnTo>
                    <a:pt x="387" y="82"/>
                  </a:lnTo>
                  <a:lnTo>
                    <a:pt x="387" y="85"/>
                  </a:lnTo>
                  <a:lnTo>
                    <a:pt x="385" y="87"/>
                  </a:lnTo>
                  <a:lnTo>
                    <a:pt x="385" y="90"/>
                  </a:lnTo>
                  <a:lnTo>
                    <a:pt x="382" y="92"/>
                  </a:lnTo>
                  <a:lnTo>
                    <a:pt x="380" y="98"/>
                  </a:lnTo>
                  <a:lnTo>
                    <a:pt x="377" y="100"/>
                  </a:lnTo>
                  <a:lnTo>
                    <a:pt x="377" y="103"/>
                  </a:lnTo>
                  <a:lnTo>
                    <a:pt x="374" y="105"/>
                  </a:lnTo>
                  <a:lnTo>
                    <a:pt x="374" y="108"/>
                  </a:lnTo>
                  <a:lnTo>
                    <a:pt x="374" y="110"/>
                  </a:lnTo>
                  <a:lnTo>
                    <a:pt x="374" y="113"/>
                  </a:lnTo>
                  <a:lnTo>
                    <a:pt x="372" y="116"/>
                  </a:lnTo>
                  <a:lnTo>
                    <a:pt x="369" y="116"/>
                  </a:lnTo>
                  <a:lnTo>
                    <a:pt x="367" y="116"/>
                  </a:lnTo>
                  <a:lnTo>
                    <a:pt x="367" y="118"/>
                  </a:lnTo>
                  <a:lnTo>
                    <a:pt x="367" y="121"/>
                  </a:lnTo>
                  <a:lnTo>
                    <a:pt x="364" y="123"/>
                  </a:lnTo>
                  <a:lnTo>
                    <a:pt x="362" y="123"/>
                  </a:lnTo>
                  <a:lnTo>
                    <a:pt x="362" y="126"/>
                  </a:lnTo>
                  <a:lnTo>
                    <a:pt x="362" y="129"/>
                  </a:lnTo>
                  <a:lnTo>
                    <a:pt x="364" y="131"/>
                  </a:lnTo>
                  <a:lnTo>
                    <a:pt x="364" y="134"/>
                  </a:lnTo>
                  <a:lnTo>
                    <a:pt x="367" y="136"/>
                  </a:lnTo>
                  <a:lnTo>
                    <a:pt x="367" y="139"/>
                  </a:lnTo>
                  <a:lnTo>
                    <a:pt x="367" y="141"/>
                  </a:lnTo>
                  <a:lnTo>
                    <a:pt x="369" y="141"/>
                  </a:lnTo>
                  <a:lnTo>
                    <a:pt x="369" y="144"/>
                  </a:lnTo>
                  <a:lnTo>
                    <a:pt x="372" y="144"/>
                  </a:lnTo>
                  <a:lnTo>
                    <a:pt x="374" y="144"/>
                  </a:lnTo>
                  <a:lnTo>
                    <a:pt x="374" y="147"/>
                  </a:lnTo>
                  <a:lnTo>
                    <a:pt x="374" y="149"/>
                  </a:lnTo>
                  <a:lnTo>
                    <a:pt x="374" y="152"/>
                  </a:lnTo>
                  <a:lnTo>
                    <a:pt x="372" y="152"/>
                  </a:lnTo>
                  <a:lnTo>
                    <a:pt x="372" y="154"/>
                  </a:lnTo>
                  <a:lnTo>
                    <a:pt x="374" y="154"/>
                  </a:lnTo>
                  <a:lnTo>
                    <a:pt x="374" y="157"/>
                  </a:lnTo>
                  <a:lnTo>
                    <a:pt x="374" y="159"/>
                  </a:lnTo>
                  <a:lnTo>
                    <a:pt x="372" y="159"/>
                  </a:lnTo>
                  <a:lnTo>
                    <a:pt x="372" y="162"/>
                  </a:lnTo>
                  <a:lnTo>
                    <a:pt x="372" y="165"/>
                  </a:lnTo>
                  <a:lnTo>
                    <a:pt x="374" y="165"/>
                  </a:lnTo>
                  <a:lnTo>
                    <a:pt x="374" y="167"/>
                  </a:lnTo>
                  <a:lnTo>
                    <a:pt x="377" y="167"/>
                  </a:lnTo>
                  <a:lnTo>
                    <a:pt x="380" y="167"/>
                  </a:lnTo>
                  <a:lnTo>
                    <a:pt x="380" y="170"/>
                  </a:lnTo>
                  <a:lnTo>
                    <a:pt x="382" y="170"/>
                  </a:lnTo>
                  <a:lnTo>
                    <a:pt x="382" y="172"/>
                  </a:lnTo>
                  <a:lnTo>
                    <a:pt x="382" y="175"/>
                  </a:lnTo>
                  <a:lnTo>
                    <a:pt x="382" y="178"/>
                  </a:lnTo>
                  <a:lnTo>
                    <a:pt x="385" y="178"/>
                  </a:lnTo>
                  <a:lnTo>
                    <a:pt x="387" y="178"/>
                  </a:lnTo>
                  <a:lnTo>
                    <a:pt x="390" y="180"/>
                  </a:lnTo>
                  <a:lnTo>
                    <a:pt x="390" y="183"/>
                  </a:lnTo>
                  <a:lnTo>
                    <a:pt x="390" y="185"/>
                  </a:lnTo>
                  <a:lnTo>
                    <a:pt x="392" y="18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2771" y="2216"/>
              <a:ext cx="805" cy="652"/>
            </a:xfrm>
            <a:custGeom>
              <a:avLst/>
              <a:gdLst/>
              <a:ahLst/>
              <a:cxnLst>
                <a:cxn ang="0">
                  <a:pos x="410" y="101"/>
                </a:cxn>
                <a:cxn ang="0">
                  <a:pos x="410" y="124"/>
                </a:cxn>
                <a:cxn ang="0">
                  <a:pos x="434" y="121"/>
                </a:cxn>
                <a:cxn ang="0">
                  <a:pos x="488" y="132"/>
                </a:cxn>
                <a:cxn ang="0">
                  <a:pos x="537" y="142"/>
                </a:cxn>
                <a:cxn ang="0">
                  <a:pos x="565" y="163"/>
                </a:cxn>
                <a:cxn ang="0">
                  <a:pos x="583" y="188"/>
                </a:cxn>
                <a:cxn ang="0">
                  <a:pos x="594" y="222"/>
                </a:cxn>
                <a:cxn ang="0">
                  <a:pos x="612" y="248"/>
                </a:cxn>
                <a:cxn ang="0">
                  <a:pos x="661" y="276"/>
                </a:cxn>
                <a:cxn ang="0">
                  <a:pos x="712" y="312"/>
                </a:cxn>
                <a:cxn ang="0">
                  <a:pos x="753" y="343"/>
                </a:cxn>
                <a:cxn ang="0">
                  <a:pos x="782" y="382"/>
                </a:cxn>
                <a:cxn ang="0">
                  <a:pos x="802" y="425"/>
                </a:cxn>
                <a:cxn ang="0">
                  <a:pos x="769" y="438"/>
                </a:cxn>
                <a:cxn ang="0">
                  <a:pos x="738" y="456"/>
                </a:cxn>
                <a:cxn ang="0">
                  <a:pos x="712" y="477"/>
                </a:cxn>
                <a:cxn ang="0">
                  <a:pos x="684" y="503"/>
                </a:cxn>
                <a:cxn ang="0">
                  <a:pos x="648" y="521"/>
                </a:cxn>
                <a:cxn ang="0">
                  <a:pos x="614" y="544"/>
                </a:cxn>
                <a:cxn ang="0">
                  <a:pos x="578" y="552"/>
                </a:cxn>
                <a:cxn ang="0">
                  <a:pos x="537" y="549"/>
                </a:cxn>
                <a:cxn ang="0">
                  <a:pos x="498" y="542"/>
                </a:cxn>
                <a:cxn ang="0">
                  <a:pos x="454" y="536"/>
                </a:cxn>
                <a:cxn ang="0">
                  <a:pos x="431" y="544"/>
                </a:cxn>
                <a:cxn ang="0">
                  <a:pos x="405" y="562"/>
                </a:cxn>
                <a:cxn ang="0">
                  <a:pos x="380" y="575"/>
                </a:cxn>
                <a:cxn ang="0">
                  <a:pos x="346" y="575"/>
                </a:cxn>
                <a:cxn ang="0">
                  <a:pos x="313" y="585"/>
                </a:cxn>
                <a:cxn ang="0">
                  <a:pos x="287" y="603"/>
                </a:cxn>
                <a:cxn ang="0">
                  <a:pos x="256" y="601"/>
                </a:cxn>
                <a:cxn ang="0">
                  <a:pos x="225" y="616"/>
                </a:cxn>
                <a:cxn ang="0">
                  <a:pos x="204" y="639"/>
                </a:cxn>
                <a:cxn ang="0">
                  <a:pos x="163" y="621"/>
                </a:cxn>
                <a:cxn ang="0">
                  <a:pos x="140" y="575"/>
                </a:cxn>
                <a:cxn ang="0">
                  <a:pos x="142" y="531"/>
                </a:cxn>
                <a:cxn ang="0">
                  <a:pos x="176" y="521"/>
                </a:cxn>
                <a:cxn ang="0">
                  <a:pos x="168" y="477"/>
                </a:cxn>
                <a:cxn ang="0">
                  <a:pos x="145" y="449"/>
                </a:cxn>
                <a:cxn ang="0">
                  <a:pos x="111" y="451"/>
                </a:cxn>
                <a:cxn ang="0">
                  <a:pos x="80" y="436"/>
                </a:cxn>
                <a:cxn ang="0">
                  <a:pos x="60" y="418"/>
                </a:cxn>
                <a:cxn ang="0">
                  <a:pos x="26" y="402"/>
                </a:cxn>
                <a:cxn ang="0">
                  <a:pos x="16" y="382"/>
                </a:cxn>
                <a:cxn ang="0">
                  <a:pos x="11" y="351"/>
                </a:cxn>
                <a:cxn ang="0">
                  <a:pos x="8" y="320"/>
                </a:cxn>
                <a:cxn ang="0">
                  <a:pos x="11" y="281"/>
                </a:cxn>
                <a:cxn ang="0">
                  <a:pos x="24" y="245"/>
                </a:cxn>
                <a:cxn ang="0">
                  <a:pos x="47" y="222"/>
                </a:cxn>
                <a:cxn ang="0">
                  <a:pos x="55" y="201"/>
                </a:cxn>
                <a:cxn ang="0">
                  <a:pos x="80" y="183"/>
                </a:cxn>
                <a:cxn ang="0">
                  <a:pos x="109" y="188"/>
                </a:cxn>
                <a:cxn ang="0">
                  <a:pos x="124" y="152"/>
                </a:cxn>
                <a:cxn ang="0">
                  <a:pos x="158" y="160"/>
                </a:cxn>
                <a:cxn ang="0">
                  <a:pos x="171" y="129"/>
                </a:cxn>
                <a:cxn ang="0">
                  <a:pos x="166" y="106"/>
                </a:cxn>
                <a:cxn ang="0">
                  <a:pos x="168" y="77"/>
                </a:cxn>
                <a:cxn ang="0">
                  <a:pos x="171" y="59"/>
                </a:cxn>
                <a:cxn ang="0">
                  <a:pos x="168" y="36"/>
                </a:cxn>
                <a:cxn ang="0">
                  <a:pos x="163" y="5"/>
                </a:cxn>
              </a:cxnLst>
              <a:rect l="0" t="0" r="r" b="b"/>
              <a:pathLst>
                <a:path w="805" h="652">
                  <a:moveTo>
                    <a:pt x="392" y="75"/>
                  </a:moveTo>
                  <a:lnTo>
                    <a:pt x="395" y="75"/>
                  </a:lnTo>
                  <a:lnTo>
                    <a:pt x="395" y="77"/>
                  </a:lnTo>
                  <a:lnTo>
                    <a:pt x="398" y="77"/>
                  </a:lnTo>
                  <a:lnTo>
                    <a:pt x="400" y="80"/>
                  </a:lnTo>
                  <a:lnTo>
                    <a:pt x="400" y="83"/>
                  </a:lnTo>
                  <a:lnTo>
                    <a:pt x="403" y="83"/>
                  </a:lnTo>
                  <a:lnTo>
                    <a:pt x="403" y="85"/>
                  </a:lnTo>
                  <a:lnTo>
                    <a:pt x="403" y="88"/>
                  </a:lnTo>
                  <a:lnTo>
                    <a:pt x="405" y="90"/>
                  </a:lnTo>
                  <a:lnTo>
                    <a:pt x="408" y="90"/>
                  </a:lnTo>
                  <a:lnTo>
                    <a:pt x="408" y="93"/>
                  </a:lnTo>
                  <a:lnTo>
                    <a:pt x="408" y="95"/>
                  </a:lnTo>
                  <a:lnTo>
                    <a:pt x="410" y="95"/>
                  </a:lnTo>
                  <a:lnTo>
                    <a:pt x="413" y="98"/>
                  </a:lnTo>
                  <a:lnTo>
                    <a:pt x="413" y="101"/>
                  </a:lnTo>
                  <a:lnTo>
                    <a:pt x="410" y="101"/>
                  </a:lnTo>
                  <a:lnTo>
                    <a:pt x="410" y="103"/>
                  </a:lnTo>
                  <a:lnTo>
                    <a:pt x="413" y="106"/>
                  </a:lnTo>
                  <a:lnTo>
                    <a:pt x="410" y="106"/>
                  </a:lnTo>
                  <a:lnTo>
                    <a:pt x="410" y="108"/>
                  </a:lnTo>
                  <a:lnTo>
                    <a:pt x="408" y="111"/>
                  </a:lnTo>
                  <a:lnTo>
                    <a:pt x="410" y="111"/>
                  </a:lnTo>
                  <a:lnTo>
                    <a:pt x="413" y="111"/>
                  </a:lnTo>
                  <a:lnTo>
                    <a:pt x="413" y="114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4"/>
                  </a:lnTo>
                  <a:lnTo>
                    <a:pt x="410" y="116"/>
                  </a:lnTo>
                  <a:lnTo>
                    <a:pt x="410" y="119"/>
                  </a:lnTo>
                  <a:lnTo>
                    <a:pt x="408" y="119"/>
                  </a:lnTo>
                  <a:lnTo>
                    <a:pt x="410" y="119"/>
                  </a:lnTo>
                  <a:lnTo>
                    <a:pt x="410" y="121"/>
                  </a:lnTo>
                  <a:lnTo>
                    <a:pt x="410" y="124"/>
                  </a:lnTo>
                  <a:lnTo>
                    <a:pt x="413" y="124"/>
                  </a:lnTo>
                  <a:lnTo>
                    <a:pt x="413" y="126"/>
                  </a:lnTo>
                  <a:lnTo>
                    <a:pt x="416" y="126"/>
                  </a:lnTo>
                  <a:lnTo>
                    <a:pt x="416" y="124"/>
                  </a:lnTo>
                  <a:lnTo>
                    <a:pt x="416" y="126"/>
                  </a:lnTo>
                  <a:lnTo>
                    <a:pt x="418" y="126"/>
                  </a:lnTo>
                  <a:lnTo>
                    <a:pt x="421" y="126"/>
                  </a:lnTo>
                  <a:lnTo>
                    <a:pt x="421" y="129"/>
                  </a:lnTo>
                  <a:lnTo>
                    <a:pt x="421" y="126"/>
                  </a:lnTo>
                  <a:lnTo>
                    <a:pt x="423" y="126"/>
                  </a:lnTo>
                  <a:lnTo>
                    <a:pt x="423" y="124"/>
                  </a:lnTo>
                  <a:lnTo>
                    <a:pt x="426" y="124"/>
                  </a:lnTo>
                  <a:lnTo>
                    <a:pt x="426" y="121"/>
                  </a:lnTo>
                  <a:lnTo>
                    <a:pt x="429" y="119"/>
                  </a:lnTo>
                  <a:lnTo>
                    <a:pt x="431" y="119"/>
                  </a:lnTo>
                  <a:lnTo>
                    <a:pt x="431" y="121"/>
                  </a:lnTo>
                  <a:lnTo>
                    <a:pt x="434" y="121"/>
                  </a:lnTo>
                  <a:lnTo>
                    <a:pt x="436" y="124"/>
                  </a:lnTo>
                  <a:lnTo>
                    <a:pt x="441" y="124"/>
                  </a:lnTo>
                  <a:lnTo>
                    <a:pt x="449" y="124"/>
                  </a:lnTo>
                  <a:lnTo>
                    <a:pt x="452" y="124"/>
                  </a:lnTo>
                  <a:lnTo>
                    <a:pt x="457" y="126"/>
                  </a:lnTo>
                  <a:lnTo>
                    <a:pt x="459" y="126"/>
                  </a:lnTo>
                  <a:lnTo>
                    <a:pt x="462" y="126"/>
                  </a:lnTo>
                  <a:lnTo>
                    <a:pt x="462" y="129"/>
                  </a:lnTo>
                  <a:lnTo>
                    <a:pt x="465" y="129"/>
                  </a:lnTo>
                  <a:lnTo>
                    <a:pt x="467" y="129"/>
                  </a:lnTo>
                  <a:lnTo>
                    <a:pt x="470" y="129"/>
                  </a:lnTo>
                  <a:lnTo>
                    <a:pt x="475" y="132"/>
                  </a:lnTo>
                  <a:lnTo>
                    <a:pt x="478" y="132"/>
                  </a:lnTo>
                  <a:lnTo>
                    <a:pt x="480" y="132"/>
                  </a:lnTo>
                  <a:lnTo>
                    <a:pt x="483" y="132"/>
                  </a:lnTo>
                  <a:lnTo>
                    <a:pt x="485" y="132"/>
                  </a:lnTo>
                  <a:lnTo>
                    <a:pt x="488" y="132"/>
                  </a:lnTo>
                  <a:lnTo>
                    <a:pt x="490" y="129"/>
                  </a:lnTo>
                  <a:lnTo>
                    <a:pt x="493" y="129"/>
                  </a:lnTo>
                  <a:lnTo>
                    <a:pt x="493" y="132"/>
                  </a:lnTo>
                  <a:lnTo>
                    <a:pt x="498" y="134"/>
                  </a:lnTo>
                  <a:lnTo>
                    <a:pt x="501" y="134"/>
                  </a:lnTo>
                  <a:lnTo>
                    <a:pt x="503" y="137"/>
                  </a:lnTo>
                  <a:lnTo>
                    <a:pt x="508" y="137"/>
                  </a:lnTo>
                  <a:lnTo>
                    <a:pt x="514" y="137"/>
                  </a:lnTo>
                  <a:lnTo>
                    <a:pt x="516" y="137"/>
                  </a:lnTo>
                  <a:lnTo>
                    <a:pt x="519" y="137"/>
                  </a:lnTo>
                  <a:lnTo>
                    <a:pt x="521" y="137"/>
                  </a:lnTo>
                  <a:lnTo>
                    <a:pt x="524" y="137"/>
                  </a:lnTo>
                  <a:lnTo>
                    <a:pt x="527" y="139"/>
                  </a:lnTo>
                  <a:lnTo>
                    <a:pt x="529" y="139"/>
                  </a:lnTo>
                  <a:lnTo>
                    <a:pt x="532" y="142"/>
                  </a:lnTo>
                  <a:lnTo>
                    <a:pt x="534" y="142"/>
                  </a:lnTo>
                  <a:lnTo>
                    <a:pt x="537" y="142"/>
                  </a:lnTo>
                  <a:lnTo>
                    <a:pt x="537" y="144"/>
                  </a:lnTo>
                  <a:lnTo>
                    <a:pt x="539" y="144"/>
                  </a:lnTo>
                  <a:lnTo>
                    <a:pt x="539" y="147"/>
                  </a:lnTo>
                  <a:lnTo>
                    <a:pt x="542" y="147"/>
                  </a:lnTo>
                  <a:lnTo>
                    <a:pt x="542" y="150"/>
                  </a:lnTo>
                  <a:lnTo>
                    <a:pt x="545" y="150"/>
                  </a:lnTo>
                  <a:lnTo>
                    <a:pt x="547" y="150"/>
                  </a:lnTo>
                  <a:lnTo>
                    <a:pt x="547" y="152"/>
                  </a:lnTo>
                  <a:lnTo>
                    <a:pt x="550" y="152"/>
                  </a:lnTo>
                  <a:lnTo>
                    <a:pt x="552" y="152"/>
                  </a:lnTo>
                  <a:lnTo>
                    <a:pt x="555" y="155"/>
                  </a:lnTo>
                  <a:lnTo>
                    <a:pt x="557" y="155"/>
                  </a:lnTo>
                  <a:lnTo>
                    <a:pt x="557" y="157"/>
                  </a:lnTo>
                  <a:lnTo>
                    <a:pt x="560" y="157"/>
                  </a:lnTo>
                  <a:lnTo>
                    <a:pt x="563" y="160"/>
                  </a:lnTo>
                  <a:lnTo>
                    <a:pt x="565" y="160"/>
                  </a:lnTo>
                  <a:lnTo>
                    <a:pt x="565" y="163"/>
                  </a:lnTo>
                  <a:lnTo>
                    <a:pt x="568" y="165"/>
                  </a:lnTo>
                  <a:lnTo>
                    <a:pt x="570" y="165"/>
                  </a:lnTo>
                  <a:lnTo>
                    <a:pt x="573" y="165"/>
                  </a:lnTo>
                  <a:lnTo>
                    <a:pt x="573" y="168"/>
                  </a:lnTo>
                  <a:lnTo>
                    <a:pt x="576" y="168"/>
                  </a:lnTo>
                  <a:lnTo>
                    <a:pt x="576" y="170"/>
                  </a:lnTo>
                  <a:lnTo>
                    <a:pt x="578" y="170"/>
                  </a:lnTo>
                  <a:lnTo>
                    <a:pt x="581" y="170"/>
                  </a:lnTo>
                  <a:lnTo>
                    <a:pt x="581" y="173"/>
                  </a:lnTo>
                  <a:lnTo>
                    <a:pt x="583" y="175"/>
                  </a:lnTo>
                  <a:lnTo>
                    <a:pt x="586" y="175"/>
                  </a:lnTo>
                  <a:lnTo>
                    <a:pt x="586" y="178"/>
                  </a:lnTo>
                  <a:lnTo>
                    <a:pt x="586" y="181"/>
                  </a:lnTo>
                  <a:lnTo>
                    <a:pt x="586" y="183"/>
                  </a:lnTo>
                  <a:lnTo>
                    <a:pt x="583" y="183"/>
                  </a:lnTo>
                  <a:lnTo>
                    <a:pt x="583" y="186"/>
                  </a:lnTo>
                  <a:lnTo>
                    <a:pt x="583" y="188"/>
                  </a:lnTo>
                  <a:lnTo>
                    <a:pt x="581" y="191"/>
                  </a:lnTo>
                  <a:lnTo>
                    <a:pt x="578" y="193"/>
                  </a:lnTo>
                  <a:lnTo>
                    <a:pt x="576" y="196"/>
                  </a:lnTo>
                  <a:lnTo>
                    <a:pt x="576" y="199"/>
                  </a:lnTo>
                  <a:lnTo>
                    <a:pt x="578" y="201"/>
                  </a:lnTo>
                  <a:lnTo>
                    <a:pt x="581" y="201"/>
                  </a:lnTo>
                  <a:lnTo>
                    <a:pt x="581" y="204"/>
                  </a:lnTo>
                  <a:lnTo>
                    <a:pt x="583" y="204"/>
                  </a:lnTo>
                  <a:lnTo>
                    <a:pt x="583" y="206"/>
                  </a:lnTo>
                  <a:lnTo>
                    <a:pt x="586" y="206"/>
                  </a:lnTo>
                  <a:lnTo>
                    <a:pt x="588" y="209"/>
                  </a:lnTo>
                  <a:lnTo>
                    <a:pt x="591" y="211"/>
                  </a:lnTo>
                  <a:lnTo>
                    <a:pt x="591" y="214"/>
                  </a:lnTo>
                  <a:lnTo>
                    <a:pt x="591" y="217"/>
                  </a:lnTo>
                  <a:lnTo>
                    <a:pt x="591" y="219"/>
                  </a:lnTo>
                  <a:lnTo>
                    <a:pt x="591" y="222"/>
                  </a:lnTo>
                  <a:lnTo>
                    <a:pt x="594" y="222"/>
                  </a:lnTo>
                  <a:lnTo>
                    <a:pt x="594" y="224"/>
                  </a:lnTo>
                  <a:lnTo>
                    <a:pt x="596" y="224"/>
                  </a:lnTo>
                  <a:lnTo>
                    <a:pt x="599" y="222"/>
                  </a:lnTo>
                  <a:lnTo>
                    <a:pt x="601" y="222"/>
                  </a:lnTo>
                  <a:lnTo>
                    <a:pt x="604" y="222"/>
                  </a:lnTo>
                  <a:lnTo>
                    <a:pt x="604" y="224"/>
                  </a:lnTo>
                  <a:lnTo>
                    <a:pt x="604" y="227"/>
                  </a:lnTo>
                  <a:lnTo>
                    <a:pt x="604" y="230"/>
                  </a:lnTo>
                  <a:lnTo>
                    <a:pt x="606" y="232"/>
                  </a:lnTo>
                  <a:lnTo>
                    <a:pt x="606" y="235"/>
                  </a:lnTo>
                  <a:lnTo>
                    <a:pt x="606" y="237"/>
                  </a:lnTo>
                  <a:lnTo>
                    <a:pt x="606" y="240"/>
                  </a:lnTo>
                  <a:lnTo>
                    <a:pt x="606" y="242"/>
                  </a:lnTo>
                  <a:lnTo>
                    <a:pt x="609" y="242"/>
                  </a:lnTo>
                  <a:lnTo>
                    <a:pt x="609" y="245"/>
                  </a:lnTo>
                  <a:lnTo>
                    <a:pt x="612" y="245"/>
                  </a:lnTo>
                  <a:lnTo>
                    <a:pt x="612" y="248"/>
                  </a:lnTo>
                  <a:lnTo>
                    <a:pt x="614" y="250"/>
                  </a:lnTo>
                  <a:lnTo>
                    <a:pt x="617" y="253"/>
                  </a:lnTo>
                  <a:lnTo>
                    <a:pt x="619" y="255"/>
                  </a:lnTo>
                  <a:lnTo>
                    <a:pt x="622" y="258"/>
                  </a:lnTo>
                  <a:lnTo>
                    <a:pt x="625" y="260"/>
                  </a:lnTo>
                  <a:lnTo>
                    <a:pt x="627" y="260"/>
                  </a:lnTo>
                  <a:lnTo>
                    <a:pt x="630" y="263"/>
                  </a:lnTo>
                  <a:lnTo>
                    <a:pt x="632" y="266"/>
                  </a:lnTo>
                  <a:lnTo>
                    <a:pt x="635" y="266"/>
                  </a:lnTo>
                  <a:lnTo>
                    <a:pt x="637" y="268"/>
                  </a:lnTo>
                  <a:lnTo>
                    <a:pt x="643" y="268"/>
                  </a:lnTo>
                  <a:lnTo>
                    <a:pt x="645" y="271"/>
                  </a:lnTo>
                  <a:lnTo>
                    <a:pt x="650" y="273"/>
                  </a:lnTo>
                  <a:lnTo>
                    <a:pt x="653" y="273"/>
                  </a:lnTo>
                  <a:lnTo>
                    <a:pt x="655" y="273"/>
                  </a:lnTo>
                  <a:lnTo>
                    <a:pt x="658" y="273"/>
                  </a:lnTo>
                  <a:lnTo>
                    <a:pt x="661" y="276"/>
                  </a:lnTo>
                  <a:lnTo>
                    <a:pt x="663" y="276"/>
                  </a:lnTo>
                  <a:lnTo>
                    <a:pt x="666" y="279"/>
                  </a:lnTo>
                  <a:lnTo>
                    <a:pt x="668" y="281"/>
                  </a:lnTo>
                  <a:lnTo>
                    <a:pt x="674" y="284"/>
                  </a:lnTo>
                  <a:lnTo>
                    <a:pt x="679" y="286"/>
                  </a:lnTo>
                  <a:lnTo>
                    <a:pt x="684" y="291"/>
                  </a:lnTo>
                  <a:lnTo>
                    <a:pt x="686" y="294"/>
                  </a:lnTo>
                  <a:lnTo>
                    <a:pt x="692" y="297"/>
                  </a:lnTo>
                  <a:lnTo>
                    <a:pt x="694" y="299"/>
                  </a:lnTo>
                  <a:lnTo>
                    <a:pt x="694" y="302"/>
                  </a:lnTo>
                  <a:lnTo>
                    <a:pt x="697" y="304"/>
                  </a:lnTo>
                  <a:lnTo>
                    <a:pt x="699" y="304"/>
                  </a:lnTo>
                  <a:lnTo>
                    <a:pt x="702" y="304"/>
                  </a:lnTo>
                  <a:lnTo>
                    <a:pt x="704" y="304"/>
                  </a:lnTo>
                  <a:lnTo>
                    <a:pt x="707" y="307"/>
                  </a:lnTo>
                  <a:lnTo>
                    <a:pt x="710" y="309"/>
                  </a:lnTo>
                  <a:lnTo>
                    <a:pt x="712" y="312"/>
                  </a:lnTo>
                  <a:lnTo>
                    <a:pt x="715" y="312"/>
                  </a:lnTo>
                  <a:lnTo>
                    <a:pt x="717" y="312"/>
                  </a:lnTo>
                  <a:lnTo>
                    <a:pt x="720" y="312"/>
                  </a:lnTo>
                  <a:lnTo>
                    <a:pt x="723" y="309"/>
                  </a:lnTo>
                  <a:lnTo>
                    <a:pt x="725" y="309"/>
                  </a:lnTo>
                  <a:lnTo>
                    <a:pt x="728" y="312"/>
                  </a:lnTo>
                  <a:lnTo>
                    <a:pt x="730" y="315"/>
                  </a:lnTo>
                  <a:lnTo>
                    <a:pt x="733" y="317"/>
                  </a:lnTo>
                  <a:lnTo>
                    <a:pt x="735" y="320"/>
                  </a:lnTo>
                  <a:lnTo>
                    <a:pt x="738" y="322"/>
                  </a:lnTo>
                  <a:lnTo>
                    <a:pt x="741" y="322"/>
                  </a:lnTo>
                  <a:lnTo>
                    <a:pt x="743" y="330"/>
                  </a:lnTo>
                  <a:lnTo>
                    <a:pt x="746" y="333"/>
                  </a:lnTo>
                  <a:lnTo>
                    <a:pt x="748" y="335"/>
                  </a:lnTo>
                  <a:lnTo>
                    <a:pt x="751" y="338"/>
                  </a:lnTo>
                  <a:lnTo>
                    <a:pt x="751" y="340"/>
                  </a:lnTo>
                  <a:lnTo>
                    <a:pt x="753" y="343"/>
                  </a:lnTo>
                  <a:lnTo>
                    <a:pt x="756" y="346"/>
                  </a:lnTo>
                  <a:lnTo>
                    <a:pt x="756" y="348"/>
                  </a:lnTo>
                  <a:lnTo>
                    <a:pt x="756" y="351"/>
                  </a:lnTo>
                  <a:lnTo>
                    <a:pt x="761" y="351"/>
                  </a:lnTo>
                  <a:lnTo>
                    <a:pt x="764" y="351"/>
                  </a:lnTo>
                  <a:lnTo>
                    <a:pt x="766" y="351"/>
                  </a:lnTo>
                  <a:lnTo>
                    <a:pt x="769" y="353"/>
                  </a:lnTo>
                  <a:lnTo>
                    <a:pt x="772" y="356"/>
                  </a:lnTo>
                  <a:lnTo>
                    <a:pt x="774" y="358"/>
                  </a:lnTo>
                  <a:lnTo>
                    <a:pt x="774" y="361"/>
                  </a:lnTo>
                  <a:lnTo>
                    <a:pt x="777" y="364"/>
                  </a:lnTo>
                  <a:lnTo>
                    <a:pt x="777" y="366"/>
                  </a:lnTo>
                  <a:lnTo>
                    <a:pt x="777" y="369"/>
                  </a:lnTo>
                  <a:lnTo>
                    <a:pt x="777" y="371"/>
                  </a:lnTo>
                  <a:lnTo>
                    <a:pt x="779" y="374"/>
                  </a:lnTo>
                  <a:lnTo>
                    <a:pt x="779" y="379"/>
                  </a:lnTo>
                  <a:lnTo>
                    <a:pt x="782" y="382"/>
                  </a:lnTo>
                  <a:lnTo>
                    <a:pt x="782" y="384"/>
                  </a:lnTo>
                  <a:lnTo>
                    <a:pt x="784" y="384"/>
                  </a:lnTo>
                  <a:lnTo>
                    <a:pt x="787" y="384"/>
                  </a:lnTo>
                  <a:lnTo>
                    <a:pt x="790" y="387"/>
                  </a:lnTo>
                  <a:lnTo>
                    <a:pt x="790" y="389"/>
                  </a:lnTo>
                  <a:lnTo>
                    <a:pt x="787" y="392"/>
                  </a:lnTo>
                  <a:lnTo>
                    <a:pt x="790" y="397"/>
                  </a:lnTo>
                  <a:lnTo>
                    <a:pt x="792" y="397"/>
                  </a:lnTo>
                  <a:lnTo>
                    <a:pt x="795" y="397"/>
                  </a:lnTo>
                  <a:lnTo>
                    <a:pt x="795" y="400"/>
                  </a:lnTo>
                  <a:lnTo>
                    <a:pt x="795" y="402"/>
                  </a:lnTo>
                  <a:lnTo>
                    <a:pt x="795" y="405"/>
                  </a:lnTo>
                  <a:lnTo>
                    <a:pt x="795" y="407"/>
                  </a:lnTo>
                  <a:lnTo>
                    <a:pt x="797" y="410"/>
                  </a:lnTo>
                  <a:lnTo>
                    <a:pt x="805" y="423"/>
                  </a:lnTo>
                  <a:lnTo>
                    <a:pt x="805" y="425"/>
                  </a:lnTo>
                  <a:lnTo>
                    <a:pt x="802" y="425"/>
                  </a:lnTo>
                  <a:lnTo>
                    <a:pt x="800" y="425"/>
                  </a:lnTo>
                  <a:lnTo>
                    <a:pt x="797" y="425"/>
                  </a:lnTo>
                  <a:lnTo>
                    <a:pt x="795" y="425"/>
                  </a:lnTo>
                  <a:lnTo>
                    <a:pt x="795" y="428"/>
                  </a:lnTo>
                  <a:lnTo>
                    <a:pt x="792" y="428"/>
                  </a:lnTo>
                  <a:lnTo>
                    <a:pt x="790" y="428"/>
                  </a:lnTo>
                  <a:lnTo>
                    <a:pt x="787" y="428"/>
                  </a:lnTo>
                  <a:lnTo>
                    <a:pt x="787" y="431"/>
                  </a:lnTo>
                  <a:lnTo>
                    <a:pt x="784" y="431"/>
                  </a:lnTo>
                  <a:lnTo>
                    <a:pt x="782" y="431"/>
                  </a:lnTo>
                  <a:lnTo>
                    <a:pt x="782" y="433"/>
                  </a:lnTo>
                  <a:lnTo>
                    <a:pt x="779" y="433"/>
                  </a:lnTo>
                  <a:lnTo>
                    <a:pt x="777" y="433"/>
                  </a:lnTo>
                  <a:lnTo>
                    <a:pt x="774" y="436"/>
                  </a:lnTo>
                  <a:lnTo>
                    <a:pt x="772" y="436"/>
                  </a:lnTo>
                  <a:lnTo>
                    <a:pt x="769" y="436"/>
                  </a:lnTo>
                  <a:lnTo>
                    <a:pt x="769" y="438"/>
                  </a:lnTo>
                  <a:lnTo>
                    <a:pt x="766" y="438"/>
                  </a:lnTo>
                  <a:lnTo>
                    <a:pt x="764" y="441"/>
                  </a:lnTo>
                  <a:lnTo>
                    <a:pt x="761" y="441"/>
                  </a:lnTo>
                  <a:lnTo>
                    <a:pt x="759" y="444"/>
                  </a:lnTo>
                  <a:lnTo>
                    <a:pt x="756" y="444"/>
                  </a:lnTo>
                  <a:lnTo>
                    <a:pt x="756" y="446"/>
                  </a:lnTo>
                  <a:lnTo>
                    <a:pt x="753" y="446"/>
                  </a:lnTo>
                  <a:lnTo>
                    <a:pt x="751" y="446"/>
                  </a:lnTo>
                  <a:lnTo>
                    <a:pt x="751" y="449"/>
                  </a:lnTo>
                  <a:lnTo>
                    <a:pt x="748" y="449"/>
                  </a:lnTo>
                  <a:lnTo>
                    <a:pt x="746" y="449"/>
                  </a:lnTo>
                  <a:lnTo>
                    <a:pt x="746" y="451"/>
                  </a:lnTo>
                  <a:lnTo>
                    <a:pt x="743" y="451"/>
                  </a:lnTo>
                  <a:lnTo>
                    <a:pt x="743" y="454"/>
                  </a:lnTo>
                  <a:lnTo>
                    <a:pt x="741" y="454"/>
                  </a:lnTo>
                  <a:lnTo>
                    <a:pt x="738" y="454"/>
                  </a:lnTo>
                  <a:lnTo>
                    <a:pt x="738" y="456"/>
                  </a:lnTo>
                  <a:lnTo>
                    <a:pt x="735" y="456"/>
                  </a:lnTo>
                  <a:lnTo>
                    <a:pt x="735" y="459"/>
                  </a:lnTo>
                  <a:lnTo>
                    <a:pt x="733" y="459"/>
                  </a:lnTo>
                  <a:lnTo>
                    <a:pt x="730" y="462"/>
                  </a:lnTo>
                  <a:lnTo>
                    <a:pt x="728" y="462"/>
                  </a:lnTo>
                  <a:lnTo>
                    <a:pt x="728" y="464"/>
                  </a:lnTo>
                  <a:lnTo>
                    <a:pt x="725" y="464"/>
                  </a:lnTo>
                  <a:lnTo>
                    <a:pt x="725" y="467"/>
                  </a:lnTo>
                  <a:lnTo>
                    <a:pt x="723" y="467"/>
                  </a:lnTo>
                  <a:lnTo>
                    <a:pt x="723" y="469"/>
                  </a:lnTo>
                  <a:lnTo>
                    <a:pt x="720" y="469"/>
                  </a:lnTo>
                  <a:lnTo>
                    <a:pt x="720" y="472"/>
                  </a:lnTo>
                  <a:lnTo>
                    <a:pt x="717" y="472"/>
                  </a:lnTo>
                  <a:lnTo>
                    <a:pt x="717" y="474"/>
                  </a:lnTo>
                  <a:lnTo>
                    <a:pt x="715" y="474"/>
                  </a:lnTo>
                  <a:lnTo>
                    <a:pt x="715" y="477"/>
                  </a:lnTo>
                  <a:lnTo>
                    <a:pt x="712" y="477"/>
                  </a:lnTo>
                  <a:lnTo>
                    <a:pt x="710" y="480"/>
                  </a:lnTo>
                  <a:lnTo>
                    <a:pt x="710" y="482"/>
                  </a:lnTo>
                  <a:lnTo>
                    <a:pt x="707" y="482"/>
                  </a:lnTo>
                  <a:lnTo>
                    <a:pt x="707" y="485"/>
                  </a:lnTo>
                  <a:lnTo>
                    <a:pt x="704" y="485"/>
                  </a:lnTo>
                  <a:lnTo>
                    <a:pt x="704" y="487"/>
                  </a:lnTo>
                  <a:lnTo>
                    <a:pt x="702" y="487"/>
                  </a:lnTo>
                  <a:lnTo>
                    <a:pt x="699" y="490"/>
                  </a:lnTo>
                  <a:lnTo>
                    <a:pt x="697" y="490"/>
                  </a:lnTo>
                  <a:lnTo>
                    <a:pt x="697" y="493"/>
                  </a:lnTo>
                  <a:lnTo>
                    <a:pt x="694" y="495"/>
                  </a:lnTo>
                  <a:lnTo>
                    <a:pt x="692" y="495"/>
                  </a:lnTo>
                  <a:lnTo>
                    <a:pt x="692" y="498"/>
                  </a:lnTo>
                  <a:lnTo>
                    <a:pt x="689" y="498"/>
                  </a:lnTo>
                  <a:lnTo>
                    <a:pt x="689" y="500"/>
                  </a:lnTo>
                  <a:lnTo>
                    <a:pt x="686" y="500"/>
                  </a:lnTo>
                  <a:lnTo>
                    <a:pt x="684" y="503"/>
                  </a:lnTo>
                  <a:lnTo>
                    <a:pt x="681" y="503"/>
                  </a:lnTo>
                  <a:lnTo>
                    <a:pt x="681" y="505"/>
                  </a:lnTo>
                  <a:lnTo>
                    <a:pt x="679" y="505"/>
                  </a:lnTo>
                  <a:lnTo>
                    <a:pt x="679" y="508"/>
                  </a:lnTo>
                  <a:lnTo>
                    <a:pt x="676" y="508"/>
                  </a:lnTo>
                  <a:lnTo>
                    <a:pt x="674" y="511"/>
                  </a:lnTo>
                  <a:lnTo>
                    <a:pt x="671" y="511"/>
                  </a:lnTo>
                  <a:lnTo>
                    <a:pt x="668" y="513"/>
                  </a:lnTo>
                  <a:lnTo>
                    <a:pt x="666" y="513"/>
                  </a:lnTo>
                  <a:lnTo>
                    <a:pt x="666" y="516"/>
                  </a:lnTo>
                  <a:lnTo>
                    <a:pt x="661" y="516"/>
                  </a:lnTo>
                  <a:lnTo>
                    <a:pt x="658" y="518"/>
                  </a:lnTo>
                  <a:lnTo>
                    <a:pt x="655" y="518"/>
                  </a:lnTo>
                  <a:lnTo>
                    <a:pt x="653" y="518"/>
                  </a:lnTo>
                  <a:lnTo>
                    <a:pt x="653" y="521"/>
                  </a:lnTo>
                  <a:lnTo>
                    <a:pt x="650" y="521"/>
                  </a:lnTo>
                  <a:lnTo>
                    <a:pt x="648" y="521"/>
                  </a:lnTo>
                  <a:lnTo>
                    <a:pt x="645" y="523"/>
                  </a:lnTo>
                  <a:lnTo>
                    <a:pt x="643" y="523"/>
                  </a:lnTo>
                  <a:lnTo>
                    <a:pt x="640" y="523"/>
                  </a:lnTo>
                  <a:lnTo>
                    <a:pt x="640" y="526"/>
                  </a:lnTo>
                  <a:lnTo>
                    <a:pt x="637" y="526"/>
                  </a:lnTo>
                  <a:lnTo>
                    <a:pt x="635" y="529"/>
                  </a:lnTo>
                  <a:lnTo>
                    <a:pt x="632" y="529"/>
                  </a:lnTo>
                  <a:lnTo>
                    <a:pt x="632" y="531"/>
                  </a:lnTo>
                  <a:lnTo>
                    <a:pt x="630" y="531"/>
                  </a:lnTo>
                  <a:lnTo>
                    <a:pt x="627" y="534"/>
                  </a:lnTo>
                  <a:lnTo>
                    <a:pt x="625" y="534"/>
                  </a:lnTo>
                  <a:lnTo>
                    <a:pt x="625" y="536"/>
                  </a:lnTo>
                  <a:lnTo>
                    <a:pt x="622" y="536"/>
                  </a:lnTo>
                  <a:lnTo>
                    <a:pt x="619" y="539"/>
                  </a:lnTo>
                  <a:lnTo>
                    <a:pt x="617" y="542"/>
                  </a:lnTo>
                  <a:lnTo>
                    <a:pt x="614" y="542"/>
                  </a:lnTo>
                  <a:lnTo>
                    <a:pt x="614" y="544"/>
                  </a:lnTo>
                  <a:lnTo>
                    <a:pt x="612" y="544"/>
                  </a:lnTo>
                  <a:lnTo>
                    <a:pt x="609" y="544"/>
                  </a:lnTo>
                  <a:lnTo>
                    <a:pt x="609" y="547"/>
                  </a:lnTo>
                  <a:lnTo>
                    <a:pt x="606" y="547"/>
                  </a:lnTo>
                  <a:lnTo>
                    <a:pt x="604" y="547"/>
                  </a:lnTo>
                  <a:lnTo>
                    <a:pt x="604" y="549"/>
                  </a:lnTo>
                  <a:lnTo>
                    <a:pt x="601" y="549"/>
                  </a:lnTo>
                  <a:lnTo>
                    <a:pt x="599" y="549"/>
                  </a:lnTo>
                  <a:lnTo>
                    <a:pt x="599" y="552"/>
                  </a:lnTo>
                  <a:lnTo>
                    <a:pt x="596" y="552"/>
                  </a:lnTo>
                  <a:lnTo>
                    <a:pt x="594" y="552"/>
                  </a:lnTo>
                  <a:lnTo>
                    <a:pt x="591" y="552"/>
                  </a:lnTo>
                  <a:lnTo>
                    <a:pt x="588" y="552"/>
                  </a:lnTo>
                  <a:lnTo>
                    <a:pt x="586" y="552"/>
                  </a:lnTo>
                  <a:lnTo>
                    <a:pt x="583" y="552"/>
                  </a:lnTo>
                  <a:lnTo>
                    <a:pt x="581" y="552"/>
                  </a:lnTo>
                  <a:lnTo>
                    <a:pt x="578" y="552"/>
                  </a:lnTo>
                  <a:lnTo>
                    <a:pt x="576" y="552"/>
                  </a:lnTo>
                  <a:lnTo>
                    <a:pt x="573" y="552"/>
                  </a:lnTo>
                  <a:lnTo>
                    <a:pt x="570" y="552"/>
                  </a:lnTo>
                  <a:lnTo>
                    <a:pt x="568" y="552"/>
                  </a:lnTo>
                  <a:lnTo>
                    <a:pt x="565" y="552"/>
                  </a:lnTo>
                  <a:lnTo>
                    <a:pt x="563" y="552"/>
                  </a:lnTo>
                  <a:lnTo>
                    <a:pt x="560" y="552"/>
                  </a:lnTo>
                  <a:lnTo>
                    <a:pt x="557" y="552"/>
                  </a:lnTo>
                  <a:lnTo>
                    <a:pt x="555" y="552"/>
                  </a:lnTo>
                  <a:lnTo>
                    <a:pt x="552" y="552"/>
                  </a:lnTo>
                  <a:lnTo>
                    <a:pt x="550" y="552"/>
                  </a:lnTo>
                  <a:lnTo>
                    <a:pt x="547" y="552"/>
                  </a:lnTo>
                  <a:lnTo>
                    <a:pt x="545" y="552"/>
                  </a:lnTo>
                  <a:lnTo>
                    <a:pt x="542" y="552"/>
                  </a:lnTo>
                  <a:lnTo>
                    <a:pt x="539" y="552"/>
                  </a:lnTo>
                  <a:lnTo>
                    <a:pt x="537" y="552"/>
                  </a:lnTo>
                  <a:lnTo>
                    <a:pt x="537" y="549"/>
                  </a:lnTo>
                  <a:lnTo>
                    <a:pt x="534" y="549"/>
                  </a:lnTo>
                  <a:lnTo>
                    <a:pt x="532" y="549"/>
                  </a:lnTo>
                  <a:lnTo>
                    <a:pt x="529" y="549"/>
                  </a:lnTo>
                  <a:lnTo>
                    <a:pt x="527" y="549"/>
                  </a:lnTo>
                  <a:lnTo>
                    <a:pt x="524" y="549"/>
                  </a:lnTo>
                  <a:lnTo>
                    <a:pt x="521" y="549"/>
                  </a:lnTo>
                  <a:lnTo>
                    <a:pt x="521" y="547"/>
                  </a:lnTo>
                  <a:lnTo>
                    <a:pt x="519" y="547"/>
                  </a:lnTo>
                  <a:lnTo>
                    <a:pt x="516" y="547"/>
                  </a:lnTo>
                  <a:lnTo>
                    <a:pt x="514" y="547"/>
                  </a:lnTo>
                  <a:lnTo>
                    <a:pt x="511" y="547"/>
                  </a:lnTo>
                  <a:lnTo>
                    <a:pt x="508" y="544"/>
                  </a:lnTo>
                  <a:lnTo>
                    <a:pt x="506" y="544"/>
                  </a:lnTo>
                  <a:lnTo>
                    <a:pt x="503" y="544"/>
                  </a:lnTo>
                  <a:lnTo>
                    <a:pt x="501" y="544"/>
                  </a:lnTo>
                  <a:lnTo>
                    <a:pt x="501" y="542"/>
                  </a:lnTo>
                  <a:lnTo>
                    <a:pt x="498" y="542"/>
                  </a:lnTo>
                  <a:lnTo>
                    <a:pt x="496" y="542"/>
                  </a:lnTo>
                  <a:lnTo>
                    <a:pt x="493" y="542"/>
                  </a:lnTo>
                  <a:lnTo>
                    <a:pt x="490" y="539"/>
                  </a:lnTo>
                  <a:lnTo>
                    <a:pt x="488" y="539"/>
                  </a:lnTo>
                  <a:lnTo>
                    <a:pt x="485" y="539"/>
                  </a:lnTo>
                  <a:lnTo>
                    <a:pt x="483" y="539"/>
                  </a:lnTo>
                  <a:lnTo>
                    <a:pt x="480" y="536"/>
                  </a:lnTo>
                  <a:lnTo>
                    <a:pt x="478" y="536"/>
                  </a:lnTo>
                  <a:lnTo>
                    <a:pt x="475" y="536"/>
                  </a:lnTo>
                  <a:lnTo>
                    <a:pt x="472" y="536"/>
                  </a:lnTo>
                  <a:lnTo>
                    <a:pt x="470" y="536"/>
                  </a:lnTo>
                  <a:lnTo>
                    <a:pt x="467" y="536"/>
                  </a:lnTo>
                  <a:lnTo>
                    <a:pt x="465" y="536"/>
                  </a:lnTo>
                  <a:lnTo>
                    <a:pt x="462" y="536"/>
                  </a:lnTo>
                  <a:lnTo>
                    <a:pt x="459" y="536"/>
                  </a:lnTo>
                  <a:lnTo>
                    <a:pt x="457" y="536"/>
                  </a:lnTo>
                  <a:lnTo>
                    <a:pt x="454" y="536"/>
                  </a:lnTo>
                  <a:lnTo>
                    <a:pt x="454" y="534"/>
                  </a:lnTo>
                  <a:lnTo>
                    <a:pt x="452" y="534"/>
                  </a:lnTo>
                  <a:lnTo>
                    <a:pt x="452" y="536"/>
                  </a:lnTo>
                  <a:lnTo>
                    <a:pt x="449" y="534"/>
                  </a:lnTo>
                  <a:lnTo>
                    <a:pt x="449" y="536"/>
                  </a:lnTo>
                  <a:lnTo>
                    <a:pt x="447" y="536"/>
                  </a:lnTo>
                  <a:lnTo>
                    <a:pt x="444" y="536"/>
                  </a:lnTo>
                  <a:lnTo>
                    <a:pt x="444" y="534"/>
                  </a:lnTo>
                  <a:lnTo>
                    <a:pt x="444" y="536"/>
                  </a:lnTo>
                  <a:lnTo>
                    <a:pt x="441" y="536"/>
                  </a:lnTo>
                  <a:lnTo>
                    <a:pt x="439" y="536"/>
                  </a:lnTo>
                  <a:lnTo>
                    <a:pt x="439" y="539"/>
                  </a:lnTo>
                  <a:lnTo>
                    <a:pt x="436" y="539"/>
                  </a:lnTo>
                  <a:lnTo>
                    <a:pt x="434" y="539"/>
                  </a:lnTo>
                  <a:lnTo>
                    <a:pt x="434" y="542"/>
                  </a:lnTo>
                  <a:lnTo>
                    <a:pt x="431" y="542"/>
                  </a:lnTo>
                  <a:lnTo>
                    <a:pt x="431" y="544"/>
                  </a:lnTo>
                  <a:lnTo>
                    <a:pt x="429" y="544"/>
                  </a:lnTo>
                  <a:lnTo>
                    <a:pt x="426" y="544"/>
                  </a:lnTo>
                  <a:lnTo>
                    <a:pt x="426" y="547"/>
                  </a:lnTo>
                  <a:lnTo>
                    <a:pt x="423" y="547"/>
                  </a:lnTo>
                  <a:lnTo>
                    <a:pt x="423" y="549"/>
                  </a:lnTo>
                  <a:lnTo>
                    <a:pt x="421" y="549"/>
                  </a:lnTo>
                  <a:lnTo>
                    <a:pt x="421" y="552"/>
                  </a:lnTo>
                  <a:lnTo>
                    <a:pt x="418" y="552"/>
                  </a:lnTo>
                  <a:lnTo>
                    <a:pt x="416" y="552"/>
                  </a:lnTo>
                  <a:lnTo>
                    <a:pt x="413" y="552"/>
                  </a:lnTo>
                  <a:lnTo>
                    <a:pt x="413" y="554"/>
                  </a:lnTo>
                  <a:lnTo>
                    <a:pt x="410" y="554"/>
                  </a:lnTo>
                  <a:lnTo>
                    <a:pt x="408" y="554"/>
                  </a:lnTo>
                  <a:lnTo>
                    <a:pt x="408" y="557"/>
                  </a:lnTo>
                  <a:lnTo>
                    <a:pt x="408" y="560"/>
                  </a:lnTo>
                  <a:lnTo>
                    <a:pt x="405" y="560"/>
                  </a:lnTo>
                  <a:lnTo>
                    <a:pt x="405" y="562"/>
                  </a:lnTo>
                  <a:lnTo>
                    <a:pt x="405" y="565"/>
                  </a:lnTo>
                  <a:lnTo>
                    <a:pt x="403" y="565"/>
                  </a:lnTo>
                  <a:lnTo>
                    <a:pt x="403" y="567"/>
                  </a:lnTo>
                  <a:lnTo>
                    <a:pt x="403" y="570"/>
                  </a:lnTo>
                  <a:lnTo>
                    <a:pt x="403" y="572"/>
                  </a:lnTo>
                  <a:lnTo>
                    <a:pt x="400" y="572"/>
                  </a:lnTo>
                  <a:lnTo>
                    <a:pt x="400" y="575"/>
                  </a:lnTo>
                  <a:lnTo>
                    <a:pt x="398" y="575"/>
                  </a:lnTo>
                  <a:lnTo>
                    <a:pt x="395" y="575"/>
                  </a:lnTo>
                  <a:lnTo>
                    <a:pt x="395" y="578"/>
                  </a:lnTo>
                  <a:lnTo>
                    <a:pt x="392" y="578"/>
                  </a:lnTo>
                  <a:lnTo>
                    <a:pt x="392" y="580"/>
                  </a:lnTo>
                  <a:lnTo>
                    <a:pt x="390" y="580"/>
                  </a:lnTo>
                  <a:lnTo>
                    <a:pt x="387" y="580"/>
                  </a:lnTo>
                  <a:lnTo>
                    <a:pt x="385" y="580"/>
                  </a:lnTo>
                  <a:lnTo>
                    <a:pt x="382" y="578"/>
                  </a:lnTo>
                  <a:lnTo>
                    <a:pt x="380" y="575"/>
                  </a:lnTo>
                  <a:lnTo>
                    <a:pt x="380" y="572"/>
                  </a:lnTo>
                  <a:lnTo>
                    <a:pt x="377" y="572"/>
                  </a:lnTo>
                  <a:lnTo>
                    <a:pt x="374" y="572"/>
                  </a:lnTo>
                  <a:lnTo>
                    <a:pt x="372" y="572"/>
                  </a:lnTo>
                  <a:lnTo>
                    <a:pt x="372" y="570"/>
                  </a:lnTo>
                  <a:lnTo>
                    <a:pt x="369" y="570"/>
                  </a:lnTo>
                  <a:lnTo>
                    <a:pt x="367" y="570"/>
                  </a:lnTo>
                  <a:lnTo>
                    <a:pt x="364" y="570"/>
                  </a:lnTo>
                  <a:lnTo>
                    <a:pt x="362" y="570"/>
                  </a:lnTo>
                  <a:lnTo>
                    <a:pt x="359" y="570"/>
                  </a:lnTo>
                  <a:lnTo>
                    <a:pt x="356" y="570"/>
                  </a:lnTo>
                  <a:lnTo>
                    <a:pt x="356" y="572"/>
                  </a:lnTo>
                  <a:lnTo>
                    <a:pt x="354" y="572"/>
                  </a:lnTo>
                  <a:lnTo>
                    <a:pt x="351" y="572"/>
                  </a:lnTo>
                  <a:lnTo>
                    <a:pt x="349" y="572"/>
                  </a:lnTo>
                  <a:lnTo>
                    <a:pt x="346" y="572"/>
                  </a:lnTo>
                  <a:lnTo>
                    <a:pt x="346" y="575"/>
                  </a:lnTo>
                  <a:lnTo>
                    <a:pt x="343" y="575"/>
                  </a:lnTo>
                  <a:lnTo>
                    <a:pt x="341" y="575"/>
                  </a:lnTo>
                  <a:lnTo>
                    <a:pt x="341" y="578"/>
                  </a:lnTo>
                  <a:lnTo>
                    <a:pt x="338" y="578"/>
                  </a:lnTo>
                  <a:lnTo>
                    <a:pt x="336" y="578"/>
                  </a:lnTo>
                  <a:lnTo>
                    <a:pt x="336" y="580"/>
                  </a:lnTo>
                  <a:lnTo>
                    <a:pt x="333" y="580"/>
                  </a:lnTo>
                  <a:lnTo>
                    <a:pt x="333" y="583"/>
                  </a:lnTo>
                  <a:lnTo>
                    <a:pt x="331" y="583"/>
                  </a:lnTo>
                  <a:lnTo>
                    <a:pt x="328" y="583"/>
                  </a:lnTo>
                  <a:lnTo>
                    <a:pt x="325" y="583"/>
                  </a:lnTo>
                  <a:lnTo>
                    <a:pt x="323" y="583"/>
                  </a:lnTo>
                  <a:lnTo>
                    <a:pt x="320" y="583"/>
                  </a:lnTo>
                  <a:lnTo>
                    <a:pt x="318" y="583"/>
                  </a:lnTo>
                  <a:lnTo>
                    <a:pt x="318" y="585"/>
                  </a:lnTo>
                  <a:lnTo>
                    <a:pt x="315" y="585"/>
                  </a:lnTo>
                  <a:lnTo>
                    <a:pt x="313" y="585"/>
                  </a:lnTo>
                  <a:lnTo>
                    <a:pt x="310" y="585"/>
                  </a:lnTo>
                  <a:lnTo>
                    <a:pt x="310" y="588"/>
                  </a:lnTo>
                  <a:lnTo>
                    <a:pt x="310" y="591"/>
                  </a:lnTo>
                  <a:lnTo>
                    <a:pt x="307" y="591"/>
                  </a:lnTo>
                  <a:lnTo>
                    <a:pt x="307" y="593"/>
                  </a:lnTo>
                  <a:lnTo>
                    <a:pt x="307" y="596"/>
                  </a:lnTo>
                  <a:lnTo>
                    <a:pt x="305" y="596"/>
                  </a:lnTo>
                  <a:lnTo>
                    <a:pt x="302" y="596"/>
                  </a:lnTo>
                  <a:lnTo>
                    <a:pt x="302" y="598"/>
                  </a:lnTo>
                  <a:lnTo>
                    <a:pt x="300" y="598"/>
                  </a:lnTo>
                  <a:lnTo>
                    <a:pt x="297" y="598"/>
                  </a:lnTo>
                  <a:lnTo>
                    <a:pt x="294" y="598"/>
                  </a:lnTo>
                  <a:lnTo>
                    <a:pt x="292" y="598"/>
                  </a:lnTo>
                  <a:lnTo>
                    <a:pt x="292" y="601"/>
                  </a:lnTo>
                  <a:lnTo>
                    <a:pt x="292" y="603"/>
                  </a:lnTo>
                  <a:lnTo>
                    <a:pt x="289" y="603"/>
                  </a:lnTo>
                  <a:lnTo>
                    <a:pt x="287" y="603"/>
                  </a:lnTo>
                  <a:lnTo>
                    <a:pt x="287" y="606"/>
                  </a:lnTo>
                  <a:lnTo>
                    <a:pt x="284" y="606"/>
                  </a:lnTo>
                  <a:lnTo>
                    <a:pt x="282" y="606"/>
                  </a:lnTo>
                  <a:lnTo>
                    <a:pt x="279" y="606"/>
                  </a:lnTo>
                  <a:lnTo>
                    <a:pt x="279" y="609"/>
                  </a:lnTo>
                  <a:lnTo>
                    <a:pt x="276" y="609"/>
                  </a:lnTo>
                  <a:lnTo>
                    <a:pt x="274" y="609"/>
                  </a:lnTo>
                  <a:lnTo>
                    <a:pt x="271" y="609"/>
                  </a:lnTo>
                  <a:lnTo>
                    <a:pt x="271" y="606"/>
                  </a:lnTo>
                  <a:lnTo>
                    <a:pt x="269" y="606"/>
                  </a:lnTo>
                  <a:lnTo>
                    <a:pt x="266" y="606"/>
                  </a:lnTo>
                  <a:lnTo>
                    <a:pt x="266" y="603"/>
                  </a:lnTo>
                  <a:lnTo>
                    <a:pt x="264" y="603"/>
                  </a:lnTo>
                  <a:lnTo>
                    <a:pt x="264" y="601"/>
                  </a:lnTo>
                  <a:lnTo>
                    <a:pt x="261" y="601"/>
                  </a:lnTo>
                  <a:lnTo>
                    <a:pt x="258" y="601"/>
                  </a:lnTo>
                  <a:lnTo>
                    <a:pt x="256" y="601"/>
                  </a:lnTo>
                  <a:lnTo>
                    <a:pt x="256" y="603"/>
                  </a:lnTo>
                  <a:lnTo>
                    <a:pt x="253" y="603"/>
                  </a:lnTo>
                  <a:lnTo>
                    <a:pt x="251" y="603"/>
                  </a:lnTo>
                  <a:lnTo>
                    <a:pt x="248" y="603"/>
                  </a:lnTo>
                  <a:lnTo>
                    <a:pt x="248" y="606"/>
                  </a:lnTo>
                  <a:lnTo>
                    <a:pt x="245" y="606"/>
                  </a:lnTo>
                  <a:lnTo>
                    <a:pt x="243" y="606"/>
                  </a:lnTo>
                  <a:lnTo>
                    <a:pt x="240" y="606"/>
                  </a:lnTo>
                  <a:lnTo>
                    <a:pt x="238" y="606"/>
                  </a:lnTo>
                  <a:lnTo>
                    <a:pt x="238" y="609"/>
                  </a:lnTo>
                  <a:lnTo>
                    <a:pt x="235" y="609"/>
                  </a:lnTo>
                  <a:lnTo>
                    <a:pt x="235" y="611"/>
                  </a:lnTo>
                  <a:lnTo>
                    <a:pt x="233" y="611"/>
                  </a:lnTo>
                  <a:lnTo>
                    <a:pt x="233" y="614"/>
                  </a:lnTo>
                  <a:lnTo>
                    <a:pt x="230" y="614"/>
                  </a:lnTo>
                  <a:lnTo>
                    <a:pt x="227" y="616"/>
                  </a:lnTo>
                  <a:lnTo>
                    <a:pt x="225" y="616"/>
                  </a:lnTo>
                  <a:lnTo>
                    <a:pt x="225" y="619"/>
                  </a:lnTo>
                  <a:lnTo>
                    <a:pt x="222" y="619"/>
                  </a:lnTo>
                  <a:lnTo>
                    <a:pt x="222" y="621"/>
                  </a:lnTo>
                  <a:lnTo>
                    <a:pt x="222" y="624"/>
                  </a:lnTo>
                  <a:lnTo>
                    <a:pt x="220" y="624"/>
                  </a:lnTo>
                  <a:lnTo>
                    <a:pt x="220" y="627"/>
                  </a:lnTo>
                  <a:lnTo>
                    <a:pt x="217" y="627"/>
                  </a:lnTo>
                  <a:lnTo>
                    <a:pt x="217" y="629"/>
                  </a:lnTo>
                  <a:lnTo>
                    <a:pt x="215" y="629"/>
                  </a:lnTo>
                  <a:lnTo>
                    <a:pt x="215" y="632"/>
                  </a:lnTo>
                  <a:lnTo>
                    <a:pt x="212" y="632"/>
                  </a:lnTo>
                  <a:lnTo>
                    <a:pt x="212" y="634"/>
                  </a:lnTo>
                  <a:lnTo>
                    <a:pt x="209" y="634"/>
                  </a:lnTo>
                  <a:lnTo>
                    <a:pt x="209" y="637"/>
                  </a:lnTo>
                  <a:lnTo>
                    <a:pt x="207" y="637"/>
                  </a:lnTo>
                  <a:lnTo>
                    <a:pt x="207" y="639"/>
                  </a:lnTo>
                  <a:lnTo>
                    <a:pt x="204" y="639"/>
                  </a:lnTo>
                  <a:lnTo>
                    <a:pt x="204" y="642"/>
                  </a:lnTo>
                  <a:lnTo>
                    <a:pt x="202" y="642"/>
                  </a:lnTo>
                  <a:lnTo>
                    <a:pt x="202" y="645"/>
                  </a:lnTo>
                  <a:lnTo>
                    <a:pt x="199" y="645"/>
                  </a:lnTo>
                  <a:lnTo>
                    <a:pt x="199" y="647"/>
                  </a:lnTo>
                  <a:lnTo>
                    <a:pt x="196" y="650"/>
                  </a:lnTo>
                  <a:lnTo>
                    <a:pt x="194" y="652"/>
                  </a:lnTo>
                  <a:lnTo>
                    <a:pt x="186" y="639"/>
                  </a:lnTo>
                  <a:lnTo>
                    <a:pt x="186" y="637"/>
                  </a:lnTo>
                  <a:lnTo>
                    <a:pt x="184" y="634"/>
                  </a:lnTo>
                  <a:lnTo>
                    <a:pt x="181" y="632"/>
                  </a:lnTo>
                  <a:lnTo>
                    <a:pt x="178" y="629"/>
                  </a:lnTo>
                  <a:lnTo>
                    <a:pt x="178" y="627"/>
                  </a:lnTo>
                  <a:lnTo>
                    <a:pt x="176" y="627"/>
                  </a:lnTo>
                  <a:lnTo>
                    <a:pt x="173" y="624"/>
                  </a:lnTo>
                  <a:lnTo>
                    <a:pt x="166" y="621"/>
                  </a:lnTo>
                  <a:lnTo>
                    <a:pt x="163" y="621"/>
                  </a:lnTo>
                  <a:lnTo>
                    <a:pt x="160" y="619"/>
                  </a:lnTo>
                  <a:lnTo>
                    <a:pt x="158" y="619"/>
                  </a:lnTo>
                  <a:lnTo>
                    <a:pt x="155" y="616"/>
                  </a:lnTo>
                  <a:lnTo>
                    <a:pt x="153" y="614"/>
                  </a:lnTo>
                  <a:lnTo>
                    <a:pt x="150" y="611"/>
                  </a:lnTo>
                  <a:lnTo>
                    <a:pt x="150" y="609"/>
                  </a:lnTo>
                  <a:lnTo>
                    <a:pt x="150" y="606"/>
                  </a:lnTo>
                  <a:lnTo>
                    <a:pt x="150" y="603"/>
                  </a:lnTo>
                  <a:lnTo>
                    <a:pt x="150" y="601"/>
                  </a:lnTo>
                  <a:lnTo>
                    <a:pt x="150" y="598"/>
                  </a:lnTo>
                  <a:lnTo>
                    <a:pt x="147" y="596"/>
                  </a:lnTo>
                  <a:lnTo>
                    <a:pt x="147" y="593"/>
                  </a:lnTo>
                  <a:lnTo>
                    <a:pt x="145" y="591"/>
                  </a:lnTo>
                  <a:lnTo>
                    <a:pt x="145" y="585"/>
                  </a:lnTo>
                  <a:lnTo>
                    <a:pt x="142" y="580"/>
                  </a:lnTo>
                  <a:lnTo>
                    <a:pt x="140" y="578"/>
                  </a:lnTo>
                  <a:lnTo>
                    <a:pt x="140" y="575"/>
                  </a:lnTo>
                  <a:lnTo>
                    <a:pt x="140" y="572"/>
                  </a:lnTo>
                  <a:lnTo>
                    <a:pt x="140" y="570"/>
                  </a:lnTo>
                  <a:lnTo>
                    <a:pt x="140" y="565"/>
                  </a:lnTo>
                  <a:lnTo>
                    <a:pt x="137" y="562"/>
                  </a:lnTo>
                  <a:lnTo>
                    <a:pt x="137" y="560"/>
                  </a:lnTo>
                  <a:lnTo>
                    <a:pt x="137" y="557"/>
                  </a:lnTo>
                  <a:lnTo>
                    <a:pt x="137" y="554"/>
                  </a:lnTo>
                  <a:lnTo>
                    <a:pt x="137" y="552"/>
                  </a:lnTo>
                  <a:lnTo>
                    <a:pt x="137" y="549"/>
                  </a:lnTo>
                  <a:lnTo>
                    <a:pt x="140" y="547"/>
                  </a:lnTo>
                  <a:lnTo>
                    <a:pt x="142" y="547"/>
                  </a:lnTo>
                  <a:lnTo>
                    <a:pt x="142" y="544"/>
                  </a:lnTo>
                  <a:lnTo>
                    <a:pt x="142" y="542"/>
                  </a:lnTo>
                  <a:lnTo>
                    <a:pt x="142" y="539"/>
                  </a:lnTo>
                  <a:lnTo>
                    <a:pt x="142" y="536"/>
                  </a:lnTo>
                  <a:lnTo>
                    <a:pt x="142" y="534"/>
                  </a:lnTo>
                  <a:lnTo>
                    <a:pt x="142" y="531"/>
                  </a:lnTo>
                  <a:lnTo>
                    <a:pt x="145" y="531"/>
                  </a:lnTo>
                  <a:lnTo>
                    <a:pt x="145" y="529"/>
                  </a:lnTo>
                  <a:lnTo>
                    <a:pt x="147" y="529"/>
                  </a:lnTo>
                  <a:lnTo>
                    <a:pt x="150" y="529"/>
                  </a:lnTo>
                  <a:lnTo>
                    <a:pt x="150" y="526"/>
                  </a:lnTo>
                  <a:lnTo>
                    <a:pt x="153" y="526"/>
                  </a:lnTo>
                  <a:lnTo>
                    <a:pt x="155" y="526"/>
                  </a:lnTo>
                  <a:lnTo>
                    <a:pt x="158" y="526"/>
                  </a:lnTo>
                  <a:lnTo>
                    <a:pt x="160" y="526"/>
                  </a:lnTo>
                  <a:lnTo>
                    <a:pt x="163" y="526"/>
                  </a:lnTo>
                  <a:lnTo>
                    <a:pt x="166" y="526"/>
                  </a:lnTo>
                  <a:lnTo>
                    <a:pt x="168" y="526"/>
                  </a:lnTo>
                  <a:lnTo>
                    <a:pt x="171" y="526"/>
                  </a:lnTo>
                  <a:lnTo>
                    <a:pt x="171" y="523"/>
                  </a:lnTo>
                  <a:lnTo>
                    <a:pt x="173" y="523"/>
                  </a:lnTo>
                  <a:lnTo>
                    <a:pt x="173" y="521"/>
                  </a:lnTo>
                  <a:lnTo>
                    <a:pt x="176" y="521"/>
                  </a:lnTo>
                  <a:lnTo>
                    <a:pt x="176" y="516"/>
                  </a:lnTo>
                  <a:lnTo>
                    <a:pt x="176" y="513"/>
                  </a:lnTo>
                  <a:lnTo>
                    <a:pt x="178" y="511"/>
                  </a:lnTo>
                  <a:lnTo>
                    <a:pt x="178" y="508"/>
                  </a:lnTo>
                  <a:lnTo>
                    <a:pt x="178" y="505"/>
                  </a:lnTo>
                  <a:lnTo>
                    <a:pt x="178" y="503"/>
                  </a:lnTo>
                  <a:lnTo>
                    <a:pt x="178" y="500"/>
                  </a:lnTo>
                  <a:lnTo>
                    <a:pt x="178" y="498"/>
                  </a:lnTo>
                  <a:lnTo>
                    <a:pt x="178" y="495"/>
                  </a:lnTo>
                  <a:lnTo>
                    <a:pt x="178" y="493"/>
                  </a:lnTo>
                  <a:lnTo>
                    <a:pt x="178" y="490"/>
                  </a:lnTo>
                  <a:lnTo>
                    <a:pt x="178" y="487"/>
                  </a:lnTo>
                  <a:lnTo>
                    <a:pt x="178" y="485"/>
                  </a:lnTo>
                  <a:lnTo>
                    <a:pt x="176" y="482"/>
                  </a:lnTo>
                  <a:lnTo>
                    <a:pt x="173" y="482"/>
                  </a:lnTo>
                  <a:lnTo>
                    <a:pt x="171" y="480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8" y="472"/>
                  </a:lnTo>
                  <a:lnTo>
                    <a:pt x="168" y="469"/>
                  </a:lnTo>
                  <a:lnTo>
                    <a:pt x="166" y="469"/>
                  </a:lnTo>
                  <a:lnTo>
                    <a:pt x="166" y="467"/>
                  </a:lnTo>
                  <a:lnTo>
                    <a:pt x="163" y="467"/>
                  </a:lnTo>
                  <a:lnTo>
                    <a:pt x="160" y="464"/>
                  </a:lnTo>
                  <a:lnTo>
                    <a:pt x="158" y="462"/>
                  </a:lnTo>
                  <a:lnTo>
                    <a:pt x="155" y="462"/>
                  </a:lnTo>
                  <a:lnTo>
                    <a:pt x="155" y="459"/>
                  </a:lnTo>
                  <a:lnTo>
                    <a:pt x="153" y="459"/>
                  </a:lnTo>
                  <a:lnTo>
                    <a:pt x="150" y="459"/>
                  </a:lnTo>
                  <a:lnTo>
                    <a:pt x="147" y="459"/>
                  </a:lnTo>
                  <a:lnTo>
                    <a:pt x="147" y="456"/>
                  </a:lnTo>
                  <a:lnTo>
                    <a:pt x="147" y="454"/>
                  </a:lnTo>
                  <a:lnTo>
                    <a:pt x="145" y="451"/>
                  </a:lnTo>
                  <a:lnTo>
                    <a:pt x="145" y="449"/>
                  </a:lnTo>
                  <a:lnTo>
                    <a:pt x="142" y="449"/>
                  </a:lnTo>
                  <a:lnTo>
                    <a:pt x="140" y="449"/>
                  </a:lnTo>
                  <a:lnTo>
                    <a:pt x="137" y="449"/>
                  </a:lnTo>
                  <a:lnTo>
                    <a:pt x="137" y="446"/>
                  </a:lnTo>
                  <a:lnTo>
                    <a:pt x="135" y="446"/>
                  </a:lnTo>
                  <a:lnTo>
                    <a:pt x="132" y="446"/>
                  </a:lnTo>
                  <a:lnTo>
                    <a:pt x="132" y="449"/>
                  </a:lnTo>
                  <a:lnTo>
                    <a:pt x="129" y="449"/>
                  </a:lnTo>
                  <a:lnTo>
                    <a:pt x="127" y="451"/>
                  </a:lnTo>
                  <a:lnTo>
                    <a:pt x="124" y="451"/>
                  </a:lnTo>
                  <a:lnTo>
                    <a:pt x="122" y="451"/>
                  </a:lnTo>
                  <a:lnTo>
                    <a:pt x="119" y="451"/>
                  </a:lnTo>
                  <a:lnTo>
                    <a:pt x="117" y="451"/>
                  </a:lnTo>
                  <a:lnTo>
                    <a:pt x="114" y="451"/>
                  </a:lnTo>
                  <a:lnTo>
                    <a:pt x="114" y="454"/>
                  </a:lnTo>
                  <a:lnTo>
                    <a:pt x="111" y="454"/>
                  </a:lnTo>
                  <a:lnTo>
                    <a:pt x="111" y="451"/>
                  </a:lnTo>
                  <a:lnTo>
                    <a:pt x="109" y="451"/>
                  </a:lnTo>
                  <a:lnTo>
                    <a:pt x="109" y="449"/>
                  </a:lnTo>
                  <a:lnTo>
                    <a:pt x="106" y="449"/>
                  </a:lnTo>
                  <a:lnTo>
                    <a:pt x="104" y="446"/>
                  </a:lnTo>
                  <a:lnTo>
                    <a:pt x="101" y="444"/>
                  </a:lnTo>
                  <a:lnTo>
                    <a:pt x="98" y="441"/>
                  </a:lnTo>
                  <a:lnTo>
                    <a:pt x="98" y="438"/>
                  </a:lnTo>
                  <a:lnTo>
                    <a:pt x="96" y="438"/>
                  </a:lnTo>
                  <a:lnTo>
                    <a:pt x="93" y="438"/>
                  </a:ln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86" y="441"/>
                  </a:lnTo>
                  <a:lnTo>
                    <a:pt x="83" y="441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0" y="436"/>
                  </a:lnTo>
                  <a:lnTo>
                    <a:pt x="80" y="433"/>
                  </a:lnTo>
                  <a:lnTo>
                    <a:pt x="78" y="433"/>
                  </a:lnTo>
                  <a:lnTo>
                    <a:pt x="75" y="433"/>
                  </a:lnTo>
                  <a:lnTo>
                    <a:pt x="75" y="436"/>
                  </a:lnTo>
                  <a:lnTo>
                    <a:pt x="73" y="436"/>
                  </a:lnTo>
                  <a:lnTo>
                    <a:pt x="70" y="436"/>
                  </a:lnTo>
                  <a:lnTo>
                    <a:pt x="70" y="433"/>
                  </a:lnTo>
                  <a:lnTo>
                    <a:pt x="73" y="431"/>
                  </a:lnTo>
                  <a:lnTo>
                    <a:pt x="73" y="428"/>
                  </a:lnTo>
                  <a:lnTo>
                    <a:pt x="73" y="425"/>
                  </a:lnTo>
                  <a:lnTo>
                    <a:pt x="73" y="423"/>
                  </a:lnTo>
                  <a:lnTo>
                    <a:pt x="70" y="420"/>
                  </a:lnTo>
                  <a:lnTo>
                    <a:pt x="68" y="420"/>
                  </a:lnTo>
                  <a:lnTo>
                    <a:pt x="68" y="418"/>
                  </a:lnTo>
                  <a:lnTo>
                    <a:pt x="65" y="418"/>
                  </a:lnTo>
                  <a:lnTo>
                    <a:pt x="62" y="418"/>
                  </a:lnTo>
                  <a:lnTo>
                    <a:pt x="60" y="418"/>
                  </a:lnTo>
                  <a:lnTo>
                    <a:pt x="57" y="418"/>
                  </a:lnTo>
                  <a:lnTo>
                    <a:pt x="57" y="415"/>
                  </a:lnTo>
                  <a:lnTo>
                    <a:pt x="55" y="415"/>
                  </a:lnTo>
                  <a:lnTo>
                    <a:pt x="52" y="415"/>
                  </a:lnTo>
                  <a:lnTo>
                    <a:pt x="52" y="413"/>
                  </a:lnTo>
                  <a:lnTo>
                    <a:pt x="49" y="413"/>
                  </a:lnTo>
                  <a:lnTo>
                    <a:pt x="47" y="413"/>
                  </a:lnTo>
                  <a:lnTo>
                    <a:pt x="47" y="410"/>
                  </a:lnTo>
                  <a:lnTo>
                    <a:pt x="44" y="410"/>
                  </a:lnTo>
                  <a:lnTo>
                    <a:pt x="42" y="410"/>
                  </a:lnTo>
                  <a:lnTo>
                    <a:pt x="42" y="413"/>
                  </a:lnTo>
                  <a:lnTo>
                    <a:pt x="39" y="413"/>
                  </a:lnTo>
                  <a:lnTo>
                    <a:pt x="37" y="410"/>
                  </a:lnTo>
                  <a:lnTo>
                    <a:pt x="34" y="407"/>
                  </a:lnTo>
                  <a:lnTo>
                    <a:pt x="31" y="405"/>
                  </a:lnTo>
                  <a:lnTo>
                    <a:pt x="29" y="402"/>
                  </a:lnTo>
                  <a:lnTo>
                    <a:pt x="26" y="402"/>
                  </a:lnTo>
                  <a:lnTo>
                    <a:pt x="26" y="400"/>
                  </a:lnTo>
                  <a:lnTo>
                    <a:pt x="24" y="400"/>
                  </a:lnTo>
                  <a:lnTo>
                    <a:pt x="21" y="400"/>
                  </a:lnTo>
                  <a:lnTo>
                    <a:pt x="21" y="397"/>
                  </a:lnTo>
                  <a:lnTo>
                    <a:pt x="19" y="397"/>
                  </a:lnTo>
                  <a:lnTo>
                    <a:pt x="16" y="397"/>
                  </a:lnTo>
                  <a:lnTo>
                    <a:pt x="16" y="395"/>
                  </a:lnTo>
                  <a:lnTo>
                    <a:pt x="16" y="392"/>
                  </a:lnTo>
                  <a:lnTo>
                    <a:pt x="16" y="395"/>
                  </a:lnTo>
                  <a:lnTo>
                    <a:pt x="19" y="392"/>
                  </a:lnTo>
                  <a:lnTo>
                    <a:pt x="16" y="392"/>
                  </a:lnTo>
                  <a:lnTo>
                    <a:pt x="16" y="389"/>
                  </a:lnTo>
                  <a:lnTo>
                    <a:pt x="19" y="389"/>
                  </a:lnTo>
                  <a:lnTo>
                    <a:pt x="16" y="387"/>
                  </a:lnTo>
                  <a:lnTo>
                    <a:pt x="19" y="384"/>
                  </a:lnTo>
                  <a:lnTo>
                    <a:pt x="16" y="384"/>
                  </a:lnTo>
                  <a:lnTo>
                    <a:pt x="16" y="382"/>
                  </a:lnTo>
                  <a:lnTo>
                    <a:pt x="16" y="379"/>
                  </a:lnTo>
                  <a:lnTo>
                    <a:pt x="19" y="379"/>
                  </a:lnTo>
                  <a:lnTo>
                    <a:pt x="16" y="377"/>
                  </a:lnTo>
                  <a:lnTo>
                    <a:pt x="13" y="374"/>
                  </a:lnTo>
                  <a:lnTo>
                    <a:pt x="16" y="374"/>
                  </a:lnTo>
                  <a:lnTo>
                    <a:pt x="13" y="374"/>
                  </a:lnTo>
                  <a:lnTo>
                    <a:pt x="13" y="371"/>
                  </a:lnTo>
                  <a:lnTo>
                    <a:pt x="13" y="369"/>
                  </a:lnTo>
                  <a:lnTo>
                    <a:pt x="11" y="369"/>
                  </a:lnTo>
                  <a:lnTo>
                    <a:pt x="11" y="366"/>
                  </a:lnTo>
                  <a:lnTo>
                    <a:pt x="11" y="364"/>
                  </a:lnTo>
                  <a:lnTo>
                    <a:pt x="11" y="361"/>
                  </a:lnTo>
                  <a:lnTo>
                    <a:pt x="11" y="358"/>
                  </a:lnTo>
                  <a:lnTo>
                    <a:pt x="13" y="356"/>
                  </a:lnTo>
                  <a:lnTo>
                    <a:pt x="11" y="356"/>
                  </a:lnTo>
                  <a:lnTo>
                    <a:pt x="13" y="353"/>
                  </a:lnTo>
                  <a:lnTo>
                    <a:pt x="11" y="351"/>
                  </a:lnTo>
                  <a:lnTo>
                    <a:pt x="8" y="351"/>
                  </a:lnTo>
                  <a:lnTo>
                    <a:pt x="8" y="348"/>
                  </a:lnTo>
                  <a:lnTo>
                    <a:pt x="6" y="348"/>
                  </a:lnTo>
                  <a:lnTo>
                    <a:pt x="3" y="346"/>
                  </a:lnTo>
                  <a:lnTo>
                    <a:pt x="3" y="343"/>
                  </a:lnTo>
                  <a:lnTo>
                    <a:pt x="0" y="343"/>
                  </a:lnTo>
                  <a:lnTo>
                    <a:pt x="3" y="340"/>
                  </a:lnTo>
                  <a:lnTo>
                    <a:pt x="3" y="338"/>
                  </a:lnTo>
                  <a:lnTo>
                    <a:pt x="6" y="338"/>
                  </a:lnTo>
                  <a:lnTo>
                    <a:pt x="6" y="335"/>
                  </a:lnTo>
                  <a:lnTo>
                    <a:pt x="6" y="333"/>
                  </a:lnTo>
                  <a:lnTo>
                    <a:pt x="6" y="330"/>
                  </a:lnTo>
                  <a:lnTo>
                    <a:pt x="6" y="328"/>
                  </a:lnTo>
                  <a:lnTo>
                    <a:pt x="6" y="325"/>
                  </a:lnTo>
                  <a:lnTo>
                    <a:pt x="8" y="325"/>
                  </a:lnTo>
                  <a:lnTo>
                    <a:pt x="8" y="322"/>
                  </a:lnTo>
                  <a:lnTo>
                    <a:pt x="8" y="320"/>
                  </a:lnTo>
                  <a:lnTo>
                    <a:pt x="8" y="317"/>
                  </a:lnTo>
                  <a:lnTo>
                    <a:pt x="8" y="315"/>
                  </a:lnTo>
                  <a:lnTo>
                    <a:pt x="8" y="312"/>
                  </a:lnTo>
                  <a:lnTo>
                    <a:pt x="11" y="312"/>
                  </a:lnTo>
                  <a:lnTo>
                    <a:pt x="11" y="309"/>
                  </a:lnTo>
                  <a:lnTo>
                    <a:pt x="11" y="307"/>
                  </a:lnTo>
                  <a:lnTo>
                    <a:pt x="11" y="304"/>
                  </a:lnTo>
                  <a:lnTo>
                    <a:pt x="11" y="302"/>
                  </a:lnTo>
                  <a:lnTo>
                    <a:pt x="11" y="299"/>
                  </a:lnTo>
                  <a:lnTo>
                    <a:pt x="11" y="297"/>
                  </a:lnTo>
                  <a:lnTo>
                    <a:pt x="13" y="297"/>
                  </a:lnTo>
                  <a:lnTo>
                    <a:pt x="13" y="294"/>
                  </a:lnTo>
                  <a:lnTo>
                    <a:pt x="13" y="291"/>
                  </a:lnTo>
                  <a:lnTo>
                    <a:pt x="13" y="289"/>
                  </a:lnTo>
                  <a:lnTo>
                    <a:pt x="13" y="286"/>
                  </a:lnTo>
                  <a:lnTo>
                    <a:pt x="13" y="284"/>
                  </a:lnTo>
                  <a:lnTo>
                    <a:pt x="11" y="281"/>
                  </a:lnTo>
                  <a:lnTo>
                    <a:pt x="11" y="279"/>
                  </a:lnTo>
                  <a:lnTo>
                    <a:pt x="11" y="276"/>
                  </a:lnTo>
                  <a:lnTo>
                    <a:pt x="11" y="273"/>
                  </a:lnTo>
                  <a:lnTo>
                    <a:pt x="13" y="273"/>
                  </a:lnTo>
                  <a:lnTo>
                    <a:pt x="13" y="271"/>
                  </a:lnTo>
                  <a:lnTo>
                    <a:pt x="13" y="268"/>
                  </a:lnTo>
                  <a:lnTo>
                    <a:pt x="13" y="266"/>
                  </a:lnTo>
                  <a:lnTo>
                    <a:pt x="13" y="263"/>
                  </a:lnTo>
                  <a:lnTo>
                    <a:pt x="13" y="260"/>
                  </a:lnTo>
                  <a:lnTo>
                    <a:pt x="16" y="258"/>
                  </a:lnTo>
                  <a:lnTo>
                    <a:pt x="16" y="255"/>
                  </a:lnTo>
                  <a:lnTo>
                    <a:pt x="19" y="255"/>
                  </a:lnTo>
                  <a:lnTo>
                    <a:pt x="19" y="253"/>
                  </a:lnTo>
                  <a:lnTo>
                    <a:pt x="19" y="250"/>
                  </a:lnTo>
                  <a:lnTo>
                    <a:pt x="19" y="248"/>
                  </a:lnTo>
                  <a:lnTo>
                    <a:pt x="21" y="248"/>
                  </a:lnTo>
                  <a:lnTo>
                    <a:pt x="24" y="245"/>
                  </a:lnTo>
                  <a:lnTo>
                    <a:pt x="26" y="245"/>
                  </a:lnTo>
                  <a:lnTo>
                    <a:pt x="29" y="242"/>
                  </a:lnTo>
                  <a:lnTo>
                    <a:pt x="31" y="242"/>
                  </a:lnTo>
                  <a:lnTo>
                    <a:pt x="31" y="240"/>
                  </a:lnTo>
                  <a:lnTo>
                    <a:pt x="34" y="240"/>
                  </a:lnTo>
                  <a:lnTo>
                    <a:pt x="34" y="237"/>
                  </a:lnTo>
                  <a:lnTo>
                    <a:pt x="37" y="237"/>
                  </a:lnTo>
                  <a:lnTo>
                    <a:pt x="37" y="235"/>
                  </a:lnTo>
                  <a:lnTo>
                    <a:pt x="34" y="232"/>
                  </a:lnTo>
                  <a:lnTo>
                    <a:pt x="34" y="230"/>
                  </a:lnTo>
                  <a:lnTo>
                    <a:pt x="37" y="227"/>
                  </a:lnTo>
                  <a:lnTo>
                    <a:pt x="37" y="224"/>
                  </a:lnTo>
                  <a:lnTo>
                    <a:pt x="39" y="224"/>
                  </a:lnTo>
                  <a:lnTo>
                    <a:pt x="42" y="224"/>
                  </a:lnTo>
                  <a:lnTo>
                    <a:pt x="42" y="222"/>
                  </a:lnTo>
                  <a:lnTo>
                    <a:pt x="44" y="222"/>
                  </a:lnTo>
                  <a:lnTo>
                    <a:pt x="47" y="222"/>
                  </a:lnTo>
                  <a:lnTo>
                    <a:pt x="47" y="219"/>
                  </a:lnTo>
                  <a:lnTo>
                    <a:pt x="49" y="219"/>
                  </a:lnTo>
                  <a:lnTo>
                    <a:pt x="49" y="217"/>
                  </a:lnTo>
                  <a:lnTo>
                    <a:pt x="52" y="217"/>
                  </a:lnTo>
                  <a:lnTo>
                    <a:pt x="55" y="217"/>
                  </a:lnTo>
                  <a:lnTo>
                    <a:pt x="55" y="214"/>
                  </a:lnTo>
                  <a:lnTo>
                    <a:pt x="52" y="214"/>
                  </a:lnTo>
                  <a:lnTo>
                    <a:pt x="49" y="214"/>
                  </a:lnTo>
                  <a:lnTo>
                    <a:pt x="49" y="211"/>
                  </a:lnTo>
                  <a:lnTo>
                    <a:pt x="49" y="209"/>
                  </a:lnTo>
                  <a:lnTo>
                    <a:pt x="47" y="209"/>
                  </a:lnTo>
                  <a:lnTo>
                    <a:pt x="47" y="206"/>
                  </a:lnTo>
                  <a:lnTo>
                    <a:pt x="44" y="206"/>
                  </a:lnTo>
                  <a:lnTo>
                    <a:pt x="47" y="204"/>
                  </a:lnTo>
                  <a:lnTo>
                    <a:pt x="49" y="204"/>
                  </a:lnTo>
                  <a:lnTo>
                    <a:pt x="52" y="204"/>
                  </a:lnTo>
                  <a:lnTo>
                    <a:pt x="55" y="201"/>
                  </a:lnTo>
                  <a:lnTo>
                    <a:pt x="57" y="199"/>
                  </a:lnTo>
                  <a:lnTo>
                    <a:pt x="60" y="199"/>
                  </a:lnTo>
                  <a:lnTo>
                    <a:pt x="60" y="196"/>
                  </a:lnTo>
                  <a:lnTo>
                    <a:pt x="60" y="193"/>
                  </a:lnTo>
                  <a:lnTo>
                    <a:pt x="60" y="191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62" y="183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68" y="181"/>
                  </a:lnTo>
                  <a:lnTo>
                    <a:pt x="70" y="181"/>
                  </a:lnTo>
                  <a:lnTo>
                    <a:pt x="70" y="183"/>
                  </a:lnTo>
                  <a:lnTo>
                    <a:pt x="73" y="183"/>
                  </a:lnTo>
                  <a:lnTo>
                    <a:pt x="75" y="183"/>
                  </a:lnTo>
                  <a:lnTo>
                    <a:pt x="78" y="183"/>
                  </a:lnTo>
                  <a:lnTo>
                    <a:pt x="80" y="183"/>
                  </a:lnTo>
                  <a:lnTo>
                    <a:pt x="83" y="183"/>
                  </a:lnTo>
                  <a:lnTo>
                    <a:pt x="83" y="186"/>
                  </a:lnTo>
                  <a:lnTo>
                    <a:pt x="86" y="186"/>
                  </a:lnTo>
                  <a:lnTo>
                    <a:pt x="88" y="186"/>
                  </a:lnTo>
                  <a:lnTo>
                    <a:pt x="91" y="186"/>
                  </a:lnTo>
                  <a:lnTo>
                    <a:pt x="91" y="188"/>
                  </a:lnTo>
                  <a:lnTo>
                    <a:pt x="93" y="188"/>
                  </a:lnTo>
                  <a:lnTo>
                    <a:pt x="93" y="191"/>
                  </a:lnTo>
                  <a:lnTo>
                    <a:pt x="93" y="193"/>
                  </a:lnTo>
                  <a:lnTo>
                    <a:pt x="96" y="193"/>
                  </a:lnTo>
                  <a:lnTo>
                    <a:pt x="98" y="193"/>
                  </a:lnTo>
                  <a:lnTo>
                    <a:pt x="101" y="193"/>
                  </a:lnTo>
                  <a:lnTo>
                    <a:pt x="104" y="193"/>
                  </a:lnTo>
                  <a:lnTo>
                    <a:pt x="106" y="193"/>
                  </a:lnTo>
                  <a:lnTo>
                    <a:pt x="106" y="191"/>
                  </a:lnTo>
                  <a:lnTo>
                    <a:pt x="109" y="191"/>
                  </a:lnTo>
                  <a:lnTo>
                    <a:pt x="109" y="188"/>
                  </a:lnTo>
                  <a:lnTo>
                    <a:pt x="111" y="188"/>
                  </a:lnTo>
                  <a:lnTo>
                    <a:pt x="111" y="186"/>
                  </a:lnTo>
                  <a:lnTo>
                    <a:pt x="111" y="183"/>
                  </a:lnTo>
                  <a:lnTo>
                    <a:pt x="114" y="181"/>
                  </a:lnTo>
                  <a:lnTo>
                    <a:pt x="114" y="178"/>
                  </a:lnTo>
                  <a:lnTo>
                    <a:pt x="114" y="175"/>
                  </a:lnTo>
                  <a:lnTo>
                    <a:pt x="117" y="175"/>
                  </a:lnTo>
                  <a:lnTo>
                    <a:pt x="117" y="173"/>
                  </a:lnTo>
                  <a:lnTo>
                    <a:pt x="117" y="170"/>
                  </a:lnTo>
                  <a:lnTo>
                    <a:pt x="117" y="168"/>
                  </a:lnTo>
                  <a:lnTo>
                    <a:pt x="117" y="165"/>
                  </a:lnTo>
                  <a:lnTo>
                    <a:pt x="119" y="165"/>
                  </a:lnTo>
                  <a:lnTo>
                    <a:pt x="119" y="163"/>
                  </a:lnTo>
                  <a:lnTo>
                    <a:pt x="122" y="160"/>
                  </a:lnTo>
                  <a:lnTo>
                    <a:pt x="122" y="157"/>
                  </a:lnTo>
                  <a:lnTo>
                    <a:pt x="124" y="155"/>
                  </a:lnTo>
                  <a:lnTo>
                    <a:pt x="124" y="152"/>
                  </a:lnTo>
                  <a:lnTo>
                    <a:pt x="127" y="152"/>
                  </a:lnTo>
                  <a:lnTo>
                    <a:pt x="129" y="152"/>
                  </a:lnTo>
                  <a:lnTo>
                    <a:pt x="132" y="152"/>
                  </a:lnTo>
                  <a:lnTo>
                    <a:pt x="135" y="150"/>
                  </a:lnTo>
                  <a:lnTo>
                    <a:pt x="137" y="152"/>
                  </a:lnTo>
                  <a:lnTo>
                    <a:pt x="140" y="152"/>
                  </a:lnTo>
                  <a:lnTo>
                    <a:pt x="140" y="155"/>
                  </a:lnTo>
                  <a:lnTo>
                    <a:pt x="142" y="155"/>
                  </a:lnTo>
                  <a:lnTo>
                    <a:pt x="145" y="155"/>
                  </a:lnTo>
                  <a:lnTo>
                    <a:pt x="147" y="157"/>
                  </a:lnTo>
                  <a:lnTo>
                    <a:pt x="147" y="160"/>
                  </a:lnTo>
                  <a:lnTo>
                    <a:pt x="150" y="160"/>
                  </a:lnTo>
                  <a:lnTo>
                    <a:pt x="153" y="160"/>
                  </a:lnTo>
                  <a:lnTo>
                    <a:pt x="153" y="163"/>
                  </a:lnTo>
                  <a:lnTo>
                    <a:pt x="155" y="163"/>
                  </a:lnTo>
                  <a:lnTo>
                    <a:pt x="155" y="160"/>
                  </a:lnTo>
                  <a:lnTo>
                    <a:pt x="158" y="160"/>
                  </a:lnTo>
                  <a:lnTo>
                    <a:pt x="158" y="157"/>
                  </a:lnTo>
                  <a:lnTo>
                    <a:pt x="160" y="157"/>
                  </a:lnTo>
                  <a:lnTo>
                    <a:pt x="163" y="155"/>
                  </a:lnTo>
                  <a:lnTo>
                    <a:pt x="163" y="152"/>
                  </a:lnTo>
                  <a:lnTo>
                    <a:pt x="163" y="150"/>
                  </a:lnTo>
                  <a:lnTo>
                    <a:pt x="166" y="150"/>
                  </a:lnTo>
                  <a:lnTo>
                    <a:pt x="166" y="147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6" y="144"/>
                  </a:lnTo>
                  <a:lnTo>
                    <a:pt x="168" y="144"/>
                  </a:lnTo>
                  <a:lnTo>
                    <a:pt x="168" y="142"/>
                  </a:lnTo>
                  <a:lnTo>
                    <a:pt x="171" y="139"/>
                  </a:lnTo>
                  <a:lnTo>
                    <a:pt x="171" y="137"/>
                  </a:lnTo>
                  <a:lnTo>
                    <a:pt x="171" y="134"/>
                  </a:lnTo>
                  <a:lnTo>
                    <a:pt x="171" y="132"/>
                  </a:lnTo>
                  <a:lnTo>
                    <a:pt x="171" y="129"/>
                  </a:lnTo>
                  <a:lnTo>
                    <a:pt x="171" y="126"/>
                  </a:lnTo>
                  <a:lnTo>
                    <a:pt x="168" y="126"/>
                  </a:lnTo>
                  <a:lnTo>
                    <a:pt x="168" y="124"/>
                  </a:lnTo>
                  <a:lnTo>
                    <a:pt x="168" y="121"/>
                  </a:lnTo>
                  <a:lnTo>
                    <a:pt x="168" y="119"/>
                  </a:lnTo>
                  <a:lnTo>
                    <a:pt x="168" y="116"/>
                  </a:lnTo>
                  <a:lnTo>
                    <a:pt x="171" y="116"/>
                  </a:lnTo>
                  <a:lnTo>
                    <a:pt x="171" y="114"/>
                  </a:lnTo>
                  <a:lnTo>
                    <a:pt x="171" y="111"/>
                  </a:lnTo>
                  <a:lnTo>
                    <a:pt x="173" y="111"/>
                  </a:lnTo>
                  <a:lnTo>
                    <a:pt x="173" y="108"/>
                  </a:lnTo>
                  <a:lnTo>
                    <a:pt x="176" y="108"/>
                  </a:lnTo>
                  <a:lnTo>
                    <a:pt x="176" y="106"/>
                  </a:lnTo>
                  <a:lnTo>
                    <a:pt x="173" y="103"/>
                  </a:lnTo>
                  <a:lnTo>
                    <a:pt x="171" y="103"/>
                  </a:lnTo>
                  <a:lnTo>
                    <a:pt x="168" y="103"/>
                  </a:lnTo>
                  <a:lnTo>
                    <a:pt x="166" y="106"/>
                  </a:lnTo>
                  <a:lnTo>
                    <a:pt x="166" y="103"/>
                  </a:lnTo>
                  <a:lnTo>
                    <a:pt x="166" y="101"/>
                  </a:lnTo>
                  <a:lnTo>
                    <a:pt x="168" y="98"/>
                  </a:lnTo>
                  <a:lnTo>
                    <a:pt x="168" y="95"/>
                  </a:lnTo>
                  <a:lnTo>
                    <a:pt x="166" y="95"/>
                  </a:lnTo>
                  <a:lnTo>
                    <a:pt x="166" y="93"/>
                  </a:lnTo>
                  <a:lnTo>
                    <a:pt x="166" y="90"/>
                  </a:lnTo>
                  <a:lnTo>
                    <a:pt x="168" y="90"/>
                  </a:lnTo>
                  <a:lnTo>
                    <a:pt x="166" y="90"/>
                  </a:lnTo>
                  <a:lnTo>
                    <a:pt x="166" y="88"/>
                  </a:lnTo>
                  <a:lnTo>
                    <a:pt x="168" y="88"/>
                  </a:lnTo>
                  <a:lnTo>
                    <a:pt x="168" y="85"/>
                  </a:lnTo>
                  <a:lnTo>
                    <a:pt x="168" y="83"/>
                  </a:lnTo>
                  <a:lnTo>
                    <a:pt x="166" y="83"/>
                  </a:lnTo>
                  <a:lnTo>
                    <a:pt x="168" y="83"/>
                  </a:lnTo>
                  <a:lnTo>
                    <a:pt x="168" y="80"/>
                  </a:lnTo>
                  <a:lnTo>
                    <a:pt x="168" y="77"/>
                  </a:lnTo>
                  <a:lnTo>
                    <a:pt x="168" y="75"/>
                  </a:lnTo>
                  <a:lnTo>
                    <a:pt x="171" y="75"/>
                  </a:lnTo>
                  <a:lnTo>
                    <a:pt x="173" y="75"/>
                  </a:lnTo>
                  <a:lnTo>
                    <a:pt x="173" y="72"/>
                  </a:lnTo>
                  <a:lnTo>
                    <a:pt x="176" y="72"/>
                  </a:lnTo>
                  <a:lnTo>
                    <a:pt x="176" y="70"/>
                  </a:lnTo>
                  <a:lnTo>
                    <a:pt x="173" y="70"/>
                  </a:lnTo>
                  <a:lnTo>
                    <a:pt x="171" y="70"/>
                  </a:lnTo>
                  <a:lnTo>
                    <a:pt x="168" y="70"/>
                  </a:lnTo>
                  <a:lnTo>
                    <a:pt x="166" y="67"/>
                  </a:lnTo>
                  <a:lnTo>
                    <a:pt x="163" y="67"/>
                  </a:lnTo>
                  <a:lnTo>
                    <a:pt x="163" y="65"/>
                  </a:lnTo>
                  <a:lnTo>
                    <a:pt x="163" y="62"/>
                  </a:lnTo>
                  <a:lnTo>
                    <a:pt x="166" y="62"/>
                  </a:lnTo>
                  <a:lnTo>
                    <a:pt x="168" y="62"/>
                  </a:lnTo>
                  <a:lnTo>
                    <a:pt x="168" y="59"/>
                  </a:lnTo>
                  <a:lnTo>
                    <a:pt x="171" y="59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1" y="57"/>
                  </a:lnTo>
                  <a:lnTo>
                    <a:pt x="168" y="57"/>
                  </a:lnTo>
                  <a:lnTo>
                    <a:pt x="168" y="54"/>
                  </a:lnTo>
                  <a:lnTo>
                    <a:pt x="166" y="54"/>
                  </a:lnTo>
                  <a:lnTo>
                    <a:pt x="166" y="52"/>
                  </a:lnTo>
                  <a:lnTo>
                    <a:pt x="163" y="52"/>
                  </a:lnTo>
                  <a:lnTo>
                    <a:pt x="166" y="49"/>
                  </a:lnTo>
                  <a:lnTo>
                    <a:pt x="166" y="46"/>
                  </a:lnTo>
                  <a:lnTo>
                    <a:pt x="166" y="44"/>
                  </a:lnTo>
                  <a:lnTo>
                    <a:pt x="163" y="44"/>
                  </a:lnTo>
                  <a:lnTo>
                    <a:pt x="166" y="44"/>
                  </a:lnTo>
                  <a:lnTo>
                    <a:pt x="166" y="41"/>
                  </a:lnTo>
                  <a:lnTo>
                    <a:pt x="166" y="39"/>
                  </a:lnTo>
                  <a:lnTo>
                    <a:pt x="168" y="39"/>
                  </a:lnTo>
                  <a:lnTo>
                    <a:pt x="168" y="36"/>
                  </a:lnTo>
                  <a:lnTo>
                    <a:pt x="166" y="34"/>
                  </a:lnTo>
                  <a:lnTo>
                    <a:pt x="163" y="31"/>
                  </a:lnTo>
                  <a:lnTo>
                    <a:pt x="163" y="28"/>
                  </a:lnTo>
                  <a:lnTo>
                    <a:pt x="160" y="28"/>
                  </a:lnTo>
                  <a:lnTo>
                    <a:pt x="160" y="26"/>
                  </a:lnTo>
                  <a:lnTo>
                    <a:pt x="160" y="23"/>
                  </a:lnTo>
                  <a:lnTo>
                    <a:pt x="158" y="23"/>
                  </a:lnTo>
                  <a:lnTo>
                    <a:pt x="158" y="21"/>
                  </a:lnTo>
                  <a:lnTo>
                    <a:pt x="160" y="21"/>
                  </a:lnTo>
                  <a:lnTo>
                    <a:pt x="163" y="18"/>
                  </a:lnTo>
                  <a:lnTo>
                    <a:pt x="166" y="16"/>
                  </a:lnTo>
                  <a:lnTo>
                    <a:pt x="166" y="13"/>
                  </a:lnTo>
                  <a:lnTo>
                    <a:pt x="168" y="13"/>
                  </a:lnTo>
                  <a:lnTo>
                    <a:pt x="166" y="10"/>
                  </a:lnTo>
                  <a:lnTo>
                    <a:pt x="166" y="8"/>
                  </a:lnTo>
                  <a:lnTo>
                    <a:pt x="163" y="8"/>
                  </a:lnTo>
                  <a:lnTo>
                    <a:pt x="163" y="5"/>
                  </a:lnTo>
                  <a:lnTo>
                    <a:pt x="163" y="3"/>
                  </a:lnTo>
                  <a:lnTo>
                    <a:pt x="166" y="3"/>
                  </a:lnTo>
                  <a:lnTo>
                    <a:pt x="166" y="0"/>
                  </a:lnTo>
                  <a:lnTo>
                    <a:pt x="168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2939" y="2103"/>
              <a:ext cx="230" cy="188"/>
            </a:xfrm>
            <a:custGeom>
              <a:avLst/>
              <a:gdLst/>
              <a:ahLst/>
              <a:cxnLst>
                <a:cxn ang="0">
                  <a:pos x="5" y="108"/>
                </a:cxn>
                <a:cxn ang="0">
                  <a:pos x="8" y="100"/>
                </a:cxn>
                <a:cxn ang="0">
                  <a:pos x="16" y="98"/>
                </a:cxn>
                <a:cxn ang="0">
                  <a:pos x="23" y="95"/>
                </a:cxn>
                <a:cxn ang="0">
                  <a:pos x="28" y="90"/>
                </a:cxn>
                <a:cxn ang="0">
                  <a:pos x="34" y="85"/>
                </a:cxn>
                <a:cxn ang="0">
                  <a:pos x="41" y="77"/>
                </a:cxn>
                <a:cxn ang="0">
                  <a:pos x="52" y="77"/>
                </a:cxn>
                <a:cxn ang="0">
                  <a:pos x="62" y="72"/>
                </a:cxn>
                <a:cxn ang="0">
                  <a:pos x="70" y="74"/>
                </a:cxn>
                <a:cxn ang="0">
                  <a:pos x="80" y="77"/>
                </a:cxn>
                <a:cxn ang="0">
                  <a:pos x="90" y="77"/>
                </a:cxn>
                <a:cxn ang="0">
                  <a:pos x="96" y="69"/>
                </a:cxn>
                <a:cxn ang="0">
                  <a:pos x="103" y="67"/>
                </a:cxn>
                <a:cxn ang="0">
                  <a:pos x="108" y="56"/>
                </a:cxn>
                <a:cxn ang="0">
                  <a:pos x="114" y="51"/>
                </a:cxn>
                <a:cxn ang="0">
                  <a:pos x="116" y="43"/>
                </a:cxn>
                <a:cxn ang="0">
                  <a:pos x="116" y="38"/>
                </a:cxn>
                <a:cxn ang="0">
                  <a:pos x="121" y="41"/>
                </a:cxn>
                <a:cxn ang="0">
                  <a:pos x="124" y="33"/>
                </a:cxn>
                <a:cxn ang="0">
                  <a:pos x="132" y="31"/>
                </a:cxn>
                <a:cxn ang="0">
                  <a:pos x="139" y="25"/>
                </a:cxn>
                <a:cxn ang="0">
                  <a:pos x="142" y="18"/>
                </a:cxn>
                <a:cxn ang="0">
                  <a:pos x="145" y="7"/>
                </a:cxn>
                <a:cxn ang="0">
                  <a:pos x="139" y="2"/>
                </a:cxn>
                <a:cxn ang="0">
                  <a:pos x="150" y="0"/>
                </a:cxn>
                <a:cxn ang="0">
                  <a:pos x="157" y="2"/>
                </a:cxn>
                <a:cxn ang="0">
                  <a:pos x="163" y="2"/>
                </a:cxn>
                <a:cxn ang="0">
                  <a:pos x="165" y="7"/>
                </a:cxn>
                <a:cxn ang="0">
                  <a:pos x="170" y="7"/>
                </a:cxn>
                <a:cxn ang="0">
                  <a:pos x="175" y="7"/>
                </a:cxn>
                <a:cxn ang="0">
                  <a:pos x="181" y="13"/>
                </a:cxn>
                <a:cxn ang="0">
                  <a:pos x="186" y="18"/>
                </a:cxn>
                <a:cxn ang="0">
                  <a:pos x="194" y="15"/>
                </a:cxn>
                <a:cxn ang="0">
                  <a:pos x="201" y="10"/>
                </a:cxn>
                <a:cxn ang="0">
                  <a:pos x="206" y="18"/>
                </a:cxn>
                <a:cxn ang="0">
                  <a:pos x="212" y="23"/>
                </a:cxn>
                <a:cxn ang="0">
                  <a:pos x="217" y="20"/>
                </a:cxn>
                <a:cxn ang="0">
                  <a:pos x="224" y="15"/>
                </a:cxn>
                <a:cxn ang="0">
                  <a:pos x="227" y="23"/>
                </a:cxn>
                <a:cxn ang="0">
                  <a:pos x="227" y="28"/>
                </a:cxn>
                <a:cxn ang="0">
                  <a:pos x="224" y="38"/>
                </a:cxn>
                <a:cxn ang="0">
                  <a:pos x="219" y="46"/>
                </a:cxn>
                <a:cxn ang="0">
                  <a:pos x="219" y="51"/>
                </a:cxn>
                <a:cxn ang="0">
                  <a:pos x="217" y="59"/>
                </a:cxn>
                <a:cxn ang="0">
                  <a:pos x="219" y="67"/>
                </a:cxn>
                <a:cxn ang="0">
                  <a:pos x="227" y="69"/>
                </a:cxn>
                <a:cxn ang="0">
                  <a:pos x="222" y="80"/>
                </a:cxn>
                <a:cxn ang="0">
                  <a:pos x="217" y="87"/>
                </a:cxn>
                <a:cxn ang="0">
                  <a:pos x="209" y="100"/>
                </a:cxn>
                <a:cxn ang="0">
                  <a:pos x="206" y="110"/>
                </a:cxn>
                <a:cxn ang="0">
                  <a:pos x="199" y="116"/>
                </a:cxn>
                <a:cxn ang="0">
                  <a:pos x="194" y="123"/>
                </a:cxn>
                <a:cxn ang="0">
                  <a:pos x="196" y="134"/>
                </a:cxn>
                <a:cxn ang="0">
                  <a:pos x="201" y="141"/>
                </a:cxn>
                <a:cxn ang="0">
                  <a:pos x="206" y="147"/>
                </a:cxn>
                <a:cxn ang="0">
                  <a:pos x="204" y="154"/>
                </a:cxn>
                <a:cxn ang="0">
                  <a:pos x="204" y="159"/>
                </a:cxn>
                <a:cxn ang="0">
                  <a:pos x="206" y="167"/>
                </a:cxn>
                <a:cxn ang="0">
                  <a:pos x="214" y="170"/>
                </a:cxn>
                <a:cxn ang="0">
                  <a:pos x="217" y="178"/>
                </a:cxn>
                <a:cxn ang="0">
                  <a:pos x="222" y="185"/>
                </a:cxn>
              </a:cxnLst>
              <a:rect l="0" t="0" r="r" b="b"/>
              <a:pathLst>
                <a:path w="230" h="188">
                  <a:moveTo>
                    <a:pt x="0" y="113"/>
                  </a:moveTo>
                  <a:lnTo>
                    <a:pt x="3" y="110"/>
                  </a:lnTo>
                  <a:lnTo>
                    <a:pt x="3" y="108"/>
                  </a:lnTo>
                  <a:lnTo>
                    <a:pt x="5" y="108"/>
                  </a:lnTo>
                  <a:lnTo>
                    <a:pt x="5" y="105"/>
                  </a:lnTo>
                  <a:lnTo>
                    <a:pt x="5" y="103"/>
                  </a:lnTo>
                  <a:lnTo>
                    <a:pt x="5" y="100"/>
                  </a:lnTo>
                  <a:lnTo>
                    <a:pt x="8" y="100"/>
                  </a:lnTo>
                  <a:lnTo>
                    <a:pt x="8" y="98"/>
                  </a:lnTo>
                  <a:lnTo>
                    <a:pt x="10" y="98"/>
                  </a:lnTo>
                  <a:lnTo>
                    <a:pt x="13" y="98"/>
                  </a:lnTo>
                  <a:lnTo>
                    <a:pt x="16" y="98"/>
                  </a:lnTo>
                  <a:lnTo>
                    <a:pt x="16" y="95"/>
                  </a:lnTo>
                  <a:lnTo>
                    <a:pt x="18" y="95"/>
                  </a:lnTo>
                  <a:lnTo>
                    <a:pt x="21" y="95"/>
                  </a:lnTo>
                  <a:lnTo>
                    <a:pt x="23" y="95"/>
                  </a:lnTo>
                  <a:lnTo>
                    <a:pt x="23" y="92"/>
                  </a:lnTo>
                  <a:lnTo>
                    <a:pt x="26" y="92"/>
                  </a:lnTo>
                  <a:lnTo>
                    <a:pt x="28" y="92"/>
                  </a:lnTo>
                  <a:lnTo>
                    <a:pt x="28" y="90"/>
                  </a:lnTo>
                  <a:lnTo>
                    <a:pt x="28" y="87"/>
                  </a:lnTo>
                  <a:lnTo>
                    <a:pt x="28" y="85"/>
                  </a:lnTo>
                  <a:lnTo>
                    <a:pt x="31" y="85"/>
                  </a:lnTo>
                  <a:lnTo>
                    <a:pt x="34" y="85"/>
                  </a:lnTo>
                  <a:lnTo>
                    <a:pt x="34" y="82"/>
                  </a:lnTo>
                  <a:lnTo>
                    <a:pt x="36" y="82"/>
                  </a:lnTo>
                  <a:lnTo>
                    <a:pt x="39" y="80"/>
                  </a:lnTo>
                  <a:lnTo>
                    <a:pt x="41" y="77"/>
                  </a:lnTo>
                  <a:lnTo>
                    <a:pt x="44" y="77"/>
                  </a:lnTo>
                  <a:lnTo>
                    <a:pt x="47" y="77"/>
                  </a:lnTo>
                  <a:lnTo>
                    <a:pt x="49" y="77"/>
                  </a:lnTo>
                  <a:lnTo>
                    <a:pt x="52" y="77"/>
                  </a:lnTo>
                  <a:lnTo>
                    <a:pt x="54" y="77"/>
                  </a:lnTo>
                  <a:lnTo>
                    <a:pt x="57" y="74"/>
                  </a:lnTo>
                  <a:lnTo>
                    <a:pt x="59" y="74"/>
                  </a:lnTo>
                  <a:lnTo>
                    <a:pt x="62" y="72"/>
                  </a:lnTo>
                  <a:lnTo>
                    <a:pt x="65" y="72"/>
                  </a:lnTo>
                  <a:lnTo>
                    <a:pt x="65" y="74"/>
                  </a:lnTo>
                  <a:lnTo>
                    <a:pt x="67" y="74"/>
                  </a:lnTo>
                  <a:lnTo>
                    <a:pt x="70" y="74"/>
                  </a:lnTo>
                  <a:lnTo>
                    <a:pt x="72" y="74"/>
                  </a:lnTo>
                  <a:lnTo>
                    <a:pt x="75" y="74"/>
                  </a:lnTo>
                  <a:lnTo>
                    <a:pt x="77" y="74"/>
                  </a:lnTo>
                  <a:lnTo>
                    <a:pt x="80" y="77"/>
                  </a:lnTo>
                  <a:lnTo>
                    <a:pt x="83" y="80"/>
                  </a:lnTo>
                  <a:lnTo>
                    <a:pt x="85" y="80"/>
                  </a:lnTo>
                  <a:lnTo>
                    <a:pt x="88" y="80"/>
                  </a:lnTo>
                  <a:lnTo>
                    <a:pt x="90" y="77"/>
                  </a:lnTo>
                  <a:lnTo>
                    <a:pt x="90" y="74"/>
                  </a:lnTo>
                  <a:lnTo>
                    <a:pt x="93" y="72"/>
                  </a:lnTo>
                  <a:lnTo>
                    <a:pt x="93" y="69"/>
                  </a:lnTo>
                  <a:lnTo>
                    <a:pt x="96" y="69"/>
                  </a:lnTo>
                  <a:lnTo>
                    <a:pt x="98" y="69"/>
                  </a:lnTo>
                  <a:lnTo>
                    <a:pt x="101" y="69"/>
                  </a:lnTo>
                  <a:lnTo>
                    <a:pt x="101" y="67"/>
                  </a:lnTo>
                  <a:lnTo>
                    <a:pt x="103" y="67"/>
                  </a:lnTo>
                  <a:lnTo>
                    <a:pt x="103" y="64"/>
                  </a:lnTo>
                  <a:lnTo>
                    <a:pt x="106" y="62"/>
                  </a:lnTo>
                  <a:lnTo>
                    <a:pt x="106" y="59"/>
                  </a:lnTo>
                  <a:lnTo>
                    <a:pt x="108" y="56"/>
                  </a:lnTo>
                  <a:lnTo>
                    <a:pt x="111" y="56"/>
                  </a:lnTo>
                  <a:lnTo>
                    <a:pt x="114" y="56"/>
                  </a:lnTo>
                  <a:lnTo>
                    <a:pt x="114" y="54"/>
                  </a:lnTo>
                  <a:lnTo>
                    <a:pt x="114" y="51"/>
                  </a:lnTo>
                  <a:lnTo>
                    <a:pt x="114" y="49"/>
                  </a:lnTo>
                  <a:lnTo>
                    <a:pt x="114" y="46"/>
                  </a:lnTo>
                  <a:lnTo>
                    <a:pt x="116" y="46"/>
                  </a:lnTo>
                  <a:lnTo>
                    <a:pt x="116" y="43"/>
                  </a:lnTo>
                  <a:lnTo>
                    <a:pt x="116" y="41"/>
                  </a:lnTo>
                  <a:lnTo>
                    <a:pt x="114" y="41"/>
                  </a:lnTo>
                  <a:lnTo>
                    <a:pt x="114" y="38"/>
                  </a:lnTo>
                  <a:lnTo>
                    <a:pt x="116" y="38"/>
                  </a:lnTo>
                  <a:lnTo>
                    <a:pt x="116" y="36"/>
                  </a:lnTo>
                  <a:lnTo>
                    <a:pt x="119" y="36"/>
                  </a:lnTo>
                  <a:lnTo>
                    <a:pt x="119" y="38"/>
                  </a:lnTo>
                  <a:lnTo>
                    <a:pt x="121" y="41"/>
                  </a:lnTo>
                  <a:lnTo>
                    <a:pt x="121" y="38"/>
                  </a:lnTo>
                  <a:lnTo>
                    <a:pt x="124" y="38"/>
                  </a:lnTo>
                  <a:lnTo>
                    <a:pt x="124" y="36"/>
                  </a:lnTo>
                  <a:lnTo>
                    <a:pt x="124" y="33"/>
                  </a:lnTo>
                  <a:lnTo>
                    <a:pt x="126" y="33"/>
                  </a:lnTo>
                  <a:lnTo>
                    <a:pt x="129" y="33"/>
                  </a:lnTo>
                  <a:lnTo>
                    <a:pt x="132" y="33"/>
                  </a:lnTo>
                  <a:lnTo>
                    <a:pt x="132" y="31"/>
                  </a:lnTo>
                  <a:lnTo>
                    <a:pt x="132" y="28"/>
                  </a:lnTo>
                  <a:lnTo>
                    <a:pt x="134" y="28"/>
                  </a:lnTo>
                  <a:lnTo>
                    <a:pt x="137" y="28"/>
                  </a:lnTo>
                  <a:lnTo>
                    <a:pt x="139" y="25"/>
                  </a:lnTo>
                  <a:lnTo>
                    <a:pt x="139" y="23"/>
                  </a:lnTo>
                  <a:lnTo>
                    <a:pt x="142" y="23"/>
                  </a:lnTo>
                  <a:lnTo>
                    <a:pt x="142" y="20"/>
                  </a:lnTo>
                  <a:lnTo>
                    <a:pt x="142" y="18"/>
                  </a:lnTo>
                  <a:lnTo>
                    <a:pt x="145" y="15"/>
                  </a:lnTo>
                  <a:lnTo>
                    <a:pt x="145" y="13"/>
                  </a:lnTo>
                  <a:lnTo>
                    <a:pt x="145" y="10"/>
                  </a:lnTo>
                  <a:lnTo>
                    <a:pt x="145" y="7"/>
                  </a:lnTo>
                  <a:lnTo>
                    <a:pt x="142" y="7"/>
                  </a:lnTo>
                  <a:lnTo>
                    <a:pt x="142" y="5"/>
                  </a:lnTo>
                  <a:lnTo>
                    <a:pt x="139" y="5"/>
                  </a:lnTo>
                  <a:lnTo>
                    <a:pt x="139" y="2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7" y="2"/>
                  </a:lnTo>
                  <a:lnTo>
                    <a:pt x="160" y="2"/>
                  </a:lnTo>
                  <a:lnTo>
                    <a:pt x="160" y="0"/>
                  </a:lnTo>
                  <a:lnTo>
                    <a:pt x="160" y="2"/>
                  </a:lnTo>
                  <a:lnTo>
                    <a:pt x="163" y="2"/>
                  </a:lnTo>
                  <a:lnTo>
                    <a:pt x="160" y="5"/>
                  </a:lnTo>
                  <a:lnTo>
                    <a:pt x="163" y="5"/>
                  </a:lnTo>
                  <a:lnTo>
                    <a:pt x="165" y="5"/>
                  </a:lnTo>
                  <a:lnTo>
                    <a:pt x="165" y="7"/>
                  </a:lnTo>
                  <a:lnTo>
                    <a:pt x="168" y="7"/>
                  </a:lnTo>
                  <a:lnTo>
                    <a:pt x="168" y="10"/>
                  </a:lnTo>
                  <a:lnTo>
                    <a:pt x="168" y="7"/>
                  </a:lnTo>
                  <a:lnTo>
                    <a:pt x="170" y="7"/>
                  </a:lnTo>
                  <a:lnTo>
                    <a:pt x="173" y="7"/>
                  </a:lnTo>
                  <a:lnTo>
                    <a:pt x="173" y="5"/>
                  </a:lnTo>
                  <a:lnTo>
                    <a:pt x="173" y="7"/>
                  </a:lnTo>
                  <a:lnTo>
                    <a:pt x="175" y="7"/>
                  </a:lnTo>
                  <a:lnTo>
                    <a:pt x="178" y="7"/>
                  </a:lnTo>
                  <a:lnTo>
                    <a:pt x="178" y="10"/>
                  </a:lnTo>
                  <a:lnTo>
                    <a:pt x="181" y="10"/>
                  </a:lnTo>
                  <a:lnTo>
                    <a:pt x="181" y="13"/>
                  </a:lnTo>
                  <a:lnTo>
                    <a:pt x="181" y="15"/>
                  </a:lnTo>
                  <a:lnTo>
                    <a:pt x="183" y="15"/>
                  </a:lnTo>
                  <a:lnTo>
                    <a:pt x="186" y="15"/>
                  </a:lnTo>
                  <a:lnTo>
                    <a:pt x="186" y="18"/>
                  </a:lnTo>
                  <a:lnTo>
                    <a:pt x="188" y="18"/>
                  </a:lnTo>
                  <a:lnTo>
                    <a:pt x="191" y="18"/>
                  </a:lnTo>
                  <a:lnTo>
                    <a:pt x="194" y="18"/>
                  </a:lnTo>
                  <a:lnTo>
                    <a:pt x="194" y="15"/>
                  </a:lnTo>
                  <a:lnTo>
                    <a:pt x="196" y="15"/>
                  </a:lnTo>
                  <a:lnTo>
                    <a:pt x="199" y="13"/>
                  </a:lnTo>
                  <a:lnTo>
                    <a:pt x="199" y="10"/>
                  </a:lnTo>
                  <a:lnTo>
                    <a:pt x="201" y="10"/>
                  </a:lnTo>
                  <a:lnTo>
                    <a:pt x="204" y="13"/>
                  </a:lnTo>
                  <a:lnTo>
                    <a:pt x="204" y="15"/>
                  </a:lnTo>
                  <a:lnTo>
                    <a:pt x="206" y="15"/>
                  </a:lnTo>
                  <a:lnTo>
                    <a:pt x="206" y="18"/>
                  </a:lnTo>
                  <a:lnTo>
                    <a:pt x="206" y="20"/>
                  </a:lnTo>
                  <a:lnTo>
                    <a:pt x="206" y="23"/>
                  </a:lnTo>
                  <a:lnTo>
                    <a:pt x="209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3"/>
                  </a:lnTo>
                  <a:lnTo>
                    <a:pt x="217" y="23"/>
                  </a:lnTo>
                  <a:lnTo>
                    <a:pt x="217" y="20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22" y="15"/>
                  </a:lnTo>
                  <a:lnTo>
                    <a:pt x="224" y="15"/>
                  </a:lnTo>
                  <a:lnTo>
                    <a:pt x="224" y="18"/>
                  </a:lnTo>
                  <a:lnTo>
                    <a:pt x="224" y="20"/>
                  </a:lnTo>
                  <a:lnTo>
                    <a:pt x="227" y="20"/>
                  </a:lnTo>
                  <a:lnTo>
                    <a:pt x="227" y="23"/>
                  </a:lnTo>
                  <a:lnTo>
                    <a:pt x="230" y="23"/>
                  </a:lnTo>
                  <a:lnTo>
                    <a:pt x="230" y="25"/>
                  </a:lnTo>
                  <a:lnTo>
                    <a:pt x="227" y="25"/>
                  </a:lnTo>
                  <a:lnTo>
                    <a:pt x="227" y="28"/>
                  </a:lnTo>
                  <a:lnTo>
                    <a:pt x="227" y="31"/>
                  </a:lnTo>
                  <a:lnTo>
                    <a:pt x="227" y="33"/>
                  </a:lnTo>
                  <a:lnTo>
                    <a:pt x="227" y="36"/>
                  </a:lnTo>
                  <a:lnTo>
                    <a:pt x="224" y="38"/>
                  </a:lnTo>
                  <a:lnTo>
                    <a:pt x="222" y="41"/>
                  </a:lnTo>
                  <a:lnTo>
                    <a:pt x="222" y="43"/>
                  </a:lnTo>
                  <a:lnTo>
                    <a:pt x="222" y="46"/>
                  </a:lnTo>
                  <a:lnTo>
                    <a:pt x="219" y="46"/>
                  </a:lnTo>
                  <a:lnTo>
                    <a:pt x="217" y="46"/>
                  </a:lnTo>
                  <a:lnTo>
                    <a:pt x="217" y="49"/>
                  </a:lnTo>
                  <a:lnTo>
                    <a:pt x="217" y="51"/>
                  </a:lnTo>
                  <a:lnTo>
                    <a:pt x="219" y="51"/>
                  </a:lnTo>
                  <a:lnTo>
                    <a:pt x="219" y="54"/>
                  </a:lnTo>
                  <a:lnTo>
                    <a:pt x="219" y="56"/>
                  </a:lnTo>
                  <a:lnTo>
                    <a:pt x="219" y="59"/>
                  </a:lnTo>
                  <a:lnTo>
                    <a:pt x="217" y="59"/>
                  </a:lnTo>
                  <a:lnTo>
                    <a:pt x="217" y="62"/>
                  </a:lnTo>
                  <a:lnTo>
                    <a:pt x="217" y="64"/>
                  </a:lnTo>
                  <a:lnTo>
                    <a:pt x="217" y="67"/>
                  </a:lnTo>
                  <a:lnTo>
                    <a:pt x="219" y="67"/>
                  </a:lnTo>
                  <a:lnTo>
                    <a:pt x="222" y="67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4" y="72"/>
                  </a:lnTo>
                  <a:lnTo>
                    <a:pt x="222" y="74"/>
                  </a:lnTo>
                  <a:lnTo>
                    <a:pt x="222" y="77"/>
                  </a:lnTo>
                  <a:lnTo>
                    <a:pt x="222" y="80"/>
                  </a:lnTo>
                  <a:lnTo>
                    <a:pt x="219" y="80"/>
                  </a:lnTo>
                  <a:lnTo>
                    <a:pt x="219" y="82"/>
                  </a:lnTo>
                  <a:lnTo>
                    <a:pt x="219" y="85"/>
                  </a:lnTo>
                  <a:lnTo>
                    <a:pt x="217" y="87"/>
                  </a:lnTo>
                  <a:lnTo>
                    <a:pt x="217" y="90"/>
                  </a:lnTo>
                  <a:lnTo>
                    <a:pt x="214" y="92"/>
                  </a:lnTo>
                  <a:lnTo>
                    <a:pt x="212" y="98"/>
                  </a:lnTo>
                  <a:lnTo>
                    <a:pt x="209" y="100"/>
                  </a:lnTo>
                  <a:lnTo>
                    <a:pt x="209" y="103"/>
                  </a:lnTo>
                  <a:lnTo>
                    <a:pt x="206" y="105"/>
                  </a:lnTo>
                  <a:lnTo>
                    <a:pt x="206" y="108"/>
                  </a:lnTo>
                  <a:lnTo>
                    <a:pt x="206" y="110"/>
                  </a:lnTo>
                  <a:lnTo>
                    <a:pt x="206" y="113"/>
                  </a:lnTo>
                  <a:lnTo>
                    <a:pt x="204" y="116"/>
                  </a:lnTo>
                  <a:lnTo>
                    <a:pt x="201" y="116"/>
                  </a:lnTo>
                  <a:lnTo>
                    <a:pt x="199" y="116"/>
                  </a:lnTo>
                  <a:lnTo>
                    <a:pt x="199" y="118"/>
                  </a:lnTo>
                  <a:lnTo>
                    <a:pt x="199" y="121"/>
                  </a:lnTo>
                  <a:lnTo>
                    <a:pt x="196" y="123"/>
                  </a:lnTo>
                  <a:lnTo>
                    <a:pt x="194" y="123"/>
                  </a:lnTo>
                  <a:lnTo>
                    <a:pt x="194" y="126"/>
                  </a:lnTo>
                  <a:lnTo>
                    <a:pt x="194" y="129"/>
                  </a:lnTo>
                  <a:lnTo>
                    <a:pt x="196" y="131"/>
                  </a:lnTo>
                  <a:lnTo>
                    <a:pt x="196" y="134"/>
                  </a:lnTo>
                  <a:lnTo>
                    <a:pt x="199" y="136"/>
                  </a:lnTo>
                  <a:lnTo>
                    <a:pt x="199" y="139"/>
                  </a:lnTo>
                  <a:lnTo>
                    <a:pt x="199" y="141"/>
                  </a:lnTo>
                  <a:lnTo>
                    <a:pt x="201" y="141"/>
                  </a:lnTo>
                  <a:lnTo>
                    <a:pt x="201" y="144"/>
                  </a:lnTo>
                  <a:lnTo>
                    <a:pt x="204" y="144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6" y="149"/>
                  </a:lnTo>
                  <a:lnTo>
                    <a:pt x="206" y="152"/>
                  </a:lnTo>
                  <a:lnTo>
                    <a:pt x="204" y="152"/>
                  </a:lnTo>
                  <a:lnTo>
                    <a:pt x="204" y="154"/>
                  </a:lnTo>
                  <a:lnTo>
                    <a:pt x="206" y="154"/>
                  </a:lnTo>
                  <a:lnTo>
                    <a:pt x="206" y="157"/>
                  </a:lnTo>
                  <a:lnTo>
                    <a:pt x="206" y="159"/>
                  </a:lnTo>
                  <a:lnTo>
                    <a:pt x="204" y="159"/>
                  </a:lnTo>
                  <a:lnTo>
                    <a:pt x="204" y="162"/>
                  </a:lnTo>
                  <a:lnTo>
                    <a:pt x="204" y="165"/>
                  </a:lnTo>
                  <a:lnTo>
                    <a:pt x="206" y="165"/>
                  </a:lnTo>
                  <a:lnTo>
                    <a:pt x="206" y="167"/>
                  </a:lnTo>
                  <a:lnTo>
                    <a:pt x="209" y="167"/>
                  </a:lnTo>
                  <a:lnTo>
                    <a:pt x="212" y="167"/>
                  </a:lnTo>
                  <a:lnTo>
                    <a:pt x="212" y="170"/>
                  </a:lnTo>
                  <a:lnTo>
                    <a:pt x="214" y="170"/>
                  </a:lnTo>
                  <a:lnTo>
                    <a:pt x="214" y="172"/>
                  </a:lnTo>
                  <a:lnTo>
                    <a:pt x="214" y="175"/>
                  </a:lnTo>
                  <a:lnTo>
                    <a:pt x="214" y="178"/>
                  </a:lnTo>
                  <a:lnTo>
                    <a:pt x="217" y="178"/>
                  </a:lnTo>
                  <a:lnTo>
                    <a:pt x="219" y="178"/>
                  </a:lnTo>
                  <a:lnTo>
                    <a:pt x="222" y="180"/>
                  </a:lnTo>
                  <a:lnTo>
                    <a:pt x="222" y="183"/>
                  </a:lnTo>
                  <a:lnTo>
                    <a:pt x="222" y="185"/>
                  </a:lnTo>
                  <a:lnTo>
                    <a:pt x="224" y="188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/>
              <a:ahLst/>
              <a:cxnLst>
                <a:cxn ang="0">
                  <a:pos x="642" y="3"/>
                </a:cxn>
                <a:cxn ang="0">
                  <a:pos x="683" y="3"/>
                </a:cxn>
                <a:cxn ang="0">
                  <a:pos x="722" y="15"/>
                </a:cxn>
                <a:cxn ang="0">
                  <a:pos x="732" y="46"/>
                </a:cxn>
                <a:cxn ang="0">
                  <a:pos x="717" y="67"/>
                </a:cxn>
                <a:cxn ang="0">
                  <a:pos x="711" y="103"/>
                </a:cxn>
                <a:cxn ang="0">
                  <a:pos x="706" y="142"/>
                </a:cxn>
                <a:cxn ang="0">
                  <a:pos x="693" y="183"/>
                </a:cxn>
                <a:cxn ang="0">
                  <a:pos x="701" y="214"/>
                </a:cxn>
                <a:cxn ang="0">
                  <a:pos x="675" y="237"/>
                </a:cxn>
                <a:cxn ang="0">
                  <a:pos x="662" y="271"/>
                </a:cxn>
                <a:cxn ang="0">
                  <a:pos x="639" y="284"/>
                </a:cxn>
                <a:cxn ang="0">
                  <a:pos x="603" y="294"/>
                </a:cxn>
                <a:cxn ang="0">
                  <a:pos x="585" y="322"/>
                </a:cxn>
                <a:cxn ang="0">
                  <a:pos x="562" y="338"/>
                </a:cxn>
                <a:cxn ang="0">
                  <a:pos x="567" y="374"/>
                </a:cxn>
                <a:cxn ang="0">
                  <a:pos x="557" y="400"/>
                </a:cxn>
                <a:cxn ang="0">
                  <a:pos x="533" y="428"/>
                </a:cxn>
                <a:cxn ang="0">
                  <a:pos x="518" y="462"/>
                </a:cxn>
                <a:cxn ang="0">
                  <a:pos x="536" y="490"/>
                </a:cxn>
                <a:cxn ang="0">
                  <a:pos x="523" y="513"/>
                </a:cxn>
                <a:cxn ang="0">
                  <a:pos x="510" y="536"/>
                </a:cxn>
                <a:cxn ang="0">
                  <a:pos x="469" y="547"/>
                </a:cxn>
                <a:cxn ang="0">
                  <a:pos x="433" y="552"/>
                </a:cxn>
                <a:cxn ang="0">
                  <a:pos x="402" y="567"/>
                </a:cxn>
                <a:cxn ang="0">
                  <a:pos x="402" y="529"/>
                </a:cxn>
                <a:cxn ang="0">
                  <a:pos x="404" y="495"/>
                </a:cxn>
                <a:cxn ang="0">
                  <a:pos x="397" y="462"/>
                </a:cxn>
                <a:cxn ang="0">
                  <a:pos x="384" y="428"/>
                </a:cxn>
                <a:cxn ang="0">
                  <a:pos x="371" y="405"/>
                </a:cxn>
                <a:cxn ang="0">
                  <a:pos x="345" y="376"/>
                </a:cxn>
                <a:cxn ang="0">
                  <a:pos x="317" y="351"/>
                </a:cxn>
                <a:cxn ang="0">
                  <a:pos x="288" y="338"/>
                </a:cxn>
                <a:cxn ang="0">
                  <a:pos x="257" y="356"/>
                </a:cxn>
                <a:cxn ang="0">
                  <a:pos x="229" y="374"/>
                </a:cxn>
                <a:cxn ang="0">
                  <a:pos x="211" y="397"/>
                </a:cxn>
                <a:cxn ang="0">
                  <a:pos x="196" y="428"/>
                </a:cxn>
                <a:cxn ang="0">
                  <a:pos x="167" y="433"/>
                </a:cxn>
                <a:cxn ang="0">
                  <a:pos x="136" y="420"/>
                </a:cxn>
                <a:cxn ang="0">
                  <a:pos x="110" y="405"/>
                </a:cxn>
                <a:cxn ang="0">
                  <a:pos x="80" y="394"/>
                </a:cxn>
                <a:cxn ang="0">
                  <a:pos x="49" y="353"/>
                </a:cxn>
                <a:cxn ang="0">
                  <a:pos x="23" y="325"/>
                </a:cxn>
                <a:cxn ang="0">
                  <a:pos x="0" y="289"/>
                </a:cxn>
                <a:cxn ang="0">
                  <a:pos x="31" y="278"/>
                </a:cxn>
                <a:cxn ang="0">
                  <a:pos x="67" y="271"/>
                </a:cxn>
                <a:cxn ang="0">
                  <a:pos x="98" y="255"/>
                </a:cxn>
                <a:cxn ang="0">
                  <a:pos x="136" y="240"/>
                </a:cxn>
                <a:cxn ang="0">
                  <a:pos x="165" y="222"/>
                </a:cxn>
                <a:cxn ang="0">
                  <a:pos x="203" y="206"/>
                </a:cxn>
                <a:cxn ang="0">
                  <a:pos x="221" y="170"/>
                </a:cxn>
                <a:cxn ang="0">
                  <a:pos x="242" y="139"/>
                </a:cxn>
                <a:cxn ang="0">
                  <a:pos x="281" y="131"/>
                </a:cxn>
                <a:cxn ang="0">
                  <a:pos x="314" y="119"/>
                </a:cxn>
                <a:cxn ang="0">
                  <a:pos x="355" y="116"/>
                </a:cxn>
                <a:cxn ang="0">
                  <a:pos x="392" y="93"/>
                </a:cxn>
                <a:cxn ang="0">
                  <a:pos x="428" y="77"/>
                </a:cxn>
                <a:cxn ang="0">
                  <a:pos x="451" y="54"/>
                </a:cxn>
                <a:cxn ang="0">
                  <a:pos x="492" y="49"/>
                </a:cxn>
                <a:cxn ang="0">
                  <a:pos x="539" y="54"/>
                </a:cxn>
                <a:cxn ang="0">
                  <a:pos x="580" y="36"/>
                </a:cxn>
              </a:cxnLst>
              <a:rect l="0" t="0" r="r" b="b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  <a:lnTo>
                    <a:pt x="227" y="162"/>
                  </a:lnTo>
                  <a:lnTo>
                    <a:pt x="227" y="160"/>
                  </a:lnTo>
                  <a:lnTo>
                    <a:pt x="229" y="160"/>
                  </a:lnTo>
                  <a:lnTo>
                    <a:pt x="229" y="157"/>
                  </a:lnTo>
                  <a:lnTo>
                    <a:pt x="229" y="155"/>
                  </a:lnTo>
                  <a:lnTo>
                    <a:pt x="229" y="152"/>
                  </a:lnTo>
                  <a:lnTo>
                    <a:pt x="232" y="152"/>
                  </a:lnTo>
                  <a:lnTo>
                    <a:pt x="232" y="150"/>
                  </a:lnTo>
                  <a:lnTo>
                    <a:pt x="234" y="150"/>
                  </a:lnTo>
                  <a:lnTo>
                    <a:pt x="234" y="147"/>
                  </a:lnTo>
                  <a:lnTo>
                    <a:pt x="234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9" y="142"/>
                  </a:lnTo>
                  <a:lnTo>
                    <a:pt x="239" y="139"/>
                  </a:lnTo>
                  <a:lnTo>
                    <a:pt x="242" y="139"/>
                  </a:lnTo>
                  <a:lnTo>
                    <a:pt x="245" y="139"/>
                  </a:lnTo>
                  <a:lnTo>
                    <a:pt x="247" y="139"/>
                  </a:lnTo>
                  <a:lnTo>
                    <a:pt x="250" y="139"/>
                  </a:lnTo>
                  <a:lnTo>
                    <a:pt x="250" y="137"/>
                  </a:lnTo>
                  <a:lnTo>
                    <a:pt x="252" y="137"/>
                  </a:lnTo>
                  <a:lnTo>
                    <a:pt x="252" y="134"/>
                  </a:lnTo>
                  <a:lnTo>
                    <a:pt x="255" y="134"/>
                  </a:lnTo>
                  <a:lnTo>
                    <a:pt x="255" y="137"/>
                  </a:lnTo>
                  <a:lnTo>
                    <a:pt x="257" y="137"/>
                  </a:lnTo>
                  <a:lnTo>
                    <a:pt x="257" y="134"/>
                  </a:lnTo>
                  <a:lnTo>
                    <a:pt x="260" y="134"/>
                  </a:lnTo>
                  <a:lnTo>
                    <a:pt x="263" y="134"/>
                  </a:lnTo>
                  <a:lnTo>
                    <a:pt x="263" y="131"/>
                  </a:lnTo>
                  <a:lnTo>
                    <a:pt x="265" y="131"/>
                  </a:lnTo>
                  <a:lnTo>
                    <a:pt x="268" y="131"/>
                  </a:lnTo>
                  <a:lnTo>
                    <a:pt x="270" y="131"/>
                  </a:lnTo>
                  <a:lnTo>
                    <a:pt x="273" y="131"/>
                  </a:lnTo>
                  <a:lnTo>
                    <a:pt x="276" y="131"/>
                  </a:lnTo>
                  <a:lnTo>
                    <a:pt x="278" y="131"/>
                  </a:lnTo>
                  <a:lnTo>
                    <a:pt x="281" y="131"/>
                  </a:lnTo>
                  <a:lnTo>
                    <a:pt x="283" y="131"/>
                  </a:lnTo>
                  <a:lnTo>
                    <a:pt x="286" y="131"/>
                  </a:lnTo>
                  <a:lnTo>
                    <a:pt x="288" y="131"/>
                  </a:lnTo>
                  <a:lnTo>
                    <a:pt x="288" y="129"/>
                  </a:lnTo>
                  <a:lnTo>
                    <a:pt x="291" y="129"/>
                  </a:lnTo>
                  <a:lnTo>
                    <a:pt x="291" y="126"/>
                  </a:lnTo>
                  <a:lnTo>
                    <a:pt x="294" y="126"/>
                  </a:lnTo>
                  <a:lnTo>
                    <a:pt x="294" y="124"/>
                  </a:lnTo>
                  <a:lnTo>
                    <a:pt x="294" y="121"/>
                  </a:lnTo>
                  <a:lnTo>
                    <a:pt x="296" y="121"/>
                  </a:lnTo>
                  <a:lnTo>
                    <a:pt x="299" y="121"/>
                  </a:lnTo>
                  <a:lnTo>
                    <a:pt x="301" y="121"/>
                  </a:lnTo>
                  <a:lnTo>
                    <a:pt x="301" y="119"/>
                  </a:lnTo>
                  <a:lnTo>
                    <a:pt x="304" y="119"/>
                  </a:lnTo>
                  <a:lnTo>
                    <a:pt x="306" y="119"/>
                  </a:lnTo>
                  <a:lnTo>
                    <a:pt x="306" y="121"/>
                  </a:lnTo>
                  <a:lnTo>
                    <a:pt x="309" y="121"/>
                  </a:lnTo>
                  <a:lnTo>
                    <a:pt x="309" y="119"/>
                  </a:lnTo>
                  <a:lnTo>
                    <a:pt x="312" y="119"/>
                  </a:lnTo>
                  <a:lnTo>
                    <a:pt x="314" y="119"/>
                  </a:lnTo>
                  <a:lnTo>
                    <a:pt x="317" y="119"/>
                  </a:lnTo>
                  <a:lnTo>
                    <a:pt x="319" y="119"/>
                  </a:lnTo>
                  <a:lnTo>
                    <a:pt x="322" y="119"/>
                  </a:lnTo>
                  <a:lnTo>
                    <a:pt x="322" y="116"/>
                  </a:lnTo>
                  <a:lnTo>
                    <a:pt x="325" y="116"/>
                  </a:lnTo>
                  <a:lnTo>
                    <a:pt x="327" y="116"/>
                  </a:lnTo>
                  <a:lnTo>
                    <a:pt x="330" y="116"/>
                  </a:lnTo>
                  <a:lnTo>
                    <a:pt x="332" y="116"/>
                  </a:lnTo>
                  <a:lnTo>
                    <a:pt x="332" y="119"/>
                  </a:lnTo>
                  <a:lnTo>
                    <a:pt x="335" y="119"/>
                  </a:lnTo>
                  <a:lnTo>
                    <a:pt x="335" y="116"/>
                  </a:lnTo>
                  <a:lnTo>
                    <a:pt x="337" y="116"/>
                  </a:lnTo>
                  <a:lnTo>
                    <a:pt x="340" y="116"/>
                  </a:lnTo>
                  <a:lnTo>
                    <a:pt x="343" y="116"/>
                  </a:lnTo>
                  <a:lnTo>
                    <a:pt x="345" y="116"/>
                  </a:lnTo>
                  <a:lnTo>
                    <a:pt x="345" y="119"/>
                  </a:lnTo>
                  <a:lnTo>
                    <a:pt x="348" y="119"/>
                  </a:lnTo>
                  <a:lnTo>
                    <a:pt x="350" y="119"/>
                  </a:lnTo>
                  <a:lnTo>
                    <a:pt x="353" y="119"/>
                  </a:lnTo>
                  <a:lnTo>
                    <a:pt x="355" y="116"/>
                  </a:lnTo>
                  <a:lnTo>
                    <a:pt x="355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8" y="108"/>
                  </a:lnTo>
                  <a:lnTo>
                    <a:pt x="361" y="108"/>
                  </a:lnTo>
                  <a:lnTo>
                    <a:pt x="361" y="106"/>
                  </a:lnTo>
                  <a:lnTo>
                    <a:pt x="363" y="106"/>
                  </a:lnTo>
                  <a:lnTo>
                    <a:pt x="363" y="103"/>
                  </a:lnTo>
                  <a:lnTo>
                    <a:pt x="363" y="101"/>
                  </a:lnTo>
                  <a:lnTo>
                    <a:pt x="366" y="101"/>
                  </a:lnTo>
                  <a:lnTo>
                    <a:pt x="368" y="101"/>
                  </a:lnTo>
                  <a:lnTo>
                    <a:pt x="371" y="98"/>
                  </a:lnTo>
                  <a:lnTo>
                    <a:pt x="374" y="98"/>
                  </a:lnTo>
                  <a:lnTo>
                    <a:pt x="376" y="98"/>
                  </a:lnTo>
                  <a:lnTo>
                    <a:pt x="379" y="98"/>
                  </a:lnTo>
                  <a:lnTo>
                    <a:pt x="381" y="98"/>
                  </a:lnTo>
                  <a:lnTo>
                    <a:pt x="384" y="95"/>
                  </a:lnTo>
                  <a:lnTo>
                    <a:pt x="386" y="95"/>
                  </a:lnTo>
                  <a:lnTo>
                    <a:pt x="389" y="95"/>
                  </a:lnTo>
                  <a:lnTo>
                    <a:pt x="392" y="93"/>
                  </a:lnTo>
                  <a:lnTo>
                    <a:pt x="394" y="93"/>
                  </a:lnTo>
                  <a:lnTo>
                    <a:pt x="397" y="93"/>
                  </a:lnTo>
                  <a:lnTo>
                    <a:pt x="397" y="90"/>
                  </a:lnTo>
                  <a:lnTo>
                    <a:pt x="399" y="90"/>
                  </a:lnTo>
                  <a:lnTo>
                    <a:pt x="402" y="90"/>
                  </a:lnTo>
                  <a:lnTo>
                    <a:pt x="402" y="88"/>
                  </a:lnTo>
                  <a:lnTo>
                    <a:pt x="404" y="88"/>
                  </a:lnTo>
                  <a:lnTo>
                    <a:pt x="407" y="88"/>
                  </a:lnTo>
                  <a:lnTo>
                    <a:pt x="407" y="85"/>
                  </a:lnTo>
                  <a:lnTo>
                    <a:pt x="410" y="85"/>
                  </a:lnTo>
                  <a:lnTo>
                    <a:pt x="412" y="85"/>
                  </a:lnTo>
                  <a:lnTo>
                    <a:pt x="415" y="85"/>
                  </a:lnTo>
                  <a:lnTo>
                    <a:pt x="417" y="85"/>
                  </a:lnTo>
                  <a:lnTo>
                    <a:pt x="417" y="82"/>
                  </a:lnTo>
                  <a:lnTo>
                    <a:pt x="420" y="82"/>
                  </a:lnTo>
                  <a:lnTo>
                    <a:pt x="420" y="80"/>
                  </a:lnTo>
                  <a:lnTo>
                    <a:pt x="423" y="80"/>
                  </a:lnTo>
                  <a:lnTo>
                    <a:pt x="425" y="80"/>
                  </a:lnTo>
                  <a:lnTo>
                    <a:pt x="425" y="77"/>
                  </a:lnTo>
                  <a:lnTo>
                    <a:pt x="428" y="77"/>
                  </a:lnTo>
                  <a:lnTo>
                    <a:pt x="428" y="80"/>
                  </a:lnTo>
                  <a:lnTo>
                    <a:pt x="428" y="77"/>
                  </a:lnTo>
                  <a:lnTo>
                    <a:pt x="430" y="77"/>
                  </a:lnTo>
                  <a:lnTo>
                    <a:pt x="433" y="77"/>
                  </a:lnTo>
                  <a:lnTo>
                    <a:pt x="433" y="75"/>
                  </a:lnTo>
                  <a:lnTo>
                    <a:pt x="433" y="72"/>
                  </a:lnTo>
                  <a:lnTo>
                    <a:pt x="435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4"/>
                  </a:lnTo>
                  <a:lnTo>
                    <a:pt x="438" y="64"/>
                  </a:lnTo>
                  <a:lnTo>
                    <a:pt x="438" y="62"/>
                  </a:lnTo>
                  <a:lnTo>
                    <a:pt x="438" y="59"/>
                  </a:lnTo>
                  <a:lnTo>
                    <a:pt x="441" y="59"/>
                  </a:lnTo>
                  <a:lnTo>
                    <a:pt x="441" y="57"/>
                  </a:lnTo>
                  <a:lnTo>
                    <a:pt x="443" y="57"/>
                  </a:lnTo>
                  <a:lnTo>
                    <a:pt x="446" y="57"/>
                  </a:lnTo>
                  <a:lnTo>
                    <a:pt x="446" y="54"/>
                  </a:lnTo>
                  <a:lnTo>
                    <a:pt x="448" y="54"/>
                  </a:lnTo>
                  <a:lnTo>
                    <a:pt x="451" y="54"/>
                  </a:lnTo>
                  <a:lnTo>
                    <a:pt x="453" y="54"/>
                  </a:lnTo>
                  <a:lnTo>
                    <a:pt x="456" y="54"/>
                  </a:lnTo>
                  <a:lnTo>
                    <a:pt x="456" y="57"/>
                  </a:lnTo>
                  <a:lnTo>
                    <a:pt x="459" y="57"/>
                  </a:lnTo>
                  <a:lnTo>
                    <a:pt x="461" y="57"/>
                  </a:lnTo>
                  <a:lnTo>
                    <a:pt x="464" y="57"/>
                  </a:lnTo>
                  <a:lnTo>
                    <a:pt x="466" y="57"/>
                  </a:lnTo>
                  <a:lnTo>
                    <a:pt x="469" y="57"/>
                  </a:lnTo>
                  <a:lnTo>
                    <a:pt x="469" y="54"/>
                  </a:lnTo>
                  <a:lnTo>
                    <a:pt x="472" y="54"/>
                  </a:lnTo>
                  <a:lnTo>
                    <a:pt x="474" y="54"/>
                  </a:lnTo>
                  <a:lnTo>
                    <a:pt x="474" y="52"/>
                  </a:lnTo>
                  <a:lnTo>
                    <a:pt x="477" y="52"/>
                  </a:lnTo>
                  <a:lnTo>
                    <a:pt x="479" y="52"/>
                  </a:lnTo>
                  <a:lnTo>
                    <a:pt x="482" y="52"/>
                  </a:lnTo>
                  <a:lnTo>
                    <a:pt x="484" y="52"/>
                  </a:lnTo>
                  <a:lnTo>
                    <a:pt x="487" y="52"/>
                  </a:lnTo>
                  <a:lnTo>
                    <a:pt x="490" y="52"/>
                  </a:lnTo>
                  <a:lnTo>
                    <a:pt x="492" y="52"/>
                  </a:lnTo>
                  <a:lnTo>
                    <a:pt x="492" y="49"/>
                  </a:lnTo>
                  <a:lnTo>
                    <a:pt x="495" y="49"/>
                  </a:lnTo>
                  <a:lnTo>
                    <a:pt x="497" y="49"/>
                  </a:lnTo>
                  <a:lnTo>
                    <a:pt x="500" y="49"/>
                  </a:lnTo>
                  <a:lnTo>
                    <a:pt x="502" y="49"/>
                  </a:lnTo>
                  <a:lnTo>
                    <a:pt x="505" y="49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10" y="52"/>
                  </a:lnTo>
                  <a:lnTo>
                    <a:pt x="513" y="52"/>
                  </a:lnTo>
                  <a:lnTo>
                    <a:pt x="515" y="52"/>
                  </a:lnTo>
                  <a:lnTo>
                    <a:pt x="518" y="52"/>
                  </a:lnTo>
                  <a:lnTo>
                    <a:pt x="518" y="54"/>
                  </a:lnTo>
                  <a:lnTo>
                    <a:pt x="521" y="54"/>
                  </a:lnTo>
                  <a:lnTo>
                    <a:pt x="523" y="54"/>
                  </a:lnTo>
                  <a:lnTo>
                    <a:pt x="526" y="54"/>
                  </a:lnTo>
                  <a:lnTo>
                    <a:pt x="528" y="54"/>
                  </a:lnTo>
                  <a:lnTo>
                    <a:pt x="531" y="54"/>
                  </a:lnTo>
                  <a:lnTo>
                    <a:pt x="533" y="54"/>
                  </a:lnTo>
                  <a:lnTo>
                    <a:pt x="536" y="54"/>
                  </a:lnTo>
                  <a:lnTo>
                    <a:pt x="539" y="54"/>
                  </a:lnTo>
                  <a:lnTo>
                    <a:pt x="541" y="54"/>
                  </a:lnTo>
                  <a:lnTo>
                    <a:pt x="544" y="54"/>
                  </a:lnTo>
                  <a:lnTo>
                    <a:pt x="546" y="54"/>
                  </a:lnTo>
                  <a:lnTo>
                    <a:pt x="549" y="54"/>
                  </a:lnTo>
                  <a:lnTo>
                    <a:pt x="549" y="52"/>
                  </a:lnTo>
                  <a:lnTo>
                    <a:pt x="551" y="52"/>
                  </a:lnTo>
                  <a:lnTo>
                    <a:pt x="554" y="52"/>
                  </a:lnTo>
                  <a:lnTo>
                    <a:pt x="557" y="49"/>
                  </a:lnTo>
                  <a:lnTo>
                    <a:pt x="559" y="49"/>
                  </a:lnTo>
                  <a:lnTo>
                    <a:pt x="562" y="46"/>
                  </a:lnTo>
                  <a:lnTo>
                    <a:pt x="564" y="46"/>
                  </a:lnTo>
                  <a:lnTo>
                    <a:pt x="567" y="46"/>
                  </a:lnTo>
                  <a:lnTo>
                    <a:pt x="570" y="46"/>
                  </a:lnTo>
                  <a:lnTo>
                    <a:pt x="572" y="46"/>
                  </a:lnTo>
                  <a:lnTo>
                    <a:pt x="572" y="44"/>
                  </a:lnTo>
                  <a:lnTo>
                    <a:pt x="575" y="44"/>
                  </a:lnTo>
                  <a:lnTo>
                    <a:pt x="575" y="41"/>
                  </a:lnTo>
                  <a:lnTo>
                    <a:pt x="577" y="41"/>
                  </a:lnTo>
                  <a:lnTo>
                    <a:pt x="580" y="39"/>
                  </a:lnTo>
                  <a:lnTo>
                    <a:pt x="580" y="36"/>
                  </a:lnTo>
                  <a:lnTo>
                    <a:pt x="582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5" y="36"/>
                  </a:lnTo>
                  <a:lnTo>
                    <a:pt x="598" y="33"/>
                  </a:lnTo>
                  <a:lnTo>
                    <a:pt x="598" y="31"/>
                  </a:lnTo>
                  <a:lnTo>
                    <a:pt x="600" y="28"/>
                  </a:lnTo>
                  <a:lnTo>
                    <a:pt x="603" y="28"/>
                  </a:lnTo>
                  <a:lnTo>
                    <a:pt x="603" y="26"/>
                  </a:lnTo>
                  <a:lnTo>
                    <a:pt x="606" y="26"/>
                  </a:lnTo>
                  <a:lnTo>
                    <a:pt x="606" y="23"/>
                  </a:lnTo>
                  <a:lnTo>
                    <a:pt x="608" y="21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175" y="2822"/>
              <a:ext cx="737" cy="570"/>
            </a:xfrm>
            <a:custGeom>
              <a:avLst/>
              <a:gdLst/>
              <a:ahLst/>
              <a:cxnLst>
                <a:cxn ang="0">
                  <a:pos x="634" y="5"/>
                </a:cxn>
                <a:cxn ang="0">
                  <a:pos x="673" y="3"/>
                </a:cxn>
                <a:cxn ang="0">
                  <a:pos x="704" y="10"/>
                </a:cxn>
                <a:cxn ang="0">
                  <a:pos x="729" y="23"/>
                </a:cxn>
                <a:cxn ang="0">
                  <a:pos x="737" y="54"/>
                </a:cxn>
                <a:cxn ang="0">
                  <a:pos x="714" y="70"/>
                </a:cxn>
                <a:cxn ang="0">
                  <a:pos x="711" y="101"/>
                </a:cxn>
                <a:cxn ang="0">
                  <a:pos x="706" y="134"/>
                </a:cxn>
                <a:cxn ang="0">
                  <a:pos x="691" y="165"/>
                </a:cxn>
                <a:cxn ang="0">
                  <a:pos x="691" y="199"/>
                </a:cxn>
                <a:cxn ang="0">
                  <a:pos x="701" y="229"/>
                </a:cxn>
                <a:cxn ang="0">
                  <a:pos x="673" y="245"/>
                </a:cxn>
                <a:cxn ang="0">
                  <a:pos x="662" y="273"/>
                </a:cxn>
                <a:cxn ang="0">
                  <a:pos x="642" y="281"/>
                </a:cxn>
                <a:cxn ang="0">
                  <a:pos x="611" y="289"/>
                </a:cxn>
                <a:cxn ang="0">
                  <a:pos x="600" y="312"/>
                </a:cxn>
                <a:cxn ang="0">
                  <a:pos x="570" y="322"/>
                </a:cxn>
                <a:cxn ang="0">
                  <a:pos x="557" y="348"/>
                </a:cxn>
                <a:cxn ang="0">
                  <a:pos x="564" y="382"/>
                </a:cxn>
                <a:cxn ang="0">
                  <a:pos x="557" y="400"/>
                </a:cxn>
                <a:cxn ang="0">
                  <a:pos x="536" y="423"/>
                </a:cxn>
                <a:cxn ang="0">
                  <a:pos x="515" y="449"/>
                </a:cxn>
                <a:cxn ang="0">
                  <a:pos x="533" y="474"/>
                </a:cxn>
                <a:cxn ang="0">
                  <a:pos x="531" y="498"/>
                </a:cxn>
                <a:cxn ang="0">
                  <a:pos x="526" y="518"/>
                </a:cxn>
                <a:cxn ang="0">
                  <a:pos x="505" y="534"/>
                </a:cxn>
                <a:cxn ang="0">
                  <a:pos x="469" y="544"/>
                </a:cxn>
                <a:cxn ang="0">
                  <a:pos x="438" y="552"/>
                </a:cxn>
                <a:cxn ang="0">
                  <a:pos x="415" y="567"/>
                </a:cxn>
                <a:cxn ang="0">
                  <a:pos x="397" y="544"/>
                </a:cxn>
                <a:cxn ang="0">
                  <a:pos x="410" y="518"/>
                </a:cxn>
                <a:cxn ang="0">
                  <a:pos x="404" y="490"/>
                </a:cxn>
                <a:cxn ang="0">
                  <a:pos x="394" y="462"/>
                </a:cxn>
                <a:cxn ang="0">
                  <a:pos x="384" y="433"/>
                </a:cxn>
                <a:cxn ang="0">
                  <a:pos x="376" y="413"/>
                </a:cxn>
                <a:cxn ang="0">
                  <a:pos x="358" y="384"/>
                </a:cxn>
                <a:cxn ang="0">
                  <a:pos x="332" y="364"/>
                </a:cxn>
                <a:cxn ang="0">
                  <a:pos x="309" y="348"/>
                </a:cxn>
                <a:cxn ang="0">
                  <a:pos x="281" y="340"/>
                </a:cxn>
                <a:cxn ang="0">
                  <a:pos x="257" y="356"/>
                </a:cxn>
                <a:cxn ang="0">
                  <a:pos x="237" y="374"/>
                </a:cxn>
                <a:cxn ang="0">
                  <a:pos x="206" y="389"/>
                </a:cxn>
                <a:cxn ang="0">
                  <a:pos x="198" y="413"/>
                </a:cxn>
                <a:cxn ang="0">
                  <a:pos x="180" y="431"/>
                </a:cxn>
                <a:cxn ang="0">
                  <a:pos x="157" y="436"/>
                </a:cxn>
                <a:cxn ang="0">
                  <a:pos x="134" y="418"/>
                </a:cxn>
                <a:cxn ang="0">
                  <a:pos x="113" y="405"/>
                </a:cxn>
                <a:cxn ang="0">
                  <a:pos x="85" y="400"/>
                </a:cxn>
                <a:cxn ang="0">
                  <a:pos x="56" y="366"/>
                </a:cxn>
                <a:cxn ang="0">
                  <a:pos x="36" y="338"/>
                </a:cxn>
                <a:cxn ang="0">
                  <a:pos x="12" y="312"/>
                </a:cxn>
                <a:cxn ang="0">
                  <a:pos x="5" y="284"/>
                </a:cxn>
                <a:cxn ang="0">
                  <a:pos x="33" y="278"/>
                </a:cxn>
                <a:cxn ang="0">
                  <a:pos x="61" y="271"/>
                </a:cxn>
                <a:cxn ang="0">
                  <a:pos x="90" y="260"/>
                </a:cxn>
                <a:cxn ang="0">
                  <a:pos x="118" y="242"/>
                </a:cxn>
                <a:cxn ang="0">
                  <a:pos x="149" y="229"/>
                </a:cxn>
                <a:cxn ang="0">
                  <a:pos x="180" y="219"/>
                </a:cxn>
                <a:cxn ang="0">
                  <a:pos x="206" y="201"/>
                </a:cxn>
                <a:cxn ang="0">
                  <a:pos x="221" y="170"/>
                </a:cxn>
              </a:cxnLst>
              <a:rect l="0" t="0" r="r" b="b"/>
              <a:pathLst>
                <a:path w="737" h="570">
                  <a:moveTo>
                    <a:pt x="608" y="21"/>
                  </a:moveTo>
                  <a:lnTo>
                    <a:pt x="611" y="21"/>
                  </a:lnTo>
                  <a:lnTo>
                    <a:pt x="611" y="18"/>
                  </a:lnTo>
                  <a:lnTo>
                    <a:pt x="613" y="18"/>
                  </a:lnTo>
                  <a:lnTo>
                    <a:pt x="613" y="15"/>
                  </a:lnTo>
                  <a:lnTo>
                    <a:pt x="616" y="15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0"/>
                  </a:lnTo>
                  <a:lnTo>
                    <a:pt x="621" y="10"/>
                  </a:lnTo>
                  <a:lnTo>
                    <a:pt x="624" y="10"/>
                  </a:lnTo>
                  <a:lnTo>
                    <a:pt x="626" y="10"/>
                  </a:lnTo>
                  <a:lnTo>
                    <a:pt x="626" y="8"/>
                  </a:lnTo>
                  <a:lnTo>
                    <a:pt x="629" y="8"/>
                  </a:lnTo>
                  <a:lnTo>
                    <a:pt x="631" y="8"/>
                  </a:lnTo>
                  <a:lnTo>
                    <a:pt x="634" y="8"/>
                  </a:lnTo>
                  <a:lnTo>
                    <a:pt x="634" y="5"/>
                  </a:lnTo>
                  <a:lnTo>
                    <a:pt x="637" y="5"/>
                  </a:lnTo>
                  <a:lnTo>
                    <a:pt x="639" y="3"/>
                  </a:lnTo>
                  <a:lnTo>
                    <a:pt x="642" y="3"/>
                  </a:lnTo>
                  <a:lnTo>
                    <a:pt x="644" y="3"/>
                  </a:lnTo>
                  <a:lnTo>
                    <a:pt x="647" y="3"/>
                  </a:lnTo>
                  <a:lnTo>
                    <a:pt x="649" y="3"/>
                  </a:lnTo>
                  <a:lnTo>
                    <a:pt x="652" y="3"/>
                  </a:lnTo>
                  <a:lnTo>
                    <a:pt x="655" y="3"/>
                  </a:lnTo>
                  <a:lnTo>
                    <a:pt x="657" y="3"/>
                  </a:lnTo>
                  <a:lnTo>
                    <a:pt x="660" y="3"/>
                  </a:lnTo>
                  <a:lnTo>
                    <a:pt x="660" y="5"/>
                  </a:lnTo>
                  <a:lnTo>
                    <a:pt x="662" y="5"/>
                  </a:lnTo>
                  <a:lnTo>
                    <a:pt x="665" y="5"/>
                  </a:lnTo>
                  <a:lnTo>
                    <a:pt x="665" y="3"/>
                  </a:lnTo>
                  <a:lnTo>
                    <a:pt x="668" y="3"/>
                  </a:lnTo>
                  <a:lnTo>
                    <a:pt x="670" y="3"/>
                  </a:lnTo>
                  <a:lnTo>
                    <a:pt x="673" y="3"/>
                  </a:lnTo>
                  <a:lnTo>
                    <a:pt x="673" y="0"/>
                  </a:lnTo>
                  <a:lnTo>
                    <a:pt x="675" y="0"/>
                  </a:lnTo>
                  <a:lnTo>
                    <a:pt x="678" y="0"/>
                  </a:lnTo>
                  <a:lnTo>
                    <a:pt x="680" y="0"/>
                  </a:lnTo>
                  <a:lnTo>
                    <a:pt x="680" y="3"/>
                  </a:lnTo>
                  <a:lnTo>
                    <a:pt x="683" y="3"/>
                  </a:lnTo>
                  <a:lnTo>
                    <a:pt x="686" y="3"/>
                  </a:lnTo>
                  <a:lnTo>
                    <a:pt x="688" y="3"/>
                  </a:lnTo>
                  <a:lnTo>
                    <a:pt x="688" y="5"/>
                  </a:lnTo>
                  <a:lnTo>
                    <a:pt x="691" y="5"/>
                  </a:lnTo>
                  <a:lnTo>
                    <a:pt x="693" y="5"/>
                  </a:lnTo>
                  <a:lnTo>
                    <a:pt x="696" y="5"/>
                  </a:lnTo>
                  <a:lnTo>
                    <a:pt x="696" y="8"/>
                  </a:lnTo>
                  <a:lnTo>
                    <a:pt x="698" y="8"/>
                  </a:lnTo>
                  <a:lnTo>
                    <a:pt x="701" y="8"/>
                  </a:lnTo>
                  <a:lnTo>
                    <a:pt x="704" y="8"/>
                  </a:lnTo>
                  <a:lnTo>
                    <a:pt x="704" y="10"/>
                  </a:lnTo>
                  <a:lnTo>
                    <a:pt x="706" y="10"/>
                  </a:lnTo>
                  <a:lnTo>
                    <a:pt x="709" y="10"/>
                  </a:lnTo>
                  <a:lnTo>
                    <a:pt x="711" y="10"/>
                  </a:lnTo>
                  <a:lnTo>
                    <a:pt x="714" y="10"/>
                  </a:lnTo>
                  <a:lnTo>
                    <a:pt x="717" y="10"/>
                  </a:lnTo>
                  <a:lnTo>
                    <a:pt x="717" y="13"/>
                  </a:lnTo>
                  <a:lnTo>
                    <a:pt x="719" y="13"/>
                  </a:lnTo>
                  <a:lnTo>
                    <a:pt x="722" y="13"/>
                  </a:lnTo>
                  <a:lnTo>
                    <a:pt x="722" y="15"/>
                  </a:lnTo>
                  <a:lnTo>
                    <a:pt x="724" y="15"/>
                  </a:lnTo>
                  <a:lnTo>
                    <a:pt x="724" y="13"/>
                  </a:lnTo>
                  <a:lnTo>
                    <a:pt x="727" y="13"/>
                  </a:lnTo>
                  <a:lnTo>
                    <a:pt x="727" y="15"/>
                  </a:lnTo>
                  <a:lnTo>
                    <a:pt x="729" y="15"/>
                  </a:lnTo>
                  <a:lnTo>
                    <a:pt x="729" y="18"/>
                  </a:lnTo>
                  <a:lnTo>
                    <a:pt x="729" y="21"/>
                  </a:lnTo>
                  <a:lnTo>
                    <a:pt x="729" y="23"/>
                  </a:lnTo>
                  <a:lnTo>
                    <a:pt x="732" y="26"/>
                  </a:lnTo>
                  <a:lnTo>
                    <a:pt x="729" y="26"/>
                  </a:lnTo>
                  <a:lnTo>
                    <a:pt x="729" y="28"/>
                  </a:lnTo>
                  <a:lnTo>
                    <a:pt x="729" y="31"/>
                  </a:lnTo>
                  <a:lnTo>
                    <a:pt x="732" y="31"/>
                  </a:lnTo>
                  <a:lnTo>
                    <a:pt x="732" y="33"/>
                  </a:lnTo>
                  <a:lnTo>
                    <a:pt x="732" y="36"/>
                  </a:lnTo>
                  <a:lnTo>
                    <a:pt x="732" y="39"/>
                  </a:lnTo>
                  <a:lnTo>
                    <a:pt x="732" y="41"/>
                  </a:lnTo>
                  <a:lnTo>
                    <a:pt x="735" y="41"/>
                  </a:lnTo>
                  <a:lnTo>
                    <a:pt x="735" y="44"/>
                  </a:lnTo>
                  <a:lnTo>
                    <a:pt x="732" y="46"/>
                  </a:lnTo>
                  <a:lnTo>
                    <a:pt x="732" y="49"/>
                  </a:lnTo>
                  <a:lnTo>
                    <a:pt x="732" y="52"/>
                  </a:lnTo>
                  <a:lnTo>
                    <a:pt x="735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5" y="54"/>
                  </a:lnTo>
                  <a:lnTo>
                    <a:pt x="735" y="57"/>
                  </a:lnTo>
                  <a:lnTo>
                    <a:pt x="732" y="57"/>
                  </a:lnTo>
                  <a:lnTo>
                    <a:pt x="729" y="57"/>
                  </a:lnTo>
                  <a:lnTo>
                    <a:pt x="727" y="57"/>
                  </a:lnTo>
                  <a:lnTo>
                    <a:pt x="727" y="59"/>
                  </a:lnTo>
                  <a:lnTo>
                    <a:pt x="724" y="59"/>
                  </a:lnTo>
                  <a:lnTo>
                    <a:pt x="724" y="62"/>
                  </a:lnTo>
                  <a:lnTo>
                    <a:pt x="727" y="62"/>
                  </a:lnTo>
                  <a:lnTo>
                    <a:pt x="724" y="62"/>
                  </a:lnTo>
                  <a:lnTo>
                    <a:pt x="724" y="64"/>
                  </a:lnTo>
                  <a:lnTo>
                    <a:pt x="722" y="64"/>
                  </a:lnTo>
                  <a:lnTo>
                    <a:pt x="719" y="64"/>
                  </a:lnTo>
                  <a:lnTo>
                    <a:pt x="719" y="67"/>
                  </a:lnTo>
                  <a:lnTo>
                    <a:pt x="717" y="67"/>
                  </a:lnTo>
                  <a:lnTo>
                    <a:pt x="717" y="70"/>
                  </a:lnTo>
                  <a:lnTo>
                    <a:pt x="714" y="70"/>
                  </a:lnTo>
                  <a:lnTo>
                    <a:pt x="714" y="72"/>
                  </a:lnTo>
                  <a:lnTo>
                    <a:pt x="711" y="72"/>
                  </a:lnTo>
                  <a:lnTo>
                    <a:pt x="711" y="75"/>
                  </a:lnTo>
                  <a:lnTo>
                    <a:pt x="711" y="77"/>
                  </a:lnTo>
                  <a:lnTo>
                    <a:pt x="711" y="80"/>
                  </a:lnTo>
                  <a:lnTo>
                    <a:pt x="711" y="82"/>
                  </a:lnTo>
                  <a:lnTo>
                    <a:pt x="711" y="85"/>
                  </a:lnTo>
                  <a:lnTo>
                    <a:pt x="711" y="88"/>
                  </a:lnTo>
                  <a:lnTo>
                    <a:pt x="709" y="88"/>
                  </a:lnTo>
                  <a:lnTo>
                    <a:pt x="709" y="90"/>
                  </a:lnTo>
                  <a:lnTo>
                    <a:pt x="711" y="90"/>
                  </a:lnTo>
                  <a:lnTo>
                    <a:pt x="711" y="93"/>
                  </a:lnTo>
                  <a:lnTo>
                    <a:pt x="709" y="93"/>
                  </a:lnTo>
                  <a:lnTo>
                    <a:pt x="709" y="95"/>
                  </a:lnTo>
                  <a:lnTo>
                    <a:pt x="709" y="98"/>
                  </a:lnTo>
                  <a:lnTo>
                    <a:pt x="709" y="101"/>
                  </a:lnTo>
                  <a:lnTo>
                    <a:pt x="711" y="101"/>
                  </a:lnTo>
                  <a:lnTo>
                    <a:pt x="711" y="103"/>
                  </a:lnTo>
                  <a:lnTo>
                    <a:pt x="711" y="106"/>
                  </a:lnTo>
                  <a:lnTo>
                    <a:pt x="711" y="108"/>
                  </a:lnTo>
                  <a:lnTo>
                    <a:pt x="709" y="108"/>
                  </a:lnTo>
                  <a:lnTo>
                    <a:pt x="709" y="111"/>
                  </a:lnTo>
                  <a:lnTo>
                    <a:pt x="709" y="113"/>
                  </a:lnTo>
                  <a:lnTo>
                    <a:pt x="709" y="116"/>
                  </a:lnTo>
                  <a:lnTo>
                    <a:pt x="709" y="119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711" y="124"/>
                  </a:lnTo>
                  <a:lnTo>
                    <a:pt x="709" y="124"/>
                  </a:lnTo>
                  <a:lnTo>
                    <a:pt x="709" y="126"/>
                  </a:lnTo>
                  <a:lnTo>
                    <a:pt x="706" y="126"/>
                  </a:lnTo>
                  <a:lnTo>
                    <a:pt x="706" y="129"/>
                  </a:lnTo>
                  <a:lnTo>
                    <a:pt x="706" y="131"/>
                  </a:lnTo>
                  <a:lnTo>
                    <a:pt x="706" y="134"/>
                  </a:lnTo>
                  <a:lnTo>
                    <a:pt x="706" y="137"/>
                  </a:lnTo>
                  <a:lnTo>
                    <a:pt x="709" y="139"/>
                  </a:lnTo>
                  <a:lnTo>
                    <a:pt x="709" y="142"/>
                  </a:lnTo>
                  <a:lnTo>
                    <a:pt x="706" y="142"/>
                  </a:lnTo>
                  <a:lnTo>
                    <a:pt x="704" y="142"/>
                  </a:lnTo>
                  <a:lnTo>
                    <a:pt x="701" y="142"/>
                  </a:lnTo>
                  <a:lnTo>
                    <a:pt x="701" y="144"/>
                  </a:lnTo>
                  <a:lnTo>
                    <a:pt x="701" y="147"/>
                  </a:lnTo>
                  <a:lnTo>
                    <a:pt x="701" y="150"/>
                  </a:lnTo>
                  <a:lnTo>
                    <a:pt x="701" y="152"/>
                  </a:lnTo>
                  <a:lnTo>
                    <a:pt x="698" y="155"/>
                  </a:lnTo>
                  <a:lnTo>
                    <a:pt x="698" y="157"/>
                  </a:lnTo>
                  <a:lnTo>
                    <a:pt x="696" y="157"/>
                  </a:lnTo>
                  <a:lnTo>
                    <a:pt x="696" y="160"/>
                  </a:lnTo>
                  <a:lnTo>
                    <a:pt x="693" y="160"/>
                  </a:lnTo>
                  <a:lnTo>
                    <a:pt x="693" y="162"/>
                  </a:lnTo>
                  <a:lnTo>
                    <a:pt x="691" y="165"/>
                  </a:lnTo>
                  <a:lnTo>
                    <a:pt x="691" y="168"/>
                  </a:lnTo>
                  <a:lnTo>
                    <a:pt x="688" y="170"/>
                  </a:lnTo>
                  <a:lnTo>
                    <a:pt x="688" y="173"/>
                  </a:lnTo>
                  <a:lnTo>
                    <a:pt x="691" y="178"/>
                  </a:lnTo>
                  <a:lnTo>
                    <a:pt x="691" y="180"/>
                  </a:lnTo>
                  <a:lnTo>
                    <a:pt x="691" y="183"/>
                  </a:lnTo>
                  <a:lnTo>
                    <a:pt x="693" y="183"/>
                  </a:lnTo>
                  <a:lnTo>
                    <a:pt x="693" y="186"/>
                  </a:lnTo>
                  <a:lnTo>
                    <a:pt x="691" y="186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1" y="191"/>
                  </a:lnTo>
                  <a:lnTo>
                    <a:pt x="691" y="193"/>
                  </a:lnTo>
                  <a:lnTo>
                    <a:pt x="693" y="193"/>
                  </a:lnTo>
                  <a:lnTo>
                    <a:pt x="691" y="193"/>
                  </a:lnTo>
                  <a:lnTo>
                    <a:pt x="691" y="196"/>
                  </a:lnTo>
                  <a:lnTo>
                    <a:pt x="691" y="199"/>
                  </a:lnTo>
                  <a:lnTo>
                    <a:pt x="693" y="199"/>
                  </a:lnTo>
                  <a:lnTo>
                    <a:pt x="693" y="201"/>
                  </a:lnTo>
                  <a:lnTo>
                    <a:pt x="696" y="201"/>
                  </a:lnTo>
                  <a:lnTo>
                    <a:pt x="696" y="204"/>
                  </a:lnTo>
                  <a:lnTo>
                    <a:pt x="696" y="206"/>
                  </a:lnTo>
                  <a:lnTo>
                    <a:pt x="696" y="209"/>
                  </a:lnTo>
                  <a:lnTo>
                    <a:pt x="698" y="209"/>
                  </a:lnTo>
                  <a:lnTo>
                    <a:pt x="698" y="211"/>
                  </a:lnTo>
                  <a:lnTo>
                    <a:pt x="701" y="211"/>
                  </a:lnTo>
                  <a:lnTo>
                    <a:pt x="701" y="214"/>
                  </a:lnTo>
                  <a:lnTo>
                    <a:pt x="701" y="217"/>
                  </a:lnTo>
                  <a:lnTo>
                    <a:pt x="704" y="219"/>
                  </a:lnTo>
                  <a:lnTo>
                    <a:pt x="704" y="222"/>
                  </a:lnTo>
                  <a:lnTo>
                    <a:pt x="704" y="224"/>
                  </a:lnTo>
                  <a:lnTo>
                    <a:pt x="701" y="224"/>
                  </a:lnTo>
                  <a:lnTo>
                    <a:pt x="701" y="227"/>
                  </a:lnTo>
                  <a:lnTo>
                    <a:pt x="701" y="229"/>
                  </a:lnTo>
                  <a:lnTo>
                    <a:pt x="698" y="229"/>
                  </a:lnTo>
                  <a:lnTo>
                    <a:pt x="698" y="232"/>
                  </a:lnTo>
                  <a:lnTo>
                    <a:pt x="696" y="235"/>
                  </a:lnTo>
                  <a:lnTo>
                    <a:pt x="693" y="235"/>
                  </a:lnTo>
                  <a:lnTo>
                    <a:pt x="691" y="237"/>
                  </a:lnTo>
                  <a:lnTo>
                    <a:pt x="691" y="240"/>
                  </a:lnTo>
                  <a:lnTo>
                    <a:pt x="688" y="240"/>
                  </a:lnTo>
                  <a:lnTo>
                    <a:pt x="686" y="240"/>
                  </a:lnTo>
                  <a:lnTo>
                    <a:pt x="686" y="237"/>
                  </a:lnTo>
                  <a:lnTo>
                    <a:pt x="683" y="237"/>
                  </a:lnTo>
                  <a:lnTo>
                    <a:pt x="680" y="237"/>
                  </a:lnTo>
                  <a:lnTo>
                    <a:pt x="678" y="237"/>
                  </a:lnTo>
                  <a:lnTo>
                    <a:pt x="675" y="237"/>
                  </a:lnTo>
                  <a:lnTo>
                    <a:pt x="675" y="240"/>
                  </a:lnTo>
                  <a:lnTo>
                    <a:pt x="673" y="240"/>
                  </a:lnTo>
                  <a:lnTo>
                    <a:pt x="673" y="242"/>
                  </a:lnTo>
                  <a:lnTo>
                    <a:pt x="673" y="245"/>
                  </a:lnTo>
                  <a:lnTo>
                    <a:pt x="670" y="245"/>
                  </a:lnTo>
                  <a:lnTo>
                    <a:pt x="670" y="247"/>
                  </a:lnTo>
                  <a:lnTo>
                    <a:pt x="668" y="247"/>
                  </a:lnTo>
                  <a:lnTo>
                    <a:pt x="668" y="250"/>
                  </a:lnTo>
                  <a:lnTo>
                    <a:pt x="665" y="250"/>
                  </a:lnTo>
                  <a:lnTo>
                    <a:pt x="665" y="253"/>
                  </a:lnTo>
                  <a:lnTo>
                    <a:pt x="665" y="255"/>
                  </a:lnTo>
                  <a:lnTo>
                    <a:pt x="665" y="258"/>
                  </a:lnTo>
                  <a:lnTo>
                    <a:pt x="665" y="260"/>
                  </a:lnTo>
                  <a:lnTo>
                    <a:pt x="662" y="260"/>
                  </a:lnTo>
                  <a:lnTo>
                    <a:pt x="662" y="263"/>
                  </a:lnTo>
                  <a:lnTo>
                    <a:pt x="665" y="263"/>
                  </a:lnTo>
                  <a:lnTo>
                    <a:pt x="665" y="266"/>
                  </a:lnTo>
                  <a:lnTo>
                    <a:pt x="665" y="268"/>
                  </a:lnTo>
                  <a:lnTo>
                    <a:pt x="665" y="271"/>
                  </a:lnTo>
                  <a:lnTo>
                    <a:pt x="662" y="271"/>
                  </a:lnTo>
                  <a:lnTo>
                    <a:pt x="662" y="273"/>
                  </a:lnTo>
                  <a:lnTo>
                    <a:pt x="662" y="276"/>
                  </a:lnTo>
                  <a:lnTo>
                    <a:pt x="662" y="278"/>
                  </a:lnTo>
                  <a:lnTo>
                    <a:pt x="662" y="281"/>
                  </a:lnTo>
                  <a:lnTo>
                    <a:pt x="657" y="284"/>
                  </a:lnTo>
                  <a:lnTo>
                    <a:pt x="655" y="284"/>
                  </a:lnTo>
                  <a:lnTo>
                    <a:pt x="655" y="281"/>
                  </a:lnTo>
                  <a:lnTo>
                    <a:pt x="657" y="281"/>
                  </a:lnTo>
                  <a:lnTo>
                    <a:pt x="657" y="278"/>
                  </a:lnTo>
                  <a:lnTo>
                    <a:pt x="655" y="278"/>
                  </a:lnTo>
                  <a:lnTo>
                    <a:pt x="652" y="278"/>
                  </a:lnTo>
                  <a:lnTo>
                    <a:pt x="652" y="281"/>
                  </a:lnTo>
                  <a:lnTo>
                    <a:pt x="649" y="281"/>
                  </a:lnTo>
                  <a:lnTo>
                    <a:pt x="647" y="281"/>
                  </a:lnTo>
                  <a:lnTo>
                    <a:pt x="647" y="278"/>
                  </a:lnTo>
                  <a:lnTo>
                    <a:pt x="644" y="278"/>
                  </a:lnTo>
                  <a:lnTo>
                    <a:pt x="642" y="278"/>
                  </a:lnTo>
                  <a:lnTo>
                    <a:pt x="642" y="281"/>
                  </a:lnTo>
                  <a:lnTo>
                    <a:pt x="639" y="281"/>
                  </a:lnTo>
                  <a:lnTo>
                    <a:pt x="639" y="284"/>
                  </a:lnTo>
                  <a:lnTo>
                    <a:pt x="637" y="284"/>
                  </a:lnTo>
                  <a:lnTo>
                    <a:pt x="637" y="286"/>
                  </a:lnTo>
                  <a:lnTo>
                    <a:pt x="634" y="286"/>
                  </a:lnTo>
                  <a:lnTo>
                    <a:pt x="631" y="286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9" y="286"/>
                  </a:lnTo>
                  <a:lnTo>
                    <a:pt x="629" y="284"/>
                  </a:lnTo>
                  <a:lnTo>
                    <a:pt x="626" y="286"/>
                  </a:lnTo>
                  <a:lnTo>
                    <a:pt x="624" y="286"/>
                  </a:lnTo>
                  <a:lnTo>
                    <a:pt x="621" y="286"/>
                  </a:lnTo>
                  <a:lnTo>
                    <a:pt x="619" y="289"/>
                  </a:lnTo>
                  <a:lnTo>
                    <a:pt x="616" y="289"/>
                  </a:lnTo>
                  <a:lnTo>
                    <a:pt x="613" y="289"/>
                  </a:lnTo>
                  <a:lnTo>
                    <a:pt x="611" y="289"/>
                  </a:lnTo>
                  <a:lnTo>
                    <a:pt x="611" y="291"/>
                  </a:lnTo>
                  <a:lnTo>
                    <a:pt x="608" y="291"/>
                  </a:lnTo>
                  <a:lnTo>
                    <a:pt x="606" y="291"/>
                  </a:lnTo>
                  <a:lnTo>
                    <a:pt x="603" y="291"/>
                  </a:lnTo>
                  <a:lnTo>
                    <a:pt x="603" y="294"/>
                  </a:lnTo>
                  <a:lnTo>
                    <a:pt x="606" y="294"/>
                  </a:lnTo>
                  <a:lnTo>
                    <a:pt x="606" y="296"/>
                  </a:lnTo>
                  <a:lnTo>
                    <a:pt x="603" y="296"/>
                  </a:lnTo>
                  <a:lnTo>
                    <a:pt x="603" y="299"/>
                  </a:lnTo>
                  <a:lnTo>
                    <a:pt x="603" y="302"/>
                  </a:lnTo>
                  <a:lnTo>
                    <a:pt x="600" y="302"/>
                  </a:lnTo>
                  <a:lnTo>
                    <a:pt x="600" y="304"/>
                  </a:lnTo>
                  <a:lnTo>
                    <a:pt x="603" y="304"/>
                  </a:lnTo>
                  <a:lnTo>
                    <a:pt x="600" y="304"/>
                  </a:lnTo>
                  <a:lnTo>
                    <a:pt x="600" y="307"/>
                  </a:lnTo>
                  <a:lnTo>
                    <a:pt x="600" y="309"/>
                  </a:lnTo>
                  <a:lnTo>
                    <a:pt x="600" y="312"/>
                  </a:lnTo>
                  <a:lnTo>
                    <a:pt x="598" y="315"/>
                  </a:lnTo>
                  <a:lnTo>
                    <a:pt x="595" y="315"/>
                  </a:lnTo>
                  <a:lnTo>
                    <a:pt x="595" y="317"/>
                  </a:lnTo>
                  <a:lnTo>
                    <a:pt x="593" y="317"/>
                  </a:lnTo>
                  <a:lnTo>
                    <a:pt x="593" y="320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85" y="322"/>
                  </a:lnTo>
                  <a:lnTo>
                    <a:pt x="585" y="325"/>
                  </a:lnTo>
                  <a:lnTo>
                    <a:pt x="582" y="325"/>
                  </a:lnTo>
                  <a:lnTo>
                    <a:pt x="580" y="327"/>
                  </a:lnTo>
                  <a:lnTo>
                    <a:pt x="577" y="327"/>
                  </a:lnTo>
                  <a:lnTo>
                    <a:pt x="575" y="327"/>
                  </a:lnTo>
                  <a:lnTo>
                    <a:pt x="575" y="325"/>
                  </a:lnTo>
                  <a:lnTo>
                    <a:pt x="572" y="325"/>
                  </a:lnTo>
                  <a:lnTo>
                    <a:pt x="572" y="322"/>
                  </a:lnTo>
                  <a:lnTo>
                    <a:pt x="570" y="322"/>
                  </a:lnTo>
                  <a:lnTo>
                    <a:pt x="567" y="322"/>
                  </a:lnTo>
                  <a:lnTo>
                    <a:pt x="564" y="322"/>
                  </a:lnTo>
                  <a:lnTo>
                    <a:pt x="564" y="320"/>
                  </a:lnTo>
                  <a:lnTo>
                    <a:pt x="564" y="322"/>
                  </a:lnTo>
                  <a:lnTo>
                    <a:pt x="564" y="325"/>
                  </a:lnTo>
                  <a:lnTo>
                    <a:pt x="564" y="327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2" y="333"/>
                  </a:lnTo>
                  <a:lnTo>
                    <a:pt x="562" y="335"/>
                  </a:lnTo>
                  <a:lnTo>
                    <a:pt x="562" y="338"/>
                  </a:lnTo>
                  <a:lnTo>
                    <a:pt x="562" y="340"/>
                  </a:lnTo>
                  <a:lnTo>
                    <a:pt x="562" y="343"/>
                  </a:lnTo>
                  <a:lnTo>
                    <a:pt x="562" y="345"/>
                  </a:lnTo>
                  <a:lnTo>
                    <a:pt x="559" y="345"/>
                  </a:lnTo>
                  <a:lnTo>
                    <a:pt x="559" y="348"/>
                  </a:lnTo>
                  <a:lnTo>
                    <a:pt x="557" y="348"/>
                  </a:lnTo>
                  <a:lnTo>
                    <a:pt x="559" y="348"/>
                  </a:lnTo>
                  <a:lnTo>
                    <a:pt x="559" y="351"/>
                  </a:lnTo>
                  <a:lnTo>
                    <a:pt x="557" y="351"/>
                  </a:lnTo>
                  <a:lnTo>
                    <a:pt x="557" y="353"/>
                  </a:lnTo>
                  <a:lnTo>
                    <a:pt x="554" y="353"/>
                  </a:lnTo>
                  <a:lnTo>
                    <a:pt x="554" y="356"/>
                  </a:lnTo>
                  <a:lnTo>
                    <a:pt x="557" y="356"/>
                  </a:lnTo>
                  <a:lnTo>
                    <a:pt x="559" y="358"/>
                  </a:lnTo>
                  <a:lnTo>
                    <a:pt x="562" y="358"/>
                  </a:lnTo>
                  <a:lnTo>
                    <a:pt x="562" y="361"/>
                  </a:lnTo>
                  <a:lnTo>
                    <a:pt x="562" y="364"/>
                  </a:lnTo>
                  <a:lnTo>
                    <a:pt x="564" y="369"/>
                  </a:lnTo>
                  <a:lnTo>
                    <a:pt x="564" y="371"/>
                  </a:lnTo>
                  <a:lnTo>
                    <a:pt x="567" y="374"/>
                  </a:lnTo>
                  <a:lnTo>
                    <a:pt x="567" y="376"/>
                  </a:lnTo>
                  <a:lnTo>
                    <a:pt x="567" y="379"/>
                  </a:lnTo>
                  <a:lnTo>
                    <a:pt x="564" y="382"/>
                  </a:lnTo>
                  <a:lnTo>
                    <a:pt x="562" y="382"/>
                  </a:lnTo>
                  <a:lnTo>
                    <a:pt x="562" y="384"/>
                  </a:lnTo>
                  <a:lnTo>
                    <a:pt x="564" y="384"/>
                  </a:lnTo>
                  <a:lnTo>
                    <a:pt x="564" y="387"/>
                  </a:lnTo>
                  <a:lnTo>
                    <a:pt x="564" y="389"/>
                  </a:lnTo>
                  <a:lnTo>
                    <a:pt x="562" y="389"/>
                  </a:lnTo>
                  <a:lnTo>
                    <a:pt x="562" y="392"/>
                  </a:lnTo>
                  <a:lnTo>
                    <a:pt x="559" y="392"/>
                  </a:lnTo>
                  <a:lnTo>
                    <a:pt x="559" y="394"/>
                  </a:lnTo>
                  <a:lnTo>
                    <a:pt x="557" y="394"/>
                  </a:lnTo>
                  <a:lnTo>
                    <a:pt x="557" y="392"/>
                  </a:lnTo>
                  <a:lnTo>
                    <a:pt x="554" y="394"/>
                  </a:lnTo>
                  <a:lnTo>
                    <a:pt x="551" y="394"/>
                  </a:lnTo>
                  <a:lnTo>
                    <a:pt x="551" y="397"/>
                  </a:lnTo>
                  <a:lnTo>
                    <a:pt x="554" y="397"/>
                  </a:lnTo>
                  <a:lnTo>
                    <a:pt x="557" y="397"/>
                  </a:lnTo>
                  <a:lnTo>
                    <a:pt x="557" y="400"/>
                  </a:lnTo>
                  <a:lnTo>
                    <a:pt x="559" y="400"/>
                  </a:lnTo>
                  <a:lnTo>
                    <a:pt x="559" y="402"/>
                  </a:lnTo>
                  <a:lnTo>
                    <a:pt x="557" y="402"/>
                  </a:lnTo>
                  <a:lnTo>
                    <a:pt x="554" y="405"/>
                  </a:lnTo>
                  <a:lnTo>
                    <a:pt x="554" y="402"/>
                  </a:lnTo>
                  <a:lnTo>
                    <a:pt x="551" y="402"/>
                  </a:lnTo>
                  <a:lnTo>
                    <a:pt x="551" y="405"/>
                  </a:lnTo>
                  <a:lnTo>
                    <a:pt x="551" y="402"/>
                  </a:lnTo>
                  <a:lnTo>
                    <a:pt x="549" y="405"/>
                  </a:lnTo>
                  <a:lnTo>
                    <a:pt x="546" y="407"/>
                  </a:lnTo>
                  <a:lnTo>
                    <a:pt x="544" y="407"/>
                  </a:lnTo>
                  <a:lnTo>
                    <a:pt x="544" y="410"/>
                  </a:lnTo>
                  <a:lnTo>
                    <a:pt x="544" y="413"/>
                  </a:lnTo>
                  <a:lnTo>
                    <a:pt x="544" y="415"/>
                  </a:lnTo>
                  <a:lnTo>
                    <a:pt x="541" y="415"/>
                  </a:lnTo>
                  <a:lnTo>
                    <a:pt x="539" y="420"/>
                  </a:lnTo>
                  <a:lnTo>
                    <a:pt x="536" y="423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3" y="428"/>
                  </a:lnTo>
                  <a:lnTo>
                    <a:pt x="531" y="428"/>
                  </a:lnTo>
                  <a:lnTo>
                    <a:pt x="531" y="431"/>
                  </a:lnTo>
                  <a:lnTo>
                    <a:pt x="528" y="431"/>
                  </a:lnTo>
                  <a:lnTo>
                    <a:pt x="526" y="431"/>
                  </a:lnTo>
                  <a:lnTo>
                    <a:pt x="526" y="433"/>
                  </a:lnTo>
                  <a:lnTo>
                    <a:pt x="523" y="433"/>
                  </a:lnTo>
                  <a:lnTo>
                    <a:pt x="521" y="433"/>
                  </a:lnTo>
                  <a:lnTo>
                    <a:pt x="521" y="436"/>
                  </a:lnTo>
                  <a:lnTo>
                    <a:pt x="518" y="438"/>
                  </a:lnTo>
                  <a:lnTo>
                    <a:pt x="515" y="438"/>
                  </a:lnTo>
                  <a:lnTo>
                    <a:pt x="515" y="441"/>
                  </a:lnTo>
                  <a:lnTo>
                    <a:pt x="515" y="443"/>
                  </a:lnTo>
                  <a:lnTo>
                    <a:pt x="515" y="446"/>
                  </a:lnTo>
                  <a:lnTo>
                    <a:pt x="515" y="449"/>
                  </a:lnTo>
                  <a:lnTo>
                    <a:pt x="515" y="451"/>
                  </a:lnTo>
                  <a:lnTo>
                    <a:pt x="515" y="454"/>
                  </a:lnTo>
                  <a:lnTo>
                    <a:pt x="515" y="456"/>
                  </a:lnTo>
                  <a:lnTo>
                    <a:pt x="515" y="459"/>
                  </a:lnTo>
                  <a:lnTo>
                    <a:pt x="515" y="462"/>
                  </a:lnTo>
                  <a:lnTo>
                    <a:pt x="518" y="462"/>
                  </a:lnTo>
                  <a:lnTo>
                    <a:pt x="518" y="464"/>
                  </a:lnTo>
                  <a:lnTo>
                    <a:pt x="521" y="464"/>
                  </a:lnTo>
                  <a:lnTo>
                    <a:pt x="521" y="467"/>
                  </a:lnTo>
                  <a:lnTo>
                    <a:pt x="523" y="467"/>
                  </a:lnTo>
                  <a:lnTo>
                    <a:pt x="526" y="467"/>
                  </a:lnTo>
                  <a:lnTo>
                    <a:pt x="528" y="467"/>
                  </a:lnTo>
                  <a:lnTo>
                    <a:pt x="528" y="469"/>
                  </a:lnTo>
                  <a:lnTo>
                    <a:pt x="531" y="469"/>
                  </a:lnTo>
                  <a:lnTo>
                    <a:pt x="531" y="472"/>
                  </a:lnTo>
                  <a:lnTo>
                    <a:pt x="533" y="472"/>
                  </a:lnTo>
                  <a:lnTo>
                    <a:pt x="533" y="474"/>
                  </a:lnTo>
                  <a:lnTo>
                    <a:pt x="533" y="477"/>
                  </a:lnTo>
                  <a:lnTo>
                    <a:pt x="536" y="477"/>
                  </a:lnTo>
                  <a:lnTo>
                    <a:pt x="533" y="477"/>
                  </a:lnTo>
                  <a:lnTo>
                    <a:pt x="533" y="480"/>
                  </a:lnTo>
                  <a:lnTo>
                    <a:pt x="533" y="482"/>
                  </a:lnTo>
                  <a:lnTo>
                    <a:pt x="536" y="482"/>
                  </a:lnTo>
                  <a:lnTo>
                    <a:pt x="536" y="485"/>
                  </a:lnTo>
                  <a:lnTo>
                    <a:pt x="536" y="487"/>
                  </a:lnTo>
                  <a:lnTo>
                    <a:pt x="536" y="490"/>
                  </a:lnTo>
                  <a:lnTo>
                    <a:pt x="539" y="490"/>
                  </a:lnTo>
                  <a:lnTo>
                    <a:pt x="536" y="490"/>
                  </a:lnTo>
                  <a:lnTo>
                    <a:pt x="536" y="492"/>
                  </a:lnTo>
                  <a:lnTo>
                    <a:pt x="539" y="492"/>
                  </a:lnTo>
                  <a:lnTo>
                    <a:pt x="539" y="495"/>
                  </a:lnTo>
                  <a:lnTo>
                    <a:pt x="536" y="498"/>
                  </a:lnTo>
                  <a:lnTo>
                    <a:pt x="533" y="498"/>
                  </a:lnTo>
                  <a:lnTo>
                    <a:pt x="531" y="498"/>
                  </a:lnTo>
                  <a:lnTo>
                    <a:pt x="528" y="498"/>
                  </a:lnTo>
                  <a:lnTo>
                    <a:pt x="528" y="500"/>
                  </a:lnTo>
                  <a:lnTo>
                    <a:pt x="526" y="500"/>
                  </a:lnTo>
                  <a:lnTo>
                    <a:pt x="523" y="503"/>
                  </a:lnTo>
                  <a:lnTo>
                    <a:pt x="526" y="503"/>
                  </a:lnTo>
                  <a:lnTo>
                    <a:pt x="526" y="505"/>
                  </a:lnTo>
                  <a:lnTo>
                    <a:pt x="523" y="505"/>
                  </a:lnTo>
                  <a:lnTo>
                    <a:pt x="523" y="508"/>
                  </a:lnTo>
                  <a:lnTo>
                    <a:pt x="523" y="510"/>
                  </a:lnTo>
                  <a:lnTo>
                    <a:pt x="521" y="510"/>
                  </a:lnTo>
                  <a:lnTo>
                    <a:pt x="523" y="510"/>
                  </a:lnTo>
                  <a:lnTo>
                    <a:pt x="523" y="513"/>
                  </a:lnTo>
                  <a:lnTo>
                    <a:pt x="526" y="513"/>
                  </a:lnTo>
                  <a:lnTo>
                    <a:pt x="526" y="516"/>
                  </a:lnTo>
                  <a:lnTo>
                    <a:pt x="523" y="516"/>
                  </a:lnTo>
                  <a:lnTo>
                    <a:pt x="523" y="518"/>
                  </a:lnTo>
                  <a:lnTo>
                    <a:pt x="526" y="518"/>
                  </a:lnTo>
                  <a:lnTo>
                    <a:pt x="526" y="521"/>
                  </a:lnTo>
                  <a:lnTo>
                    <a:pt x="523" y="521"/>
                  </a:lnTo>
                  <a:lnTo>
                    <a:pt x="523" y="523"/>
                  </a:lnTo>
                  <a:lnTo>
                    <a:pt x="523" y="526"/>
                  </a:lnTo>
                  <a:lnTo>
                    <a:pt x="521" y="526"/>
                  </a:lnTo>
                  <a:lnTo>
                    <a:pt x="521" y="529"/>
                  </a:lnTo>
                  <a:lnTo>
                    <a:pt x="521" y="531"/>
                  </a:lnTo>
                  <a:lnTo>
                    <a:pt x="518" y="531"/>
                  </a:lnTo>
                  <a:lnTo>
                    <a:pt x="518" y="534"/>
                  </a:lnTo>
                  <a:lnTo>
                    <a:pt x="515" y="534"/>
                  </a:lnTo>
                  <a:lnTo>
                    <a:pt x="515" y="536"/>
                  </a:lnTo>
                  <a:lnTo>
                    <a:pt x="513" y="536"/>
                  </a:lnTo>
                  <a:lnTo>
                    <a:pt x="513" y="539"/>
                  </a:lnTo>
                  <a:lnTo>
                    <a:pt x="513" y="536"/>
                  </a:lnTo>
                  <a:lnTo>
                    <a:pt x="510" y="536"/>
                  </a:lnTo>
                  <a:lnTo>
                    <a:pt x="508" y="536"/>
                  </a:lnTo>
                  <a:lnTo>
                    <a:pt x="505" y="534"/>
                  </a:lnTo>
                  <a:lnTo>
                    <a:pt x="502" y="534"/>
                  </a:lnTo>
                  <a:lnTo>
                    <a:pt x="500" y="534"/>
                  </a:lnTo>
                  <a:lnTo>
                    <a:pt x="497" y="534"/>
                  </a:lnTo>
                  <a:lnTo>
                    <a:pt x="497" y="536"/>
                  </a:lnTo>
                  <a:lnTo>
                    <a:pt x="495" y="536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4" y="539"/>
                  </a:lnTo>
                  <a:lnTo>
                    <a:pt x="482" y="539"/>
                  </a:lnTo>
                  <a:lnTo>
                    <a:pt x="482" y="541"/>
                  </a:lnTo>
                  <a:lnTo>
                    <a:pt x="479" y="541"/>
                  </a:lnTo>
                  <a:lnTo>
                    <a:pt x="477" y="541"/>
                  </a:lnTo>
                  <a:lnTo>
                    <a:pt x="477" y="544"/>
                  </a:lnTo>
                  <a:lnTo>
                    <a:pt x="474" y="544"/>
                  </a:lnTo>
                  <a:lnTo>
                    <a:pt x="472" y="544"/>
                  </a:lnTo>
                  <a:lnTo>
                    <a:pt x="469" y="544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6" y="549"/>
                  </a:lnTo>
                  <a:lnTo>
                    <a:pt x="464" y="549"/>
                  </a:lnTo>
                  <a:lnTo>
                    <a:pt x="464" y="552"/>
                  </a:lnTo>
                  <a:lnTo>
                    <a:pt x="461" y="552"/>
                  </a:lnTo>
                  <a:lnTo>
                    <a:pt x="461" y="554"/>
                  </a:lnTo>
                  <a:lnTo>
                    <a:pt x="459" y="554"/>
                  </a:lnTo>
                  <a:lnTo>
                    <a:pt x="456" y="554"/>
                  </a:lnTo>
                  <a:lnTo>
                    <a:pt x="453" y="554"/>
                  </a:lnTo>
                  <a:lnTo>
                    <a:pt x="451" y="554"/>
                  </a:lnTo>
                  <a:lnTo>
                    <a:pt x="448" y="554"/>
                  </a:lnTo>
                  <a:lnTo>
                    <a:pt x="446" y="554"/>
                  </a:lnTo>
                  <a:lnTo>
                    <a:pt x="443" y="554"/>
                  </a:lnTo>
                  <a:lnTo>
                    <a:pt x="441" y="554"/>
                  </a:lnTo>
                  <a:lnTo>
                    <a:pt x="441" y="552"/>
                  </a:lnTo>
                  <a:lnTo>
                    <a:pt x="438" y="552"/>
                  </a:lnTo>
                  <a:lnTo>
                    <a:pt x="438" y="554"/>
                  </a:lnTo>
                  <a:lnTo>
                    <a:pt x="438" y="552"/>
                  </a:lnTo>
                  <a:lnTo>
                    <a:pt x="435" y="552"/>
                  </a:lnTo>
                  <a:lnTo>
                    <a:pt x="433" y="552"/>
                  </a:lnTo>
                  <a:lnTo>
                    <a:pt x="430" y="554"/>
                  </a:lnTo>
                  <a:lnTo>
                    <a:pt x="428" y="557"/>
                  </a:lnTo>
                  <a:lnTo>
                    <a:pt x="425" y="557"/>
                  </a:lnTo>
                  <a:lnTo>
                    <a:pt x="425" y="559"/>
                  </a:lnTo>
                  <a:lnTo>
                    <a:pt x="425" y="562"/>
                  </a:lnTo>
                  <a:lnTo>
                    <a:pt x="423" y="562"/>
                  </a:lnTo>
                  <a:lnTo>
                    <a:pt x="423" y="565"/>
                  </a:lnTo>
                  <a:lnTo>
                    <a:pt x="423" y="567"/>
                  </a:lnTo>
                  <a:lnTo>
                    <a:pt x="420" y="567"/>
                  </a:lnTo>
                  <a:lnTo>
                    <a:pt x="420" y="565"/>
                  </a:lnTo>
                  <a:lnTo>
                    <a:pt x="417" y="565"/>
                  </a:lnTo>
                  <a:lnTo>
                    <a:pt x="417" y="567"/>
                  </a:lnTo>
                  <a:lnTo>
                    <a:pt x="415" y="567"/>
                  </a:lnTo>
                  <a:lnTo>
                    <a:pt x="412" y="567"/>
                  </a:lnTo>
                  <a:lnTo>
                    <a:pt x="410" y="567"/>
                  </a:lnTo>
                  <a:lnTo>
                    <a:pt x="410" y="570"/>
                  </a:lnTo>
                  <a:lnTo>
                    <a:pt x="407" y="570"/>
                  </a:lnTo>
                  <a:lnTo>
                    <a:pt x="407" y="567"/>
                  </a:lnTo>
                  <a:lnTo>
                    <a:pt x="404" y="567"/>
                  </a:lnTo>
                  <a:lnTo>
                    <a:pt x="402" y="567"/>
                  </a:lnTo>
                  <a:lnTo>
                    <a:pt x="399" y="567"/>
                  </a:lnTo>
                  <a:lnTo>
                    <a:pt x="397" y="567"/>
                  </a:lnTo>
                  <a:lnTo>
                    <a:pt x="394" y="567"/>
                  </a:lnTo>
                  <a:lnTo>
                    <a:pt x="392" y="567"/>
                  </a:lnTo>
                  <a:lnTo>
                    <a:pt x="392" y="554"/>
                  </a:lnTo>
                  <a:lnTo>
                    <a:pt x="394" y="552"/>
                  </a:lnTo>
                  <a:lnTo>
                    <a:pt x="394" y="549"/>
                  </a:lnTo>
                  <a:lnTo>
                    <a:pt x="394" y="547"/>
                  </a:lnTo>
                  <a:lnTo>
                    <a:pt x="394" y="544"/>
                  </a:lnTo>
                  <a:lnTo>
                    <a:pt x="397" y="544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9" y="539"/>
                  </a:lnTo>
                  <a:lnTo>
                    <a:pt x="399" y="536"/>
                  </a:lnTo>
                  <a:lnTo>
                    <a:pt x="399" y="534"/>
                  </a:lnTo>
                  <a:lnTo>
                    <a:pt x="399" y="531"/>
                  </a:lnTo>
                  <a:lnTo>
                    <a:pt x="402" y="531"/>
                  </a:lnTo>
                  <a:lnTo>
                    <a:pt x="399" y="531"/>
                  </a:lnTo>
                  <a:lnTo>
                    <a:pt x="399" y="529"/>
                  </a:lnTo>
                  <a:lnTo>
                    <a:pt x="402" y="529"/>
                  </a:lnTo>
                  <a:lnTo>
                    <a:pt x="402" y="526"/>
                  </a:lnTo>
                  <a:lnTo>
                    <a:pt x="402" y="523"/>
                  </a:lnTo>
                  <a:lnTo>
                    <a:pt x="404" y="523"/>
                  </a:lnTo>
                  <a:lnTo>
                    <a:pt x="404" y="521"/>
                  </a:lnTo>
                  <a:lnTo>
                    <a:pt x="407" y="521"/>
                  </a:lnTo>
                  <a:lnTo>
                    <a:pt x="407" y="518"/>
                  </a:lnTo>
                  <a:lnTo>
                    <a:pt x="410" y="518"/>
                  </a:lnTo>
                  <a:lnTo>
                    <a:pt x="410" y="516"/>
                  </a:lnTo>
                  <a:lnTo>
                    <a:pt x="410" y="513"/>
                  </a:lnTo>
                  <a:lnTo>
                    <a:pt x="407" y="513"/>
                  </a:lnTo>
                  <a:lnTo>
                    <a:pt x="407" y="510"/>
                  </a:lnTo>
                  <a:lnTo>
                    <a:pt x="407" y="508"/>
                  </a:lnTo>
                  <a:lnTo>
                    <a:pt x="407" y="505"/>
                  </a:lnTo>
                  <a:lnTo>
                    <a:pt x="407" y="503"/>
                  </a:lnTo>
                  <a:lnTo>
                    <a:pt x="407" y="500"/>
                  </a:lnTo>
                  <a:lnTo>
                    <a:pt x="404" y="500"/>
                  </a:lnTo>
                  <a:lnTo>
                    <a:pt x="402" y="500"/>
                  </a:lnTo>
                  <a:lnTo>
                    <a:pt x="402" y="498"/>
                  </a:lnTo>
                  <a:lnTo>
                    <a:pt x="404" y="498"/>
                  </a:lnTo>
                  <a:lnTo>
                    <a:pt x="404" y="495"/>
                  </a:lnTo>
                  <a:lnTo>
                    <a:pt x="402" y="495"/>
                  </a:lnTo>
                  <a:lnTo>
                    <a:pt x="402" y="492"/>
                  </a:lnTo>
                  <a:lnTo>
                    <a:pt x="402" y="490"/>
                  </a:lnTo>
                  <a:lnTo>
                    <a:pt x="404" y="490"/>
                  </a:lnTo>
                  <a:lnTo>
                    <a:pt x="404" y="487"/>
                  </a:lnTo>
                  <a:lnTo>
                    <a:pt x="404" y="485"/>
                  </a:lnTo>
                  <a:lnTo>
                    <a:pt x="404" y="482"/>
                  </a:lnTo>
                  <a:lnTo>
                    <a:pt x="407" y="482"/>
                  </a:lnTo>
                  <a:lnTo>
                    <a:pt x="407" y="480"/>
                  </a:lnTo>
                  <a:lnTo>
                    <a:pt x="407" y="477"/>
                  </a:lnTo>
                  <a:lnTo>
                    <a:pt x="404" y="477"/>
                  </a:lnTo>
                  <a:lnTo>
                    <a:pt x="404" y="474"/>
                  </a:lnTo>
                  <a:lnTo>
                    <a:pt x="402" y="474"/>
                  </a:lnTo>
                  <a:lnTo>
                    <a:pt x="402" y="472"/>
                  </a:lnTo>
                  <a:lnTo>
                    <a:pt x="402" y="469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64"/>
                  </a:lnTo>
                  <a:lnTo>
                    <a:pt x="397" y="464"/>
                  </a:lnTo>
                  <a:lnTo>
                    <a:pt x="397" y="462"/>
                  </a:lnTo>
                  <a:lnTo>
                    <a:pt x="394" y="462"/>
                  </a:lnTo>
                  <a:lnTo>
                    <a:pt x="394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89" y="456"/>
                  </a:lnTo>
                  <a:lnTo>
                    <a:pt x="389" y="454"/>
                  </a:lnTo>
                  <a:lnTo>
                    <a:pt x="386" y="454"/>
                  </a:lnTo>
                  <a:lnTo>
                    <a:pt x="386" y="451"/>
                  </a:lnTo>
                  <a:lnTo>
                    <a:pt x="386" y="449"/>
                  </a:lnTo>
                  <a:lnTo>
                    <a:pt x="389" y="449"/>
                  </a:lnTo>
                  <a:lnTo>
                    <a:pt x="389" y="446"/>
                  </a:lnTo>
                  <a:lnTo>
                    <a:pt x="389" y="443"/>
                  </a:lnTo>
                  <a:lnTo>
                    <a:pt x="389" y="441"/>
                  </a:lnTo>
                  <a:lnTo>
                    <a:pt x="389" y="438"/>
                  </a:lnTo>
                  <a:lnTo>
                    <a:pt x="389" y="436"/>
                  </a:lnTo>
                  <a:lnTo>
                    <a:pt x="386" y="436"/>
                  </a:lnTo>
                  <a:lnTo>
                    <a:pt x="384" y="436"/>
                  </a:lnTo>
                  <a:lnTo>
                    <a:pt x="384" y="433"/>
                  </a:lnTo>
                  <a:lnTo>
                    <a:pt x="384" y="431"/>
                  </a:lnTo>
                  <a:lnTo>
                    <a:pt x="384" y="428"/>
                  </a:lnTo>
                  <a:lnTo>
                    <a:pt x="386" y="428"/>
                  </a:lnTo>
                  <a:lnTo>
                    <a:pt x="384" y="428"/>
                  </a:lnTo>
                  <a:lnTo>
                    <a:pt x="384" y="425"/>
                  </a:lnTo>
                  <a:lnTo>
                    <a:pt x="384" y="423"/>
                  </a:lnTo>
                  <a:lnTo>
                    <a:pt x="381" y="423"/>
                  </a:lnTo>
                  <a:lnTo>
                    <a:pt x="381" y="420"/>
                  </a:lnTo>
                  <a:lnTo>
                    <a:pt x="381" y="418"/>
                  </a:lnTo>
                  <a:lnTo>
                    <a:pt x="381" y="415"/>
                  </a:lnTo>
                  <a:lnTo>
                    <a:pt x="381" y="413"/>
                  </a:lnTo>
                  <a:lnTo>
                    <a:pt x="379" y="413"/>
                  </a:lnTo>
                  <a:lnTo>
                    <a:pt x="376" y="413"/>
                  </a:lnTo>
                  <a:lnTo>
                    <a:pt x="376" y="415"/>
                  </a:lnTo>
                  <a:lnTo>
                    <a:pt x="374" y="415"/>
                  </a:lnTo>
                  <a:lnTo>
                    <a:pt x="374" y="413"/>
                  </a:lnTo>
                  <a:lnTo>
                    <a:pt x="376" y="413"/>
                  </a:lnTo>
                  <a:lnTo>
                    <a:pt x="374" y="413"/>
                  </a:lnTo>
                  <a:lnTo>
                    <a:pt x="374" y="410"/>
                  </a:lnTo>
                  <a:lnTo>
                    <a:pt x="374" y="407"/>
                  </a:lnTo>
                  <a:lnTo>
                    <a:pt x="374" y="405"/>
                  </a:lnTo>
                  <a:lnTo>
                    <a:pt x="371" y="405"/>
                  </a:lnTo>
                  <a:lnTo>
                    <a:pt x="371" y="402"/>
                  </a:lnTo>
                  <a:lnTo>
                    <a:pt x="368" y="402"/>
                  </a:lnTo>
                  <a:lnTo>
                    <a:pt x="368" y="400"/>
                  </a:lnTo>
                  <a:lnTo>
                    <a:pt x="366" y="400"/>
                  </a:lnTo>
                  <a:lnTo>
                    <a:pt x="366" y="397"/>
                  </a:lnTo>
                  <a:lnTo>
                    <a:pt x="366" y="392"/>
                  </a:lnTo>
                  <a:lnTo>
                    <a:pt x="366" y="389"/>
                  </a:lnTo>
                  <a:lnTo>
                    <a:pt x="363" y="389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1" y="384"/>
                  </a:lnTo>
                  <a:lnTo>
                    <a:pt x="358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0" y="384"/>
                  </a:lnTo>
                  <a:lnTo>
                    <a:pt x="350" y="382"/>
                  </a:lnTo>
                  <a:lnTo>
                    <a:pt x="348" y="382"/>
                  </a:lnTo>
                  <a:lnTo>
                    <a:pt x="348" y="379"/>
                  </a:lnTo>
                  <a:lnTo>
                    <a:pt x="345" y="379"/>
                  </a:lnTo>
                  <a:lnTo>
                    <a:pt x="345" y="376"/>
                  </a:lnTo>
                  <a:lnTo>
                    <a:pt x="343" y="376"/>
                  </a:lnTo>
                  <a:lnTo>
                    <a:pt x="343" y="374"/>
                  </a:lnTo>
                  <a:lnTo>
                    <a:pt x="340" y="374"/>
                  </a:lnTo>
                  <a:lnTo>
                    <a:pt x="340" y="371"/>
                  </a:lnTo>
                  <a:lnTo>
                    <a:pt x="337" y="371"/>
                  </a:lnTo>
                  <a:lnTo>
                    <a:pt x="337" y="369"/>
                  </a:lnTo>
                  <a:lnTo>
                    <a:pt x="335" y="366"/>
                  </a:lnTo>
                  <a:lnTo>
                    <a:pt x="332" y="366"/>
                  </a:lnTo>
                  <a:lnTo>
                    <a:pt x="332" y="364"/>
                  </a:lnTo>
                  <a:lnTo>
                    <a:pt x="330" y="364"/>
                  </a:lnTo>
                  <a:lnTo>
                    <a:pt x="327" y="364"/>
                  </a:lnTo>
                  <a:lnTo>
                    <a:pt x="327" y="361"/>
                  </a:lnTo>
                  <a:lnTo>
                    <a:pt x="325" y="361"/>
                  </a:lnTo>
                  <a:lnTo>
                    <a:pt x="325" y="358"/>
                  </a:lnTo>
                  <a:lnTo>
                    <a:pt x="322" y="358"/>
                  </a:lnTo>
                  <a:lnTo>
                    <a:pt x="322" y="356"/>
                  </a:lnTo>
                  <a:lnTo>
                    <a:pt x="322" y="353"/>
                  </a:lnTo>
                  <a:lnTo>
                    <a:pt x="319" y="353"/>
                  </a:lnTo>
                  <a:lnTo>
                    <a:pt x="319" y="351"/>
                  </a:lnTo>
                  <a:lnTo>
                    <a:pt x="317" y="351"/>
                  </a:lnTo>
                  <a:lnTo>
                    <a:pt x="314" y="351"/>
                  </a:lnTo>
                  <a:lnTo>
                    <a:pt x="314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09" y="351"/>
                  </a:lnTo>
                  <a:lnTo>
                    <a:pt x="309" y="348"/>
                  </a:lnTo>
                  <a:lnTo>
                    <a:pt x="306" y="348"/>
                  </a:lnTo>
                  <a:lnTo>
                    <a:pt x="306" y="345"/>
                  </a:lnTo>
                  <a:lnTo>
                    <a:pt x="304" y="345"/>
                  </a:lnTo>
                  <a:lnTo>
                    <a:pt x="301" y="345"/>
                  </a:lnTo>
                  <a:lnTo>
                    <a:pt x="301" y="343"/>
                  </a:lnTo>
                  <a:lnTo>
                    <a:pt x="299" y="343"/>
                  </a:lnTo>
                  <a:lnTo>
                    <a:pt x="296" y="343"/>
                  </a:lnTo>
                  <a:lnTo>
                    <a:pt x="296" y="340"/>
                  </a:lnTo>
                  <a:lnTo>
                    <a:pt x="294" y="340"/>
                  </a:lnTo>
                  <a:lnTo>
                    <a:pt x="291" y="340"/>
                  </a:lnTo>
                  <a:lnTo>
                    <a:pt x="291" y="338"/>
                  </a:lnTo>
                  <a:lnTo>
                    <a:pt x="288" y="338"/>
                  </a:lnTo>
                  <a:lnTo>
                    <a:pt x="288" y="335"/>
                  </a:lnTo>
                  <a:lnTo>
                    <a:pt x="288" y="338"/>
                  </a:lnTo>
                  <a:lnTo>
                    <a:pt x="286" y="338"/>
                  </a:lnTo>
                  <a:lnTo>
                    <a:pt x="283" y="338"/>
                  </a:lnTo>
                  <a:lnTo>
                    <a:pt x="281" y="340"/>
                  </a:lnTo>
                  <a:lnTo>
                    <a:pt x="281" y="343"/>
                  </a:lnTo>
                  <a:lnTo>
                    <a:pt x="278" y="343"/>
                  </a:lnTo>
                  <a:lnTo>
                    <a:pt x="276" y="343"/>
                  </a:lnTo>
                  <a:lnTo>
                    <a:pt x="276" y="345"/>
                  </a:lnTo>
                  <a:lnTo>
                    <a:pt x="273" y="343"/>
                  </a:lnTo>
                  <a:lnTo>
                    <a:pt x="270" y="343"/>
                  </a:lnTo>
                  <a:lnTo>
                    <a:pt x="270" y="345"/>
                  </a:lnTo>
                  <a:lnTo>
                    <a:pt x="268" y="345"/>
                  </a:lnTo>
                  <a:lnTo>
                    <a:pt x="268" y="348"/>
                  </a:lnTo>
                  <a:lnTo>
                    <a:pt x="268" y="351"/>
                  </a:lnTo>
                  <a:lnTo>
                    <a:pt x="268" y="353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3" y="358"/>
                  </a:lnTo>
                  <a:lnTo>
                    <a:pt x="263" y="356"/>
                  </a:lnTo>
                  <a:lnTo>
                    <a:pt x="260" y="356"/>
                  </a:lnTo>
                  <a:lnTo>
                    <a:pt x="257" y="356"/>
                  </a:lnTo>
                  <a:lnTo>
                    <a:pt x="257" y="358"/>
                  </a:lnTo>
                  <a:lnTo>
                    <a:pt x="255" y="358"/>
                  </a:lnTo>
                  <a:lnTo>
                    <a:pt x="252" y="358"/>
                  </a:lnTo>
                  <a:lnTo>
                    <a:pt x="252" y="356"/>
                  </a:lnTo>
                  <a:lnTo>
                    <a:pt x="250" y="356"/>
                  </a:lnTo>
                  <a:lnTo>
                    <a:pt x="247" y="356"/>
                  </a:lnTo>
                  <a:lnTo>
                    <a:pt x="247" y="358"/>
                  </a:lnTo>
                  <a:lnTo>
                    <a:pt x="247" y="361"/>
                  </a:lnTo>
                  <a:lnTo>
                    <a:pt x="245" y="361"/>
                  </a:lnTo>
                  <a:lnTo>
                    <a:pt x="245" y="364"/>
                  </a:lnTo>
                  <a:lnTo>
                    <a:pt x="245" y="366"/>
                  </a:lnTo>
                  <a:lnTo>
                    <a:pt x="242" y="366"/>
                  </a:lnTo>
                  <a:lnTo>
                    <a:pt x="242" y="369"/>
                  </a:lnTo>
                  <a:lnTo>
                    <a:pt x="239" y="369"/>
                  </a:lnTo>
                  <a:lnTo>
                    <a:pt x="237" y="369"/>
                  </a:lnTo>
                  <a:lnTo>
                    <a:pt x="237" y="371"/>
                  </a:lnTo>
                  <a:lnTo>
                    <a:pt x="237" y="374"/>
                  </a:lnTo>
                  <a:lnTo>
                    <a:pt x="234" y="374"/>
                  </a:lnTo>
                  <a:lnTo>
                    <a:pt x="232" y="374"/>
                  </a:lnTo>
                  <a:lnTo>
                    <a:pt x="229" y="374"/>
                  </a:lnTo>
                  <a:lnTo>
                    <a:pt x="229" y="376"/>
                  </a:lnTo>
                  <a:lnTo>
                    <a:pt x="227" y="376"/>
                  </a:lnTo>
                  <a:lnTo>
                    <a:pt x="224" y="376"/>
                  </a:lnTo>
                  <a:lnTo>
                    <a:pt x="221" y="376"/>
                  </a:lnTo>
                  <a:lnTo>
                    <a:pt x="219" y="376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82"/>
                  </a:lnTo>
                  <a:lnTo>
                    <a:pt x="214" y="382"/>
                  </a:lnTo>
                  <a:lnTo>
                    <a:pt x="211" y="384"/>
                  </a:lnTo>
                  <a:lnTo>
                    <a:pt x="208" y="384"/>
                  </a:lnTo>
                  <a:lnTo>
                    <a:pt x="206" y="384"/>
                  </a:lnTo>
                  <a:lnTo>
                    <a:pt x="206" y="387"/>
                  </a:lnTo>
                  <a:lnTo>
                    <a:pt x="206" y="389"/>
                  </a:lnTo>
                  <a:lnTo>
                    <a:pt x="208" y="389"/>
                  </a:lnTo>
                  <a:lnTo>
                    <a:pt x="211" y="392"/>
                  </a:lnTo>
                  <a:lnTo>
                    <a:pt x="214" y="392"/>
                  </a:lnTo>
                  <a:lnTo>
                    <a:pt x="214" y="394"/>
                  </a:lnTo>
                  <a:lnTo>
                    <a:pt x="211" y="394"/>
                  </a:lnTo>
                  <a:lnTo>
                    <a:pt x="211" y="397"/>
                  </a:lnTo>
                  <a:lnTo>
                    <a:pt x="208" y="397"/>
                  </a:lnTo>
                  <a:lnTo>
                    <a:pt x="208" y="400"/>
                  </a:lnTo>
                  <a:lnTo>
                    <a:pt x="208" y="402"/>
                  </a:lnTo>
                  <a:lnTo>
                    <a:pt x="206" y="402"/>
                  </a:lnTo>
                  <a:lnTo>
                    <a:pt x="203" y="402"/>
                  </a:lnTo>
                  <a:lnTo>
                    <a:pt x="203" y="405"/>
                  </a:lnTo>
                  <a:lnTo>
                    <a:pt x="203" y="407"/>
                  </a:lnTo>
                  <a:lnTo>
                    <a:pt x="201" y="407"/>
                  </a:lnTo>
                  <a:lnTo>
                    <a:pt x="201" y="410"/>
                  </a:lnTo>
                  <a:lnTo>
                    <a:pt x="201" y="413"/>
                  </a:lnTo>
                  <a:lnTo>
                    <a:pt x="198" y="413"/>
                  </a:lnTo>
                  <a:lnTo>
                    <a:pt x="196" y="413"/>
                  </a:lnTo>
                  <a:lnTo>
                    <a:pt x="196" y="415"/>
                  </a:lnTo>
                  <a:lnTo>
                    <a:pt x="196" y="418"/>
                  </a:lnTo>
                  <a:lnTo>
                    <a:pt x="196" y="420"/>
                  </a:lnTo>
                  <a:lnTo>
                    <a:pt x="198" y="420"/>
                  </a:lnTo>
                  <a:lnTo>
                    <a:pt x="198" y="423"/>
                  </a:lnTo>
                  <a:lnTo>
                    <a:pt x="198" y="425"/>
                  </a:lnTo>
                  <a:lnTo>
                    <a:pt x="196" y="425"/>
                  </a:lnTo>
                  <a:lnTo>
                    <a:pt x="196" y="428"/>
                  </a:lnTo>
                  <a:lnTo>
                    <a:pt x="193" y="428"/>
                  </a:lnTo>
                  <a:lnTo>
                    <a:pt x="190" y="428"/>
                  </a:lnTo>
                  <a:lnTo>
                    <a:pt x="190" y="431"/>
                  </a:lnTo>
                  <a:lnTo>
                    <a:pt x="188" y="431"/>
                  </a:lnTo>
                  <a:lnTo>
                    <a:pt x="188" y="428"/>
                  </a:lnTo>
                  <a:lnTo>
                    <a:pt x="185" y="431"/>
                  </a:lnTo>
                  <a:lnTo>
                    <a:pt x="183" y="431"/>
                  </a:lnTo>
                  <a:lnTo>
                    <a:pt x="180" y="431"/>
                  </a:lnTo>
                  <a:lnTo>
                    <a:pt x="178" y="431"/>
                  </a:lnTo>
                  <a:lnTo>
                    <a:pt x="175" y="431"/>
                  </a:lnTo>
                  <a:lnTo>
                    <a:pt x="175" y="433"/>
                  </a:lnTo>
                  <a:lnTo>
                    <a:pt x="178" y="433"/>
                  </a:lnTo>
                  <a:lnTo>
                    <a:pt x="178" y="436"/>
                  </a:lnTo>
                  <a:lnTo>
                    <a:pt x="178" y="438"/>
                  </a:lnTo>
                  <a:lnTo>
                    <a:pt x="175" y="438"/>
                  </a:lnTo>
                  <a:lnTo>
                    <a:pt x="172" y="438"/>
                  </a:lnTo>
                  <a:lnTo>
                    <a:pt x="170" y="438"/>
                  </a:lnTo>
                  <a:lnTo>
                    <a:pt x="170" y="436"/>
                  </a:lnTo>
                  <a:lnTo>
                    <a:pt x="167" y="436"/>
                  </a:lnTo>
                  <a:lnTo>
                    <a:pt x="167" y="433"/>
                  </a:lnTo>
                  <a:lnTo>
                    <a:pt x="165" y="433"/>
                  </a:lnTo>
                  <a:lnTo>
                    <a:pt x="165" y="436"/>
                  </a:lnTo>
                  <a:lnTo>
                    <a:pt x="162" y="436"/>
                  </a:lnTo>
                  <a:lnTo>
                    <a:pt x="159" y="436"/>
                  </a:lnTo>
                  <a:lnTo>
                    <a:pt x="157" y="436"/>
                  </a:lnTo>
                  <a:lnTo>
                    <a:pt x="154" y="438"/>
                  </a:lnTo>
                  <a:lnTo>
                    <a:pt x="152" y="438"/>
                  </a:lnTo>
                  <a:lnTo>
                    <a:pt x="149" y="438"/>
                  </a:lnTo>
                  <a:lnTo>
                    <a:pt x="149" y="436"/>
                  </a:lnTo>
                  <a:lnTo>
                    <a:pt x="147" y="436"/>
                  </a:lnTo>
                  <a:lnTo>
                    <a:pt x="147" y="433"/>
                  </a:lnTo>
                  <a:lnTo>
                    <a:pt x="147" y="431"/>
                  </a:lnTo>
                  <a:lnTo>
                    <a:pt x="144" y="431"/>
                  </a:lnTo>
                  <a:lnTo>
                    <a:pt x="144" y="428"/>
                  </a:lnTo>
                  <a:lnTo>
                    <a:pt x="141" y="425"/>
                  </a:lnTo>
                  <a:lnTo>
                    <a:pt x="141" y="423"/>
                  </a:lnTo>
                  <a:lnTo>
                    <a:pt x="139" y="423"/>
                  </a:lnTo>
                  <a:lnTo>
                    <a:pt x="139" y="420"/>
                  </a:lnTo>
                  <a:lnTo>
                    <a:pt x="139" y="423"/>
                  </a:lnTo>
                  <a:lnTo>
                    <a:pt x="136" y="420"/>
                  </a:lnTo>
                  <a:lnTo>
                    <a:pt x="136" y="418"/>
                  </a:lnTo>
                  <a:lnTo>
                    <a:pt x="134" y="418"/>
                  </a:lnTo>
                  <a:lnTo>
                    <a:pt x="134" y="415"/>
                  </a:lnTo>
                  <a:lnTo>
                    <a:pt x="134" y="413"/>
                  </a:lnTo>
                  <a:lnTo>
                    <a:pt x="134" y="410"/>
                  </a:lnTo>
                  <a:lnTo>
                    <a:pt x="131" y="410"/>
                  </a:lnTo>
                  <a:lnTo>
                    <a:pt x="129" y="410"/>
                  </a:lnTo>
                  <a:lnTo>
                    <a:pt x="129" y="407"/>
                  </a:lnTo>
                  <a:lnTo>
                    <a:pt x="126" y="407"/>
                  </a:lnTo>
                  <a:lnTo>
                    <a:pt x="126" y="405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10"/>
                  </a:lnTo>
                  <a:lnTo>
                    <a:pt x="118" y="410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5"/>
                  </a:lnTo>
                  <a:lnTo>
                    <a:pt x="113" y="405"/>
                  </a:lnTo>
                  <a:lnTo>
                    <a:pt x="110" y="405"/>
                  </a:lnTo>
                  <a:lnTo>
                    <a:pt x="110" y="407"/>
                  </a:lnTo>
                  <a:lnTo>
                    <a:pt x="110" y="410"/>
                  </a:lnTo>
                  <a:lnTo>
                    <a:pt x="108" y="410"/>
                  </a:lnTo>
                  <a:lnTo>
                    <a:pt x="105" y="410"/>
                  </a:lnTo>
                  <a:lnTo>
                    <a:pt x="103" y="410"/>
                  </a:lnTo>
                  <a:lnTo>
                    <a:pt x="100" y="410"/>
                  </a:lnTo>
                  <a:lnTo>
                    <a:pt x="98" y="410"/>
                  </a:lnTo>
                  <a:lnTo>
                    <a:pt x="95" y="410"/>
                  </a:lnTo>
                  <a:lnTo>
                    <a:pt x="92" y="410"/>
                  </a:lnTo>
                  <a:lnTo>
                    <a:pt x="90" y="410"/>
                  </a:lnTo>
                  <a:lnTo>
                    <a:pt x="90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5" y="405"/>
                  </a:lnTo>
                  <a:lnTo>
                    <a:pt x="85" y="402"/>
                  </a:lnTo>
                  <a:lnTo>
                    <a:pt x="85" y="400"/>
                  </a:lnTo>
                  <a:lnTo>
                    <a:pt x="82" y="400"/>
                  </a:lnTo>
                  <a:lnTo>
                    <a:pt x="82" y="397"/>
                  </a:lnTo>
                  <a:lnTo>
                    <a:pt x="80" y="397"/>
                  </a:lnTo>
                  <a:lnTo>
                    <a:pt x="80" y="394"/>
                  </a:lnTo>
                  <a:lnTo>
                    <a:pt x="77" y="392"/>
                  </a:lnTo>
                  <a:lnTo>
                    <a:pt x="77" y="389"/>
                  </a:lnTo>
                  <a:lnTo>
                    <a:pt x="74" y="389"/>
                  </a:lnTo>
                  <a:lnTo>
                    <a:pt x="74" y="387"/>
                  </a:lnTo>
                  <a:lnTo>
                    <a:pt x="74" y="384"/>
                  </a:lnTo>
                  <a:lnTo>
                    <a:pt x="72" y="384"/>
                  </a:lnTo>
                  <a:lnTo>
                    <a:pt x="69" y="382"/>
                  </a:lnTo>
                  <a:lnTo>
                    <a:pt x="67" y="379"/>
                  </a:lnTo>
                  <a:lnTo>
                    <a:pt x="64" y="376"/>
                  </a:lnTo>
                  <a:lnTo>
                    <a:pt x="61" y="374"/>
                  </a:lnTo>
                  <a:lnTo>
                    <a:pt x="61" y="371"/>
                  </a:lnTo>
                  <a:lnTo>
                    <a:pt x="59" y="369"/>
                  </a:lnTo>
                  <a:lnTo>
                    <a:pt x="56" y="366"/>
                  </a:lnTo>
                  <a:lnTo>
                    <a:pt x="56" y="364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49" y="356"/>
                  </a:lnTo>
                  <a:lnTo>
                    <a:pt x="49" y="353"/>
                  </a:lnTo>
                  <a:lnTo>
                    <a:pt x="46" y="351"/>
                  </a:lnTo>
                  <a:lnTo>
                    <a:pt x="46" y="348"/>
                  </a:lnTo>
                  <a:lnTo>
                    <a:pt x="43" y="348"/>
                  </a:lnTo>
                  <a:lnTo>
                    <a:pt x="43" y="345"/>
                  </a:lnTo>
                  <a:lnTo>
                    <a:pt x="41" y="345"/>
                  </a:lnTo>
                  <a:lnTo>
                    <a:pt x="41" y="343"/>
                  </a:lnTo>
                  <a:lnTo>
                    <a:pt x="38" y="343"/>
                  </a:lnTo>
                  <a:lnTo>
                    <a:pt x="38" y="340"/>
                  </a:lnTo>
                  <a:lnTo>
                    <a:pt x="38" y="338"/>
                  </a:lnTo>
                  <a:lnTo>
                    <a:pt x="36" y="338"/>
                  </a:lnTo>
                  <a:lnTo>
                    <a:pt x="36" y="335"/>
                  </a:lnTo>
                  <a:lnTo>
                    <a:pt x="36" y="333"/>
                  </a:lnTo>
                  <a:lnTo>
                    <a:pt x="33" y="333"/>
                  </a:lnTo>
                  <a:lnTo>
                    <a:pt x="33" y="330"/>
                  </a:lnTo>
                  <a:lnTo>
                    <a:pt x="33" y="327"/>
                  </a:lnTo>
                  <a:lnTo>
                    <a:pt x="31" y="327"/>
                  </a:lnTo>
                  <a:lnTo>
                    <a:pt x="28" y="327"/>
                  </a:lnTo>
                  <a:lnTo>
                    <a:pt x="28" y="325"/>
                  </a:lnTo>
                  <a:lnTo>
                    <a:pt x="25" y="325"/>
                  </a:lnTo>
                  <a:lnTo>
                    <a:pt x="23" y="325"/>
                  </a:lnTo>
                  <a:lnTo>
                    <a:pt x="23" y="322"/>
                  </a:lnTo>
                  <a:lnTo>
                    <a:pt x="20" y="320"/>
                  </a:lnTo>
                  <a:lnTo>
                    <a:pt x="18" y="320"/>
                  </a:lnTo>
                  <a:lnTo>
                    <a:pt x="18" y="317"/>
                  </a:lnTo>
                  <a:lnTo>
                    <a:pt x="15" y="315"/>
                  </a:lnTo>
                  <a:lnTo>
                    <a:pt x="15" y="312"/>
                  </a:lnTo>
                  <a:lnTo>
                    <a:pt x="12" y="312"/>
                  </a:lnTo>
                  <a:lnTo>
                    <a:pt x="10" y="312"/>
                  </a:lnTo>
                  <a:lnTo>
                    <a:pt x="7" y="309"/>
                  </a:lnTo>
                  <a:lnTo>
                    <a:pt x="5" y="309"/>
                  </a:lnTo>
                  <a:lnTo>
                    <a:pt x="5" y="307"/>
                  </a:lnTo>
                  <a:lnTo>
                    <a:pt x="5" y="304"/>
                  </a:lnTo>
                  <a:lnTo>
                    <a:pt x="2" y="304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0" y="291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10" y="284"/>
                  </a:lnTo>
                  <a:lnTo>
                    <a:pt x="10" y="281"/>
                  </a:lnTo>
                  <a:lnTo>
                    <a:pt x="12" y="281"/>
                  </a:lnTo>
                  <a:lnTo>
                    <a:pt x="12" y="278"/>
                  </a:lnTo>
                  <a:lnTo>
                    <a:pt x="15" y="278"/>
                  </a:lnTo>
                  <a:lnTo>
                    <a:pt x="15" y="281"/>
                  </a:lnTo>
                  <a:lnTo>
                    <a:pt x="15" y="284"/>
                  </a:lnTo>
                  <a:lnTo>
                    <a:pt x="18" y="284"/>
                  </a:lnTo>
                  <a:lnTo>
                    <a:pt x="20" y="284"/>
                  </a:lnTo>
                  <a:lnTo>
                    <a:pt x="23" y="284"/>
                  </a:lnTo>
                  <a:lnTo>
                    <a:pt x="25" y="284"/>
                  </a:lnTo>
                  <a:lnTo>
                    <a:pt x="25" y="281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3" y="278"/>
                  </a:lnTo>
                  <a:lnTo>
                    <a:pt x="36" y="278"/>
                  </a:lnTo>
                  <a:lnTo>
                    <a:pt x="36" y="276"/>
                  </a:lnTo>
                  <a:lnTo>
                    <a:pt x="38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3" y="273"/>
                  </a:lnTo>
                  <a:lnTo>
                    <a:pt x="43" y="271"/>
                  </a:lnTo>
                  <a:lnTo>
                    <a:pt x="46" y="271"/>
                  </a:lnTo>
                  <a:lnTo>
                    <a:pt x="46" y="268"/>
                  </a:lnTo>
                  <a:lnTo>
                    <a:pt x="49" y="268"/>
                  </a:lnTo>
                  <a:lnTo>
                    <a:pt x="49" y="266"/>
                  </a:lnTo>
                  <a:lnTo>
                    <a:pt x="49" y="268"/>
                  </a:lnTo>
                  <a:lnTo>
                    <a:pt x="51" y="268"/>
                  </a:lnTo>
                  <a:lnTo>
                    <a:pt x="54" y="268"/>
                  </a:lnTo>
                  <a:lnTo>
                    <a:pt x="56" y="268"/>
                  </a:lnTo>
                  <a:lnTo>
                    <a:pt x="59" y="268"/>
                  </a:lnTo>
                  <a:lnTo>
                    <a:pt x="61" y="271"/>
                  </a:lnTo>
                  <a:lnTo>
                    <a:pt x="64" y="271"/>
                  </a:lnTo>
                  <a:lnTo>
                    <a:pt x="67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8"/>
                  </a:lnTo>
                  <a:lnTo>
                    <a:pt x="74" y="268"/>
                  </a:lnTo>
                  <a:lnTo>
                    <a:pt x="77" y="268"/>
                  </a:lnTo>
                  <a:lnTo>
                    <a:pt x="80" y="268"/>
                  </a:lnTo>
                  <a:lnTo>
                    <a:pt x="80" y="266"/>
                  </a:lnTo>
                  <a:lnTo>
                    <a:pt x="80" y="268"/>
                  </a:lnTo>
                  <a:lnTo>
                    <a:pt x="82" y="268"/>
                  </a:lnTo>
                  <a:lnTo>
                    <a:pt x="82" y="266"/>
                  </a:lnTo>
                  <a:lnTo>
                    <a:pt x="85" y="266"/>
                  </a:lnTo>
                  <a:lnTo>
                    <a:pt x="87" y="266"/>
                  </a:lnTo>
                  <a:lnTo>
                    <a:pt x="87" y="263"/>
                  </a:lnTo>
                  <a:lnTo>
                    <a:pt x="90" y="263"/>
                  </a:lnTo>
                  <a:lnTo>
                    <a:pt x="90" y="260"/>
                  </a:lnTo>
                  <a:lnTo>
                    <a:pt x="92" y="260"/>
                  </a:lnTo>
                  <a:lnTo>
                    <a:pt x="92" y="258"/>
                  </a:lnTo>
                  <a:lnTo>
                    <a:pt x="95" y="258"/>
                  </a:lnTo>
                  <a:lnTo>
                    <a:pt x="95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3"/>
                  </a:lnTo>
                  <a:lnTo>
                    <a:pt x="103" y="253"/>
                  </a:lnTo>
                  <a:lnTo>
                    <a:pt x="103" y="250"/>
                  </a:lnTo>
                  <a:lnTo>
                    <a:pt x="105" y="250"/>
                  </a:lnTo>
                  <a:lnTo>
                    <a:pt x="105" y="247"/>
                  </a:lnTo>
                  <a:lnTo>
                    <a:pt x="105" y="245"/>
                  </a:lnTo>
                  <a:lnTo>
                    <a:pt x="108" y="245"/>
                  </a:lnTo>
                  <a:lnTo>
                    <a:pt x="110" y="242"/>
                  </a:lnTo>
                  <a:lnTo>
                    <a:pt x="113" y="242"/>
                  </a:lnTo>
                  <a:lnTo>
                    <a:pt x="116" y="242"/>
                  </a:lnTo>
                  <a:lnTo>
                    <a:pt x="118" y="242"/>
                  </a:lnTo>
                  <a:lnTo>
                    <a:pt x="121" y="242"/>
                  </a:lnTo>
                  <a:lnTo>
                    <a:pt x="123" y="242"/>
                  </a:lnTo>
                  <a:lnTo>
                    <a:pt x="126" y="242"/>
                  </a:lnTo>
                  <a:lnTo>
                    <a:pt x="129" y="242"/>
                  </a:lnTo>
                  <a:lnTo>
                    <a:pt x="131" y="242"/>
                  </a:lnTo>
                  <a:lnTo>
                    <a:pt x="131" y="240"/>
                  </a:lnTo>
                  <a:lnTo>
                    <a:pt x="134" y="240"/>
                  </a:lnTo>
                  <a:lnTo>
                    <a:pt x="136" y="240"/>
                  </a:lnTo>
                  <a:lnTo>
                    <a:pt x="136" y="237"/>
                  </a:lnTo>
                  <a:lnTo>
                    <a:pt x="139" y="237"/>
                  </a:lnTo>
                  <a:lnTo>
                    <a:pt x="141" y="237"/>
                  </a:lnTo>
                  <a:lnTo>
                    <a:pt x="141" y="235"/>
                  </a:lnTo>
                  <a:lnTo>
                    <a:pt x="144" y="235"/>
                  </a:lnTo>
                  <a:lnTo>
                    <a:pt x="144" y="232"/>
                  </a:lnTo>
                  <a:lnTo>
                    <a:pt x="147" y="232"/>
                  </a:lnTo>
                  <a:lnTo>
                    <a:pt x="147" y="229"/>
                  </a:lnTo>
                  <a:lnTo>
                    <a:pt x="149" y="229"/>
                  </a:lnTo>
                  <a:lnTo>
                    <a:pt x="149" y="227"/>
                  </a:lnTo>
                  <a:lnTo>
                    <a:pt x="149" y="224"/>
                  </a:lnTo>
                  <a:lnTo>
                    <a:pt x="152" y="224"/>
                  </a:lnTo>
                  <a:lnTo>
                    <a:pt x="152" y="222"/>
                  </a:lnTo>
                  <a:lnTo>
                    <a:pt x="154" y="222"/>
                  </a:lnTo>
                  <a:lnTo>
                    <a:pt x="154" y="219"/>
                  </a:lnTo>
                  <a:lnTo>
                    <a:pt x="157" y="219"/>
                  </a:lnTo>
                  <a:lnTo>
                    <a:pt x="159" y="219"/>
                  </a:lnTo>
                  <a:lnTo>
                    <a:pt x="162" y="219"/>
                  </a:lnTo>
                  <a:lnTo>
                    <a:pt x="162" y="222"/>
                  </a:lnTo>
                  <a:lnTo>
                    <a:pt x="165" y="222"/>
                  </a:lnTo>
                  <a:lnTo>
                    <a:pt x="167" y="222"/>
                  </a:lnTo>
                  <a:lnTo>
                    <a:pt x="170" y="219"/>
                  </a:lnTo>
                  <a:lnTo>
                    <a:pt x="172" y="219"/>
                  </a:lnTo>
                  <a:lnTo>
                    <a:pt x="175" y="219"/>
                  </a:lnTo>
                  <a:lnTo>
                    <a:pt x="178" y="219"/>
                  </a:lnTo>
                  <a:lnTo>
                    <a:pt x="180" y="219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4"/>
                  </a:lnTo>
                  <a:lnTo>
                    <a:pt x="193" y="214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8" y="211"/>
                  </a:lnTo>
                  <a:lnTo>
                    <a:pt x="198" y="209"/>
                  </a:lnTo>
                  <a:lnTo>
                    <a:pt x="201" y="209"/>
                  </a:lnTo>
                  <a:lnTo>
                    <a:pt x="201" y="206"/>
                  </a:lnTo>
                  <a:lnTo>
                    <a:pt x="203" y="206"/>
                  </a:lnTo>
                  <a:lnTo>
                    <a:pt x="203" y="204"/>
                  </a:lnTo>
                  <a:lnTo>
                    <a:pt x="203" y="201"/>
                  </a:lnTo>
                  <a:lnTo>
                    <a:pt x="206" y="201"/>
                  </a:lnTo>
                  <a:lnTo>
                    <a:pt x="206" y="199"/>
                  </a:lnTo>
                  <a:lnTo>
                    <a:pt x="208" y="199"/>
                  </a:lnTo>
                  <a:lnTo>
                    <a:pt x="208" y="196"/>
                  </a:lnTo>
                  <a:lnTo>
                    <a:pt x="211" y="196"/>
                  </a:lnTo>
                  <a:lnTo>
                    <a:pt x="211" y="193"/>
                  </a:lnTo>
                  <a:lnTo>
                    <a:pt x="214" y="193"/>
                  </a:lnTo>
                  <a:lnTo>
                    <a:pt x="214" y="191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3"/>
                  </a:lnTo>
                  <a:lnTo>
                    <a:pt x="219" y="183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21" y="178"/>
                  </a:lnTo>
                  <a:lnTo>
                    <a:pt x="221" y="175"/>
                  </a:lnTo>
                  <a:lnTo>
                    <a:pt x="221" y="173"/>
                  </a:lnTo>
                  <a:lnTo>
                    <a:pt x="221" y="170"/>
                  </a:lnTo>
                  <a:lnTo>
                    <a:pt x="224" y="170"/>
                  </a:lnTo>
                  <a:lnTo>
                    <a:pt x="224" y="168"/>
                  </a:lnTo>
                  <a:lnTo>
                    <a:pt x="227" y="168"/>
                  </a:lnTo>
                  <a:lnTo>
                    <a:pt x="227" y="165"/>
                  </a:lnTo>
                </a:path>
              </a:pathLst>
            </a:custGeom>
            <a:solidFill>
              <a:schemeClr val="tx2">
                <a:lumMod val="50000"/>
              </a:schemeClr>
            </a:solidFill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548" y="1855"/>
              <a:ext cx="1163" cy="673"/>
            </a:xfrm>
            <a:custGeom>
              <a:avLst/>
              <a:gdLst/>
              <a:ahLst/>
              <a:cxnLst>
                <a:cxn ang="0">
                  <a:pos x="1155" y="142"/>
                </a:cxn>
                <a:cxn ang="0">
                  <a:pos x="1150" y="196"/>
                </a:cxn>
                <a:cxn ang="0">
                  <a:pos x="1163" y="237"/>
                </a:cxn>
                <a:cxn ang="0">
                  <a:pos x="1137" y="276"/>
                </a:cxn>
                <a:cxn ang="0">
                  <a:pos x="1067" y="286"/>
                </a:cxn>
                <a:cxn ang="0">
                  <a:pos x="1005" y="317"/>
                </a:cxn>
                <a:cxn ang="0">
                  <a:pos x="954" y="353"/>
                </a:cxn>
                <a:cxn ang="0">
                  <a:pos x="892" y="374"/>
                </a:cxn>
                <a:cxn ang="0">
                  <a:pos x="843" y="426"/>
                </a:cxn>
                <a:cxn ang="0">
                  <a:pos x="812" y="469"/>
                </a:cxn>
                <a:cxn ang="0">
                  <a:pos x="784" y="513"/>
                </a:cxn>
                <a:cxn ang="0">
                  <a:pos x="758" y="565"/>
                </a:cxn>
                <a:cxn ang="0">
                  <a:pos x="724" y="598"/>
                </a:cxn>
                <a:cxn ang="0">
                  <a:pos x="668" y="601"/>
                </a:cxn>
                <a:cxn ang="0">
                  <a:pos x="616" y="596"/>
                </a:cxn>
                <a:cxn ang="0">
                  <a:pos x="559" y="614"/>
                </a:cxn>
                <a:cxn ang="0">
                  <a:pos x="500" y="632"/>
                </a:cxn>
                <a:cxn ang="0">
                  <a:pos x="438" y="655"/>
                </a:cxn>
                <a:cxn ang="0">
                  <a:pos x="371" y="652"/>
                </a:cxn>
                <a:cxn ang="0">
                  <a:pos x="301" y="645"/>
                </a:cxn>
                <a:cxn ang="0">
                  <a:pos x="229" y="650"/>
                </a:cxn>
                <a:cxn ang="0">
                  <a:pos x="178" y="673"/>
                </a:cxn>
                <a:cxn ang="0">
                  <a:pos x="154" y="629"/>
                </a:cxn>
                <a:cxn ang="0">
                  <a:pos x="98" y="588"/>
                </a:cxn>
                <a:cxn ang="0">
                  <a:pos x="77" y="516"/>
                </a:cxn>
                <a:cxn ang="0">
                  <a:pos x="74" y="467"/>
                </a:cxn>
                <a:cxn ang="0">
                  <a:pos x="67" y="418"/>
                </a:cxn>
                <a:cxn ang="0">
                  <a:pos x="25" y="366"/>
                </a:cxn>
                <a:cxn ang="0">
                  <a:pos x="5" y="325"/>
                </a:cxn>
                <a:cxn ang="0">
                  <a:pos x="13" y="281"/>
                </a:cxn>
                <a:cxn ang="0">
                  <a:pos x="56" y="250"/>
                </a:cxn>
                <a:cxn ang="0">
                  <a:pos x="85" y="217"/>
                </a:cxn>
                <a:cxn ang="0">
                  <a:pos x="82" y="181"/>
                </a:cxn>
                <a:cxn ang="0">
                  <a:pos x="103" y="139"/>
                </a:cxn>
                <a:cxn ang="0">
                  <a:pos x="144" y="132"/>
                </a:cxn>
                <a:cxn ang="0">
                  <a:pos x="206" y="144"/>
                </a:cxn>
                <a:cxn ang="0">
                  <a:pos x="247" y="170"/>
                </a:cxn>
                <a:cxn ang="0">
                  <a:pos x="281" y="170"/>
                </a:cxn>
                <a:cxn ang="0">
                  <a:pos x="312" y="155"/>
                </a:cxn>
                <a:cxn ang="0">
                  <a:pos x="350" y="163"/>
                </a:cxn>
                <a:cxn ang="0">
                  <a:pos x="381" y="160"/>
                </a:cxn>
                <a:cxn ang="0">
                  <a:pos x="410" y="132"/>
                </a:cxn>
                <a:cxn ang="0">
                  <a:pos x="469" y="142"/>
                </a:cxn>
                <a:cxn ang="0">
                  <a:pos x="518" y="144"/>
                </a:cxn>
                <a:cxn ang="0">
                  <a:pos x="549" y="124"/>
                </a:cxn>
                <a:cxn ang="0">
                  <a:pos x="585" y="108"/>
                </a:cxn>
                <a:cxn ang="0">
                  <a:pos x="590" y="163"/>
                </a:cxn>
                <a:cxn ang="0">
                  <a:pos x="660" y="186"/>
                </a:cxn>
                <a:cxn ang="0">
                  <a:pos x="688" y="152"/>
                </a:cxn>
                <a:cxn ang="0">
                  <a:pos x="673" y="116"/>
                </a:cxn>
                <a:cxn ang="0">
                  <a:pos x="699" y="72"/>
                </a:cxn>
                <a:cxn ang="0">
                  <a:pos x="693" y="36"/>
                </a:cxn>
                <a:cxn ang="0">
                  <a:pos x="706" y="3"/>
                </a:cxn>
                <a:cxn ang="0">
                  <a:pos x="735" y="39"/>
                </a:cxn>
                <a:cxn ang="0">
                  <a:pos x="742" y="93"/>
                </a:cxn>
                <a:cxn ang="0">
                  <a:pos x="789" y="147"/>
                </a:cxn>
                <a:cxn ang="0">
                  <a:pos x="840" y="132"/>
                </a:cxn>
                <a:cxn ang="0">
                  <a:pos x="897" y="106"/>
                </a:cxn>
                <a:cxn ang="0">
                  <a:pos x="941" y="150"/>
                </a:cxn>
                <a:cxn ang="0">
                  <a:pos x="967" y="126"/>
                </a:cxn>
                <a:cxn ang="0">
                  <a:pos x="1000" y="95"/>
                </a:cxn>
                <a:cxn ang="0">
                  <a:pos x="1049" y="85"/>
                </a:cxn>
                <a:cxn ang="0">
                  <a:pos x="1101" y="98"/>
                </a:cxn>
              </a:cxnLst>
              <a:rect l="0" t="0" r="r" b="b"/>
              <a:pathLst>
                <a:path w="1163" h="673">
                  <a:moveTo>
                    <a:pt x="1119" y="95"/>
                  </a:moveTo>
                  <a:lnTo>
                    <a:pt x="1121" y="95"/>
                  </a:lnTo>
                  <a:lnTo>
                    <a:pt x="1121" y="98"/>
                  </a:lnTo>
                  <a:lnTo>
                    <a:pt x="1121" y="101"/>
                  </a:lnTo>
                  <a:lnTo>
                    <a:pt x="1124" y="101"/>
                  </a:lnTo>
                  <a:lnTo>
                    <a:pt x="1124" y="103"/>
                  </a:lnTo>
                  <a:lnTo>
                    <a:pt x="1127" y="106"/>
                  </a:lnTo>
                  <a:lnTo>
                    <a:pt x="1129" y="108"/>
                  </a:lnTo>
                  <a:lnTo>
                    <a:pt x="1132" y="111"/>
                  </a:lnTo>
                  <a:lnTo>
                    <a:pt x="1134" y="114"/>
                  </a:lnTo>
                  <a:lnTo>
                    <a:pt x="1137" y="114"/>
                  </a:lnTo>
                  <a:lnTo>
                    <a:pt x="1137" y="116"/>
                  </a:lnTo>
                  <a:lnTo>
                    <a:pt x="1140" y="116"/>
                  </a:lnTo>
                  <a:lnTo>
                    <a:pt x="1142" y="119"/>
                  </a:lnTo>
                  <a:lnTo>
                    <a:pt x="1145" y="119"/>
                  </a:lnTo>
                  <a:lnTo>
                    <a:pt x="1147" y="121"/>
                  </a:lnTo>
                  <a:lnTo>
                    <a:pt x="1150" y="124"/>
                  </a:lnTo>
                  <a:lnTo>
                    <a:pt x="1147" y="124"/>
                  </a:lnTo>
                  <a:lnTo>
                    <a:pt x="1147" y="126"/>
                  </a:lnTo>
                  <a:lnTo>
                    <a:pt x="1147" y="129"/>
                  </a:lnTo>
                  <a:lnTo>
                    <a:pt x="1147" y="132"/>
                  </a:lnTo>
                  <a:lnTo>
                    <a:pt x="1150" y="132"/>
                  </a:lnTo>
                  <a:lnTo>
                    <a:pt x="1150" y="134"/>
                  </a:lnTo>
                  <a:lnTo>
                    <a:pt x="1150" y="137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39"/>
                  </a:lnTo>
                  <a:lnTo>
                    <a:pt x="1155" y="142"/>
                  </a:lnTo>
                  <a:lnTo>
                    <a:pt x="1155" y="144"/>
                  </a:lnTo>
                  <a:lnTo>
                    <a:pt x="1158" y="144"/>
                  </a:lnTo>
                  <a:lnTo>
                    <a:pt x="1158" y="147"/>
                  </a:lnTo>
                  <a:lnTo>
                    <a:pt x="1158" y="150"/>
                  </a:lnTo>
                  <a:lnTo>
                    <a:pt x="1155" y="152"/>
                  </a:lnTo>
                  <a:lnTo>
                    <a:pt x="1155" y="155"/>
                  </a:lnTo>
                  <a:lnTo>
                    <a:pt x="1152" y="157"/>
                  </a:lnTo>
                  <a:lnTo>
                    <a:pt x="1152" y="160"/>
                  </a:lnTo>
                  <a:lnTo>
                    <a:pt x="1150" y="160"/>
                  </a:lnTo>
                  <a:lnTo>
                    <a:pt x="1150" y="163"/>
                  </a:lnTo>
                  <a:lnTo>
                    <a:pt x="1150" y="165"/>
                  </a:lnTo>
                  <a:lnTo>
                    <a:pt x="1147" y="165"/>
                  </a:lnTo>
                  <a:lnTo>
                    <a:pt x="1147" y="168"/>
                  </a:lnTo>
                  <a:lnTo>
                    <a:pt x="1147" y="170"/>
                  </a:lnTo>
                  <a:lnTo>
                    <a:pt x="1147" y="173"/>
                  </a:lnTo>
                  <a:lnTo>
                    <a:pt x="1150" y="175"/>
                  </a:lnTo>
                  <a:lnTo>
                    <a:pt x="1150" y="178"/>
                  </a:lnTo>
                  <a:lnTo>
                    <a:pt x="1147" y="181"/>
                  </a:lnTo>
                  <a:lnTo>
                    <a:pt x="1145" y="183"/>
                  </a:lnTo>
                  <a:lnTo>
                    <a:pt x="1147" y="183"/>
                  </a:lnTo>
                  <a:lnTo>
                    <a:pt x="1147" y="186"/>
                  </a:lnTo>
                  <a:lnTo>
                    <a:pt x="1150" y="186"/>
                  </a:lnTo>
                  <a:lnTo>
                    <a:pt x="1150" y="188"/>
                  </a:lnTo>
                  <a:lnTo>
                    <a:pt x="1150" y="191"/>
                  </a:lnTo>
                  <a:lnTo>
                    <a:pt x="1147" y="191"/>
                  </a:lnTo>
                  <a:lnTo>
                    <a:pt x="1147" y="193"/>
                  </a:lnTo>
                  <a:lnTo>
                    <a:pt x="1147" y="196"/>
                  </a:lnTo>
                  <a:lnTo>
                    <a:pt x="1150" y="196"/>
                  </a:lnTo>
                  <a:lnTo>
                    <a:pt x="1150" y="199"/>
                  </a:lnTo>
                  <a:lnTo>
                    <a:pt x="1150" y="201"/>
                  </a:lnTo>
                  <a:lnTo>
                    <a:pt x="1150" y="204"/>
                  </a:lnTo>
                  <a:lnTo>
                    <a:pt x="1147" y="204"/>
                  </a:lnTo>
                  <a:lnTo>
                    <a:pt x="1147" y="206"/>
                  </a:lnTo>
                  <a:lnTo>
                    <a:pt x="1147" y="209"/>
                  </a:lnTo>
                  <a:lnTo>
                    <a:pt x="1150" y="209"/>
                  </a:lnTo>
                  <a:lnTo>
                    <a:pt x="1150" y="212"/>
                  </a:lnTo>
                  <a:lnTo>
                    <a:pt x="1152" y="212"/>
                  </a:lnTo>
                  <a:lnTo>
                    <a:pt x="1152" y="214"/>
                  </a:lnTo>
                  <a:lnTo>
                    <a:pt x="1155" y="214"/>
                  </a:lnTo>
                  <a:lnTo>
                    <a:pt x="1158" y="217"/>
                  </a:lnTo>
                  <a:lnTo>
                    <a:pt x="1158" y="219"/>
                  </a:lnTo>
                  <a:lnTo>
                    <a:pt x="1158" y="222"/>
                  </a:lnTo>
                  <a:lnTo>
                    <a:pt x="1158" y="224"/>
                  </a:lnTo>
                  <a:lnTo>
                    <a:pt x="1155" y="224"/>
                  </a:lnTo>
                  <a:lnTo>
                    <a:pt x="1158" y="224"/>
                  </a:lnTo>
                  <a:lnTo>
                    <a:pt x="1155" y="227"/>
                  </a:lnTo>
                  <a:lnTo>
                    <a:pt x="1155" y="230"/>
                  </a:lnTo>
                  <a:lnTo>
                    <a:pt x="1152" y="230"/>
                  </a:lnTo>
                  <a:lnTo>
                    <a:pt x="1152" y="232"/>
                  </a:lnTo>
                  <a:lnTo>
                    <a:pt x="1155" y="232"/>
                  </a:lnTo>
                  <a:lnTo>
                    <a:pt x="1155" y="235"/>
                  </a:lnTo>
                  <a:lnTo>
                    <a:pt x="1158" y="232"/>
                  </a:lnTo>
                  <a:lnTo>
                    <a:pt x="1160" y="232"/>
                  </a:lnTo>
                  <a:lnTo>
                    <a:pt x="1163" y="232"/>
                  </a:lnTo>
                  <a:lnTo>
                    <a:pt x="1163" y="235"/>
                  </a:lnTo>
                  <a:lnTo>
                    <a:pt x="1163" y="237"/>
                  </a:lnTo>
                  <a:lnTo>
                    <a:pt x="1163" y="240"/>
                  </a:lnTo>
                  <a:lnTo>
                    <a:pt x="1163" y="242"/>
                  </a:lnTo>
                  <a:lnTo>
                    <a:pt x="1163" y="245"/>
                  </a:lnTo>
                  <a:lnTo>
                    <a:pt x="1163" y="248"/>
                  </a:lnTo>
                  <a:lnTo>
                    <a:pt x="1160" y="250"/>
                  </a:lnTo>
                  <a:lnTo>
                    <a:pt x="1158" y="250"/>
                  </a:lnTo>
                  <a:lnTo>
                    <a:pt x="1158" y="253"/>
                  </a:lnTo>
                  <a:lnTo>
                    <a:pt x="1158" y="255"/>
                  </a:lnTo>
                  <a:lnTo>
                    <a:pt x="1158" y="258"/>
                  </a:lnTo>
                  <a:lnTo>
                    <a:pt x="1160" y="258"/>
                  </a:lnTo>
                  <a:lnTo>
                    <a:pt x="1160" y="261"/>
                  </a:lnTo>
                  <a:lnTo>
                    <a:pt x="1160" y="263"/>
                  </a:lnTo>
                  <a:lnTo>
                    <a:pt x="1158" y="263"/>
                  </a:lnTo>
                  <a:lnTo>
                    <a:pt x="1158" y="266"/>
                  </a:lnTo>
                  <a:lnTo>
                    <a:pt x="1158" y="268"/>
                  </a:lnTo>
                  <a:lnTo>
                    <a:pt x="1155" y="276"/>
                  </a:lnTo>
                  <a:lnTo>
                    <a:pt x="1158" y="276"/>
                  </a:lnTo>
                  <a:lnTo>
                    <a:pt x="1155" y="276"/>
                  </a:lnTo>
                  <a:lnTo>
                    <a:pt x="1155" y="273"/>
                  </a:lnTo>
                  <a:lnTo>
                    <a:pt x="1152" y="273"/>
                  </a:lnTo>
                  <a:lnTo>
                    <a:pt x="1152" y="276"/>
                  </a:lnTo>
                  <a:lnTo>
                    <a:pt x="1152" y="279"/>
                  </a:lnTo>
                  <a:lnTo>
                    <a:pt x="1150" y="276"/>
                  </a:lnTo>
                  <a:lnTo>
                    <a:pt x="1147" y="276"/>
                  </a:lnTo>
                  <a:lnTo>
                    <a:pt x="1145" y="276"/>
                  </a:lnTo>
                  <a:lnTo>
                    <a:pt x="1142" y="276"/>
                  </a:lnTo>
                  <a:lnTo>
                    <a:pt x="1140" y="276"/>
                  </a:lnTo>
                  <a:lnTo>
                    <a:pt x="1137" y="276"/>
                  </a:lnTo>
                  <a:lnTo>
                    <a:pt x="1134" y="276"/>
                  </a:lnTo>
                  <a:lnTo>
                    <a:pt x="1132" y="276"/>
                  </a:lnTo>
                  <a:lnTo>
                    <a:pt x="1129" y="276"/>
                  </a:lnTo>
                  <a:lnTo>
                    <a:pt x="1127" y="276"/>
                  </a:lnTo>
                  <a:lnTo>
                    <a:pt x="1124" y="276"/>
                  </a:lnTo>
                  <a:lnTo>
                    <a:pt x="1121" y="276"/>
                  </a:lnTo>
                  <a:lnTo>
                    <a:pt x="1119" y="276"/>
                  </a:lnTo>
                  <a:lnTo>
                    <a:pt x="1116" y="279"/>
                  </a:lnTo>
                  <a:lnTo>
                    <a:pt x="1114" y="279"/>
                  </a:lnTo>
                  <a:lnTo>
                    <a:pt x="1111" y="279"/>
                  </a:lnTo>
                  <a:lnTo>
                    <a:pt x="1109" y="279"/>
                  </a:lnTo>
                  <a:lnTo>
                    <a:pt x="1106" y="279"/>
                  </a:lnTo>
                  <a:lnTo>
                    <a:pt x="1103" y="279"/>
                  </a:lnTo>
                  <a:lnTo>
                    <a:pt x="1101" y="281"/>
                  </a:lnTo>
                  <a:lnTo>
                    <a:pt x="1098" y="281"/>
                  </a:lnTo>
                  <a:lnTo>
                    <a:pt x="1096" y="281"/>
                  </a:lnTo>
                  <a:lnTo>
                    <a:pt x="1093" y="281"/>
                  </a:lnTo>
                  <a:lnTo>
                    <a:pt x="1091" y="281"/>
                  </a:lnTo>
                  <a:lnTo>
                    <a:pt x="1088" y="284"/>
                  </a:lnTo>
                  <a:lnTo>
                    <a:pt x="1085" y="284"/>
                  </a:lnTo>
                  <a:lnTo>
                    <a:pt x="1083" y="284"/>
                  </a:lnTo>
                  <a:lnTo>
                    <a:pt x="1080" y="284"/>
                  </a:lnTo>
                  <a:lnTo>
                    <a:pt x="1078" y="284"/>
                  </a:lnTo>
                  <a:lnTo>
                    <a:pt x="1078" y="286"/>
                  </a:lnTo>
                  <a:lnTo>
                    <a:pt x="1075" y="286"/>
                  </a:lnTo>
                  <a:lnTo>
                    <a:pt x="1072" y="286"/>
                  </a:lnTo>
                  <a:lnTo>
                    <a:pt x="1070" y="286"/>
                  </a:lnTo>
                  <a:lnTo>
                    <a:pt x="1067" y="286"/>
                  </a:lnTo>
                  <a:lnTo>
                    <a:pt x="1065" y="289"/>
                  </a:lnTo>
                  <a:lnTo>
                    <a:pt x="1062" y="289"/>
                  </a:lnTo>
                  <a:lnTo>
                    <a:pt x="1060" y="289"/>
                  </a:lnTo>
                  <a:lnTo>
                    <a:pt x="1057" y="291"/>
                  </a:lnTo>
                  <a:lnTo>
                    <a:pt x="1054" y="291"/>
                  </a:lnTo>
                  <a:lnTo>
                    <a:pt x="1052" y="291"/>
                  </a:lnTo>
                  <a:lnTo>
                    <a:pt x="1049" y="294"/>
                  </a:lnTo>
                  <a:lnTo>
                    <a:pt x="1047" y="294"/>
                  </a:lnTo>
                  <a:lnTo>
                    <a:pt x="1042" y="297"/>
                  </a:lnTo>
                  <a:lnTo>
                    <a:pt x="1039" y="299"/>
                  </a:lnTo>
                  <a:lnTo>
                    <a:pt x="1036" y="299"/>
                  </a:lnTo>
                  <a:lnTo>
                    <a:pt x="1034" y="299"/>
                  </a:lnTo>
                  <a:lnTo>
                    <a:pt x="1034" y="302"/>
                  </a:lnTo>
                  <a:lnTo>
                    <a:pt x="1031" y="302"/>
                  </a:lnTo>
                  <a:lnTo>
                    <a:pt x="1029" y="304"/>
                  </a:lnTo>
                  <a:lnTo>
                    <a:pt x="1026" y="304"/>
                  </a:lnTo>
                  <a:lnTo>
                    <a:pt x="1026" y="307"/>
                  </a:lnTo>
                  <a:lnTo>
                    <a:pt x="1023" y="307"/>
                  </a:lnTo>
                  <a:lnTo>
                    <a:pt x="1023" y="310"/>
                  </a:lnTo>
                  <a:lnTo>
                    <a:pt x="1021" y="310"/>
                  </a:lnTo>
                  <a:lnTo>
                    <a:pt x="1018" y="310"/>
                  </a:lnTo>
                  <a:lnTo>
                    <a:pt x="1018" y="312"/>
                  </a:lnTo>
                  <a:lnTo>
                    <a:pt x="1016" y="312"/>
                  </a:lnTo>
                  <a:lnTo>
                    <a:pt x="1013" y="312"/>
                  </a:lnTo>
                  <a:lnTo>
                    <a:pt x="1011" y="312"/>
                  </a:lnTo>
                  <a:lnTo>
                    <a:pt x="1011" y="315"/>
                  </a:lnTo>
                  <a:lnTo>
                    <a:pt x="1008" y="315"/>
                  </a:lnTo>
                  <a:lnTo>
                    <a:pt x="1005" y="317"/>
                  </a:lnTo>
                  <a:lnTo>
                    <a:pt x="1003" y="317"/>
                  </a:lnTo>
                  <a:lnTo>
                    <a:pt x="1003" y="320"/>
                  </a:lnTo>
                  <a:lnTo>
                    <a:pt x="1000" y="320"/>
                  </a:lnTo>
                  <a:lnTo>
                    <a:pt x="998" y="320"/>
                  </a:lnTo>
                  <a:lnTo>
                    <a:pt x="998" y="322"/>
                  </a:lnTo>
                  <a:lnTo>
                    <a:pt x="995" y="322"/>
                  </a:lnTo>
                  <a:lnTo>
                    <a:pt x="993" y="325"/>
                  </a:lnTo>
                  <a:lnTo>
                    <a:pt x="990" y="328"/>
                  </a:lnTo>
                  <a:lnTo>
                    <a:pt x="987" y="328"/>
                  </a:lnTo>
                  <a:lnTo>
                    <a:pt x="985" y="330"/>
                  </a:lnTo>
                  <a:lnTo>
                    <a:pt x="982" y="333"/>
                  </a:lnTo>
                  <a:lnTo>
                    <a:pt x="980" y="333"/>
                  </a:lnTo>
                  <a:lnTo>
                    <a:pt x="980" y="335"/>
                  </a:lnTo>
                  <a:lnTo>
                    <a:pt x="977" y="335"/>
                  </a:lnTo>
                  <a:lnTo>
                    <a:pt x="977" y="338"/>
                  </a:lnTo>
                  <a:lnTo>
                    <a:pt x="974" y="338"/>
                  </a:lnTo>
                  <a:lnTo>
                    <a:pt x="974" y="340"/>
                  </a:lnTo>
                  <a:lnTo>
                    <a:pt x="972" y="340"/>
                  </a:lnTo>
                  <a:lnTo>
                    <a:pt x="972" y="343"/>
                  </a:lnTo>
                  <a:lnTo>
                    <a:pt x="969" y="346"/>
                  </a:lnTo>
                  <a:lnTo>
                    <a:pt x="967" y="348"/>
                  </a:lnTo>
                  <a:lnTo>
                    <a:pt x="964" y="348"/>
                  </a:lnTo>
                  <a:lnTo>
                    <a:pt x="964" y="351"/>
                  </a:lnTo>
                  <a:lnTo>
                    <a:pt x="962" y="351"/>
                  </a:lnTo>
                  <a:lnTo>
                    <a:pt x="962" y="353"/>
                  </a:lnTo>
                  <a:lnTo>
                    <a:pt x="959" y="353"/>
                  </a:lnTo>
                  <a:lnTo>
                    <a:pt x="956" y="353"/>
                  </a:lnTo>
                  <a:lnTo>
                    <a:pt x="954" y="353"/>
                  </a:lnTo>
                  <a:lnTo>
                    <a:pt x="951" y="353"/>
                  </a:lnTo>
                  <a:lnTo>
                    <a:pt x="949" y="353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1" y="351"/>
                  </a:lnTo>
                  <a:lnTo>
                    <a:pt x="938" y="351"/>
                  </a:lnTo>
                  <a:lnTo>
                    <a:pt x="936" y="351"/>
                  </a:lnTo>
                  <a:lnTo>
                    <a:pt x="933" y="351"/>
                  </a:lnTo>
                  <a:lnTo>
                    <a:pt x="931" y="351"/>
                  </a:lnTo>
                  <a:lnTo>
                    <a:pt x="928" y="351"/>
                  </a:lnTo>
                  <a:lnTo>
                    <a:pt x="928" y="348"/>
                  </a:lnTo>
                  <a:lnTo>
                    <a:pt x="925" y="348"/>
                  </a:lnTo>
                  <a:lnTo>
                    <a:pt x="923" y="348"/>
                  </a:lnTo>
                  <a:lnTo>
                    <a:pt x="920" y="348"/>
                  </a:lnTo>
                  <a:lnTo>
                    <a:pt x="918" y="348"/>
                  </a:lnTo>
                  <a:lnTo>
                    <a:pt x="915" y="351"/>
                  </a:lnTo>
                  <a:lnTo>
                    <a:pt x="913" y="351"/>
                  </a:lnTo>
                  <a:lnTo>
                    <a:pt x="910" y="353"/>
                  </a:lnTo>
                  <a:lnTo>
                    <a:pt x="907" y="356"/>
                  </a:lnTo>
                  <a:lnTo>
                    <a:pt x="905" y="358"/>
                  </a:lnTo>
                  <a:lnTo>
                    <a:pt x="902" y="358"/>
                  </a:lnTo>
                  <a:lnTo>
                    <a:pt x="902" y="361"/>
                  </a:lnTo>
                  <a:lnTo>
                    <a:pt x="900" y="361"/>
                  </a:lnTo>
                  <a:lnTo>
                    <a:pt x="900" y="364"/>
                  </a:lnTo>
                  <a:lnTo>
                    <a:pt x="897" y="366"/>
                  </a:lnTo>
                  <a:lnTo>
                    <a:pt x="897" y="369"/>
                  </a:lnTo>
                  <a:lnTo>
                    <a:pt x="895" y="371"/>
                  </a:lnTo>
                  <a:lnTo>
                    <a:pt x="892" y="374"/>
                  </a:lnTo>
                  <a:lnTo>
                    <a:pt x="892" y="377"/>
                  </a:lnTo>
                  <a:lnTo>
                    <a:pt x="889" y="377"/>
                  </a:lnTo>
                  <a:lnTo>
                    <a:pt x="889" y="379"/>
                  </a:lnTo>
                  <a:lnTo>
                    <a:pt x="887" y="379"/>
                  </a:lnTo>
                  <a:lnTo>
                    <a:pt x="887" y="382"/>
                  </a:lnTo>
                  <a:lnTo>
                    <a:pt x="884" y="382"/>
                  </a:lnTo>
                  <a:lnTo>
                    <a:pt x="882" y="382"/>
                  </a:lnTo>
                  <a:lnTo>
                    <a:pt x="879" y="382"/>
                  </a:lnTo>
                  <a:lnTo>
                    <a:pt x="879" y="384"/>
                  </a:lnTo>
                  <a:lnTo>
                    <a:pt x="874" y="387"/>
                  </a:lnTo>
                  <a:lnTo>
                    <a:pt x="874" y="389"/>
                  </a:lnTo>
                  <a:lnTo>
                    <a:pt x="871" y="389"/>
                  </a:lnTo>
                  <a:lnTo>
                    <a:pt x="869" y="392"/>
                  </a:lnTo>
                  <a:lnTo>
                    <a:pt x="869" y="395"/>
                  </a:lnTo>
                  <a:lnTo>
                    <a:pt x="866" y="397"/>
                  </a:lnTo>
                  <a:lnTo>
                    <a:pt x="864" y="400"/>
                  </a:lnTo>
                  <a:lnTo>
                    <a:pt x="861" y="402"/>
                  </a:lnTo>
                  <a:lnTo>
                    <a:pt x="858" y="405"/>
                  </a:lnTo>
                  <a:lnTo>
                    <a:pt x="856" y="407"/>
                  </a:lnTo>
                  <a:lnTo>
                    <a:pt x="856" y="410"/>
                  </a:lnTo>
                  <a:lnTo>
                    <a:pt x="853" y="410"/>
                  </a:lnTo>
                  <a:lnTo>
                    <a:pt x="853" y="413"/>
                  </a:lnTo>
                  <a:lnTo>
                    <a:pt x="851" y="415"/>
                  </a:lnTo>
                  <a:lnTo>
                    <a:pt x="848" y="418"/>
                  </a:lnTo>
                  <a:lnTo>
                    <a:pt x="848" y="420"/>
                  </a:lnTo>
                  <a:lnTo>
                    <a:pt x="846" y="423"/>
                  </a:lnTo>
                  <a:lnTo>
                    <a:pt x="843" y="423"/>
                  </a:lnTo>
                  <a:lnTo>
                    <a:pt x="843" y="426"/>
                  </a:lnTo>
                  <a:lnTo>
                    <a:pt x="840" y="428"/>
                  </a:lnTo>
                  <a:lnTo>
                    <a:pt x="840" y="431"/>
                  </a:lnTo>
                  <a:lnTo>
                    <a:pt x="838" y="431"/>
                  </a:lnTo>
                  <a:lnTo>
                    <a:pt x="838" y="433"/>
                  </a:lnTo>
                  <a:lnTo>
                    <a:pt x="835" y="433"/>
                  </a:lnTo>
                  <a:lnTo>
                    <a:pt x="835" y="436"/>
                  </a:lnTo>
                  <a:lnTo>
                    <a:pt x="833" y="436"/>
                  </a:lnTo>
                  <a:lnTo>
                    <a:pt x="833" y="438"/>
                  </a:lnTo>
                  <a:lnTo>
                    <a:pt x="833" y="441"/>
                  </a:lnTo>
                  <a:lnTo>
                    <a:pt x="830" y="441"/>
                  </a:lnTo>
                  <a:lnTo>
                    <a:pt x="830" y="444"/>
                  </a:lnTo>
                  <a:lnTo>
                    <a:pt x="827" y="444"/>
                  </a:lnTo>
                  <a:lnTo>
                    <a:pt x="827" y="446"/>
                  </a:lnTo>
                  <a:lnTo>
                    <a:pt x="827" y="449"/>
                  </a:lnTo>
                  <a:lnTo>
                    <a:pt x="825" y="449"/>
                  </a:lnTo>
                  <a:lnTo>
                    <a:pt x="825" y="451"/>
                  </a:lnTo>
                  <a:lnTo>
                    <a:pt x="822" y="451"/>
                  </a:lnTo>
                  <a:lnTo>
                    <a:pt x="822" y="454"/>
                  </a:lnTo>
                  <a:lnTo>
                    <a:pt x="822" y="456"/>
                  </a:lnTo>
                  <a:lnTo>
                    <a:pt x="820" y="456"/>
                  </a:lnTo>
                  <a:lnTo>
                    <a:pt x="820" y="459"/>
                  </a:lnTo>
                  <a:lnTo>
                    <a:pt x="817" y="459"/>
                  </a:lnTo>
                  <a:lnTo>
                    <a:pt x="817" y="462"/>
                  </a:lnTo>
                  <a:lnTo>
                    <a:pt x="817" y="464"/>
                  </a:lnTo>
                  <a:lnTo>
                    <a:pt x="815" y="464"/>
                  </a:lnTo>
                  <a:lnTo>
                    <a:pt x="815" y="467"/>
                  </a:lnTo>
                  <a:lnTo>
                    <a:pt x="812" y="467"/>
                  </a:lnTo>
                  <a:lnTo>
                    <a:pt x="812" y="469"/>
                  </a:lnTo>
                  <a:lnTo>
                    <a:pt x="812" y="472"/>
                  </a:lnTo>
                  <a:lnTo>
                    <a:pt x="809" y="472"/>
                  </a:lnTo>
                  <a:lnTo>
                    <a:pt x="809" y="475"/>
                  </a:lnTo>
                  <a:lnTo>
                    <a:pt x="807" y="475"/>
                  </a:lnTo>
                  <a:lnTo>
                    <a:pt x="807" y="477"/>
                  </a:lnTo>
                  <a:lnTo>
                    <a:pt x="804" y="477"/>
                  </a:lnTo>
                  <a:lnTo>
                    <a:pt x="804" y="480"/>
                  </a:lnTo>
                  <a:lnTo>
                    <a:pt x="804" y="482"/>
                  </a:lnTo>
                  <a:lnTo>
                    <a:pt x="804" y="485"/>
                  </a:lnTo>
                  <a:lnTo>
                    <a:pt x="802" y="485"/>
                  </a:lnTo>
                  <a:lnTo>
                    <a:pt x="802" y="487"/>
                  </a:lnTo>
                  <a:lnTo>
                    <a:pt x="802" y="490"/>
                  </a:lnTo>
                  <a:lnTo>
                    <a:pt x="799" y="490"/>
                  </a:lnTo>
                  <a:lnTo>
                    <a:pt x="799" y="493"/>
                  </a:lnTo>
                  <a:lnTo>
                    <a:pt x="797" y="493"/>
                  </a:lnTo>
                  <a:lnTo>
                    <a:pt x="797" y="495"/>
                  </a:lnTo>
                  <a:lnTo>
                    <a:pt x="797" y="498"/>
                  </a:lnTo>
                  <a:lnTo>
                    <a:pt x="794" y="498"/>
                  </a:lnTo>
                  <a:lnTo>
                    <a:pt x="794" y="500"/>
                  </a:lnTo>
                  <a:lnTo>
                    <a:pt x="791" y="500"/>
                  </a:lnTo>
                  <a:lnTo>
                    <a:pt x="791" y="503"/>
                  </a:lnTo>
                  <a:lnTo>
                    <a:pt x="791" y="505"/>
                  </a:lnTo>
                  <a:lnTo>
                    <a:pt x="789" y="505"/>
                  </a:lnTo>
                  <a:lnTo>
                    <a:pt x="789" y="508"/>
                  </a:lnTo>
                  <a:lnTo>
                    <a:pt x="786" y="508"/>
                  </a:lnTo>
                  <a:lnTo>
                    <a:pt x="786" y="511"/>
                  </a:lnTo>
                  <a:lnTo>
                    <a:pt x="784" y="511"/>
                  </a:lnTo>
                  <a:lnTo>
                    <a:pt x="784" y="513"/>
                  </a:lnTo>
                  <a:lnTo>
                    <a:pt x="781" y="513"/>
                  </a:lnTo>
                  <a:lnTo>
                    <a:pt x="781" y="516"/>
                  </a:lnTo>
                  <a:lnTo>
                    <a:pt x="781" y="518"/>
                  </a:lnTo>
                  <a:lnTo>
                    <a:pt x="778" y="521"/>
                  </a:lnTo>
                  <a:lnTo>
                    <a:pt x="778" y="524"/>
                  </a:lnTo>
                  <a:lnTo>
                    <a:pt x="776" y="524"/>
                  </a:lnTo>
                  <a:lnTo>
                    <a:pt x="776" y="526"/>
                  </a:lnTo>
                  <a:lnTo>
                    <a:pt x="776" y="529"/>
                  </a:lnTo>
                  <a:lnTo>
                    <a:pt x="773" y="531"/>
                  </a:lnTo>
                  <a:lnTo>
                    <a:pt x="773" y="534"/>
                  </a:lnTo>
                  <a:lnTo>
                    <a:pt x="773" y="536"/>
                  </a:lnTo>
                  <a:lnTo>
                    <a:pt x="771" y="536"/>
                  </a:lnTo>
                  <a:lnTo>
                    <a:pt x="771" y="539"/>
                  </a:lnTo>
                  <a:lnTo>
                    <a:pt x="771" y="542"/>
                  </a:lnTo>
                  <a:lnTo>
                    <a:pt x="771" y="544"/>
                  </a:lnTo>
                  <a:lnTo>
                    <a:pt x="768" y="544"/>
                  </a:lnTo>
                  <a:lnTo>
                    <a:pt x="768" y="547"/>
                  </a:lnTo>
                  <a:lnTo>
                    <a:pt x="768" y="549"/>
                  </a:lnTo>
                  <a:lnTo>
                    <a:pt x="766" y="549"/>
                  </a:lnTo>
                  <a:lnTo>
                    <a:pt x="766" y="552"/>
                  </a:lnTo>
                  <a:lnTo>
                    <a:pt x="763" y="552"/>
                  </a:lnTo>
                  <a:lnTo>
                    <a:pt x="763" y="554"/>
                  </a:lnTo>
                  <a:lnTo>
                    <a:pt x="763" y="557"/>
                  </a:lnTo>
                  <a:lnTo>
                    <a:pt x="760" y="557"/>
                  </a:lnTo>
                  <a:lnTo>
                    <a:pt x="760" y="560"/>
                  </a:lnTo>
                  <a:lnTo>
                    <a:pt x="760" y="562"/>
                  </a:lnTo>
                  <a:lnTo>
                    <a:pt x="760" y="565"/>
                  </a:lnTo>
                  <a:lnTo>
                    <a:pt x="758" y="565"/>
                  </a:lnTo>
                  <a:lnTo>
                    <a:pt x="758" y="567"/>
                  </a:lnTo>
                  <a:lnTo>
                    <a:pt x="758" y="570"/>
                  </a:lnTo>
                  <a:lnTo>
                    <a:pt x="755" y="570"/>
                  </a:lnTo>
                  <a:lnTo>
                    <a:pt x="755" y="572"/>
                  </a:lnTo>
                  <a:lnTo>
                    <a:pt x="753" y="572"/>
                  </a:lnTo>
                  <a:lnTo>
                    <a:pt x="753" y="575"/>
                  </a:lnTo>
                  <a:lnTo>
                    <a:pt x="750" y="575"/>
                  </a:lnTo>
                  <a:lnTo>
                    <a:pt x="750" y="578"/>
                  </a:lnTo>
                  <a:lnTo>
                    <a:pt x="748" y="578"/>
                  </a:lnTo>
                  <a:lnTo>
                    <a:pt x="748" y="580"/>
                  </a:lnTo>
                  <a:lnTo>
                    <a:pt x="745" y="580"/>
                  </a:lnTo>
                  <a:lnTo>
                    <a:pt x="742" y="580"/>
                  </a:lnTo>
                  <a:lnTo>
                    <a:pt x="742" y="583"/>
                  </a:lnTo>
                  <a:lnTo>
                    <a:pt x="740" y="583"/>
                  </a:lnTo>
                  <a:lnTo>
                    <a:pt x="740" y="585"/>
                  </a:lnTo>
                  <a:lnTo>
                    <a:pt x="737" y="585"/>
                  </a:lnTo>
                  <a:lnTo>
                    <a:pt x="737" y="588"/>
                  </a:lnTo>
                  <a:lnTo>
                    <a:pt x="737" y="591"/>
                  </a:lnTo>
                  <a:lnTo>
                    <a:pt x="735" y="591"/>
                  </a:lnTo>
                  <a:lnTo>
                    <a:pt x="735" y="593"/>
                  </a:lnTo>
                  <a:lnTo>
                    <a:pt x="732" y="593"/>
                  </a:lnTo>
                  <a:lnTo>
                    <a:pt x="732" y="596"/>
                  </a:lnTo>
                  <a:lnTo>
                    <a:pt x="729" y="596"/>
                  </a:lnTo>
                  <a:lnTo>
                    <a:pt x="729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7" y="598"/>
                  </a:lnTo>
                  <a:lnTo>
                    <a:pt x="724" y="598"/>
                  </a:lnTo>
                  <a:lnTo>
                    <a:pt x="722" y="598"/>
                  </a:lnTo>
                  <a:lnTo>
                    <a:pt x="719" y="598"/>
                  </a:lnTo>
                  <a:lnTo>
                    <a:pt x="717" y="598"/>
                  </a:lnTo>
                  <a:lnTo>
                    <a:pt x="714" y="598"/>
                  </a:lnTo>
                  <a:lnTo>
                    <a:pt x="711" y="598"/>
                  </a:lnTo>
                  <a:lnTo>
                    <a:pt x="709" y="598"/>
                  </a:lnTo>
                  <a:lnTo>
                    <a:pt x="706" y="598"/>
                  </a:lnTo>
                  <a:lnTo>
                    <a:pt x="706" y="601"/>
                  </a:lnTo>
                  <a:lnTo>
                    <a:pt x="704" y="601"/>
                  </a:lnTo>
                  <a:lnTo>
                    <a:pt x="701" y="601"/>
                  </a:lnTo>
                  <a:lnTo>
                    <a:pt x="699" y="601"/>
                  </a:lnTo>
                  <a:lnTo>
                    <a:pt x="699" y="603"/>
                  </a:lnTo>
                  <a:lnTo>
                    <a:pt x="696" y="603"/>
                  </a:lnTo>
                  <a:lnTo>
                    <a:pt x="693" y="606"/>
                  </a:lnTo>
                  <a:lnTo>
                    <a:pt x="691" y="606"/>
                  </a:lnTo>
                  <a:lnTo>
                    <a:pt x="688" y="606"/>
                  </a:lnTo>
                  <a:lnTo>
                    <a:pt x="686" y="606"/>
                  </a:lnTo>
                  <a:lnTo>
                    <a:pt x="686" y="603"/>
                  </a:lnTo>
                  <a:lnTo>
                    <a:pt x="683" y="603"/>
                  </a:lnTo>
                  <a:lnTo>
                    <a:pt x="683" y="601"/>
                  </a:lnTo>
                  <a:lnTo>
                    <a:pt x="680" y="601"/>
                  </a:lnTo>
                  <a:lnTo>
                    <a:pt x="680" y="598"/>
                  </a:lnTo>
                  <a:lnTo>
                    <a:pt x="678" y="598"/>
                  </a:lnTo>
                  <a:lnTo>
                    <a:pt x="675" y="598"/>
                  </a:lnTo>
                  <a:lnTo>
                    <a:pt x="673" y="598"/>
                  </a:lnTo>
                  <a:lnTo>
                    <a:pt x="670" y="598"/>
                  </a:lnTo>
                  <a:lnTo>
                    <a:pt x="670" y="601"/>
                  </a:lnTo>
                  <a:lnTo>
                    <a:pt x="668" y="601"/>
                  </a:lnTo>
                  <a:lnTo>
                    <a:pt x="665" y="601"/>
                  </a:lnTo>
                  <a:lnTo>
                    <a:pt x="665" y="598"/>
                  </a:lnTo>
                  <a:lnTo>
                    <a:pt x="662" y="598"/>
                  </a:lnTo>
                  <a:lnTo>
                    <a:pt x="660" y="598"/>
                  </a:lnTo>
                  <a:lnTo>
                    <a:pt x="657" y="598"/>
                  </a:lnTo>
                  <a:lnTo>
                    <a:pt x="655" y="598"/>
                  </a:lnTo>
                  <a:lnTo>
                    <a:pt x="655" y="596"/>
                  </a:lnTo>
                  <a:lnTo>
                    <a:pt x="655" y="598"/>
                  </a:lnTo>
                  <a:lnTo>
                    <a:pt x="652" y="598"/>
                  </a:lnTo>
                  <a:lnTo>
                    <a:pt x="650" y="598"/>
                  </a:lnTo>
                  <a:lnTo>
                    <a:pt x="647" y="598"/>
                  </a:lnTo>
                  <a:lnTo>
                    <a:pt x="647" y="601"/>
                  </a:lnTo>
                  <a:lnTo>
                    <a:pt x="644" y="601"/>
                  </a:lnTo>
                  <a:lnTo>
                    <a:pt x="642" y="601"/>
                  </a:lnTo>
                  <a:lnTo>
                    <a:pt x="639" y="601"/>
                  </a:lnTo>
                  <a:lnTo>
                    <a:pt x="637" y="601"/>
                  </a:lnTo>
                  <a:lnTo>
                    <a:pt x="637" y="598"/>
                  </a:lnTo>
                  <a:lnTo>
                    <a:pt x="637" y="601"/>
                  </a:lnTo>
                  <a:lnTo>
                    <a:pt x="634" y="601"/>
                  </a:lnTo>
                  <a:lnTo>
                    <a:pt x="631" y="601"/>
                  </a:lnTo>
                  <a:lnTo>
                    <a:pt x="631" y="598"/>
                  </a:lnTo>
                  <a:lnTo>
                    <a:pt x="629" y="598"/>
                  </a:lnTo>
                  <a:lnTo>
                    <a:pt x="626" y="598"/>
                  </a:lnTo>
                  <a:lnTo>
                    <a:pt x="624" y="598"/>
                  </a:lnTo>
                  <a:lnTo>
                    <a:pt x="621" y="598"/>
                  </a:lnTo>
                  <a:lnTo>
                    <a:pt x="619" y="598"/>
                  </a:lnTo>
                  <a:lnTo>
                    <a:pt x="619" y="596"/>
                  </a:lnTo>
                  <a:lnTo>
                    <a:pt x="616" y="596"/>
                  </a:lnTo>
                  <a:lnTo>
                    <a:pt x="616" y="598"/>
                  </a:lnTo>
                  <a:lnTo>
                    <a:pt x="613" y="598"/>
                  </a:lnTo>
                  <a:lnTo>
                    <a:pt x="611" y="598"/>
                  </a:lnTo>
                  <a:lnTo>
                    <a:pt x="608" y="598"/>
                  </a:lnTo>
                  <a:lnTo>
                    <a:pt x="606" y="598"/>
                  </a:lnTo>
                  <a:lnTo>
                    <a:pt x="603" y="598"/>
                  </a:lnTo>
                  <a:lnTo>
                    <a:pt x="603" y="601"/>
                  </a:lnTo>
                  <a:lnTo>
                    <a:pt x="601" y="601"/>
                  </a:lnTo>
                  <a:lnTo>
                    <a:pt x="598" y="601"/>
                  </a:lnTo>
                  <a:lnTo>
                    <a:pt x="595" y="601"/>
                  </a:lnTo>
                  <a:lnTo>
                    <a:pt x="593" y="601"/>
                  </a:lnTo>
                  <a:lnTo>
                    <a:pt x="593" y="603"/>
                  </a:lnTo>
                  <a:lnTo>
                    <a:pt x="590" y="603"/>
                  </a:lnTo>
                  <a:lnTo>
                    <a:pt x="588" y="603"/>
                  </a:lnTo>
                  <a:lnTo>
                    <a:pt x="585" y="606"/>
                  </a:lnTo>
                  <a:lnTo>
                    <a:pt x="583" y="606"/>
                  </a:lnTo>
                  <a:lnTo>
                    <a:pt x="580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75" y="609"/>
                  </a:lnTo>
                  <a:lnTo>
                    <a:pt x="572" y="609"/>
                  </a:lnTo>
                  <a:lnTo>
                    <a:pt x="572" y="611"/>
                  </a:lnTo>
                  <a:lnTo>
                    <a:pt x="570" y="611"/>
                  </a:lnTo>
                  <a:lnTo>
                    <a:pt x="567" y="611"/>
                  </a:lnTo>
                  <a:lnTo>
                    <a:pt x="564" y="611"/>
                  </a:lnTo>
                  <a:lnTo>
                    <a:pt x="562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57" y="614"/>
                  </a:lnTo>
                  <a:lnTo>
                    <a:pt x="554" y="614"/>
                  </a:lnTo>
                  <a:lnTo>
                    <a:pt x="552" y="614"/>
                  </a:lnTo>
                  <a:lnTo>
                    <a:pt x="549" y="614"/>
                  </a:lnTo>
                  <a:lnTo>
                    <a:pt x="546" y="616"/>
                  </a:lnTo>
                  <a:lnTo>
                    <a:pt x="544" y="616"/>
                  </a:lnTo>
                  <a:lnTo>
                    <a:pt x="541" y="616"/>
                  </a:lnTo>
                  <a:lnTo>
                    <a:pt x="539" y="616"/>
                  </a:lnTo>
                  <a:lnTo>
                    <a:pt x="539" y="619"/>
                  </a:lnTo>
                  <a:lnTo>
                    <a:pt x="536" y="619"/>
                  </a:lnTo>
                  <a:lnTo>
                    <a:pt x="534" y="619"/>
                  </a:lnTo>
                  <a:lnTo>
                    <a:pt x="531" y="619"/>
                  </a:lnTo>
                  <a:lnTo>
                    <a:pt x="531" y="621"/>
                  </a:lnTo>
                  <a:lnTo>
                    <a:pt x="528" y="621"/>
                  </a:lnTo>
                  <a:lnTo>
                    <a:pt x="526" y="621"/>
                  </a:lnTo>
                  <a:lnTo>
                    <a:pt x="523" y="621"/>
                  </a:lnTo>
                  <a:lnTo>
                    <a:pt x="523" y="624"/>
                  </a:lnTo>
                  <a:lnTo>
                    <a:pt x="521" y="624"/>
                  </a:lnTo>
                  <a:lnTo>
                    <a:pt x="518" y="624"/>
                  </a:lnTo>
                  <a:lnTo>
                    <a:pt x="515" y="624"/>
                  </a:lnTo>
                  <a:lnTo>
                    <a:pt x="513" y="627"/>
                  </a:lnTo>
                  <a:lnTo>
                    <a:pt x="510" y="627"/>
                  </a:lnTo>
                  <a:lnTo>
                    <a:pt x="508" y="627"/>
                  </a:lnTo>
                  <a:lnTo>
                    <a:pt x="508" y="629"/>
                  </a:lnTo>
                  <a:lnTo>
                    <a:pt x="505" y="629"/>
                  </a:lnTo>
                  <a:lnTo>
                    <a:pt x="503" y="629"/>
                  </a:lnTo>
                  <a:lnTo>
                    <a:pt x="500" y="629"/>
                  </a:lnTo>
                  <a:lnTo>
                    <a:pt x="500" y="632"/>
                  </a:lnTo>
                  <a:lnTo>
                    <a:pt x="497" y="632"/>
                  </a:lnTo>
                  <a:lnTo>
                    <a:pt x="495" y="632"/>
                  </a:lnTo>
                  <a:lnTo>
                    <a:pt x="492" y="634"/>
                  </a:lnTo>
                  <a:lnTo>
                    <a:pt x="490" y="634"/>
                  </a:lnTo>
                  <a:lnTo>
                    <a:pt x="487" y="634"/>
                  </a:lnTo>
                  <a:lnTo>
                    <a:pt x="487" y="637"/>
                  </a:lnTo>
                  <a:lnTo>
                    <a:pt x="485" y="637"/>
                  </a:lnTo>
                  <a:lnTo>
                    <a:pt x="482" y="637"/>
                  </a:lnTo>
                  <a:lnTo>
                    <a:pt x="479" y="640"/>
                  </a:lnTo>
                  <a:lnTo>
                    <a:pt x="477" y="640"/>
                  </a:lnTo>
                  <a:lnTo>
                    <a:pt x="474" y="640"/>
                  </a:lnTo>
                  <a:lnTo>
                    <a:pt x="472" y="642"/>
                  </a:lnTo>
                  <a:lnTo>
                    <a:pt x="469" y="642"/>
                  </a:lnTo>
                  <a:lnTo>
                    <a:pt x="466" y="642"/>
                  </a:lnTo>
                  <a:lnTo>
                    <a:pt x="464" y="645"/>
                  </a:lnTo>
                  <a:lnTo>
                    <a:pt x="461" y="645"/>
                  </a:lnTo>
                  <a:lnTo>
                    <a:pt x="459" y="645"/>
                  </a:lnTo>
                  <a:lnTo>
                    <a:pt x="459" y="647"/>
                  </a:lnTo>
                  <a:lnTo>
                    <a:pt x="456" y="647"/>
                  </a:lnTo>
                  <a:lnTo>
                    <a:pt x="454" y="647"/>
                  </a:lnTo>
                  <a:lnTo>
                    <a:pt x="451" y="647"/>
                  </a:lnTo>
                  <a:lnTo>
                    <a:pt x="451" y="650"/>
                  </a:lnTo>
                  <a:lnTo>
                    <a:pt x="448" y="650"/>
                  </a:lnTo>
                  <a:lnTo>
                    <a:pt x="446" y="650"/>
                  </a:lnTo>
                  <a:lnTo>
                    <a:pt x="443" y="652"/>
                  </a:lnTo>
                  <a:lnTo>
                    <a:pt x="441" y="652"/>
                  </a:lnTo>
                  <a:lnTo>
                    <a:pt x="438" y="652"/>
                  </a:lnTo>
                  <a:lnTo>
                    <a:pt x="438" y="655"/>
                  </a:lnTo>
                  <a:lnTo>
                    <a:pt x="436" y="655"/>
                  </a:lnTo>
                  <a:lnTo>
                    <a:pt x="433" y="658"/>
                  </a:lnTo>
                  <a:lnTo>
                    <a:pt x="430" y="658"/>
                  </a:lnTo>
                  <a:lnTo>
                    <a:pt x="428" y="658"/>
                  </a:lnTo>
                  <a:lnTo>
                    <a:pt x="425" y="658"/>
                  </a:lnTo>
                  <a:lnTo>
                    <a:pt x="423" y="658"/>
                  </a:lnTo>
                  <a:lnTo>
                    <a:pt x="420" y="658"/>
                  </a:lnTo>
                  <a:lnTo>
                    <a:pt x="417" y="658"/>
                  </a:lnTo>
                  <a:lnTo>
                    <a:pt x="415" y="658"/>
                  </a:lnTo>
                  <a:lnTo>
                    <a:pt x="412" y="658"/>
                  </a:lnTo>
                  <a:lnTo>
                    <a:pt x="410" y="658"/>
                  </a:lnTo>
                  <a:lnTo>
                    <a:pt x="407" y="658"/>
                  </a:lnTo>
                  <a:lnTo>
                    <a:pt x="405" y="658"/>
                  </a:lnTo>
                  <a:lnTo>
                    <a:pt x="402" y="658"/>
                  </a:lnTo>
                  <a:lnTo>
                    <a:pt x="399" y="658"/>
                  </a:lnTo>
                  <a:lnTo>
                    <a:pt x="397" y="658"/>
                  </a:lnTo>
                  <a:lnTo>
                    <a:pt x="394" y="658"/>
                  </a:lnTo>
                  <a:lnTo>
                    <a:pt x="392" y="658"/>
                  </a:lnTo>
                  <a:lnTo>
                    <a:pt x="392" y="655"/>
                  </a:lnTo>
                  <a:lnTo>
                    <a:pt x="389" y="655"/>
                  </a:lnTo>
                  <a:lnTo>
                    <a:pt x="387" y="655"/>
                  </a:lnTo>
                  <a:lnTo>
                    <a:pt x="384" y="655"/>
                  </a:lnTo>
                  <a:lnTo>
                    <a:pt x="381" y="655"/>
                  </a:lnTo>
                  <a:lnTo>
                    <a:pt x="381" y="652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4" y="652"/>
                  </a:lnTo>
                  <a:lnTo>
                    <a:pt x="371" y="652"/>
                  </a:lnTo>
                  <a:lnTo>
                    <a:pt x="368" y="652"/>
                  </a:lnTo>
                  <a:lnTo>
                    <a:pt x="366" y="652"/>
                  </a:lnTo>
                  <a:lnTo>
                    <a:pt x="363" y="652"/>
                  </a:lnTo>
                  <a:lnTo>
                    <a:pt x="363" y="650"/>
                  </a:lnTo>
                  <a:lnTo>
                    <a:pt x="361" y="650"/>
                  </a:lnTo>
                  <a:lnTo>
                    <a:pt x="358" y="650"/>
                  </a:lnTo>
                  <a:lnTo>
                    <a:pt x="356" y="650"/>
                  </a:lnTo>
                  <a:lnTo>
                    <a:pt x="353" y="650"/>
                  </a:lnTo>
                  <a:lnTo>
                    <a:pt x="350" y="650"/>
                  </a:lnTo>
                  <a:lnTo>
                    <a:pt x="348" y="650"/>
                  </a:lnTo>
                  <a:lnTo>
                    <a:pt x="345" y="650"/>
                  </a:lnTo>
                  <a:lnTo>
                    <a:pt x="343" y="650"/>
                  </a:lnTo>
                  <a:lnTo>
                    <a:pt x="340" y="647"/>
                  </a:lnTo>
                  <a:lnTo>
                    <a:pt x="338" y="647"/>
                  </a:lnTo>
                  <a:lnTo>
                    <a:pt x="335" y="647"/>
                  </a:lnTo>
                  <a:lnTo>
                    <a:pt x="332" y="647"/>
                  </a:lnTo>
                  <a:lnTo>
                    <a:pt x="330" y="647"/>
                  </a:lnTo>
                  <a:lnTo>
                    <a:pt x="327" y="647"/>
                  </a:lnTo>
                  <a:lnTo>
                    <a:pt x="325" y="647"/>
                  </a:lnTo>
                  <a:lnTo>
                    <a:pt x="322" y="647"/>
                  </a:lnTo>
                  <a:lnTo>
                    <a:pt x="319" y="647"/>
                  </a:lnTo>
                  <a:lnTo>
                    <a:pt x="317" y="645"/>
                  </a:lnTo>
                  <a:lnTo>
                    <a:pt x="314" y="645"/>
                  </a:lnTo>
                  <a:lnTo>
                    <a:pt x="312" y="645"/>
                  </a:lnTo>
                  <a:lnTo>
                    <a:pt x="309" y="645"/>
                  </a:lnTo>
                  <a:lnTo>
                    <a:pt x="307" y="645"/>
                  </a:lnTo>
                  <a:lnTo>
                    <a:pt x="304" y="645"/>
                  </a:lnTo>
                  <a:lnTo>
                    <a:pt x="301" y="645"/>
                  </a:lnTo>
                  <a:lnTo>
                    <a:pt x="299" y="645"/>
                  </a:lnTo>
                  <a:lnTo>
                    <a:pt x="296" y="645"/>
                  </a:lnTo>
                  <a:lnTo>
                    <a:pt x="294" y="645"/>
                  </a:lnTo>
                  <a:lnTo>
                    <a:pt x="291" y="645"/>
                  </a:lnTo>
                  <a:lnTo>
                    <a:pt x="289" y="645"/>
                  </a:lnTo>
                  <a:lnTo>
                    <a:pt x="286" y="645"/>
                  </a:lnTo>
                  <a:lnTo>
                    <a:pt x="283" y="645"/>
                  </a:lnTo>
                  <a:lnTo>
                    <a:pt x="281" y="645"/>
                  </a:lnTo>
                  <a:lnTo>
                    <a:pt x="278" y="645"/>
                  </a:lnTo>
                  <a:lnTo>
                    <a:pt x="276" y="645"/>
                  </a:lnTo>
                  <a:lnTo>
                    <a:pt x="273" y="645"/>
                  </a:lnTo>
                  <a:lnTo>
                    <a:pt x="270" y="645"/>
                  </a:lnTo>
                  <a:lnTo>
                    <a:pt x="268" y="645"/>
                  </a:lnTo>
                  <a:lnTo>
                    <a:pt x="265" y="645"/>
                  </a:lnTo>
                  <a:lnTo>
                    <a:pt x="263" y="645"/>
                  </a:lnTo>
                  <a:lnTo>
                    <a:pt x="260" y="645"/>
                  </a:lnTo>
                  <a:lnTo>
                    <a:pt x="258" y="645"/>
                  </a:lnTo>
                  <a:lnTo>
                    <a:pt x="255" y="645"/>
                  </a:lnTo>
                  <a:lnTo>
                    <a:pt x="252" y="645"/>
                  </a:lnTo>
                  <a:lnTo>
                    <a:pt x="250" y="645"/>
                  </a:lnTo>
                  <a:lnTo>
                    <a:pt x="247" y="645"/>
                  </a:lnTo>
                  <a:lnTo>
                    <a:pt x="245" y="647"/>
                  </a:lnTo>
                  <a:lnTo>
                    <a:pt x="242" y="647"/>
                  </a:lnTo>
                  <a:lnTo>
                    <a:pt x="240" y="647"/>
                  </a:lnTo>
                  <a:lnTo>
                    <a:pt x="237" y="647"/>
                  </a:lnTo>
                  <a:lnTo>
                    <a:pt x="234" y="647"/>
                  </a:lnTo>
                  <a:lnTo>
                    <a:pt x="232" y="650"/>
                  </a:lnTo>
                  <a:lnTo>
                    <a:pt x="229" y="650"/>
                  </a:lnTo>
                  <a:lnTo>
                    <a:pt x="227" y="650"/>
                  </a:lnTo>
                  <a:lnTo>
                    <a:pt x="224" y="652"/>
                  </a:lnTo>
                  <a:lnTo>
                    <a:pt x="221" y="652"/>
                  </a:lnTo>
                  <a:lnTo>
                    <a:pt x="219" y="652"/>
                  </a:lnTo>
                  <a:lnTo>
                    <a:pt x="219" y="655"/>
                  </a:lnTo>
                  <a:lnTo>
                    <a:pt x="216" y="655"/>
                  </a:lnTo>
                  <a:lnTo>
                    <a:pt x="214" y="655"/>
                  </a:lnTo>
                  <a:lnTo>
                    <a:pt x="214" y="658"/>
                  </a:lnTo>
                  <a:lnTo>
                    <a:pt x="211" y="658"/>
                  </a:lnTo>
                  <a:lnTo>
                    <a:pt x="209" y="658"/>
                  </a:lnTo>
                  <a:lnTo>
                    <a:pt x="209" y="660"/>
                  </a:lnTo>
                  <a:lnTo>
                    <a:pt x="206" y="660"/>
                  </a:lnTo>
                  <a:lnTo>
                    <a:pt x="203" y="660"/>
                  </a:lnTo>
                  <a:lnTo>
                    <a:pt x="203" y="663"/>
                  </a:lnTo>
                  <a:lnTo>
                    <a:pt x="201" y="663"/>
                  </a:lnTo>
                  <a:lnTo>
                    <a:pt x="198" y="663"/>
                  </a:lnTo>
                  <a:lnTo>
                    <a:pt x="198" y="665"/>
                  </a:lnTo>
                  <a:lnTo>
                    <a:pt x="196" y="665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8"/>
                  </a:lnTo>
                  <a:lnTo>
                    <a:pt x="188" y="668"/>
                  </a:lnTo>
                  <a:lnTo>
                    <a:pt x="185" y="668"/>
                  </a:lnTo>
                  <a:lnTo>
                    <a:pt x="185" y="670"/>
                  </a:lnTo>
                  <a:lnTo>
                    <a:pt x="183" y="670"/>
                  </a:lnTo>
                  <a:lnTo>
                    <a:pt x="180" y="670"/>
                  </a:lnTo>
                  <a:lnTo>
                    <a:pt x="178" y="670"/>
                  </a:lnTo>
                  <a:lnTo>
                    <a:pt x="178" y="673"/>
                  </a:lnTo>
                  <a:lnTo>
                    <a:pt x="178" y="670"/>
                  </a:lnTo>
                  <a:lnTo>
                    <a:pt x="175" y="670"/>
                  </a:lnTo>
                  <a:lnTo>
                    <a:pt x="172" y="668"/>
                  </a:lnTo>
                  <a:lnTo>
                    <a:pt x="170" y="665"/>
                  </a:lnTo>
                  <a:lnTo>
                    <a:pt x="172" y="663"/>
                  </a:lnTo>
                  <a:lnTo>
                    <a:pt x="172" y="660"/>
                  </a:lnTo>
                  <a:lnTo>
                    <a:pt x="170" y="660"/>
                  </a:lnTo>
                  <a:lnTo>
                    <a:pt x="167" y="660"/>
                  </a:lnTo>
                  <a:lnTo>
                    <a:pt x="165" y="660"/>
                  </a:lnTo>
                  <a:lnTo>
                    <a:pt x="162" y="660"/>
                  </a:lnTo>
                  <a:lnTo>
                    <a:pt x="162" y="658"/>
                  </a:lnTo>
                  <a:lnTo>
                    <a:pt x="162" y="655"/>
                  </a:lnTo>
                  <a:lnTo>
                    <a:pt x="162" y="652"/>
                  </a:lnTo>
                  <a:lnTo>
                    <a:pt x="160" y="650"/>
                  </a:lnTo>
                  <a:lnTo>
                    <a:pt x="160" y="647"/>
                  </a:lnTo>
                  <a:lnTo>
                    <a:pt x="162" y="647"/>
                  </a:lnTo>
                  <a:lnTo>
                    <a:pt x="162" y="645"/>
                  </a:lnTo>
                  <a:lnTo>
                    <a:pt x="160" y="645"/>
                  </a:lnTo>
                  <a:lnTo>
                    <a:pt x="160" y="642"/>
                  </a:lnTo>
                  <a:lnTo>
                    <a:pt x="162" y="640"/>
                  </a:lnTo>
                  <a:lnTo>
                    <a:pt x="165" y="637"/>
                  </a:lnTo>
                  <a:lnTo>
                    <a:pt x="165" y="634"/>
                  </a:lnTo>
                  <a:lnTo>
                    <a:pt x="162" y="634"/>
                  </a:lnTo>
                  <a:lnTo>
                    <a:pt x="160" y="634"/>
                  </a:lnTo>
                  <a:lnTo>
                    <a:pt x="160" y="632"/>
                  </a:lnTo>
                  <a:lnTo>
                    <a:pt x="160" y="629"/>
                  </a:lnTo>
                  <a:lnTo>
                    <a:pt x="157" y="629"/>
                  </a:lnTo>
                  <a:lnTo>
                    <a:pt x="154" y="629"/>
                  </a:lnTo>
                  <a:lnTo>
                    <a:pt x="154" y="627"/>
                  </a:lnTo>
                  <a:lnTo>
                    <a:pt x="152" y="627"/>
                  </a:lnTo>
                  <a:lnTo>
                    <a:pt x="152" y="624"/>
                  </a:lnTo>
                  <a:lnTo>
                    <a:pt x="152" y="621"/>
                  </a:lnTo>
                  <a:lnTo>
                    <a:pt x="147" y="621"/>
                  </a:lnTo>
                  <a:lnTo>
                    <a:pt x="144" y="624"/>
                  </a:lnTo>
                  <a:lnTo>
                    <a:pt x="142" y="621"/>
                  </a:lnTo>
                  <a:lnTo>
                    <a:pt x="142" y="619"/>
                  </a:lnTo>
                  <a:lnTo>
                    <a:pt x="139" y="616"/>
                  </a:lnTo>
                  <a:lnTo>
                    <a:pt x="136" y="614"/>
                  </a:lnTo>
                  <a:lnTo>
                    <a:pt x="136" y="609"/>
                  </a:lnTo>
                  <a:lnTo>
                    <a:pt x="134" y="609"/>
                  </a:lnTo>
                  <a:lnTo>
                    <a:pt x="134" y="606"/>
                  </a:lnTo>
                  <a:lnTo>
                    <a:pt x="131" y="606"/>
                  </a:lnTo>
                  <a:lnTo>
                    <a:pt x="129" y="606"/>
                  </a:lnTo>
                  <a:lnTo>
                    <a:pt x="126" y="609"/>
                  </a:lnTo>
                  <a:lnTo>
                    <a:pt x="123" y="606"/>
                  </a:lnTo>
                  <a:lnTo>
                    <a:pt x="123" y="603"/>
                  </a:lnTo>
                  <a:lnTo>
                    <a:pt x="121" y="601"/>
                  </a:lnTo>
                  <a:lnTo>
                    <a:pt x="118" y="598"/>
                  </a:lnTo>
                  <a:lnTo>
                    <a:pt x="116" y="601"/>
                  </a:lnTo>
                  <a:lnTo>
                    <a:pt x="113" y="598"/>
                  </a:lnTo>
                  <a:lnTo>
                    <a:pt x="111" y="598"/>
                  </a:lnTo>
                  <a:lnTo>
                    <a:pt x="108" y="596"/>
                  </a:lnTo>
                  <a:lnTo>
                    <a:pt x="105" y="596"/>
                  </a:lnTo>
                  <a:lnTo>
                    <a:pt x="103" y="593"/>
                  </a:lnTo>
                  <a:lnTo>
                    <a:pt x="98" y="591"/>
                  </a:lnTo>
                  <a:lnTo>
                    <a:pt x="98" y="588"/>
                  </a:lnTo>
                  <a:lnTo>
                    <a:pt x="95" y="585"/>
                  </a:lnTo>
                  <a:lnTo>
                    <a:pt x="95" y="580"/>
                  </a:lnTo>
                  <a:lnTo>
                    <a:pt x="95" y="578"/>
                  </a:lnTo>
                  <a:lnTo>
                    <a:pt x="95" y="572"/>
                  </a:lnTo>
                  <a:lnTo>
                    <a:pt x="93" y="572"/>
                  </a:lnTo>
                  <a:lnTo>
                    <a:pt x="93" y="567"/>
                  </a:lnTo>
                  <a:lnTo>
                    <a:pt x="93" y="565"/>
                  </a:lnTo>
                  <a:lnTo>
                    <a:pt x="93" y="560"/>
                  </a:lnTo>
                  <a:lnTo>
                    <a:pt x="90" y="557"/>
                  </a:lnTo>
                  <a:lnTo>
                    <a:pt x="90" y="554"/>
                  </a:lnTo>
                  <a:lnTo>
                    <a:pt x="90" y="552"/>
                  </a:lnTo>
                  <a:lnTo>
                    <a:pt x="90" y="549"/>
                  </a:lnTo>
                  <a:lnTo>
                    <a:pt x="90" y="547"/>
                  </a:lnTo>
                  <a:lnTo>
                    <a:pt x="90" y="544"/>
                  </a:lnTo>
                  <a:lnTo>
                    <a:pt x="90" y="542"/>
                  </a:lnTo>
                  <a:lnTo>
                    <a:pt x="87" y="539"/>
                  </a:lnTo>
                  <a:lnTo>
                    <a:pt x="87" y="536"/>
                  </a:lnTo>
                  <a:lnTo>
                    <a:pt x="87" y="534"/>
                  </a:lnTo>
                  <a:lnTo>
                    <a:pt x="87" y="531"/>
                  </a:lnTo>
                  <a:lnTo>
                    <a:pt x="87" y="529"/>
                  </a:lnTo>
                  <a:lnTo>
                    <a:pt x="85" y="529"/>
                  </a:lnTo>
                  <a:lnTo>
                    <a:pt x="85" y="526"/>
                  </a:lnTo>
                  <a:lnTo>
                    <a:pt x="85" y="524"/>
                  </a:lnTo>
                  <a:lnTo>
                    <a:pt x="82" y="524"/>
                  </a:lnTo>
                  <a:lnTo>
                    <a:pt x="82" y="521"/>
                  </a:lnTo>
                  <a:lnTo>
                    <a:pt x="82" y="518"/>
                  </a:lnTo>
                  <a:lnTo>
                    <a:pt x="80" y="516"/>
                  </a:lnTo>
                  <a:lnTo>
                    <a:pt x="77" y="516"/>
                  </a:lnTo>
                  <a:lnTo>
                    <a:pt x="77" y="513"/>
                  </a:lnTo>
                  <a:lnTo>
                    <a:pt x="77" y="511"/>
                  </a:lnTo>
                  <a:lnTo>
                    <a:pt x="77" y="508"/>
                  </a:lnTo>
                  <a:lnTo>
                    <a:pt x="77" y="505"/>
                  </a:lnTo>
                  <a:lnTo>
                    <a:pt x="74" y="505"/>
                  </a:lnTo>
                  <a:lnTo>
                    <a:pt x="74" y="503"/>
                  </a:lnTo>
                  <a:lnTo>
                    <a:pt x="72" y="500"/>
                  </a:lnTo>
                  <a:lnTo>
                    <a:pt x="69" y="500"/>
                  </a:lnTo>
                  <a:lnTo>
                    <a:pt x="67" y="500"/>
                  </a:lnTo>
                  <a:lnTo>
                    <a:pt x="69" y="498"/>
                  </a:lnTo>
                  <a:lnTo>
                    <a:pt x="69" y="495"/>
                  </a:lnTo>
                  <a:lnTo>
                    <a:pt x="69" y="493"/>
                  </a:lnTo>
                  <a:lnTo>
                    <a:pt x="67" y="493"/>
                  </a:lnTo>
                  <a:lnTo>
                    <a:pt x="64" y="493"/>
                  </a:lnTo>
                  <a:lnTo>
                    <a:pt x="62" y="493"/>
                  </a:lnTo>
                  <a:lnTo>
                    <a:pt x="62" y="490"/>
                  </a:lnTo>
                  <a:lnTo>
                    <a:pt x="62" y="487"/>
                  </a:lnTo>
                  <a:lnTo>
                    <a:pt x="64" y="487"/>
                  </a:lnTo>
                  <a:lnTo>
                    <a:pt x="64" y="485"/>
                  </a:lnTo>
                  <a:lnTo>
                    <a:pt x="67" y="485"/>
                  </a:lnTo>
                  <a:lnTo>
                    <a:pt x="67" y="482"/>
                  </a:lnTo>
                  <a:lnTo>
                    <a:pt x="67" y="480"/>
                  </a:lnTo>
                  <a:lnTo>
                    <a:pt x="69" y="480"/>
                  </a:lnTo>
                  <a:lnTo>
                    <a:pt x="69" y="477"/>
                  </a:lnTo>
                  <a:lnTo>
                    <a:pt x="74" y="475"/>
                  </a:lnTo>
                  <a:lnTo>
                    <a:pt x="74" y="472"/>
                  </a:lnTo>
                  <a:lnTo>
                    <a:pt x="74" y="469"/>
                  </a:lnTo>
                  <a:lnTo>
                    <a:pt x="74" y="467"/>
                  </a:lnTo>
                  <a:lnTo>
                    <a:pt x="74" y="464"/>
                  </a:lnTo>
                  <a:lnTo>
                    <a:pt x="74" y="462"/>
                  </a:lnTo>
                  <a:lnTo>
                    <a:pt x="72" y="462"/>
                  </a:lnTo>
                  <a:lnTo>
                    <a:pt x="72" y="459"/>
                  </a:lnTo>
                  <a:lnTo>
                    <a:pt x="69" y="459"/>
                  </a:lnTo>
                  <a:lnTo>
                    <a:pt x="69" y="456"/>
                  </a:lnTo>
                  <a:lnTo>
                    <a:pt x="69" y="454"/>
                  </a:lnTo>
                  <a:lnTo>
                    <a:pt x="72" y="451"/>
                  </a:lnTo>
                  <a:lnTo>
                    <a:pt x="72" y="449"/>
                  </a:lnTo>
                  <a:lnTo>
                    <a:pt x="74" y="449"/>
                  </a:lnTo>
                  <a:lnTo>
                    <a:pt x="77" y="449"/>
                  </a:lnTo>
                  <a:lnTo>
                    <a:pt x="77" y="446"/>
                  </a:lnTo>
                  <a:lnTo>
                    <a:pt x="77" y="444"/>
                  </a:lnTo>
                  <a:lnTo>
                    <a:pt x="80" y="444"/>
                  </a:lnTo>
                  <a:lnTo>
                    <a:pt x="80" y="441"/>
                  </a:lnTo>
                  <a:lnTo>
                    <a:pt x="80" y="438"/>
                  </a:lnTo>
                  <a:lnTo>
                    <a:pt x="82" y="436"/>
                  </a:lnTo>
                  <a:lnTo>
                    <a:pt x="82" y="433"/>
                  </a:lnTo>
                  <a:lnTo>
                    <a:pt x="82" y="431"/>
                  </a:lnTo>
                  <a:lnTo>
                    <a:pt x="80" y="431"/>
                  </a:lnTo>
                  <a:lnTo>
                    <a:pt x="80" y="428"/>
                  </a:lnTo>
                  <a:lnTo>
                    <a:pt x="77" y="426"/>
                  </a:lnTo>
                  <a:lnTo>
                    <a:pt x="74" y="423"/>
                  </a:lnTo>
                  <a:lnTo>
                    <a:pt x="74" y="420"/>
                  </a:lnTo>
                  <a:lnTo>
                    <a:pt x="72" y="420"/>
                  </a:lnTo>
                  <a:lnTo>
                    <a:pt x="69" y="420"/>
                  </a:lnTo>
                  <a:lnTo>
                    <a:pt x="69" y="418"/>
                  </a:lnTo>
                  <a:lnTo>
                    <a:pt x="67" y="418"/>
                  </a:lnTo>
                  <a:lnTo>
                    <a:pt x="64" y="415"/>
                  </a:lnTo>
                  <a:lnTo>
                    <a:pt x="62" y="415"/>
                  </a:lnTo>
                  <a:lnTo>
                    <a:pt x="59" y="415"/>
                  </a:lnTo>
                  <a:lnTo>
                    <a:pt x="56" y="415"/>
                  </a:lnTo>
                  <a:lnTo>
                    <a:pt x="54" y="415"/>
                  </a:lnTo>
                  <a:lnTo>
                    <a:pt x="51" y="413"/>
                  </a:lnTo>
                  <a:lnTo>
                    <a:pt x="49" y="410"/>
                  </a:lnTo>
                  <a:lnTo>
                    <a:pt x="49" y="407"/>
                  </a:lnTo>
                  <a:lnTo>
                    <a:pt x="46" y="405"/>
                  </a:lnTo>
                  <a:lnTo>
                    <a:pt x="46" y="402"/>
                  </a:lnTo>
                  <a:lnTo>
                    <a:pt x="46" y="400"/>
                  </a:lnTo>
                  <a:lnTo>
                    <a:pt x="46" y="397"/>
                  </a:lnTo>
                  <a:lnTo>
                    <a:pt x="46" y="392"/>
                  </a:lnTo>
                  <a:lnTo>
                    <a:pt x="49" y="389"/>
                  </a:lnTo>
                  <a:lnTo>
                    <a:pt x="46" y="387"/>
                  </a:lnTo>
                  <a:lnTo>
                    <a:pt x="46" y="384"/>
                  </a:lnTo>
                  <a:lnTo>
                    <a:pt x="46" y="382"/>
                  </a:lnTo>
                  <a:lnTo>
                    <a:pt x="44" y="382"/>
                  </a:lnTo>
                  <a:lnTo>
                    <a:pt x="44" y="379"/>
                  </a:lnTo>
                  <a:lnTo>
                    <a:pt x="41" y="379"/>
                  </a:lnTo>
                  <a:lnTo>
                    <a:pt x="41" y="377"/>
                  </a:lnTo>
                  <a:lnTo>
                    <a:pt x="38" y="377"/>
                  </a:lnTo>
                  <a:lnTo>
                    <a:pt x="36" y="374"/>
                  </a:lnTo>
                  <a:lnTo>
                    <a:pt x="33" y="371"/>
                  </a:lnTo>
                  <a:lnTo>
                    <a:pt x="31" y="369"/>
                  </a:lnTo>
                  <a:lnTo>
                    <a:pt x="31" y="366"/>
                  </a:lnTo>
                  <a:lnTo>
                    <a:pt x="28" y="366"/>
                  </a:lnTo>
                  <a:lnTo>
                    <a:pt x="25" y="366"/>
                  </a:lnTo>
                  <a:lnTo>
                    <a:pt x="25" y="364"/>
                  </a:lnTo>
                  <a:lnTo>
                    <a:pt x="23" y="364"/>
                  </a:lnTo>
                  <a:lnTo>
                    <a:pt x="20" y="361"/>
                  </a:lnTo>
                  <a:lnTo>
                    <a:pt x="20" y="358"/>
                  </a:lnTo>
                  <a:lnTo>
                    <a:pt x="18" y="358"/>
                  </a:lnTo>
                  <a:lnTo>
                    <a:pt x="18" y="356"/>
                  </a:lnTo>
                  <a:lnTo>
                    <a:pt x="15" y="356"/>
                  </a:lnTo>
                  <a:lnTo>
                    <a:pt x="15" y="358"/>
                  </a:lnTo>
                  <a:lnTo>
                    <a:pt x="13" y="358"/>
                  </a:lnTo>
                  <a:lnTo>
                    <a:pt x="13" y="356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3" y="351"/>
                  </a:lnTo>
                  <a:lnTo>
                    <a:pt x="10" y="348"/>
                  </a:lnTo>
                  <a:lnTo>
                    <a:pt x="7" y="346"/>
                  </a:lnTo>
                  <a:lnTo>
                    <a:pt x="5" y="346"/>
                  </a:lnTo>
                  <a:lnTo>
                    <a:pt x="2" y="346"/>
                  </a:lnTo>
                  <a:lnTo>
                    <a:pt x="2" y="343"/>
                  </a:lnTo>
                  <a:lnTo>
                    <a:pt x="2" y="340"/>
                  </a:lnTo>
                  <a:lnTo>
                    <a:pt x="2" y="338"/>
                  </a:lnTo>
                  <a:lnTo>
                    <a:pt x="5" y="338"/>
                  </a:lnTo>
                  <a:lnTo>
                    <a:pt x="5" y="335"/>
                  </a:lnTo>
                  <a:lnTo>
                    <a:pt x="5" y="333"/>
                  </a:lnTo>
                  <a:lnTo>
                    <a:pt x="7" y="333"/>
                  </a:lnTo>
                  <a:lnTo>
                    <a:pt x="7" y="330"/>
                  </a:lnTo>
                  <a:lnTo>
                    <a:pt x="7" y="328"/>
                  </a:lnTo>
                  <a:lnTo>
                    <a:pt x="7" y="325"/>
                  </a:lnTo>
                  <a:lnTo>
                    <a:pt x="5" y="325"/>
                  </a:lnTo>
                  <a:lnTo>
                    <a:pt x="5" y="322"/>
                  </a:lnTo>
                  <a:lnTo>
                    <a:pt x="5" y="320"/>
                  </a:lnTo>
                  <a:lnTo>
                    <a:pt x="2" y="320"/>
                  </a:lnTo>
                  <a:lnTo>
                    <a:pt x="2" y="317"/>
                  </a:lnTo>
                  <a:lnTo>
                    <a:pt x="2" y="315"/>
                  </a:lnTo>
                  <a:lnTo>
                    <a:pt x="2" y="317"/>
                  </a:lnTo>
                  <a:lnTo>
                    <a:pt x="0" y="315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0" y="307"/>
                  </a:lnTo>
                  <a:lnTo>
                    <a:pt x="0" y="304"/>
                  </a:lnTo>
                  <a:lnTo>
                    <a:pt x="0" y="302"/>
                  </a:lnTo>
                  <a:lnTo>
                    <a:pt x="2" y="299"/>
                  </a:lnTo>
                  <a:lnTo>
                    <a:pt x="2" y="297"/>
                  </a:lnTo>
                  <a:lnTo>
                    <a:pt x="5" y="297"/>
                  </a:lnTo>
                  <a:lnTo>
                    <a:pt x="7" y="297"/>
                  </a:lnTo>
                  <a:lnTo>
                    <a:pt x="7" y="294"/>
                  </a:lnTo>
                  <a:lnTo>
                    <a:pt x="7" y="291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5" y="286"/>
                  </a:lnTo>
                  <a:lnTo>
                    <a:pt x="5" y="284"/>
                  </a:lnTo>
                  <a:lnTo>
                    <a:pt x="2" y="284"/>
                  </a:lnTo>
                  <a:lnTo>
                    <a:pt x="5" y="284"/>
                  </a:lnTo>
                  <a:lnTo>
                    <a:pt x="7" y="284"/>
                  </a:lnTo>
                  <a:lnTo>
                    <a:pt x="7" y="281"/>
                  </a:lnTo>
                  <a:lnTo>
                    <a:pt x="10" y="281"/>
                  </a:lnTo>
                  <a:lnTo>
                    <a:pt x="13" y="281"/>
                  </a:lnTo>
                  <a:lnTo>
                    <a:pt x="15" y="281"/>
                  </a:lnTo>
                  <a:lnTo>
                    <a:pt x="15" y="279"/>
                  </a:lnTo>
                  <a:lnTo>
                    <a:pt x="18" y="279"/>
                  </a:lnTo>
                  <a:lnTo>
                    <a:pt x="20" y="279"/>
                  </a:lnTo>
                  <a:lnTo>
                    <a:pt x="23" y="279"/>
                  </a:lnTo>
                  <a:lnTo>
                    <a:pt x="25" y="279"/>
                  </a:lnTo>
                  <a:lnTo>
                    <a:pt x="28" y="276"/>
                  </a:lnTo>
                  <a:lnTo>
                    <a:pt x="31" y="273"/>
                  </a:lnTo>
                  <a:lnTo>
                    <a:pt x="33" y="273"/>
                  </a:lnTo>
                  <a:lnTo>
                    <a:pt x="33" y="271"/>
                  </a:lnTo>
                  <a:lnTo>
                    <a:pt x="33" y="268"/>
                  </a:lnTo>
                  <a:lnTo>
                    <a:pt x="36" y="268"/>
                  </a:lnTo>
                  <a:lnTo>
                    <a:pt x="36" y="266"/>
                  </a:lnTo>
                  <a:lnTo>
                    <a:pt x="38" y="266"/>
                  </a:lnTo>
                  <a:lnTo>
                    <a:pt x="38" y="263"/>
                  </a:lnTo>
                  <a:lnTo>
                    <a:pt x="41" y="263"/>
                  </a:lnTo>
                  <a:lnTo>
                    <a:pt x="41" y="261"/>
                  </a:lnTo>
                  <a:lnTo>
                    <a:pt x="44" y="261"/>
                  </a:lnTo>
                  <a:lnTo>
                    <a:pt x="46" y="258"/>
                  </a:lnTo>
                  <a:lnTo>
                    <a:pt x="46" y="261"/>
                  </a:lnTo>
                  <a:lnTo>
                    <a:pt x="46" y="258"/>
                  </a:lnTo>
                  <a:lnTo>
                    <a:pt x="49" y="258"/>
                  </a:lnTo>
                  <a:lnTo>
                    <a:pt x="51" y="258"/>
                  </a:lnTo>
                  <a:lnTo>
                    <a:pt x="54" y="258"/>
                  </a:lnTo>
                  <a:lnTo>
                    <a:pt x="54" y="255"/>
                  </a:lnTo>
                  <a:lnTo>
                    <a:pt x="56" y="255"/>
                  </a:lnTo>
                  <a:lnTo>
                    <a:pt x="56" y="253"/>
                  </a:lnTo>
                  <a:lnTo>
                    <a:pt x="56" y="250"/>
                  </a:lnTo>
                  <a:lnTo>
                    <a:pt x="59" y="250"/>
                  </a:lnTo>
                  <a:lnTo>
                    <a:pt x="62" y="248"/>
                  </a:lnTo>
                  <a:lnTo>
                    <a:pt x="62" y="245"/>
                  </a:lnTo>
                  <a:lnTo>
                    <a:pt x="64" y="245"/>
                  </a:lnTo>
                  <a:lnTo>
                    <a:pt x="64" y="242"/>
                  </a:lnTo>
                  <a:lnTo>
                    <a:pt x="67" y="242"/>
                  </a:lnTo>
                  <a:lnTo>
                    <a:pt x="67" y="240"/>
                  </a:lnTo>
                  <a:lnTo>
                    <a:pt x="69" y="240"/>
                  </a:lnTo>
                  <a:lnTo>
                    <a:pt x="69" y="237"/>
                  </a:lnTo>
                  <a:lnTo>
                    <a:pt x="72" y="237"/>
                  </a:lnTo>
                  <a:lnTo>
                    <a:pt x="72" y="235"/>
                  </a:lnTo>
                  <a:lnTo>
                    <a:pt x="74" y="235"/>
                  </a:lnTo>
                  <a:lnTo>
                    <a:pt x="74" y="232"/>
                  </a:lnTo>
                  <a:lnTo>
                    <a:pt x="72" y="232"/>
                  </a:lnTo>
                  <a:lnTo>
                    <a:pt x="72" y="230"/>
                  </a:lnTo>
                  <a:lnTo>
                    <a:pt x="74" y="230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7"/>
                  </a:lnTo>
                  <a:lnTo>
                    <a:pt x="72" y="227"/>
                  </a:lnTo>
                  <a:lnTo>
                    <a:pt x="74" y="224"/>
                  </a:lnTo>
                  <a:lnTo>
                    <a:pt x="77" y="224"/>
                  </a:lnTo>
                  <a:lnTo>
                    <a:pt x="80" y="224"/>
                  </a:lnTo>
                  <a:lnTo>
                    <a:pt x="80" y="222"/>
                  </a:lnTo>
                  <a:lnTo>
                    <a:pt x="82" y="222"/>
                  </a:lnTo>
                  <a:lnTo>
                    <a:pt x="82" y="219"/>
                  </a:lnTo>
                  <a:lnTo>
                    <a:pt x="85" y="219"/>
                  </a:lnTo>
                  <a:lnTo>
                    <a:pt x="85" y="217"/>
                  </a:lnTo>
                  <a:lnTo>
                    <a:pt x="85" y="214"/>
                  </a:lnTo>
                  <a:lnTo>
                    <a:pt x="82" y="214"/>
                  </a:lnTo>
                  <a:lnTo>
                    <a:pt x="82" y="212"/>
                  </a:lnTo>
                  <a:lnTo>
                    <a:pt x="85" y="212"/>
                  </a:lnTo>
                  <a:lnTo>
                    <a:pt x="82" y="212"/>
                  </a:lnTo>
                  <a:lnTo>
                    <a:pt x="82" y="209"/>
                  </a:lnTo>
                  <a:lnTo>
                    <a:pt x="82" y="206"/>
                  </a:lnTo>
                  <a:lnTo>
                    <a:pt x="85" y="206"/>
                  </a:lnTo>
                  <a:lnTo>
                    <a:pt x="85" y="204"/>
                  </a:lnTo>
                  <a:lnTo>
                    <a:pt x="82" y="204"/>
                  </a:lnTo>
                  <a:lnTo>
                    <a:pt x="82" y="201"/>
                  </a:lnTo>
                  <a:lnTo>
                    <a:pt x="82" y="199"/>
                  </a:lnTo>
                  <a:lnTo>
                    <a:pt x="80" y="199"/>
                  </a:lnTo>
                  <a:lnTo>
                    <a:pt x="80" y="196"/>
                  </a:lnTo>
                  <a:lnTo>
                    <a:pt x="80" y="193"/>
                  </a:lnTo>
                  <a:lnTo>
                    <a:pt x="82" y="193"/>
                  </a:lnTo>
                  <a:lnTo>
                    <a:pt x="82" y="196"/>
                  </a:lnTo>
                  <a:lnTo>
                    <a:pt x="82" y="193"/>
                  </a:lnTo>
                  <a:lnTo>
                    <a:pt x="85" y="193"/>
                  </a:lnTo>
                  <a:lnTo>
                    <a:pt x="85" y="191"/>
                  </a:lnTo>
                  <a:lnTo>
                    <a:pt x="85" y="188"/>
                  </a:lnTo>
                  <a:lnTo>
                    <a:pt x="82" y="188"/>
                  </a:lnTo>
                  <a:lnTo>
                    <a:pt x="85" y="188"/>
                  </a:lnTo>
                  <a:lnTo>
                    <a:pt x="87" y="186"/>
                  </a:lnTo>
                  <a:lnTo>
                    <a:pt x="85" y="186"/>
                  </a:lnTo>
                  <a:lnTo>
                    <a:pt x="85" y="183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5" y="178"/>
                  </a:lnTo>
                  <a:lnTo>
                    <a:pt x="85" y="181"/>
                  </a:lnTo>
                  <a:lnTo>
                    <a:pt x="85" y="178"/>
                  </a:lnTo>
                  <a:lnTo>
                    <a:pt x="85" y="175"/>
                  </a:lnTo>
                  <a:lnTo>
                    <a:pt x="85" y="173"/>
                  </a:lnTo>
                  <a:lnTo>
                    <a:pt x="82" y="173"/>
                  </a:lnTo>
                  <a:lnTo>
                    <a:pt x="82" y="170"/>
                  </a:lnTo>
                  <a:lnTo>
                    <a:pt x="85" y="170"/>
                  </a:lnTo>
                  <a:lnTo>
                    <a:pt x="87" y="170"/>
                  </a:lnTo>
                  <a:lnTo>
                    <a:pt x="87" y="168"/>
                  </a:lnTo>
                  <a:lnTo>
                    <a:pt x="85" y="168"/>
                  </a:lnTo>
                  <a:lnTo>
                    <a:pt x="85" y="165"/>
                  </a:lnTo>
                  <a:lnTo>
                    <a:pt x="85" y="163"/>
                  </a:lnTo>
                  <a:lnTo>
                    <a:pt x="87" y="163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7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2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4"/>
                  </a:lnTo>
                  <a:lnTo>
                    <a:pt x="103" y="142"/>
                  </a:lnTo>
                  <a:lnTo>
                    <a:pt x="103" y="139"/>
                  </a:lnTo>
                  <a:lnTo>
                    <a:pt x="100" y="139"/>
                  </a:lnTo>
                  <a:lnTo>
                    <a:pt x="103" y="139"/>
                  </a:lnTo>
                  <a:lnTo>
                    <a:pt x="103" y="137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08" y="132"/>
                  </a:lnTo>
                  <a:lnTo>
                    <a:pt x="108" y="129"/>
                  </a:lnTo>
                  <a:lnTo>
                    <a:pt x="111" y="129"/>
                  </a:lnTo>
                  <a:lnTo>
                    <a:pt x="113" y="129"/>
                  </a:lnTo>
                  <a:lnTo>
                    <a:pt x="113" y="132"/>
                  </a:lnTo>
                  <a:lnTo>
                    <a:pt x="116" y="132"/>
                  </a:lnTo>
                  <a:lnTo>
                    <a:pt x="118" y="132"/>
                  </a:lnTo>
                  <a:lnTo>
                    <a:pt x="121" y="132"/>
                  </a:lnTo>
                  <a:lnTo>
                    <a:pt x="123" y="132"/>
                  </a:lnTo>
                  <a:lnTo>
                    <a:pt x="126" y="132"/>
                  </a:lnTo>
                  <a:lnTo>
                    <a:pt x="126" y="129"/>
                  </a:lnTo>
                  <a:lnTo>
                    <a:pt x="129" y="129"/>
                  </a:lnTo>
                  <a:lnTo>
                    <a:pt x="129" y="126"/>
                  </a:lnTo>
                  <a:lnTo>
                    <a:pt x="131" y="126"/>
                  </a:lnTo>
                  <a:lnTo>
                    <a:pt x="134" y="126"/>
                  </a:lnTo>
                  <a:lnTo>
                    <a:pt x="136" y="126"/>
                  </a:lnTo>
                  <a:lnTo>
                    <a:pt x="136" y="129"/>
                  </a:lnTo>
                  <a:lnTo>
                    <a:pt x="139" y="129"/>
                  </a:lnTo>
                  <a:lnTo>
                    <a:pt x="142" y="129"/>
                  </a:lnTo>
                  <a:lnTo>
                    <a:pt x="142" y="132"/>
                  </a:lnTo>
                  <a:lnTo>
                    <a:pt x="144" y="132"/>
                  </a:lnTo>
                  <a:lnTo>
                    <a:pt x="144" y="129"/>
                  </a:lnTo>
                  <a:lnTo>
                    <a:pt x="147" y="129"/>
                  </a:lnTo>
                  <a:lnTo>
                    <a:pt x="149" y="129"/>
                  </a:lnTo>
                  <a:lnTo>
                    <a:pt x="152" y="129"/>
                  </a:lnTo>
                  <a:lnTo>
                    <a:pt x="154" y="129"/>
                  </a:lnTo>
                  <a:lnTo>
                    <a:pt x="157" y="126"/>
                  </a:lnTo>
                  <a:lnTo>
                    <a:pt x="160" y="126"/>
                  </a:lnTo>
                  <a:lnTo>
                    <a:pt x="162" y="126"/>
                  </a:lnTo>
                  <a:lnTo>
                    <a:pt x="162" y="129"/>
                  </a:lnTo>
                  <a:lnTo>
                    <a:pt x="165" y="132"/>
                  </a:lnTo>
                  <a:lnTo>
                    <a:pt x="167" y="134"/>
                  </a:lnTo>
                  <a:lnTo>
                    <a:pt x="170" y="137"/>
                  </a:lnTo>
                  <a:lnTo>
                    <a:pt x="172" y="137"/>
                  </a:lnTo>
                  <a:lnTo>
                    <a:pt x="175" y="137"/>
                  </a:lnTo>
                  <a:lnTo>
                    <a:pt x="178" y="137"/>
                  </a:lnTo>
                  <a:lnTo>
                    <a:pt x="180" y="137"/>
                  </a:lnTo>
                  <a:lnTo>
                    <a:pt x="183" y="137"/>
                  </a:lnTo>
                  <a:lnTo>
                    <a:pt x="183" y="139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4"/>
                  </a:lnTo>
                  <a:lnTo>
                    <a:pt x="191" y="147"/>
                  </a:lnTo>
                  <a:lnTo>
                    <a:pt x="193" y="147"/>
                  </a:lnTo>
                  <a:lnTo>
                    <a:pt x="196" y="144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6" y="144"/>
                  </a:lnTo>
                  <a:lnTo>
                    <a:pt x="206" y="147"/>
                  </a:lnTo>
                  <a:lnTo>
                    <a:pt x="209" y="147"/>
                  </a:lnTo>
                  <a:lnTo>
                    <a:pt x="211" y="147"/>
                  </a:lnTo>
                  <a:lnTo>
                    <a:pt x="211" y="150"/>
                  </a:lnTo>
                  <a:lnTo>
                    <a:pt x="214" y="150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5"/>
                  </a:lnTo>
                  <a:lnTo>
                    <a:pt x="219" y="157"/>
                  </a:lnTo>
                  <a:lnTo>
                    <a:pt x="219" y="160"/>
                  </a:lnTo>
                  <a:lnTo>
                    <a:pt x="221" y="160"/>
                  </a:lnTo>
                  <a:lnTo>
                    <a:pt x="221" y="163"/>
                  </a:lnTo>
                  <a:lnTo>
                    <a:pt x="224" y="163"/>
                  </a:lnTo>
                  <a:lnTo>
                    <a:pt x="227" y="163"/>
                  </a:lnTo>
                  <a:lnTo>
                    <a:pt x="229" y="165"/>
                  </a:lnTo>
                  <a:lnTo>
                    <a:pt x="232" y="165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7" y="163"/>
                  </a:lnTo>
                  <a:lnTo>
                    <a:pt x="237" y="165"/>
                  </a:lnTo>
                  <a:lnTo>
                    <a:pt x="237" y="168"/>
                  </a:lnTo>
                  <a:lnTo>
                    <a:pt x="237" y="170"/>
                  </a:lnTo>
                  <a:lnTo>
                    <a:pt x="240" y="170"/>
                  </a:lnTo>
                  <a:lnTo>
                    <a:pt x="240" y="168"/>
                  </a:lnTo>
                  <a:lnTo>
                    <a:pt x="242" y="165"/>
                  </a:lnTo>
                  <a:lnTo>
                    <a:pt x="245" y="165"/>
                  </a:lnTo>
                  <a:lnTo>
                    <a:pt x="245" y="168"/>
                  </a:lnTo>
                  <a:lnTo>
                    <a:pt x="247" y="170"/>
                  </a:lnTo>
                  <a:lnTo>
                    <a:pt x="247" y="168"/>
                  </a:lnTo>
                  <a:lnTo>
                    <a:pt x="250" y="165"/>
                  </a:lnTo>
                  <a:lnTo>
                    <a:pt x="250" y="163"/>
                  </a:lnTo>
                  <a:lnTo>
                    <a:pt x="252" y="165"/>
                  </a:lnTo>
                  <a:lnTo>
                    <a:pt x="252" y="168"/>
                  </a:lnTo>
                  <a:lnTo>
                    <a:pt x="255" y="168"/>
                  </a:lnTo>
                  <a:lnTo>
                    <a:pt x="255" y="165"/>
                  </a:lnTo>
                  <a:lnTo>
                    <a:pt x="258" y="165"/>
                  </a:lnTo>
                  <a:lnTo>
                    <a:pt x="258" y="163"/>
                  </a:lnTo>
                  <a:lnTo>
                    <a:pt x="255" y="163"/>
                  </a:lnTo>
                  <a:lnTo>
                    <a:pt x="258" y="160"/>
                  </a:lnTo>
                  <a:lnTo>
                    <a:pt x="258" y="157"/>
                  </a:lnTo>
                  <a:lnTo>
                    <a:pt x="260" y="160"/>
                  </a:lnTo>
                  <a:lnTo>
                    <a:pt x="260" y="163"/>
                  </a:lnTo>
                  <a:lnTo>
                    <a:pt x="263" y="163"/>
                  </a:lnTo>
                  <a:lnTo>
                    <a:pt x="265" y="160"/>
                  </a:lnTo>
                  <a:lnTo>
                    <a:pt x="268" y="160"/>
                  </a:lnTo>
                  <a:lnTo>
                    <a:pt x="270" y="160"/>
                  </a:lnTo>
                  <a:lnTo>
                    <a:pt x="273" y="160"/>
                  </a:lnTo>
                  <a:lnTo>
                    <a:pt x="273" y="163"/>
                  </a:lnTo>
                  <a:lnTo>
                    <a:pt x="273" y="165"/>
                  </a:lnTo>
                  <a:lnTo>
                    <a:pt x="276" y="168"/>
                  </a:lnTo>
                  <a:lnTo>
                    <a:pt x="276" y="170"/>
                  </a:lnTo>
                  <a:lnTo>
                    <a:pt x="278" y="173"/>
                  </a:lnTo>
                  <a:lnTo>
                    <a:pt x="278" y="175"/>
                  </a:lnTo>
                  <a:lnTo>
                    <a:pt x="281" y="175"/>
                  </a:lnTo>
                  <a:lnTo>
                    <a:pt x="281" y="173"/>
                  </a:lnTo>
                  <a:lnTo>
                    <a:pt x="281" y="170"/>
                  </a:lnTo>
                  <a:lnTo>
                    <a:pt x="281" y="168"/>
                  </a:lnTo>
                  <a:lnTo>
                    <a:pt x="283" y="168"/>
                  </a:lnTo>
                  <a:lnTo>
                    <a:pt x="286" y="168"/>
                  </a:lnTo>
                  <a:lnTo>
                    <a:pt x="286" y="170"/>
                  </a:lnTo>
                  <a:lnTo>
                    <a:pt x="286" y="173"/>
                  </a:lnTo>
                  <a:lnTo>
                    <a:pt x="286" y="175"/>
                  </a:lnTo>
                  <a:lnTo>
                    <a:pt x="289" y="175"/>
                  </a:lnTo>
                  <a:lnTo>
                    <a:pt x="289" y="178"/>
                  </a:lnTo>
                  <a:lnTo>
                    <a:pt x="291" y="178"/>
                  </a:lnTo>
                  <a:lnTo>
                    <a:pt x="294" y="178"/>
                  </a:lnTo>
                  <a:lnTo>
                    <a:pt x="296" y="178"/>
                  </a:lnTo>
                  <a:lnTo>
                    <a:pt x="299" y="178"/>
                  </a:lnTo>
                  <a:lnTo>
                    <a:pt x="301" y="178"/>
                  </a:lnTo>
                  <a:lnTo>
                    <a:pt x="304" y="178"/>
                  </a:lnTo>
                  <a:lnTo>
                    <a:pt x="304" y="175"/>
                  </a:lnTo>
                  <a:lnTo>
                    <a:pt x="307" y="175"/>
                  </a:lnTo>
                  <a:lnTo>
                    <a:pt x="307" y="173"/>
                  </a:lnTo>
                  <a:lnTo>
                    <a:pt x="304" y="173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4" y="165"/>
                  </a:lnTo>
                  <a:lnTo>
                    <a:pt x="307" y="165"/>
                  </a:lnTo>
                  <a:lnTo>
                    <a:pt x="307" y="163"/>
                  </a:lnTo>
                  <a:lnTo>
                    <a:pt x="309" y="163"/>
                  </a:lnTo>
                  <a:lnTo>
                    <a:pt x="309" y="160"/>
                  </a:lnTo>
                  <a:lnTo>
                    <a:pt x="309" y="157"/>
                  </a:lnTo>
                  <a:lnTo>
                    <a:pt x="309" y="155"/>
                  </a:lnTo>
                  <a:lnTo>
                    <a:pt x="312" y="155"/>
                  </a:lnTo>
                  <a:lnTo>
                    <a:pt x="314" y="155"/>
                  </a:lnTo>
                  <a:lnTo>
                    <a:pt x="312" y="155"/>
                  </a:lnTo>
                  <a:lnTo>
                    <a:pt x="314" y="157"/>
                  </a:lnTo>
                  <a:lnTo>
                    <a:pt x="317" y="157"/>
                  </a:lnTo>
                  <a:lnTo>
                    <a:pt x="317" y="155"/>
                  </a:lnTo>
                  <a:lnTo>
                    <a:pt x="319" y="155"/>
                  </a:lnTo>
                  <a:lnTo>
                    <a:pt x="319" y="152"/>
                  </a:lnTo>
                  <a:lnTo>
                    <a:pt x="322" y="152"/>
                  </a:lnTo>
                  <a:lnTo>
                    <a:pt x="322" y="155"/>
                  </a:lnTo>
                  <a:lnTo>
                    <a:pt x="325" y="155"/>
                  </a:lnTo>
                  <a:lnTo>
                    <a:pt x="325" y="157"/>
                  </a:lnTo>
                  <a:lnTo>
                    <a:pt x="322" y="157"/>
                  </a:lnTo>
                  <a:lnTo>
                    <a:pt x="325" y="160"/>
                  </a:lnTo>
                  <a:lnTo>
                    <a:pt x="327" y="160"/>
                  </a:lnTo>
                  <a:lnTo>
                    <a:pt x="327" y="157"/>
                  </a:lnTo>
                  <a:lnTo>
                    <a:pt x="330" y="157"/>
                  </a:lnTo>
                  <a:lnTo>
                    <a:pt x="332" y="157"/>
                  </a:lnTo>
                  <a:lnTo>
                    <a:pt x="335" y="157"/>
                  </a:lnTo>
                  <a:lnTo>
                    <a:pt x="335" y="160"/>
                  </a:lnTo>
                  <a:lnTo>
                    <a:pt x="335" y="163"/>
                  </a:lnTo>
                  <a:lnTo>
                    <a:pt x="332" y="163"/>
                  </a:lnTo>
                  <a:lnTo>
                    <a:pt x="335" y="163"/>
                  </a:lnTo>
                  <a:lnTo>
                    <a:pt x="338" y="163"/>
                  </a:lnTo>
                  <a:lnTo>
                    <a:pt x="340" y="160"/>
                  </a:lnTo>
                  <a:lnTo>
                    <a:pt x="343" y="157"/>
                  </a:lnTo>
                  <a:lnTo>
                    <a:pt x="345" y="157"/>
                  </a:lnTo>
                  <a:lnTo>
                    <a:pt x="348" y="160"/>
                  </a:lnTo>
                  <a:lnTo>
                    <a:pt x="350" y="163"/>
                  </a:lnTo>
                  <a:lnTo>
                    <a:pt x="350" y="165"/>
                  </a:lnTo>
                  <a:lnTo>
                    <a:pt x="353" y="165"/>
                  </a:lnTo>
                  <a:lnTo>
                    <a:pt x="350" y="165"/>
                  </a:lnTo>
                  <a:lnTo>
                    <a:pt x="350" y="168"/>
                  </a:lnTo>
                  <a:lnTo>
                    <a:pt x="348" y="168"/>
                  </a:lnTo>
                  <a:lnTo>
                    <a:pt x="348" y="170"/>
                  </a:lnTo>
                  <a:lnTo>
                    <a:pt x="348" y="173"/>
                  </a:lnTo>
                  <a:lnTo>
                    <a:pt x="350" y="173"/>
                  </a:lnTo>
                  <a:lnTo>
                    <a:pt x="353" y="170"/>
                  </a:lnTo>
                  <a:lnTo>
                    <a:pt x="356" y="170"/>
                  </a:lnTo>
                  <a:lnTo>
                    <a:pt x="358" y="170"/>
                  </a:lnTo>
                  <a:lnTo>
                    <a:pt x="358" y="168"/>
                  </a:lnTo>
                  <a:lnTo>
                    <a:pt x="361" y="168"/>
                  </a:lnTo>
                  <a:lnTo>
                    <a:pt x="361" y="170"/>
                  </a:lnTo>
                  <a:lnTo>
                    <a:pt x="361" y="173"/>
                  </a:lnTo>
                  <a:lnTo>
                    <a:pt x="363" y="173"/>
                  </a:lnTo>
                  <a:lnTo>
                    <a:pt x="363" y="170"/>
                  </a:lnTo>
                  <a:lnTo>
                    <a:pt x="366" y="170"/>
                  </a:lnTo>
                  <a:lnTo>
                    <a:pt x="366" y="168"/>
                  </a:lnTo>
                  <a:lnTo>
                    <a:pt x="366" y="165"/>
                  </a:lnTo>
                  <a:lnTo>
                    <a:pt x="368" y="165"/>
                  </a:lnTo>
                  <a:lnTo>
                    <a:pt x="371" y="165"/>
                  </a:lnTo>
                  <a:lnTo>
                    <a:pt x="371" y="163"/>
                  </a:lnTo>
                  <a:lnTo>
                    <a:pt x="371" y="160"/>
                  </a:lnTo>
                  <a:lnTo>
                    <a:pt x="374" y="160"/>
                  </a:lnTo>
                  <a:lnTo>
                    <a:pt x="376" y="157"/>
                  </a:lnTo>
                  <a:lnTo>
                    <a:pt x="379" y="160"/>
                  </a:lnTo>
                  <a:lnTo>
                    <a:pt x="381" y="160"/>
                  </a:lnTo>
                  <a:lnTo>
                    <a:pt x="381" y="157"/>
                  </a:lnTo>
                  <a:lnTo>
                    <a:pt x="379" y="157"/>
                  </a:lnTo>
                  <a:lnTo>
                    <a:pt x="381" y="155"/>
                  </a:lnTo>
                  <a:lnTo>
                    <a:pt x="381" y="152"/>
                  </a:lnTo>
                  <a:lnTo>
                    <a:pt x="381" y="150"/>
                  </a:lnTo>
                  <a:lnTo>
                    <a:pt x="381" y="147"/>
                  </a:lnTo>
                  <a:lnTo>
                    <a:pt x="381" y="144"/>
                  </a:lnTo>
                  <a:lnTo>
                    <a:pt x="384" y="144"/>
                  </a:lnTo>
                  <a:lnTo>
                    <a:pt x="387" y="144"/>
                  </a:lnTo>
                  <a:lnTo>
                    <a:pt x="389" y="144"/>
                  </a:lnTo>
                  <a:lnTo>
                    <a:pt x="389" y="142"/>
                  </a:lnTo>
                  <a:lnTo>
                    <a:pt x="392" y="142"/>
                  </a:lnTo>
                  <a:lnTo>
                    <a:pt x="392" y="139"/>
                  </a:lnTo>
                  <a:lnTo>
                    <a:pt x="389" y="139"/>
                  </a:lnTo>
                  <a:lnTo>
                    <a:pt x="389" y="137"/>
                  </a:lnTo>
                  <a:lnTo>
                    <a:pt x="392" y="137"/>
                  </a:lnTo>
                  <a:lnTo>
                    <a:pt x="394" y="137"/>
                  </a:lnTo>
                  <a:lnTo>
                    <a:pt x="394" y="134"/>
                  </a:lnTo>
                  <a:lnTo>
                    <a:pt x="397" y="134"/>
                  </a:lnTo>
                  <a:lnTo>
                    <a:pt x="394" y="132"/>
                  </a:lnTo>
                  <a:lnTo>
                    <a:pt x="392" y="132"/>
                  </a:lnTo>
                  <a:lnTo>
                    <a:pt x="394" y="132"/>
                  </a:lnTo>
                  <a:lnTo>
                    <a:pt x="397" y="129"/>
                  </a:lnTo>
                  <a:lnTo>
                    <a:pt x="399" y="129"/>
                  </a:lnTo>
                  <a:lnTo>
                    <a:pt x="402" y="129"/>
                  </a:lnTo>
                  <a:lnTo>
                    <a:pt x="405" y="129"/>
                  </a:lnTo>
                  <a:lnTo>
                    <a:pt x="407" y="129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15" y="134"/>
                  </a:lnTo>
                  <a:lnTo>
                    <a:pt x="417" y="134"/>
                  </a:lnTo>
                  <a:lnTo>
                    <a:pt x="423" y="137"/>
                  </a:lnTo>
                  <a:lnTo>
                    <a:pt x="423" y="139"/>
                  </a:lnTo>
                  <a:lnTo>
                    <a:pt x="425" y="139"/>
                  </a:lnTo>
                  <a:lnTo>
                    <a:pt x="428" y="142"/>
                  </a:lnTo>
                  <a:lnTo>
                    <a:pt x="430" y="144"/>
                  </a:lnTo>
                  <a:lnTo>
                    <a:pt x="433" y="144"/>
                  </a:lnTo>
                  <a:lnTo>
                    <a:pt x="433" y="147"/>
                  </a:lnTo>
                  <a:lnTo>
                    <a:pt x="436" y="147"/>
                  </a:lnTo>
                  <a:lnTo>
                    <a:pt x="436" y="150"/>
                  </a:lnTo>
                  <a:lnTo>
                    <a:pt x="438" y="150"/>
                  </a:lnTo>
                  <a:lnTo>
                    <a:pt x="438" y="152"/>
                  </a:lnTo>
                  <a:lnTo>
                    <a:pt x="441" y="152"/>
                  </a:lnTo>
                  <a:lnTo>
                    <a:pt x="443" y="152"/>
                  </a:lnTo>
                  <a:lnTo>
                    <a:pt x="446" y="152"/>
                  </a:lnTo>
                  <a:lnTo>
                    <a:pt x="448" y="152"/>
                  </a:lnTo>
                  <a:lnTo>
                    <a:pt x="448" y="150"/>
                  </a:lnTo>
                  <a:lnTo>
                    <a:pt x="451" y="150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9" y="147"/>
                  </a:lnTo>
                  <a:lnTo>
                    <a:pt x="461" y="147"/>
                  </a:lnTo>
                  <a:lnTo>
                    <a:pt x="464" y="147"/>
                  </a:lnTo>
                  <a:lnTo>
                    <a:pt x="464" y="144"/>
                  </a:lnTo>
                  <a:lnTo>
                    <a:pt x="466" y="142"/>
                  </a:lnTo>
                  <a:lnTo>
                    <a:pt x="469" y="142"/>
                  </a:lnTo>
                  <a:lnTo>
                    <a:pt x="469" y="139"/>
                  </a:lnTo>
                  <a:lnTo>
                    <a:pt x="472" y="139"/>
                  </a:lnTo>
                  <a:lnTo>
                    <a:pt x="474" y="139"/>
                  </a:lnTo>
                  <a:lnTo>
                    <a:pt x="477" y="137"/>
                  </a:lnTo>
                  <a:lnTo>
                    <a:pt x="479" y="137"/>
                  </a:lnTo>
                  <a:lnTo>
                    <a:pt x="482" y="137"/>
                  </a:lnTo>
                  <a:lnTo>
                    <a:pt x="485" y="137"/>
                  </a:lnTo>
                  <a:lnTo>
                    <a:pt x="485" y="139"/>
                  </a:lnTo>
                  <a:lnTo>
                    <a:pt x="485" y="142"/>
                  </a:lnTo>
                  <a:lnTo>
                    <a:pt x="487" y="142"/>
                  </a:lnTo>
                  <a:lnTo>
                    <a:pt x="487" y="144"/>
                  </a:lnTo>
                  <a:lnTo>
                    <a:pt x="487" y="147"/>
                  </a:lnTo>
                  <a:lnTo>
                    <a:pt x="490" y="147"/>
                  </a:lnTo>
                  <a:lnTo>
                    <a:pt x="490" y="150"/>
                  </a:lnTo>
                  <a:lnTo>
                    <a:pt x="492" y="152"/>
                  </a:lnTo>
                  <a:lnTo>
                    <a:pt x="495" y="155"/>
                  </a:lnTo>
                  <a:lnTo>
                    <a:pt x="497" y="155"/>
                  </a:lnTo>
                  <a:lnTo>
                    <a:pt x="500" y="155"/>
                  </a:lnTo>
                  <a:lnTo>
                    <a:pt x="503" y="155"/>
                  </a:lnTo>
                  <a:lnTo>
                    <a:pt x="505" y="155"/>
                  </a:lnTo>
                  <a:lnTo>
                    <a:pt x="505" y="152"/>
                  </a:lnTo>
                  <a:lnTo>
                    <a:pt x="508" y="152"/>
                  </a:lnTo>
                  <a:lnTo>
                    <a:pt x="508" y="150"/>
                  </a:lnTo>
                  <a:lnTo>
                    <a:pt x="510" y="150"/>
                  </a:lnTo>
                  <a:lnTo>
                    <a:pt x="513" y="150"/>
                  </a:lnTo>
                  <a:lnTo>
                    <a:pt x="515" y="147"/>
                  </a:lnTo>
                  <a:lnTo>
                    <a:pt x="515" y="144"/>
                  </a:lnTo>
                  <a:lnTo>
                    <a:pt x="518" y="144"/>
                  </a:lnTo>
                  <a:lnTo>
                    <a:pt x="518" y="142"/>
                  </a:lnTo>
                  <a:lnTo>
                    <a:pt x="518" y="144"/>
                  </a:lnTo>
                  <a:lnTo>
                    <a:pt x="521" y="144"/>
                  </a:lnTo>
                  <a:lnTo>
                    <a:pt x="523" y="144"/>
                  </a:lnTo>
                  <a:lnTo>
                    <a:pt x="523" y="142"/>
                  </a:lnTo>
                  <a:lnTo>
                    <a:pt x="523" y="139"/>
                  </a:lnTo>
                  <a:lnTo>
                    <a:pt x="523" y="137"/>
                  </a:lnTo>
                  <a:lnTo>
                    <a:pt x="521" y="137"/>
                  </a:lnTo>
                  <a:lnTo>
                    <a:pt x="521" y="134"/>
                  </a:lnTo>
                  <a:lnTo>
                    <a:pt x="523" y="134"/>
                  </a:lnTo>
                  <a:lnTo>
                    <a:pt x="523" y="137"/>
                  </a:lnTo>
                  <a:lnTo>
                    <a:pt x="526" y="137"/>
                  </a:lnTo>
                  <a:lnTo>
                    <a:pt x="526" y="134"/>
                  </a:lnTo>
                  <a:lnTo>
                    <a:pt x="526" y="132"/>
                  </a:lnTo>
                  <a:lnTo>
                    <a:pt x="528" y="132"/>
                  </a:lnTo>
                  <a:lnTo>
                    <a:pt x="531" y="129"/>
                  </a:lnTo>
                  <a:lnTo>
                    <a:pt x="531" y="132"/>
                  </a:lnTo>
                  <a:lnTo>
                    <a:pt x="534" y="132"/>
                  </a:lnTo>
                  <a:lnTo>
                    <a:pt x="534" y="129"/>
                  </a:lnTo>
                  <a:lnTo>
                    <a:pt x="536" y="129"/>
                  </a:lnTo>
                  <a:lnTo>
                    <a:pt x="536" y="126"/>
                  </a:lnTo>
                  <a:lnTo>
                    <a:pt x="539" y="126"/>
                  </a:lnTo>
                  <a:lnTo>
                    <a:pt x="539" y="124"/>
                  </a:lnTo>
                  <a:lnTo>
                    <a:pt x="541" y="124"/>
                  </a:lnTo>
                  <a:lnTo>
                    <a:pt x="541" y="126"/>
                  </a:lnTo>
                  <a:lnTo>
                    <a:pt x="544" y="126"/>
                  </a:lnTo>
                  <a:lnTo>
                    <a:pt x="546" y="124"/>
                  </a:lnTo>
                  <a:lnTo>
                    <a:pt x="549" y="124"/>
                  </a:lnTo>
                  <a:lnTo>
                    <a:pt x="549" y="126"/>
                  </a:lnTo>
                  <a:lnTo>
                    <a:pt x="552" y="126"/>
                  </a:lnTo>
                  <a:lnTo>
                    <a:pt x="552" y="124"/>
                  </a:lnTo>
                  <a:lnTo>
                    <a:pt x="554" y="124"/>
                  </a:lnTo>
                  <a:lnTo>
                    <a:pt x="557" y="124"/>
                  </a:lnTo>
                  <a:lnTo>
                    <a:pt x="557" y="121"/>
                  </a:lnTo>
                  <a:lnTo>
                    <a:pt x="557" y="119"/>
                  </a:lnTo>
                  <a:lnTo>
                    <a:pt x="559" y="119"/>
                  </a:lnTo>
                  <a:lnTo>
                    <a:pt x="562" y="119"/>
                  </a:lnTo>
                  <a:lnTo>
                    <a:pt x="562" y="116"/>
                  </a:lnTo>
                  <a:lnTo>
                    <a:pt x="562" y="114"/>
                  </a:lnTo>
                  <a:lnTo>
                    <a:pt x="564" y="114"/>
                  </a:lnTo>
                  <a:lnTo>
                    <a:pt x="564" y="116"/>
                  </a:lnTo>
                  <a:lnTo>
                    <a:pt x="567" y="116"/>
                  </a:lnTo>
                  <a:lnTo>
                    <a:pt x="570" y="116"/>
                  </a:lnTo>
                  <a:lnTo>
                    <a:pt x="570" y="114"/>
                  </a:lnTo>
                  <a:lnTo>
                    <a:pt x="567" y="114"/>
                  </a:lnTo>
                  <a:lnTo>
                    <a:pt x="567" y="111"/>
                  </a:lnTo>
                  <a:lnTo>
                    <a:pt x="570" y="111"/>
                  </a:lnTo>
                  <a:lnTo>
                    <a:pt x="572" y="111"/>
                  </a:lnTo>
                  <a:lnTo>
                    <a:pt x="572" y="108"/>
                  </a:lnTo>
                  <a:lnTo>
                    <a:pt x="575" y="108"/>
                  </a:lnTo>
                  <a:lnTo>
                    <a:pt x="577" y="108"/>
                  </a:lnTo>
                  <a:lnTo>
                    <a:pt x="580" y="108"/>
                  </a:lnTo>
                  <a:lnTo>
                    <a:pt x="580" y="111"/>
                  </a:lnTo>
                  <a:lnTo>
                    <a:pt x="583" y="111"/>
                  </a:lnTo>
                  <a:lnTo>
                    <a:pt x="585" y="111"/>
                  </a:lnTo>
                  <a:lnTo>
                    <a:pt x="585" y="108"/>
                  </a:lnTo>
                  <a:lnTo>
                    <a:pt x="585" y="111"/>
                  </a:lnTo>
                  <a:lnTo>
                    <a:pt x="588" y="111"/>
                  </a:lnTo>
                  <a:lnTo>
                    <a:pt x="588" y="114"/>
                  </a:lnTo>
                  <a:lnTo>
                    <a:pt x="590" y="114"/>
                  </a:lnTo>
                  <a:lnTo>
                    <a:pt x="588" y="114"/>
                  </a:lnTo>
                  <a:lnTo>
                    <a:pt x="585" y="114"/>
                  </a:lnTo>
                  <a:lnTo>
                    <a:pt x="585" y="116"/>
                  </a:lnTo>
                  <a:lnTo>
                    <a:pt x="585" y="119"/>
                  </a:lnTo>
                  <a:lnTo>
                    <a:pt x="583" y="119"/>
                  </a:lnTo>
                  <a:lnTo>
                    <a:pt x="580" y="121"/>
                  </a:lnTo>
                  <a:lnTo>
                    <a:pt x="577" y="124"/>
                  </a:lnTo>
                  <a:lnTo>
                    <a:pt x="577" y="126"/>
                  </a:lnTo>
                  <a:lnTo>
                    <a:pt x="577" y="129"/>
                  </a:lnTo>
                  <a:lnTo>
                    <a:pt x="577" y="132"/>
                  </a:lnTo>
                  <a:lnTo>
                    <a:pt x="577" y="134"/>
                  </a:lnTo>
                  <a:lnTo>
                    <a:pt x="577" y="137"/>
                  </a:lnTo>
                  <a:lnTo>
                    <a:pt x="577" y="139"/>
                  </a:lnTo>
                  <a:lnTo>
                    <a:pt x="580" y="139"/>
                  </a:lnTo>
                  <a:lnTo>
                    <a:pt x="583" y="142"/>
                  </a:lnTo>
                  <a:lnTo>
                    <a:pt x="585" y="142"/>
                  </a:lnTo>
                  <a:lnTo>
                    <a:pt x="585" y="144"/>
                  </a:lnTo>
                  <a:lnTo>
                    <a:pt x="585" y="147"/>
                  </a:lnTo>
                  <a:lnTo>
                    <a:pt x="585" y="150"/>
                  </a:lnTo>
                  <a:lnTo>
                    <a:pt x="588" y="152"/>
                  </a:lnTo>
                  <a:lnTo>
                    <a:pt x="588" y="155"/>
                  </a:lnTo>
                  <a:lnTo>
                    <a:pt x="590" y="157"/>
                  </a:lnTo>
                  <a:lnTo>
                    <a:pt x="590" y="160"/>
                  </a:lnTo>
                  <a:lnTo>
                    <a:pt x="590" y="163"/>
                  </a:lnTo>
                  <a:lnTo>
                    <a:pt x="593" y="163"/>
                  </a:lnTo>
                  <a:lnTo>
                    <a:pt x="593" y="165"/>
                  </a:lnTo>
                  <a:lnTo>
                    <a:pt x="595" y="165"/>
                  </a:lnTo>
                  <a:lnTo>
                    <a:pt x="598" y="165"/>
                  </a:lnTo>
                  <a:lnTo>
                    <a:pt x="601" y="168"/>
                  </a:lnTo>
                  <a:lnTo>
                    <a:pt x="603" y="168"/>
                  </a:lnTo>
                  <a:lnTo>
                    <a:pt x="606" y="170"/>
                  </a:lnTo>
                  <a:lnTo>
                    <a:pt x="608" y="170"/>
                  </a:lnTo>
                  <a:lnTo>
                    <a:pt x="611" y="170"/>
                  </a:lnTo>
                  <a:lnTo>
                    <a:pt x="613" y="173"/>
                  </a:lnTo>
                  <a:lnTo>
                    <a:pt x="616" y="173"/>
                  </a:lnTo>
                  <a:lnTo>
                    <a:pt x="621" y="175"/>
                  </a:lnTo>
                  <a:lnTo>
                    <a:pt x="624" y="175"/>
                  </a:lnTo>
                  <a:lnTo>
                    <a:pt x="626" y="175"/>
                  </a:lnTo>
                  <a:lnTo>
                    <a:pt x="629" y="175"/>
                  </a:lnTo>
                  <a:lnTo>
                    <a:pt x="629" y="178"/>
                  </a:lnTo>
                  <a:lnTo>
                    <a:pt x="631" y="178"/>
                  </a:lnTo>
                  <a:lnTo>
                    <a:pt x="634" y="178"/>
                  </a:lnTo>
                  <a:lnTo>
                    <a:pt x="637" y="181"/>
                  </a:lnTo>
                  <a:lnTo>
                    <a:pt x="639" y="181"/>
                  </a:lnTo>
                  <a:lnTo>
                    <a:pt x="642" y="181"/>
                  </a:lnTo>
                  <a:lnTo>
                    <a:pt x="644" y="181"/>
                  </a:lnTo>
                  <a:lnTo>
                    <a:pt x="647" y="181"/>
                  </a:lnTo>
                  <a:lnTo>
                    <a:pt x="647" y="183"/>
                  </a:lnTo>
                  <a:lnTo>
                    <a:pt x="650" y="183"/>
                  </a:lnTo>
                  <a:lnTo>
                    <a:pt x="655" y="183"/>
                  </a:lnTo>
                  <a:lnTo>
                    <a:pt x="657" y="183"/>
                  </a:lnTo>
                  <a:lnTo>
                    <a:pt x="660" y="186"/>
                  </a:lnTo>
                  <a:lnTo>
                    <a:pt x="662" y="186"/>
                  </a:lnTo>
                  <a:lnTo>
                    <a:pt x="665" y="186"/>
                  </a:lnTo>
                  <a:lnTo>
                    <a:pt x="668" y="186"/>
                  </a:lnTo>
                  <a:lnTo>
                    <a:pt x="670" y="186"/>
                  </a:lnTo>
                  <a:lnTo>
                    <a:pt x="670" y="183"/>
                  </a:lnTo>
                  <a:lnTo>
                    <a:pt x="673" y="183"/>
                  </a:lnTo>
                  <a:lnTo>
                    <a:pt x="675" y="183"/>
                  </a:lnTo>
                  <a:lnTo>
                    <a:pt x="675" y="181"/>
                  </a:lnTo>
                  <a:lnTo>
                    <a:pt x="675" y="178"/>
                  </a:lnTo>
                  <a:lnTo>
                    <a:pt x="675" y="175"/>
                  </a:lnTo>
                  <a:lnTo>
                    <a:pt x="675" y="173"/>
                  </a:lnTo>
                  <a:lnTo>
                    <a:pt x="678" y="173"/>
                  </a:lnTo>
                  <a:lnTo>
                    <a:pt x="678" y="170"/>
                  </a:lnTo>
                  <a:lnTo>
                    <a:pt x="680" y="170"/>
                  </a:lnTo>
                  <a:lnTo>
                    <a:pt x="683" y="170"/>
                  </a:lnTo>
                  <a:lnTo>
                    <a:pt x="683" y="168"/>
                  </a:lnTo>
                  <a:lnTo>
                    <a:pt x="680" y="168"/>
                  </a:lnTo>
                  <a:lnTo>
                    <a:pt x="680" y="165"/>
                  </a:lnTo>
                  <a:lnTo>
                    <a:pt x="678" y="165"/>
                  </a:lnTo>
                  <a:lnTo>
                    <a:pt x="678" y="163"/>
                  </a:lnTo>
                  <a:lnTo>
                    <a:pt x="678" y="160"/>
                  </a:lnTo>
                  <a:lnTo>
                    <a:pt x="678" y="157"/>
                  </a:lnTo>
                  <a:lnTo>
                    <a:pt x="680" y="157"/>
                  </a:lnTo>
                  <a:lnTo>
                    <a:pt x="683" y="157"/>
                  </a:lnTo>
                  <a:lnTo>
                    <a:pt x="686" y="157"/>
                  </a:lnTo>
                  <a:lnTo>
                    <a:pt x="688" y="157"/>
                  </a:lnTo>
                  <a:lnTo>
                    <a:pt x="688" y="155"/>
                  </a:lnTo>
                  <a:lnTo>
                    <a:pt x="688" y="152"/>
                  </a:lnTo>
                  <a:lnTo>
                    <a:pt x="686" y="152"/>
                  </a:lnTo>
                  <a:lnTo>
                    <a:pt x="686" y="150"/>
                  </a:lnTo>
                  <a:lnTo>
                    <a:pt x="688" y="150"/>
                  </a:lnTo>
                  <a:lnTo>
                    <a:pt x="686" y="147"/>
                  </a:lnTo>
                  <a:lnTo>
                    <a:pt x="683" y="147"/>
                  </a:lnTo>
                  <a:lnTo>
                    <a:pt x="683" y="144"/>
                  </a:lnTo>
                  <a:lnTo>
                    <a:pt x="683" y="142"/>
                  </a:lnTo>
                  <a:lnTo>
                    <a:pt x="680" y="139"/>
                  </a:lnTo>
                  <a:lnTo>
                    <a:pt x="680" y="137"/>
                  </a:lnTo>
                  <a:lnTo>
                    <a:pt x="683" y="137"/>
                  </a:lnTo>
                  <a:lnTo>
                    <a:pt x="683" y="134"/>
                  </a:lnTo>
                  <a:lnTo>
                    <a:pt x="686" y="134"/>
                  </a:lnTo>
                  <a:lnTo>
                    <a:pt x="688" y="134"/>
                  </a:lnTo>
                  <a:lnTo>
                    <a:pt x="686" y="134"/>
                  </a:lnTo>
                  <a:lnTo>
                    <a:pt x="686" y="132"/>
                  </a:lnTo>
                  <a:lnTo>
                    <a:pt x="683" y="132"/>
                  </a:lnTo>
                  <a:lnTo>
                    <a:pt x="680" y="132"/>
                  </a:lnTo>
                  <a:lnTo>
                    <a:pt x="680" y="129"/>
                  </a:lnTo>
                  <a:lnTo>
                    <a:pt x="680" y="126"/>
                  </a:lnTo>
                  <a:lnTo>
                    <a:pt x="678" y="126"/>
                  </a:lnTo>
                  <a:lnTo>
                    <a:pt x="675" y="126"/>
                  </a:lnTo>
                  <a:lnTo>
                    <a:pt x="675" y="124"/>
                  </a:lnTo>
                  <a:lnTo>
                    <a:pt x="675" y="121"/>
                  </a:lnTo>
                  <a:lnTo>
                    <a:pt x="675" y="119"/>
                  </a:lnTo>
                  <a:lnTo>
                    <a:pt x="673" y="119"/>
                  </a:lnTo>
                  <a:lnTo>
                    <a:pt x="670" y="119"/>
                  </a:lnTo>
                  <a:lnTo>
                    <a:pt x="670" y="116"/>
                  </a:lnTo>
                  <a:lnTo>
                    <a:pt x="673" y="116"/>
                  </a:lnTo>
                  <a:lnTo>
                    <a:pt x="673" y="114"/>
                  </a:lnTo>
                  <a:lnTo>
                    <a:pt x="673" y="111"/>
                  </a:lnTo>
                  <a:lnTo>
                    <a:pt x="673" y="108"/>
                  </a:lnTo>
                  <a:lnTo>
                    <a:pt x="675" y="108"/>
                  </a:lnTo>
                  <a:lnTo>
                    <a:pt x="678" y="108"/>
                  </a:lnTo>
                  <a:lnTo>
                    <a:pt x="678" y="106"/>
                  </a:lnTo>
                  <a:lnTo>
                    <a:pt x="675" y="106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0" y="101"/>
                  </a:lnTo>
                  <a:lnTo>
                    <a:pt x="680" y="98"/>
                  </a:lnTo>
                  <a:lnTo>
                    <a:pt x="683" y="98"/>
                  </a:lnTo>
                  <a:lnTo>
                    <a:pt x="683" y="95"/>
                  </a:lnTo>
                  <a:lnTo>
                    <a:pt x="686" y="95"/>
                  </a:lnTo>
                  <a:lnTo>
                    <a:pt x="686" y="93"/>
                  </a:lnTo>
                  <a:lnTo>
                    <a:pt x="688" y="93"/>
                  </a:lnTo>
                  <a:lnTo>
                    <a:pt x="686" y="90"/>
                  </a:lnTo>
                  <a:lnTo>
                    <a:pt x="686" y="88"/>
                  </a:lnTo>
                  <a:lnTo>
                    <a:pt x="686" y="85"/>
                  </a:lnTo>
                  <a:lnTo>
                    <a:pt x="688" y="85"/>
                  </a:lnTo>
                  <a:lnTo>
                    <a:pt x="691" y="85"/>
                  </a:lnTo>
                  <a:lnTo>
                    <a:pt x="693" y="85"/>
                  </a:lnTo>
                  <a:lnTo>
                    <a:pt x="693" y="83"/>
                  </a:lnTo>
                  <a:lnTo>
                    <a:pt x="693" y="80"/>
                  </a:lnTo>
                  <a:lnTo>
                    <a:pt x="696" y="80"/>
                  </a:lnTo>
                  <a:lnTo>
                    <a:pt x="696" y="77"/>
                  </a:lnTo>
                  <a:lnTo>
                    <a:pt x="699" y="75"/>
                  </a:lnTo>
                  <a:lnTo>
                    <a:pt x="699" y="72"/>
                  </a:lnTo>
                  <a:lnTo>
                    <a:pt x="699" y="70"/>
                  </a:lnTo>
                  <a:lnTo>
                    <a:pt x="701" y="70"/>
                  </a:lnTo>
                  <a:lnTo>
                    <a:pt x="701" y="67"/>
                  </a:lnTo>
                  <a:lnTo>
                    <a:pt x="704" y="67"/>
                  </a:lnTo>
                  <a:lnTo>
                    <a:pt x="704" y="65"/>
                  </a:lnTo>
                  <a:lnTo>
                    <a:pt x="706" y="65"/>
                  </a:lnTo>
                  <a:lnTo>
                    <a:pt x="709" y="65"/>
                  </a:lnTo>
                  <a:lnTo>
                    <a:pt x="709" y="62"/>
                  </a:lnTo>
                  <a:lnTo>
                    <a:pt x="711" y="62"/>
                  </a:lnTo>
                  <a:lnTo>
                    <a:pt x="711" y="59"/>
                  </a:lnTo>
                  <a:lnTo>
                    <a:pt x="711" y="57"/>
                  </a:lnTo>
                  <a:lnTo>
                    <a:pt x="709" y="54"/>
                  </a:lnTo>
                  <a:lnTo>
                    <a:pt x="706" y="52"/>
                  </a:lnTo>
                  <a:lnTo>
                    <a:pt x="704" y="54"/>
                  </a:lnTo>
                  <a:lnTo>
                    <a:pt x="701" y="54"/>
                  </a:lnTo>
                  <a:lnTo>
                    <a:pt x="699" y="52"/>
                  </a:lnTo>
                  <a:lnTo>
                    <a:pt x="696" y="52"/>
                  </a:lnTo>
                  <a:lnTo>
                    <a:pt x="696" y="49"/>
                  </a:lnTo>
                  <a:lnTo>
                    <a:pt x="696" y="47"/>
                  </a:lnTo>
                  <a:lnTo>
                    <a:pt x="699" y="47"/>
                  </a:lnTo>
                  <a:lnTo>
                    <a:pt x="699" y="44"/>
                  </a:lnTo>
                  <a:lnTo>
                    <a:pt x="699" y="41"/>
                  </a:lnTo>
                  <a:lnTo>
                    <a:pt x="699" y="39"/>
                  </a:lnTo>
                  <a:lnTo>
                    <a:pt x="699" y="36"/>
                  </a:lnTo>
                  <a:lnTo>
                    <a:pt x="699" y="34"/>
                  </a:lnTo>
                  <a:lnTo>
                    <a:pt x="699" y="36"/>
                  </a:lnTo>
                  <a:lnTo>
                    <a:pt x="696" y="36"/>
                  </a:lnTo>
                  <a:lnTo>
                    <a:pt x="693" y="36"/>
                  </a:lnTo>
                  <a:lnTo>
                    <a:pt x="693" y="34"/>
                  </a:lnTo>
                  <a:lnTo>
                    <a:pt x="693" y="31"/>
                  </a:lnTo>
                  <a:lnTo>
                    <a:pt x="696" y="31"/>
                  </a:lnTo>
                  <a:lnTo>
                    <a:pt x="699" y="28"/>
                  </a:lnTo>
                  <a:lnTo>
                    <a:pt x="699" y="31"/>
                  </a:lnTo>
                  <a:lnTo>
                    <a:pt x="701" y="31"/>
                  </a:lnTo>
                  <a:lnTo>
                    <a:pt x="704" y="31"/>
                  </a:lnTo>
                  <a:lnTo>
                    <a:pt x="706" y="31"/>
                  </a:lnTo>
                  <a:lnTo>
                    <a:pt x="706" y="28"/>
                  </a:lnTo>
                  <a:lnTo>
                    <a:pt x="706" y="26"/>
                  </a:lnTo>
                  <a:lnTo>
                    <a:pt x="706" y="23"/>
                  </a:lnTo>
                  <a:lnTo>
                    <a:pt x="704" y="23"/>
                  </a:lnTo>
                  <a:lnTo>
                    <a:pt x="701" y="23"/>
                  </a:lnTo>
                  <a:lnTo>
                    <a:pt x="699" y="23"/>
                  </a:lnTo>
                  <a:lnTo>
                    <a:pt x="699" y="21"/>
                  </a:lnTo>
                  <a:lnTo>
                    <a:pt x="699" y="18"/>
                  </a:lnTo>
                  <a:lnTo>
                    <a:pt x="701" y="18"/>
                  </a:lnTo>
                  <a:lnTo>
                    <a:pt x="701" y="16"/>
                  </a:lnTo>
                  <a:lnTo>
                    <a:pt x="704" y="16"/>
                  </a:lnTo>
                  <a:lnTo>
                    <a:pt x="704" y="13"/>
                  </a:lnTo>
                  <a:lnTo>
                    <a:pt x="704" y="10"/>
                  </a:lnTo>
                  <a:lnTo>
                    <a:pt x="701" y="8"/>
                  </a:lnTo>
                  <a:lnTo>
                    <a:pt x="699" y="8"/>
                  </a:lnTo>
                  <a:lnTo>
                    <a:pt x="696" y="5"/>
                  </a:lnTo>
                  <a:lnTo>
                    <a:pt x="699" y="5"/>
                  </a:lnTo>
                  <a:lnTo>
                    <a:pt x="701" y="3"/>
                  </a:lnTo>
                  <a:lnTo>
                    <a:pt x="704" y="0"/>
                  </a:lnTo>
                  <a:lnTo>
                    <a:pt x="706" y="3"/>
                  </a:lnTo>
                  <a:lnTo>
                    <a:pt x="709" y="3"/>
                  </a:lnTo>
                  <a:lnTo>
                    <a:pt x="711" y="3"/>
                  </a:lnTo>
                  <a:lnTo>
                    <a:pt x="714" y="3"/>
                  </a:lnTo>
                  <a:lnTo>
                    <a:pt x="717" y="3"/>
                  </a:lnTo>
                  <a:lnTo>
                    <a:pt x="717" y="5"/>
                  </a:lnTo>
                  <a:lnTo>
                    <a:pt x="719" y="5"/>
                  </a:lnTo>
                  <a:lnTo>
                    <a:pt x="722" y="5"/>
                  </a:lnTo>
                  <a:lnTo>
                    <a:pt x="722" y="8"/>
                  </a:lnTo>
                  <a:lnTo>
                    <a:pt x="724" y="8"/>
                  </a:lnTo>
                  <a:lnTo>
                    <a:pt x="724" y="10"/>
                  </a:lnTo>
                  <a:lnTo>
                    <a:pt x="724" y="13"/>
                  </a:lnTo>
                  <a:lnTo>
                    <a:pt x="724" y="16"/>
                  </a:lnTo>
                  <a:lnTo>
                    <a:pt x="724" y="18"/>
                  </a:lnTo>
                  <a:lnTo>
                    <a:pt x="727" y="21"/>
                  </a:lnTo>
                  <a:lnTo>
                    <a:pt x="727" y="23"/>
                  </a:lnTo>
                  <a:lnTo>
                    <a:pt x="724" y="23"/>
                  </a:lnTo>
                  <a:lnTo>
                    <a:pt x="722" y="26"/>
                  </a:lnTo>
                  <a:lnTo>
                    <a:pt x="722" y="28"/>
                  </a:lnTo>
                  <a:lnTo>
                    <a:pt x="724" y="28"/>
                  </a:lnTo>
                  <a:lnTo>
                    <a:pt x="724" y="31"/>
                  </a:lnTo>
                  <a:lnTo>
                    <a:pt x="724" y="34"/>
                  </a:lnTo>
                  <a:lnTo>
                    <a:pt x="724" y="36"/>
                  </a:lnTo>
                  <a:lnTo>
                    <a:pt x="727" y="36"/>
                  </a:lnTo>
                  <a:lnTo>
                    <a:pt x="729" y="36"/>
                  </a:lnTo>
                  <a:lnTo>
                    <a:pt x="732" y="36"/>
                  </a:lnTo>
                  <a:lnTo>
                    <a:pt x="732" y="34"/>
                  </a:lnTo>
                  <a:lnTo>
                    <a:pt x="735" y="36"/>
                  </a:lnTo>
                  <a:lnTo>
                    <a:pt x="735" y="39"/>
                  </a:lnTo>
                  <a:lnTo>
                    <a:pt x="737" y="39"/>
                  </a:lnTo>
                  <a:lnTo>
                    <a:pt x="740" y="41"/>
                  </a:lnTo>
                  <a:lnTo>
                    <a:pt x="740" y="44"/>
                  </a:lnTo>
                  <a:lnTo>
                    <a:pt x="742" y="44"/>
                  </a:lnTo>
                  <a:lnTo>
                    <a:pt x="742" y="47"/>
                  </a:lnTo>
                  <a:lnTo>
                    <a:pt x="740" y="49"/>
                  </a:lnTo>
                  <a:lnTo>
                    <a:pt x="740" y="52"/>
                  </a:lnTo>
                  <a:lnTo>
                    <a:pt x="737" y="52"/>
                  </a:lnTo>
                  <a:lnTo>
                    <a:pt x="737" y="54"/>
                  </a:lnTo>
                  <a:lnTo>
                    <a:pt x="737" y="57"/>
                  </a:lnTo>
                  <a:lnTo>
                    <a:pt x="737" y="59"/>
                  </a:lnTo>
                  <a:lnTo>
                    <a:pt x="737" y="62"/>
                  </a:lnTo>
                  <a:lnTo>
                    <a:pt x="740" y="62"/>
                  </a:lnTo>
                  <a:lnTo>
                    <a:pt x="740" y="65"/>
                  </a:lnTo>
                  <a:lnTo>
                    <a:pt x="740" y="67"/>
                  </a:lnTo>
                  <a:lnTo>
                    <a:pt x="737" y="67"/>
                  </a:lnTo>
                  <a:lnTo>
                    <a:pt x="737" y="70"/>
                  </a:lnTo>
                  <a:lnTo>
                    <a:pt x="737" y="72"/>
                  </a:lnTo>
                  <a:lnTo>
                    <a:pt x="740" y="72"/>
                  </a:lnTo>
                  <a:lnTo>
                    <a:pt x="740" y="75"/>
                  </a:lnTo>
                  <a:lnTo>
                    <a:pt x="740" y="77"/>
                  </a:lnTo>
                  <a:lnTo>
                    <a:pt x="742" y="77"/>
                  </a:lnTo>
                  <a:lnTo>
                    <a:pt x="742" y="80"/>
                  </a:lnTo>
                  <a:lnTo>
                    <a:pt x="742" y="83"/>
                  </a:lnTo>
                  <a:lnTo>
                    <a:pt x="742" y="85"/>
                  </a:lnTo>
                  <a:lnTo>
                    <a:pt x="742" y="88"/>
                  </a:lnTo>
                  <a:lnTo>
                    <a:pt x="742" y="90"/>
                  </a:lnTo>
                  <a:lnTo>
                    <a:pt x="742" y="93"/>
                  </a:lnTo>
                  <a:lnTo>
                    <a:pt x="745" y="95"/>
                  </a:lnTo>
                  <a:lnTo>
                    <a:pt x="748" y="98"/>
                  </a:lnTo>
                  <a:lnTo>
                    <a:pt x="750" y="101"/>
                  </a:lnTo>
                  <a:lnTo>
                    <a:pt x="753" y="103"/>
                  </a:lnTo>
                  <a:lnTo>
                    <a:pt x="755" y="106"/>
                  </a:lnTo>
                  <a:lnTo>
                    <a:pt x="758" y="108"/>
                  </a:lnTo>
                  <a:lnTo>
                    <a:pt x="758" y="111"/>
                  </a:lnTo>
                  <a:lnTo>
                    <a:pt x="760" y="111"/>
                  </a:lnTo>
                  <a:lnTo>
                    <a:pt x="760" y="114"/>
                  </a:lnTo>
                  <a:lnTo>
                    <a:pt x="763" y="114"/>
                  </a:lnTo>
                  <a:lnTo>
                    <a:pt x="763" y="116"/>
                  </a:lnTo>
                  <a:lnTo>
                    <a:pt x="766" y="116"/>
                  </a:lnTo>
                  <a:lnTo>
                    <a:pt x="766" y="119"/>
                  </a:lnTo>
                  <a:lnTo>
                    <a:pt x="766" y="121"/>
                  </a:lnTo>
                  <a:lnTo>
                    <a:pt x="768" y="124"/>
                  </a:lnTo>
                  <a:lnTo>
                    <a:pt x="768" y="126"/>
                  </a:lnTo>
                  <a:lnTo>
                    <a:pt x="771" y="129"/>
                  </a:lnTo>
                  <a:lnTo>
                    <a:pt x="773" y="132"/>
                  </a:lnTo>
                  <a:lnTo>
                    <a:pt x="773" y="134"/>
                  </a:lnTo>
                  <a:lnTo>
                    <a:pt x="776" y="137"/>
                  </a:lnTo>
                  <a:lnTo>
                    <a:pt x="776" y="139"/>
                  </a:lnTo>
                  <a:lnTo>
                    <a:pt x="778" y="139"/>
                  </a:lnTo>
                  <a:lnTo>
                    <a:pt x="778" y="142"/>
                  </a:lnTo>
                  <a:lnTo>
                    <a:pt x="781" y="144"/>
                  </a:lnTo>
                  <a:lnTo>
                    <a:pt x="781" y="147"/>
                  </a:lnTo>
                  <a:lnTo>
                    <a:pt x="784" y="147"/>
                  </a:lnTo>
                  <a:lnTo>
                    <a:pt x="786" y="144"/>
                  </a:lnTo>
                  <a:lnTo>
                    <a:pt x="789" y="147"/>
                  </a:lnTo>
                  <a:lnTo>
                    <a:pt x="791" y="150"/>
                  </a:lnTo>
                  <a:lnTo>
                    <a:pt x="794" y="150"/>
                  </a:lnTo>
                  <a:lnTo>
                    <a:pt x="797" y="150"/>
                  </a:lnTo>
                  <a:lnTo>
                    <a:pt x="799" y="152"/>
                  </a:lnTo>
                  <a:lnTo>
                    <a:pt x="802" y="152"/>
                  </a:lnTo>
                  <a:lnTo>
                    <a:pt x="804" y="152"/>
                  </a:lnTo>
                  <a:lnTo>
                    <a:pt x="807" y="152"/>
                  </a:lnTo>
                  <a:lnTo>
                    <a:pt x="809" y="152"/>
                  </a:lnTo>
                  <a:lnTo>
                    <a:pt x="812" y="152"/>
                  </a:lnTo>
                  <a:lnTo>
                    <a:pt x="815" y="152"/>
                  </a:lnTo>
                  <a:lnTo>
                    <a:pt x="817" y="152"/>
                  </a:lnTo>
                  <a:lnTo>
                    <a:pt x="820" y="152"/>
                  </a:lnTo>
                  <a:lnTo>
                    <a:pt x="820" y="150"/>
                  </a:lnTo>
                  <a:lnTo>
                    <a:pt x="820" y="147"/>
                  </a:lnTo>
                  <a:lnTo>
                    <a:pt x="822" y="147"/>
                  </a:lnTo>
                  <a:lnTo>
                    <a:pt x="822" y="144"/>
                  </a:lnTo>
                  <a:lnTo>
                    <a:pt x="825" y="142"/>
                  </a:lnTo>
                  <a:lnTo>
                    <a:pt x="825" y="144"/>
                  </a:lnTo>
                  <a:lnTo>
                    <a:pt x="827" y="144"/>
                  </a:lnTo>
                  <a:lnTo>
                    <a:pt x="827" y="142"/>
                  </a:lnTo>
                  <a:lnTo>
                    <a:pt x="830" y="139"/>
                  </a:lnTo>
                  <a:lnTo>
                    <a:pt x="833" y="139"/>
                  </a:lnTo>
                  <a:lnTo>
                    <a:pt x="833" y="137"/>
                  </a:lnTo>
                  <a:lnTo>
                    <a:pt x="835" y="137"/>
                  </a:lnTo>
                  <a:lnTo>
                    <a:pt x="835" y="134"/>
                  </a:lnTo>
                  <a:lnTo>
                    <a:pt x="838" y="134"/>
                  </a:lnTo>
                  <a:lnTo>
                    <a:pt x="838" y="132"/>
                  </a:lnTo>
                  <a:lnTo>
                    <a:pt x="840" y="132"/>
                  </a:lnTo>
                  <a:lnTo>
                    <a:pt x="840" y="129"/>
                  </a:lnTo>
                  <a:lnTo>
                    <a:pt x="843" y="129"/>
                  </a:lnTo>
                  <a:lnTo>
                    <a:pt x="846" y="129"/>
                  </a:lnTo>
                  <a:lnTo>
                    <a:pt x="848" y="129"/>
                  </a:lnTo>
                  <a:lnTo>
                    <a:pt x="851" y="129"/>
                  </a:lnTo>
                  <a:lnTo>
                    <a:pt x="851" y="126"/>
                  </a:lnTo>
                  <a:lnTo>
                    <a:pt x="853" y="126"/>
                  </a:lnTo>
                  <a:lnTo>
                    <a:pt x="856" y="124"/>
                  </a:lnTo>
                  <a:lnTo>
                    <a:pt x="858" y="124"/>
                  </a:lnTo>
                  <a:lnTo>
                    <a:pt x="861" y="124"/>
                  </a:lnTo>
                  <a:lnTo>
                    <a:pt x="864" y="121"/>
                  </a:lnTo>
                  <a:lnTo>
                    <a:pt x="866" y="121"/>
                  </a:lnTo>
                  <a:lnTo>
                    <a:pt x="869" y="119"/>
                  </a:lnTo>
                  <a:lnTo>
                    <a:pt x="871" y="116"/>
                  </a:lnTo>
                  <a:lnTo>
                    <a:pt x="871" y="114"/>
                  </a:lnTo>
                  <a:lnTo>
                    <a:pt x="874" y="114"/>
                  </a:lnTo>
                  <a:lnTo>
                    <a:pt x="874" y="111"/>
                  </a:lnTo>
                  <a:lnTo>
                    <a:pt x="876" y="111"/>
                  </a:lnTo>
                  <a:lnTo>
                    <a:pt x="879" y="111"/>
                  </a:lnTo>
                  <a:lnTo>
                    <a:pt x="882" y="111"/>
                  </a:lnTo>
                  <a:lnTo>
                    <a:pt x="884" y="111"/>
                  </a:lnTo>
                  <a:lnTo>
                    <a:pt x="887" y="111"/>
                  </a:lnTo>
                  <a:lnTo>
                    <a:pt x="889" y="111"/>
                  </a:lnTo>
                  <a:lnTo>
                    <a:pt x="889" y="108"/>
                  </a:lnTo>
                  <a:lnTo>
                    <a:pt x="892" y="108"/>
                  </a:lnTo>
                  <a:lnTo>
                    <a:pt x="895" y="108"/>
                  </a:lnTo>
                  <a:lnTo>
                    <a:pt x="897" y="108"/>
                  </a:lnTo>
                  <a:lnTo>
                    <a:pt x="897" y="106"/>
                  </a:lnTo>
                  <a:lnTo>
                    <a:pt x="900" y="103"/>
                  </a:lnTo>
                  <a:lnTo>
                    <a:pt x="902" y="103"/>
                  </a:lnTo>
                  <a:lnTo>
                    <a:pt x="905" y="103"/>
                  </a:lnTo>
                  <a:lnTo>
                    <a:pt x="907" y="103"/>
                  </a:lnTo>
                  <a:lnTo>
                    <a:pt x="910" y="103"/>
                  </a:lnTo>
                  <a:lnTo>
                    <a:pt x="913" y="103"/>
                  </a:lnTo>
                  <a:lnTo>
                    <a:pt x="910" y="106"/>
                  </a:lnTo>
                  <a:lnTo>
                    <a:pt x="910" y="108"/>
                  </a:lnTo>
                  <a:lnTo>
                    <a:pt x="910" y="111"/>
                  </a:lnTo>
                  <a:lnTo>
                    <a:pt x="910" y="114"/>
                  </a:lnTo>
                  <a:lnTo>
                    <a:pt x="910" y="116"/>
                  </a:lnTo>
                  <a:lnTo>
                    <a:pt x="913" y="119"/>
                  </a:lnTo>
                  <a:lnTo>
                    <a:pt x="915" y="121"/>
                  </a:lnTo>
                  <a:lnTo>
                    <a:pt x="918" y="124"/>
                  </a:lnTo>
                  <a:lnTo>
                    <a:pt x="920" y="126"/>
                  </a:lnTo>
                  <a:lnTo>
                    <a:pt x="923" y="126"/>
                  </a:lnTo>
                  <a:lnTo>
                    <a:pt x="923" y="129"/>
                  </a:lnTo>
                  <a:lnTo>
                    <a:pt x="923" y="132"/>
                  </a:lnTo>
                  <a:lnTo>
                    <a:pt x="925" y="132"/>
                  </a:lnTo>
                  <a:lnTo>
                    <a:pt x="925" y="134"/>
                  </a:lnTo>
                  <a:lnTo>
                    <a:pt x="925" y="137"/>
                  </a:lnTo>
                  <a:lnTo>
                    <a:pt x="928" y="137"/>
                  </a:lnTo>
                  <a:lnTo>
                    <a:pt x="931" y="139"/>
                  </a:lnTo>
                  <a:lnTo>
                    <a:pt x="933" y="139"/>
                  </a:lnTo>
                  <a:lnTo>
                    <a:pt x="933" y="142"/>
                  </a:lnTo>
                  <a:lnTo>
                    <a:pt x="936" y="144"/>
                  </a:lnTo>
                  <a:lnTo>
                    <a:pt x="938" y="147"/>
                  </a:lnTo>
                  <a:lnTo>
                    <a:pt x="941" y="150"/>
                  </a:lnTo>
                  <a:lnTo>
                    <a:pt x="944" y="150"/>
                  </a:lnTo>
                  <a:lnTo>
                    <a:pt x="944" y="152"/>
                  </a:lnTo>
                  <a:lnTo>
                    <a:pt x="944" y="155"/>
                  </a:lnTo>
                  <a:lnTo>
                    <a:pt x="946" y="155"/>
                  </a:lnTo>
                  <a:lnTo>
                    <a:pt x="946" y="157"/>
                  </a:lnTo>
                  <a:lnTo>
                    <a:pt x="949" y="160"/>
                  </a:lnTo>
                  <a:lnTo>
                    <a:pt x="951" y="163"/>
                  </a:lnTo>
                  <a:lnTo>
                    <a:pt x="951" y="160"/>
                  </a:lnTo>
                  <a:lnTo>
                    <a:pt x="951" y="157"/>
                  </a:lnTo>
                  <a:lnTo>
                    <a:pt x="954" y="157"/>
                  </a:lnTo>
                  <a:lnTo>
                    <a:pt x="956" y="157"/>
                  </a:lnTo>
                  <a:lnTo>
                    <a:pt x="959" y="157"/>
                  </a:lnTo>
                  <a:lnTo>
                    <a:pt x="962" y="155"/>
                  </a:lnTo>
                  <a:lnTo>
                    <a:pt x="962" y="152"/>
                  </a:lnTo>
                  <a:lnTo>
                    <a:pt x="962" y="150"/>
                  </a:lnTo>
                  <a:lnTo>
                    <a:pt x="962" y="147"/>
                  </a:lnTo>
                  <a:lnTo>
                    <a:pt x="964" y="147"/>
                  </a:lnTo>
                  <a:lnTo>
                    <a:pt x="964" y="144"/>
                  </a:lnTo>
                  <a:lnTo>
                    <a:pt x="967" y="144"/>
                  </a:lnTo>
                  <a:lnTo>
                    <a:pt x="967" y="142"/>
                  </a:lnTo>
                  <a:lnTo>
                    <a:pt x="969" y="142"/>
                  </a:lnTo>
                  <a:lnTo>
                    <a:pt x="967" y="142"/>
                  </a:lnTo>
                  <a:lnTo>
                    <a:pt x="967" y="139"/>
                  </a:lnTo>
                  <a:lnTo>
                    <a:pt x="967" y="137"/>
                  </a:lnTo>
                  <a:lnTo>
                    <a:pt x="967" y="134"/>
                  </a:lnTo>
                  <a:lnTo>
                    <a:pt x="967" y="132"/>
                  </a:lnTo>
                  <a:lnTo>
                    <a:pt x="967" y="129"/>
                  </a:lnTo>
                  <a:lnTo>
                    <a:pt x="967" y="126"/>
                  </a:lnTo>
                  <a:lnTo>
                    <a:pt x="967" y="124"/>
                  </a:lnTo>
                  <a:lnTo>
                    <a:pt x="969" y="121"/>
                  </a:lnTo>
                  <a:lnTo>
                    <a:pt x="967" y="121"/>
                  </a:lnTo>
                  <a:lnTo>
                    <a:pt x="967" y="119"/>
                  </a:lnTo>
                  <a:lnTo>
                    <a:pt x="967" y="116"/>
                  </a:lnTo>
                  <a:lnTo>
                    <a:pt x="969" y="116"/>
                  </a:lnTo>
                  <a:lnTo>
                    <a:pt x="969" y="114"/>
                  </a:lnTo>
                  <a:lnTo>
                    <a:pt x="972" y="114"/>
                  </a:lnTo>
                  <a:lnTo>
                    <a:pt x="972" y="111"/>
                  </a:lnTo>
                  <a:lnTo>
                    <a:pt x="972" y="108"/>
                  </a:lnTo>
                  <a:lnTo>
                    <a:pt x="974" y="108"/>
                  </a:lnTo>
                  <a:lnTo>
                    <a:pt x="974" y="106"/>
                  </a:lnTo>
                  <a:lnTo>
                    <a:pt x="974" y="103"/>
                  </a:lnTo>
                  <a:lnTo>
                    <a:pt x="977" y="103"/>
                  </a:lnTo>
                  <a:lnTo>
                    <a:pt x="980" y="103"/>
                  </a:lnTo>
                  <a:lnTo>
                    <a:pt x="980" y="101"/>
                  </a:lnTo>
                  <a:lnTo>
                    <a:pt x="982" y="101"/>
                  </a:lnTo>
                  <a:lnTo>
                    <a:pt x="982" y="103"/>
                  </a:lnTo>
                  <a:lnTo>
                    <a:pt x="985" y="103"/>
                  </a:lnTo>
                  <a:lnTo>
                    <a:pt x="985" y="101"/>
                  </a:lnTo>
                  <a:lnTo>
                    <a:pt x="987" y="101"/>
                  </a:lnTo>
                  <a:lnTo>
                    <a:pt x="990" y="101"/>
                  </a:lnTo>
                  <a:lnTo>
                    <a:pt x="993" y="101"/>
                  </a:lnTo>
                  <a:lnTo>
                    <a:pt x="993" y="98"/>
                  </a:lnTo>
                  <a:lnTo>
                    <a:pt x="995" y="98"/>
                  </a:lnTo>
                  <a:lnTo>
                    <a:pt x="998" y="98"/>
                  </a:lnTo>
                  <a:lnTo>
                    <a:pt x="1000" y="98"/>
                  </a:lnTo>
                  <a:lnTo>
                    <a:pt x="1000" y="95"/>
                  </a:lnTo>
                  <a:lnTo>
                    <a:pt x="1003" y="95"/>
                  </a:lnTo>
                  <a:lnTo>
                    <a:pt x="1005" y="95"/>
                  </a:lnTo>
                  <a:lnTo>
                    <a:pt x="1008" y="95"/>
                  </a:lnTo>
                  <a:lnTo>
                    <a:pt x="1011" y="95"/>
                  </a:lnTo>
                  <a:lnTo>
                    <a:pt x="1011" y="93"/>
                  </a:lnTo>
                  <a:lnTo>
                    <a:pt x="1011" y="90"/>
                  </a:lnTo>
                  <a:lnTo>
                    <a:pt x="1011" y="88"/>
                  </a:lnTo>
                  <a:lnTo>
                    <a:pt x="1013" y="88"/>
                  </a:lnTo>
                  <a:lnTo>
                    <a:pt x="1016" y="85"/>
                  </a:lnTo>
                  <a:lnTo>
                    <a:pt x="1016" y="83"/>
                  </a:lnTo>
                  <a:lnTo>
                    <a:pt x="1018" y="83"/>
                  </a:lnTo>
                  <a:lnTo>
                    <a:pt x="1018" y="80"/>
                  </a:lnTo>
                  <a:lnTo>
                    <a:pt x="1021" y="77"/>
                  </a:lnTo>
                  <a:lnTo>
                    <a:pt x="1023" y="77"/>
                  </a:lnTo>
                  <a:lnTo>
                    <a:pt x="1026" y="77"/>
                  </a:lnTo>
                  <a:lnTo>
                    <a:pt x="1029" y="75"/>
                  </a:lnTo>
                  <a:lnTo>
                    <a:pt x="1029" y="77"/>
                  </a:lnTo>
                  <a:lnTo>
                    <a:pt x="1031" y="77"/>
                  </a:lnTo>
                  <a:lnTo>
                    <a:pt x="1034" y="77"/>
                  </a:lnTo>
                  <a:lnTo>
                    <a:pt x="1036" y="77"/>
                  </a:lnTo>
                  <a:lnTo>
                    <a:pt x="1036" y="80"/>
                  </a:lnTo>
                  <a:lnTo>
                    <a:pt x="1039" y="80"/>
                  </a:lnTo>
                  <a:lnTo>
                    <a:pt x="1042" y="80"/>
                  </a:lnTo>
                  <a:lnTo>
                    <a:pt x="1042" y="83"/>
                  </a:lnTo>
                  <a:lnTo>
                    <a:pt x="1044" y="83"/>
                  </a:lnTo>
                  <a:lnTo>
                    <a:pt x="1047" y="83"/>
                  </a:lnTo>
                  <a:lnTo>
                    <a:pt x="1047" y="85"/>
                  </a:lnTo>
                  <a:lnTo>
                    <a:pt x="1049" y="85"/>
                  </a:lnTo>
                  <a:lnTo>
                    <a:pt x="1049" y="88"/>
                  </a:lnTo>
                  <a:lnTo>
                    <a:pt x="1052" y="88"/>
                  </a:lnTo>
                  <a:lnTo>
                    <a:pt x="1054" y="88"/>
                  </a:lnTo>
                  <a:lnTo>
                    <a:pt x="1054" y="85"/>
                  </a:lnTo>
                  <a:lnTo>
                    <a:pt x="1054" y="88"/>
                  </a:lnTo>
                  <a:lnTo>
                    <a:pt x="1057" y="88"/>
                  </a:lnTo>
                  <a:lnTo>
                    <a:pt x="1057" y="90"/>
                  </a:lnTo>
                  <a:lnTo>
                    <a:pt x="1057" y="93"/>
                  </a:lnTo>
                  <a:lnTo>
                    <a:pt x="1060" y="93"/>
                  </a:lnTo>
                  <a:lnTo>
                    <a:pt x="1062" y="93"/>
                  </a:lnTo>
                  <a:lnTo>
                    <a:pt x="1065" y="90"/>
                  </a:lnTo>
                  <a:lnTo>
                    <a:pt x="1065" y="93"/>
                  </a:lnTo>
                  <a:lnTo>
                    <a:pt x="1067" y="93"/>
                  </a:lnTo>
                  <a:lnTo>
                    <a:pt x="1070" y="93"/>
                  </a:lnTo>
                  <a:lnTo>
                    <a:pt x="1072" y="95"/>
                  </a:lnTo>
                  <a:lnTo>
                    <a:pt x="1072" y="98"/>
                  </a:lnTo>
                  <a:lnTo>
                    <a:pt x="1075" y="98"/>
                  </a:lnTo>
                  <a:lnTo>
                    <a:pt x="1078" y="98"/>
                  </a:lnTo>
                  <a:lnTo>
                    <a:pt x="1080" y="95"/>
                  </a:lnTo>
                  <a:lnTo>
                    <a:pt x="1083" y="95"/>
                  </a:lnTo>
                  <a:lnTo>
                    <a:pt x="1085" y="95"/>
                  </a:lnTo>
                  <a:lnTo>
                    <a:pt x="1088" y="95"/>
                  </a:lnTo>
                  <a:lnTo>
                    <a:pt x="1088" y="98"/>
                  </a:lnTo>
                  <a:lnTo>
                    <a:pt x="1091" y="98"/>
                  </a:lnTo>
                  <a:lnTo>
                    <a:pt x="1093" y="98"/>
                  </a:lnTo>
                  <a:lnTo>
                    <a:pt x="1096" y="98"/>
                  </a:lnTo>
                  <a:lnTo>
                    <a:pt x="1098" y="98"/>
                  </a:lnTo>
                  <a:lnTo>
                    <a:pt x="1101" y="98"/>
                  </a:lnTo>
                  <a:lnTo>
                    <a:pt x="1103" y="98"/>
                  </a:lnTo>
                  <a:lnTo>
                    <a:pt x="1106" y="98"/>
                  </a:lnTo>
                  <a:lnTo>
                    <a:pt x="1109" y="98"/>
                  </a:lnTo>
                  <a:lnTo>
                    <a:pt x="1111" y="98"/>
                  </a:lnTo>
                  <a:lnTo>
                    <a:pt x="1114" y="95"/>
                  </a:lnTo>
                  <a:lnTo>
                    <a:pt x="1116" y="95"/>
                  </a:lnTo>
                  <a:lnTo>
                    <a:pt x="1119" y="95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548" y="1950"/>
              <a:ext cx="1163" cy="578"/>
            </a:xfrm>
            <a:custGeom>
              <a:avLst/>
              <a:gdLst/>
              <a:ahLst/>
              <a:cxnLst>
                <a:cxn ang="0">
                  <a:pos x="1150" y="29"/>
                </a:cxn>
                <a:cxn ang="0">
                  <a:pos x="1155" y="60"/>
                </a:cxn>
                <a:cxn ang="0">
                  <a:pos x="1150" y="93"/>
                </a:cxn>
                <a:cxn ang="0">
                  <a:pos x="1158" y="122"/>
                </a:cxn>
                <a:cxn ang="0">
                  <a:pos x="1163" y="145"/>
                </a:cxn>
                <a:cxn ang="0">
                  <a:pos x="1155" y="181"/>
                </a:cxn>
                <a:cxn ang="0">
                  <a:pos x="1119" y="181"/>
                </a:cxn>
                <a:cxn ang="0">
                  <a:pos x="1078" y="191"/>
                </a:cxn>
                <a:cxn ang="0">
                  <a:pos x="1034" y="207"/>
                </a:cxn>
                <a:cxn ang="0">
                  <a:pos x="1003" y="225"/>
                </a:cxn>
                <a:cxn ang="0">
                  <a:pos x="972" y="248"/>
                </a:cxn>
                <a:cxn ang="0">
                  <a:pos x="933" y="256"/>
                </a:cxn>
                <a:cxn ang="0">
                  <a:pos x="897" y="271"/>
                </a:cxn>
                <a:cxn ang="0">
                  <a:pos x="869" y="300"/>
                </a:cxn>
                <a:cxn ang="0">
                  <a:pos x="838" y="336"/>
                </a:cxn>
                <a:cxn ang="0">
                  <a:pos x="820" y="361"/>
                </a:cxn>
                <a:cxn ang="0">
                  <a:pos x="804" y="390"/>
                </a:cxn>
                <a:cxn ang="0">
                  <a:pos x="786" y="416"/>
                </a:cxn>
                <a:cxn ang="0">
                  <a:pos x="771" y="449"/>
                </a:cxn>
                <a:cxn ang="0">
                  <a:pos x="755" y="477"/>
                </a:cxn>
                <a:cxn ang="0">
                  <a:pos x="732" y="498"/>
                </a:cxn>
                <a:cxn ang="0">
                  <a:pos x="701" y="506"/>
                </a:cxn>
                <a:cxn ang="0">
                  <a:pos x="670" y="506"/>
                </a:cxn>
                <a:cxn ang="0">
                  <a:pos x="637" y="506"/>
                </a:cxn>
                <a:cxn ang="0">
                  <a:pos x="606" y="503"/>
                </a:cxn>
                <a:cxn ang="0">
                  <a:pos x="572" y="516"/>
                </a:cxn>
                <a:cxn ang="0">
                  <a:pos x="534" y="524"/>
                </a:cxn>
                <a:cxn ang="0">
                  <a:pos x="500" y="537"/>
                </a:cxn>
                <a:cxn ang="0">
                  <a:pos x="459" y="550"/>
                </a:cxn>
                <a:cxn ang="0">
                  <a:pos x="423" y="563"/>
                </a:cxn>
                <a:cxn ang="0">
                  <a:pos x="381" y="560"/>
                </a:cxn>
                <a:cxn ang="0">
                  <a:pos x="343" y="555"/>
                </a:cxn>
                <a:cxn ang="0">
                  <a:pos x="299" y="550"/>
                </a:cxn>
                <a:cxn ang="0">
                  <a:pos x="255" y="550"/>
                </a:cxn>
                <a:cxn ang="0">
                  <a:pos x="214" y="560"/>
                </a:cxn>
                <a:cxn ang="0">
                  <a:pos x="185" y="575"/>
                </a:cxn>
                <a:cxn ang="0">
                  <a:pos x="162" y="557"/>
                </a:cxn>
                <a:cxn ang="0">
                  <a:pos x="152" y="532"/>
                </a:cxn>
                <a:cxn ang="0">
                  <a:pos x="121" y="506"/>
                </a:cxn>
                <a:cxn ang="0">
                  <a:pos x="93" y="465"/>
                </a:cxn>
                <a:cxn ang="0">
                  <a:pos x="82" y="426"/>
                </a:cxn>
                <a:cxn ang="0">
                  <a:pos x="64" y="398"/>
                </a:cxn>
                <a:cxn ang="0">
                  <a:pos x="72" y="367"/>
                </a:cxn>
                <a:cxn ang="0">
                  <a:pos x="80" y="336"/>
                </a:cxn>
                <a:cxn ang="0">
                  <a:pos x="46" y="310"/>
                </a:cxn>
                <a:cxn ang="0">
                  <a:pos x="31" y="271"/>
                </a:cxn>
                <a:cxn ang="0">
                  <a:pos x="7" y="251"/>
                </a:cxn>
                <a:cxn ang="0">
                  <a:pos x="2" y="222"/>
                </a:cxn>
                <a:cxn ang="0">
                  <a:pos x="5" y="191"/>
                </a:cxn>
                <a:cxn ang="0">
                  <a:pos x="33" y="176"/>
                </a:cxn>
                <a:cxn ang="0">
                  <a:pos x="56" y="158"/>
                </a:cxn>
                <a:cxn ang="0">
                  <a:pos x="74" y="135"/>
                </a:cxn>
                <a:cxn ang="0">
                  <a:pos x="82" y="117"/>
                </a:cxn>
                <a:cxn ang="0">
                  <a:pos x="82" y="93"/>
                </a:cxn>
                <a:cxn ang="0">
                  <a:pos x="85" y="73"/>
                </a:cxn>
                <a:cxn ang="0">
                  <a:pos x="103" y="44"/>
                </a:cxn>
                <a:cxn ang="0">
                  <a:pos x="126" y="37"/>
                </a:cxn>
                <a:cxn ang="0">
                  <a:pos x="157" y="31"/>
                </a:cxn>
                <a:cxn ang="0">
                  <a:pos x="193" y="52"/>
                </a:cxn>
                <a:cxn ang="0">
                  <a:pos x="221" y="68"/>
                </a:cxn>
              </a:cxnLst>
              <a:rect l="0" t="0" r="r" b="b"/>
              <a:pathLst>
                <a:path w="1163" h="578">
                  <a:moveTo>
                    <a:pt x="1119" y="0"/>
                  </a:moveTo>
                  <a:lnTo>
                    <a:pt x="1121" y="0"/>
                  </a:lnTo>
                  <a:lnTo>
                    <a:pt x="1121" y="3"/>
                  </a:lnTo>
                  <a:lnTo>
                    <a:pt x="1121" y="6"/>
                  </a:lnTo>
                  <a:lnTo>
                    <a:pt x="1124" y="6"/>
                  </a:lnTo>
                  <a:lnTo>
                    <a:pt x="1124" y="8"/>
                  </a:lnTo>
                  <a:lnTo>
                    <a:pt x="1127" y="11"/>
                  </a:lnTo>
                  <a:lnTo>
                    <a:pt x="1129" y="13"/>
                  </a:lnTo>
                  <a:lnTo>
                    <a:pt x="1132" y="16"/>
                  </a:lnTo>
                  <a:lnTo>
                    <a:pt x="1134" y="19"/>
                  </a:lnTo>
                  <a:lnTo>
                    <a:pt x="1137" y="19"/>
                  </a:lnTo>
                  <a:lnTo>
                    <a:pt x="1137" y="21"/>
                  </a:lnTo>
                  <a:lnTo>
                    <a:pt x="1140" y="21"/>
                  </a:lnTo>
                  <a:lnTo>
                    <a:pt x="1142" y="24"/>
                  </a:lnTo>
                  <a:lnTo>
                    <a:pt x="1145" y="24"/>
                  </a:lnTo>
                  <a:lnTo>
                    <a:pt x="1147" y="26"/>
                  </a:lnTo>
                  <a:lnTo>
                    <a:pt x="1150" y="29"/>
                  </a:lnTo>
                  <a:lnTo>
                    <a:pt x="1147" y="29"/>
                  </a:lnTo>
                  <a:lnTo>
                    <a:pt x="1147" y="31"/>
                  </a:lnTo>
                  <a:lnTo>
                    <a:pt x="1147" y="34"/>
                  </a:lnTo>
                  <a:lnTo>
                    <a:pt x="1147" y="37"/>
                  </a:lnTo>
                  <a:lnTo>
                    <a:pt x="1150" y="37"/>
                  </a:lnTo>
                  <a:lnTo>
                    <a:pt x="1150" y="39"/>
                  </a:lnTo>
                  <a:lnTo>
                    <a:pt x="1150" y="42"/>
                  </a:lnTo>
                  <a:lnTo>
                    <a:pt x="1152" y="42"/>
                  </a:lnTo>
                  <a:lnTo>
                    <a:pt x="1155" y="42"/>
                  </a:lnTo>
                  <a:lnTo>
                    <a:pt x="1155" y="44"/>
                  </a:lnTo>
                  <a:lnTo>
                    <a:pt x="1155" y="47"/>
                  </a:lnTo>
                  <a:lnTo>
                    <a:pt x="1155" y="49"/>
                  </a:lnTo>
                  <a:lnTo>
                    <a:pt x="1158" y="49"/>
                  </a:lnTo>
                  <a:lnTo>
                    <a:pt x="1158" y="52"/>
                  </a:lnTo>
                  <a:lnTo>
                    <a:pt x="1158" y="55"/>
                  </a:lnTo>
                  <a:lnTo>
                    <a:pt x="1155" y="57"/>
                  </a:lnTo>
                  <a:lnTo>
                    <a:pt x="1155" y="60"/>
                  </a:lnTo>
                  <a:lnTo>
                    <a:pt x="1152" y="62"/>
                  </a:lnTo>
                  <a:lnTo>
                    <a:pt x="1152" y="65"/>
                  </a:lnTo>
                  <a:lnTo>
                    <a:pt x="1150" y="65"/>
                  </a:lnTo>
                  <a:lnTo>
                    <a:pt x="1150" y="68"/>
                  </a:lnTo>
                  <a:lnTo>
                    <a:pt x="1150" y="70"/>
                  </a:lnTo>
                  <a:lnTo>
                    <a:pt x="1147" y="70"/>
                  </a:lnTo>
                  <a:lnTo>
                    <a:pt x="1147" y="73"/>
                  </a:lnTo>
                  <a:lnTo>
                    <a:pt x="1147" y="75"/>
                  </a:lnTo>
                  <a:lnTo>
                    <a:pt x="1147" y="78"/>
                  </a:lnTo>
                  <a:lnTo>
                    <a:pt x="1150" y="80"/>
                  </a:lnTo>
                  <a:lnTo>
                    <a:pt x="1150" y="83"/>
                  </a:lnTo>
                  <a:lnTo>
                    <a:pt x="1147" y="86"/>
                  </a:lnTo>
                  <a:lnTo>
                    <a:pt x="1145" y="88"/>
                  </a:lnTo>
                  <a:lnTo>
                    <a:pt x="1147" y="88"/>
                  </a:lnTo>
                  <a:lnTo>
                    <a:pt x="1147" y="91"/>
                  </a:lnTo>
                  <a:lnTo>
                    <a:pt x="1150" y="91"/>
                  </a:lnTo>
                  <a:lnTo>
                    <a:pt x="1150" y="93"/>
                  </a:lnTo>
                  <a:lnTo>
                    <a:pt x="1150" y="96"/>
                  </a:lnTo>
                  <a:lnTo>
                    <a:pt x="1147" y="96"/>
                  </a:lnTo>
                  <a:lnTo>
                    <a:pt x="1147" y="98"/>
                  </a:lnTo>
                  <a:lnTo>
                    <a:pt x="1147" y="101"/>
                  </a:lnTo>
                  <a:lnTo>
                    <a:pt x="1150" y="101"/>
                  </a:lnTo>
                  <a:lnTo>
                    <a:pt x="1150" y="104"/>
                  </a:lnTo>
                  <a:lnTo>
                    <a:pt x="1150" y="106"/>
                  </a:lnTo>
                  <a:lnTo>
                    <a:pt x="1150" y="109"/>
                  </a:lnTo>
                  <a:lnTo>
                    <a:pt x="1147" y="109"/>
                  </a:lnTo>
                  <a:lnTo>
                    <a:pt x="1147" y="111"/>
                  </a:lnTo>
                  <a:lnTo>
                    <a:pt x="1147" y="114"/>
                  </a:lnTo>
                  <a:lnTo>
                    <a:pt x="1150" y="114"/>
                  </a:lnTo>
                  <a:lnTo>
                    <a:pt x="1150" y="117"/>
                  </a:lnTo>
                  <a:lnTo>
                    <a:pt x="1152" y="117"/>
                  </a:lnTo>
                  <a:lnTo>
                    <a:pt x="1152" y="119"/>
                  </a:lnTo>
                  <a:lnTo>
                    <a:pt x="1155" y="119"/>
                  </a:lnTo>
                  <a:lnTo>
                    <a:pt x="1158" y="122"/>
                  </a:lnTo>
                  <a:lnTo>
                    <a:pt x="1158" y="124"/>
                  </a:lnTo>
                  <a:lnTo>
                    <a:pt x="1158" y="127"/>
                  </a:lnTo>
                  <a:lnTo>
                    <a:pt x="1158" y="129"/>
                  </a:lnTo>
                  <a:lnTo>
                    <a:pt x="1155" y="129"/>
                  </a:lnTo>
                  <a:lnTo>
                    <a:pt x="1158" y="129"/>
                  </a:lnTo>
                  <a:lnTo>
                    <a:pt x="1155" y="132"/>
                  </a:lnTo>
                  <a:lnTo>
                    <a:pt x="1155" y="135"/>
                  </a:lnTo>
                  <a:lnTo>
                    <a:pt x="1152" y="135"/>
                  </a:lnTo>
                  <a:lnTo>
                    <a:pt x="1152" y="137"/>
                  </a:lnTo>
                  <a:lnTo>
                    <a:pt x="1155" y="137"/>
                  </a:lnTo>
                  <a:lnTo>
                    <a:pt x="1155" y="140"/>
                  </a:lnTo>
                  <a:lnTo>
                    <a:pt x="1158" y="137"/>
                  </a:lnTo>
                  <a:lnTo>
                    <a:pt x="1160" y="137"/>
                  </a:lnTo>
                  <a:lnTo>
                    <a:pt x="1163" y="137"/>
                  </a:lnTo>
                  <a:lnTo>
                    <a:pt x="1163" y="140"/>
                  </a:lnTo>
                  <a:lnTo>
                    <a:pt x="1163" y="142"/>
                  </a:lnTo>
                  <a:lnTo>
                    <a:pt x="1163" y="145"/>
                  </a:lnTo>
                  <a:lnTo>
                    <a:pt x="1163" y="147"/>
                  </a:lnTo>
                  <a:lnTo>
                    <a:pt x="1163" y="150"/>
                  </a:lnTo>
                  <a:lnTo>
                    <a:pt x="1163" y="153"/>
                  </a:lnTo>
                  <a:lnTo>
                    <a:pt x="1160" y="155"/>
                  </a:lnTo>
                  <a:lnTo>
                    <a:pt x="1158" y="155"/>
                  </a:lnTo>
                  <a:lnTo>
                    <a:pt x="1158" y="158"/>
                  </a:lnTo>
                  <a:lnTo>
                    <a:pt x="1158" y="160"/>
                  </a:lnTo>
                  <a:lnTo>
                    <a:pt x="1158" y="163"/>
                  </a:lnTo>
                  <a:lnTo>
                    <a:pt x="1160" y="163"/>
                  </a:lnTo>
                  <a:lnTo>
                    <a:pt x="1160" y="166"/>
                  </a:lnTo>
                  <a:lnTo>
                    <a:pt x="1160" y="168"/>
                  </a:lnTo>
                  <a:lnTo>
                    <a:pt x="1158" y="168"/>
                  </a:lnTo>
                  <a:lnTo>
                    <a:pt x="1158" y="171"/>
                  </a:lnTo>
                  <a:lnTo>
                    <a:pt x="1158" y="173"/>
                  </a:lnTo>
                  <a:lnTo>
                    <a:pt x="1155" y="181"/>
                  </a:lnTo>
                  <a:lnTo>
                    <a:pt x="1158" y="181"/>
                  </a:lnTo>
                  <a:lnTo>
                    <a:pt x="1155" y="181"/>
                  </a:lnTo>
                  <a:lnTo>
                    <a:pt x="1155" y="178"/>
                  </a:lnTo>
                  <a:lnTo>
                    <a:pt x="1152" y="178"/>
                  </a:lnTo>
                  <a:lnTo>
                    <a:pt x="1152" y="181"/>
                  </a:lnTo>
                  <a:lnTo>
                    <a:pt x="1152" y="184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5" y="181"/>
                  </a:lnTo>
                  <a:lnTo>
                    <a:pt x="1142" y="181"/>
                  </a:lnTo>
                  <a:lnTo>
                    <a:pt x="1140" y="181"/>
                  </a:lnTo>
                  <a:lnTo>
                    <a:pt x="1137" y="181"/>
                  </a:lnTo>
                  <a:lnTo>
                    <a:pt x="1134" y="181"/>
                  </a:lnTo>
                  <a:lnTo>
                    <a:pt x="1132" y="181"/>
                  </a:lnTo>
                  <a:lnTo>
                    <a:pt x="1129" y="181"/>
                  </a:lnTo>
                  <a:lnTo>
                    <a:pt x="1127" y="181"/>
                  </a:lnTo>
                  <a:lnTo>
                    <a:pt x="1124" y="181"/>
                  </a:lnTo>
                  <a:lnTo>
                    <a:pt x="1121" y="181"/>
                  </a:lnTo>
                  <a:lnTo>
                    <a:pt x="1119" y="181"/>
                  </a:lnTo>
                  <a:lnTo>
                    <a:pt x="1116" y="184"/>
                  </a:lnTo>
                  <a:lnTo>
                    <a:pt x="1114" y="184"/>
                  </a:lnTo>
                  <a:lnTo>
                    <a:pt x="1111" y="184"/>
                  </a:lnTo>
                  <a:lnTo>
                    <a:pt x="1109" y="184"/>
                  </a:lnTo>
                  <a:lnTo>
                    <a:pt x="1106" y="184"/>
                  </a:lnTo>
                  <a:lnTo>
                    <a:pt x="1103" y="184"/>
                  </a:lnTo>
                  <a:lnTo>
                    <a:pt x="1101" y="186"/>
                  </a:lnTo>
                  <a:lnTo>
                    <a:pt x="1098" y="186"/>
                  </a:lnTo>
                  <a:lnTo>
                    <a:pt x="1096" y="186"/>
                  </a:lnTo>
                  <a:lnTo>
                    <a:pt x="1093" y="186"/>
                  </a:lnTo>
                  <a:lnTo>
                    <a:pt x="1091" y="186"/>
                  </a:lnTo>
                  <a:lnTo>
                    <a:pt x="1088" y="189"/>
                  </a:lnTo>
                  <a:lnTo>
                    <a:pt x="1085" y="189"/>
                  </a:lnTo>
                  <a:lnTo>
                    <a:pt x="1083" y="189"/>
                  </a:lnTo>
                  <a:lnTo>
                    <a:pt x="1080" y="189"/>
                  </a:lnTo>
                  <a:lnTo>
                    <a:pt x="1078" y="189"/>
                  </a:lnTo>
                  <a:lnTo>
                    <a:pt x="1078" y="191"/>
                  </a:lnTo>
                  <a:lnTo>
                    <a:pt x="1075" y="191"/>
                  </a:lnTo>
                  <a:lnTo>
                    <a:pt x="1072" y="191"/>
                  </a:lnTo>
                  <a:lnTo>
                    <a:pt x="1070" y="191"/>
                  </a:lnTo>
                  <a:lnTo>
                    <a:pt x="1067" y="191"/>
                  </a:lnTo>
                  <a:lnTo>
                    <a:pt x="1065" y="194"/>
                  </a:lnTo>
                  <a:lnTo>
                    <a:pt x="1062" y="194"/>
                  </a:lnTo>
                  <a:lnTo>
                    <a:pt x="1060" y="194"/>
                  </a:lnTo>
                  <a:lnTo>
                    <a:pt x="1057" y="196"/>
                  </a:lnTo>
                  <a:lnTo>
                    <a:pt x="1054" y="196"/>
                  </a:lnTo>
                  <a:lnTo>
                    <a:pt x="1052" y="196"/>
                  </a:lnTo>
                  <a:lnTo>
                    <a:pt x="1049" y="199"/>
                  </a:lnTo>
                  <a:lnTo>
                    <a:pt x="1047" y="199"/>
                  </a:lnTo>
                  <a:lnTo>
                    <a:pt x="1042" y="202"/>
                  </a:lnTo>
                  <a:lnTo>
                    <a:pt x="1039" y="204"/>
                  </a:lnTo>
                  <a:lnTo>
                    <a:pt x="1036" y="204"/>
                  </a:lnTo>
                  <a:lnTo>
                    <a:pt x="1034" y="204"/>
                  </a:lnTo>
                  <a:lnTo>
                    <a:pt x="1034" y="207"/>
                  </a:lnTo>
                  <a:lnTo>
                    <a:pt x="1031" y="207"/>
                  </a:lnTo>
                  <a:lnTo>
                    <a:pt x="1029" y="209"/>
                  </a:lnTo>
                  <a:lnTo>
                    <a:pt x="1026" y="209"/>
                  </a:lnTo>
                  <a:lnTo>
                    <a:pt x="1026" y="212"/>
                  </a:lnTo>
                  <a:lnTo>
                    <a:pt x="1023" y="212"/>
                  </a:lnTo>
                  <a:lnTo>
                    <a:pt x="1023" y="215"/>
                  </a:lnTo>
                  <a:lnTo>
                    <a:pt x="1021" y="215"/>
                  </a:lnTo>
                  <a:lnTo>
                    <a:pt x="1018" y="215"/>
                  </a:lnTo>
                  <a:lnTo>
                    <a:pt x="1018" y="217"/>
                  </a:lnTo>
                  <a:lnTo>
                    <a:pt x="1016" y="217"/>
                  </a:lnTo>
                  <a:lnTo>
                    <a:pt x="1013" y="217"/>
                  </a:lnTo>
                  <a:lnTo>
                    <a:pt x="1011" y="217"/>
                  </a:lnTo>
                  <a:lnTo>
                    <a:pt x="1011" y="220"/>
                  </a:lnTo>
                  <a:lnTo>
                    <a:pt x="1008" y="220"/>
                  </a:lnTo>
                  <a:lnTo>
                    <a:pt x="1005" y="222"/>
                  </a:lnTo>
                  <a:lnTo>
                    <a:pt x="1003" y="222"/>
                  </a:lnTo>
                  <a:lnTo>
                    <a:pt x="1003" y="225"/>
                  </a:lnTo>
                  <a:lnTo>
                    <a:pt x="1000" y="225"/>
                  </a:lnTo>
                  <a:lnTo>
                    <a:pt x="998" y="225"/>
                  </a:lnTo>
                  <a:lnTo>
                    <a:pt x="998" y="227"/>
                  </a:lnTo>
                  <a:lnTo>
                    <a:pt x="995" y="227"/>
                  </a:lnTo>
                  <a:lnTo>
                    <a:pt x="993" y="230"/>
                  </a:lnTo>
                  <a:lnTo>
                    <a:pt x="990" y="233"/>
                  </a:lnTo>
                  <a:lnTo>
                    <a:pt x="987" y="233"/>
                  </a:lnTo>
                  <a:lnTo>
                    <a:pt x="985" y="235"/>
                  </a:lnTo>
                  <a:lnTo>
                    <a:pt x="982" y="238"/>
                  </a:lnTo>
                  <a:lnTo>
                    <a:pt x="980" y="238"/>
                  </a:lnTo>
                  <a:lnTo>
                    <a:pt x="980" y="240"/>
                  </a:lnTo>
                  <a:lnTo>
                    <a:pt x="977" y="240"/>
                  </a:lnTo>
                  <a:lnTo>
                    <a:pt x="977" y="243"/>
                  </a:lnTo>
                  <a:lnTo>
                    <a:pt x="974" y="243"/>
                  </a:lnTo>
                  <a:lnTo>
                    <a:pt x="974" y="245"/>
                  </a:lnTo>
                  <a:lnTo>
                    <a:pt x="972" y="245"/>
                  </a:lnTo>
                  <a:lnTo>
                    <a:pt x="972" y="248"/>
                  </a:lnTo>
                  <a:lnTo>
                    <a:pt x="969" y="251"/>
                  </a:lnTo>
                  <a:lnTo>
                    <a:pt x="967" y="253"/>
                  </a:lnTo>
                  <a:lnTo>
                    <a:pt x="964" y="253"/>
                  </a:lnTo>
                  <a:lnTo>
                    <a:pt x="964" y="256"/>
                  </a:lnTo>
                  <a:lnTo>
                    <a:pt x="962" y="256"/>
                  </a:lnTo>
                  <a:lnTo>
                    <a:pt x="962" y="258"/>
                  </a:lnTo>
                  <a:lnTo>
                    <a:pt x="959" y="258"/>
                  </a:lnTo>
                  <a:lnTo>
                    <a:pt x="956" y="258"/>
                  </a:lnTo>
                  <a:lnTo>
                    <a:pt x="954" y="258"/>
                  </a:lnTo>
                  <a:lnTo>
                    <a:pt x="951" y="258"/>
                  </a:lnTo>
                  <a:lnTo>
                    <a:pt x="949" y="258"/>
                  </a:lnTo>
                  <a:lnTo>
                    <a:pt x="946" y="256"/>
                  </a:lnTo>
                  <a:lnTo>
                    <a:pt x="944" y="256"/>
                  </a:lnTo>
                  <a:lnTo>
                    <a:pt x="941" y="256"/>
                  </a:lnTo>
                  <a:lnTo>
                    <a:pt x="938" y="256"/>
                  </a:lnTo>
                  <a:lnTo>
                    <a:pt x="936" y="256"/>
                  </a:lnTo>
                  <a:lnTo>
                    <a:pt x="933" y="256"/>
                  </a:lnTo>
                  <a:lnTo>
                    <a:pt x="931" y="256"/>
                  </a:lnTo>
                  <a:lnTo>
                    <a:pt x="928" y="256"/>
                  </a:lnTo>
                  <a:lnTo>
                    <a:pt x="928" y="253"/>
                  </a:lnTo>
                  <a:lnTo>
                    <a:pt x="925" y="253"/>
                  </a:lnTo>
                  <a:lnTo>
                    <a:pt x="923" y="253"/>
                  </a:lnTo>
                  <a:lnTo>
                    <a:pt x="920" y="253"/>
                  </a:lnTo>
                  <a:lnTo>
                    <a:pt x="918" y="253"/>
                  </a:lnTo>
                  <a:lnTo>
                    <a:pt x="915" y="256"/>
                  </a:lnTo>
                  <a:lnTo>
                    <a:pt x="913" y="256"/>
                  </a:lnTo>
                  <a:lnTo>
                    <a:pt x="910" y="258"/>
                  </a:lnTo>
                  <a:lnTo>
                    <a:pt x="907" y="261"/>
                  </a:lnTo>
                  <a:lnTo>
                    <a:pt x="905" y="263"/>
                  </a:lnTo>
                  <a:lnTo>
                    <a:pt x="902" y="263"/>
                  </a:lnTo>
                  <a:lnTo>
                    <a:pt x="902" y="266"/>
                  </a:lnTo>
                  <a:lnTo>
                    <a:pt x="900" y="266"/>
                  </a:lnTo>
                  <a:lnTo>
                    <a:pt x="900" y="269"/>
                  </a:lnTo>
                  <a:lnTo>
                    <a:pt x="897" y="271"/>
                  </a:lnTo>
                  <a:lnTo>
                    <a:pt x="897" y="274"/>
                  </a:lnTo>
                  <a:lnTo>
                    <a:pt x="895" y="276"/>
                  </a:lnTo>
                  <a:lnTo>
                    <a:pt x="892" y="279"/>
                  </a:lnTo>
                  <a:lnTo>
                    <a:pt x="892" y="282"/>
                  </a:lnTo>
                  <a:lnTo>
                    <a:pt x="889" y="282"/>
                  </a:lnTo>
                  <a:lnTo>
                    <a:pt x="889" y="284"/>
                  </a:lnTo>
                  <a:lnTo>
                    <a:pt x="887" y="284"/>
                  </a:lnTo>
                  <a:lnTo>
                    <a:pt x="887" y="287"/>
                  </a:lnTo>
                  <a:lnTo>
                    <a:pt x="884" y="287"/>
                  </a:lnTo>
                  <a:lnTo>
                    <a:pt x="882" y="287"/>
                  </a:lnTo>
                  <a:lnTo>
                    <a:pt x="879" y="287"/>
                  </a:lnTo>
                  <a:lnTo>
                    <a:pt x="879" y="289"/>
                  </a:lnTo>
                  <a:lnTo>
                    <a:pt x="874" y="292"/>
                  </a:lnTo>
                  <a:lnTo>
                    <a:pt x="874" y="294"/>
                  </a:lnTo>
                  <a:lnTo>
                    <a:pt x="871" y="294"/>
                  </a:lnTo>
                  <a:lnTo>
                    <a:pt x="869" y="297"/>
                  </a:lnTo>
                  <a:lnTo>
                    <a:pt x="869" y="300"/>
                  </a:lnTo>
                  <a:lnTo>
                    <a:pt x="866" y="302"/>
                  </a:lnTo>
                  <a:lnTo>
                    <a:pt x="864" y="305"/>
                  </a:lnTo>
                  <a:lnTo>
                    <a:pt x="861" y="307"/>
                  </a:lnTo>
                  <a:lnTo>
                    <a:pt x="858" y="310"/>
                  </a:lnTo>
                  <a:lnTo>
                    <a:pt x="856" y="312"/>
                  </a:lnTo>
                  <a:lnTo>
                    <a:pt x="856" y="315"/>
                  </a:lnTo>
                  <a:lnTo>
                    <a:pt x="853" y="315"/>
                  </a:lnTo>
                  <a:lnTo>
                    <a:pt x="853" y="318"/>
                  </a:lnTo>
                  <a:lnTo>
                    <a:pt x="851" y="320"/>
                  </a:lnTo>
                  <a:lnTo>
                    <a:pt x="848" y="323"/>
                  </a:lnTo>
                  <a:lnTo>
                    <a:pt x="848" y="325"/>
                  </a:lnTo>
                  <a:lnTo>
                    <a:pt x="846" y="328"/>
                  </a:lnTo>
                  <a:lnTo>
                    <a:pt x="843" y="328"/>
                  </a:lnTo>
                  <a:lnTo>
                    <a:pt x="843" y="331"/>
                  </a:lnTo>
                  <a:lnTo>
                    <a:pt x="840" y="333"/>
                  </a:lnTo>
                  <a:lnTo>
                    <a:pt x="840" y="336"/>
                  </a:lnTo>
                  <a:lnTo>
                    <a:pt x="838" y="336"/>
                  </a:lnTo>
                  <a:lnTo>
                    <a:pt x="838" y="338"/>
                  </a:lnTo>
                  <a:lnTo>
                    <a:pt x="835" y="338"/>
                  </a:lnTo>
                  <a:lnTo>
                    <a:pt x="835" y="341"/>
                  </a:lnTo>
                  <a:lnTo>
                    <a:pt x="833" y="341"/>
                  </a:lnTo>
                  <a:lnTo>
                    <a:pt x="833" y="343"/>
                  </a:lnTo>
                  <a:lnTo>
                    <a:pt x="833" y="346"/>
                  </a:lnTo>
                  <a:lnTo>
                    <a:pt x="830" y="346"/>
                  </a:lnTo>
                  <a:lnTo>
                    <a:pt x="830" y="349"/>
                  </a:lnTo>
                  <a:lnTo>
                    <a:pt x="827" y="349"/>
                  </a:lnTo>
                  <a:lnTo>
                    <a:pt x="827" y="351"/>
                  </a:lnTo>
                  <a:lnTo>
                    <a:pt x="827" y="354"/>
                  </a:lnTo>
                  <a:lnTo>
                    <a:pt x="825" y="354"/>
                  </a:lnTo>
                  <a:lnTo>
                    <a:pt x="825" y="356"/>
                  </a:lnTo>
                  <a:lnTo>
                    <a:pt x="822" y="356"/>
                  </a:lnTo>
                  <a:lnTo>
                    <a:pt x="822" y="359"/>
                  </a:lnTo>
                  <a:lnTo>
                    <a:pt x="822" y="361"/>
                  </a:lnTo>
                  <a:lnTo>
                    <a:pt x="820" y="361"/>
                  </a:lnTo>
                  <a:lnTo>
                    <a:pt x="820" y="364"/>
                  </a:lnTo>
                  <a:lnTo>
                    <a:pt x="817" y="364"/>
                  </a:lnTo>
                  <a:lnTo>
                    <a:pt x="817" y="367"/>
                  </a:lnTo>
                  <a:lnTo>
                    <a:pt x="817" y="369"/>
                  </a:lnTo>
                  <a:lnTo>
                    <a:pt x="815" y="369"/>
                  </a:lnTo>
                  <a:lnTo>
                    <a:pt x="815" y="372"/>
                  </a:lnTo>
                  <a:lnTo>
                    <a:pt x="812" y="372"/>
                  </a:lnTo>
                  <a:lnTo>
                    <a:pt x="812" y="374"/>
                  </a:lnTo>
                  <a:lnTo>
                    <a:pt x="812" y="377"/>
                  </a:lnTo>
                  <a:lnTo>
                    <a:pt x="809" y="377"/>
                  </a:lnTo>
                  <a:lnTo>
                    <a:pt x="809" y="380"/>
                  </a:lnTo>
                  <a:lnTo>
                    <a:pt x="807" y="380"/>
                  </a:lnTo>
                  <a:lnTo>
                    <a:pt x="807" y="382"/>
                  </a:lnTo>
                  <a:lnTo>
                    <a:pt x="804" y="382"/>
                  </a:lnTo>
                  <a:lnTo>
                    <a:pt x="804" y="385"/>
                  </a:lnTo>
                  <a:lnTo>
                    <a:pt x="804" y="387"/>
                  </a:lnTo>
                  <a:lnTo>
                    <a:pt x="804" y="390"/>
                  </a:lnTo>
                  <a:lnTo>
                    <a:pt x="802" y="390"/>
                  </a:lnTo>
                  <a:lnTo>
                    <a:pt x="802" y="392"/>
                  </a:lnTo>
                  <a:lnTo>
                    <a:pt x="802" y="395"/>
                  </a:lnTo>
                  <a:lnTo>
                    <a:pt x="799" y="395"/>
                  </a:lnTo>
                  <a:lnTo>
                    <a:pt x="799" y="398"/>
                  </a:lnTo>
                  <a:lnTo>
                    <a:pt x="797" y="398"/>
                  </a:lnTo>
                  <a:lnTo>
                    <a:pt x="797" y="400"/>
                  </a:lnTo>
                  <a:lnTo>
                    <a:pt x="797" y="403"/>
                  </a:lnTo>
                  <a:lnTo>
                    <a:pt x="794" y="403"/>
                  </a:lnTo>
                  <a:lnTo>
                    <a:pt x="794" y="405"/>
                  </a:lnTo>
                  <a:lnTo>
                    <a:pt x="791" y="405"/>
                  </a:lnTo>
                  <a:lnTo>
                    <a:pt x="791" y="408"/>
                  </a:lnTo>
                  <a:lnTo>
                    <a:pt x="791" y="410"/>
                  </a:lnTo>
                  <a:lnTo>
                    <a:pt x="789" y="410"/>
                  </a:lnTo>
                  <a:lnTo>
                    <a:pt x="789" y="413"/>
                  </a:lnTo>
                  <a:lnTo>
                    <a:pt x="786" y="413"/>
                  </a:lnTo>
                  <a:lnTo>
                    <a:pt x="786" y="416"/>
                  </a:lnTo>
                  <a:lnTo>
                    <a:pt x="784" y="416"/>
                  </a:lnTo>
                  <a:lnTo>
                    <a:pt x="784" y="418"/>
                  </a:lnTo>
                  <a:lnTo>
                    <a:pt x="781" y="418"/>
                  </a:lnTo>
                  <a:lnTo>
                    <a:pt x="781" y="421"/>
                  </a:lnTo>
                  <a:lnTo>
                    <a:pt x="781" y="423"/>
                  </a:lnTo>
                  <a:lnTo>
                    <a:pt x="778" y="426"/>
                  </a:lnTo>
                  <a:lnTo>
                    <a:pt x="778" y="429"/>
                  </a:lnTo>
                  <a:lnTo>
                    <a:pt x="776" y="429"/>
                  </a:lnTo>
                  <a:lnTo>
                    <a:pt x="776" y="431"/>
                  </a:lnTo>
                  <a:lnTo>
                    <a:pt x="776" y="434"/>
                  </a:lnTo>
                  <a:lnTo>
                    <a:pt x="773" y="436"/>
                  </a:lnTo>
                  <a:lnTo>
                    <a:pt x="773" y="439"/>
                  </a:lnTo>
                  <a:lnTo>
                    <a:pt x="773" y="441"/>
                  </a:lnTo>
                  <a:lnTo>
                    <a:pt x="771" y="441"/>
                  </a:lnTo>
                  <a:lnTo>
                    <a:pt x="771" y="444"/>
                  </a:lnTo>
                  <a:lnTo>
                    <a:pt x="771" y="447"/>
                  </a:lnTo>
                  <a:lnTo>
                    <a:pt x="771" y="449"/>
                  </a:lnTo>
                  <a:lnTo>
                    <a:pt x="768" y="449"/>
                  </a:lnTo>
                  <a:lnTo>
                    <a:pt x="768" y="452"/>
                  </a:lnTo>
                  <a:lnTo>
                    <a:pt x="768" y="454"/>
                  </a:lnTo>
                  <a:lnTo>
                    <a:pt x="766" y="454"/>
                  </a:lnTo>
                  <a:lnTo>
                    <a:pt x="766" y="457"/>
                  </a:lnTo>
                  <a:lnTo>
                    <a:pt x="763" y="457"/>
                  </a:lnTo>
                  <a:lnTo>
                    <a:pt x="763" y="459"/>
                  </a:lnTo>
                  <a:lnTo>
                    <a:pt x="763" y="462"/>
                  </a:lnTo>
                  <a:lnTo>
                    <a:pt x="760" y="462"/>
                  </a:lnTo>
                  <a:lnTo>
                    <a:pt x="760" y="465"/>
                  </a:lnTo>
                  <a:lnTo>
                    <a:pt x="760" y="467"/>
                  </a:lnTo>
                  <a:lnTo>
                    <a:pt x="760" y="470"/>
                  </a:lnTo>
                  <a:lnTo>
                    <a:pt x="758" y="470"/>
                  </a:lnTo>
                  <a:lnTo>
                    <a:pt x="758" y="472"/>
                  </a:lnTo>
                  <a:lnTo>
                    <a:pt x="758" y="475"/>
                  </a:lnTo>
                  <a:lnTo>
                    <a:pt x="755" y="475"/>
                  </a:lnTo>
                  <a:lnTo>
                    <a:pt x="755" y="477"/>
                  </a:lnTo>
                  <a:lnTo>
                    <a:pt x="753" y="477"/>
                  </a:lnTo>
                  <a:lnTo>
                    <a:pt x="753" y="480"/>
                  </a:lnTo>
                  <a:lnTo>
                    <a:pt x="750" y="480"/>
                  </a:lnTo>
                  <a:lnTo>
                    <a:pt x="750" y="483"/>
                  </a:lnTo>
                  <a:lnTo>
                    <a:pt x="748" y="483"/>
                  </a:lnTo>
                  <a:lnTo>
                    <a:pt x="748" y="485"/>
                  </a:lnTo>
                  <a:lnTo>
                    <a:pt x="745" y="485"/>
                  </a:lnTo>
                  <a:lnTo>
                    <a:pt x="742" y="485"/>
                  </a:lnTo>
                  <a:lnTo>
                    <a:pt x="742" y="488"/>
                  </a:lnTo>
                  <a:lnTo>
                    <a:pt x="740" y="488"/>
                  </a:lnTo>
                  <a:lnTo>
                    <a:pt x="740" y="490"/>
                  </a:lnTo>
                  <a:lnTo>
                    <a:pt x="737" y="490"/>
                  </a:lnTo>
                  <a:lnTo>
                    <a:pt x="737" y="493"/>
                  </a:lnTo>
                  <a:lnTo>
                    <a:pt x="737" y="496"/>
                  </a:lnTo>
                  <a:lnTo>
                    <a:pt x="735" y="496"/>
                  </a:lnTo>
                  <a:lnTo>
                    <a:pt x="735" y="498"/>
                  </a:lnTo>
                  <a:lnTo>
                    <a:pt x="732" y="498"/>
                  </a:lnTo>
                  <a:lnTo>
                    <a:pt x="732" y="501"/>
                  </a:lnTo>
                  <a:lnTo>
                    <a:pt x="729" y="501"/>
                  </a:lnTo>
                  <a:lnTo>
                    <a:pt x="729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7" y="503"/>
                  </a:lnTo>
                  <a:lnTo>
                    <a:pt x="724" y="503"/>
                  </a:lnTo>
                  <a:lnTo>
                    <a:pt x="722" y="503"/>
                  </a:lnTo>
                  <a:lnTo>
                    <a:pt x="719" y="503"/>
                  </a:lnTo>
                  <a:lnTo>
                    <a:pt x="717" y="503"/>
                  </a:lnTo>
                  <a:lnTo>
                    <a:pt x="714" y="503"/>
                  </a:lnTo>
                  <a:lnTo>
                    <a:pt x="711" y="503"/>
                  </a:lnTo>
                  <a:lnTo>
                    <a:pt x="709" y="503"/>
                  </a:lnTo>
                  <a:lnTo>
                    <a:pt x="706" y="503"/>
                  </a:lnTo>
                  <a:lnTo>
                    <a:pt x="706" y="506"/>
                  </a:lnTo>
                  <a:lnTo>
                    <a:pt x="704" y="506"/>
                  </a:lnTo>
                  <a:lnTo>
                    <a:pt x="701" y="506"/>
                  </a:lnTo>
                  <a:lnTo>
                    <a:pt x="699" y="506"/>
                  </a:lnTo>
                  <a:lnTo>
                    <a:pt x="699" y="508"/>
                  </a:lnTo>
                  <a:lnTo>
                    <a:pt x="696" y="508"/>
                  </a:lnTo>
                  <a:lnTo>
                    <a:pt x="693" y="511"/>
                  </a:lnTo>
                  <a:lnTo>
                    <a:pt x="691" y="511"/>
                  </a:lnTo>
                  <a:lnTo>
                    <a:pt x="688" y="511"/>
                  </a:lnTo>
                  <a:lnTo>
                    <a:pt x="686" y="511"/>
                  </a:lnTo>
                  <a:lnTo>
                    <a:pt x="686" y="508"/>
                  </a:lnTo>
                  <a:lnTo>
                    <a:pt x="683" y="508"/>
                  </a:lnTo>
                  <a:lnTo>
                    <a:pt x="683" y="506"/>
                  </a:lnTo>
                  <a:lnTo>
                    <a:pt x="680" y="506"/>
                  </a:lnTo>
                  <a:lnTo>
                    <a:pt x="680" y="503"/>
                  </a:lnTo>
                  <a:lnTo>
                    <a:pt x="678" y="503"/>
                  </a:lnTo>
                  <a:lnTo>
                    <a:pt x="675" y="503"/>
                  </a:lnTo>
                  <a:lnTo>
                    <a:pt x="673" y="503"/>
                  </a:lnTo>
                  <a:lnTo>
                    <a:pt x="670" y="503"/>
                  </a:lnTo>
                  <a:lnTo>
                    <a:pt x="670" y="506"/>
                  </a:lnTo>
                  <a:lnTo>
                    <a:pt x="668" y="506"/>
                  </a:lnTo>
                  <a:lnTo>
                    <a:pt x="665" y="506"/>
                  </a:lnTo>
                  <a:lnTo>
                    <a:pt x="665" y="503"/>
                  </a:lnTo>
                  <a:lnTo>
                    <a:pt x="662" y="503"/>
                  </a:lnTo>
                  <a:lnTo>
                    <a:pt x="660" y="503"/>
                  </a:lnTo>
                  <a:lnTo>
                    <a:pt x="657" y="503"/>
                  </a:lnTo>
                  <a:lnTo>
                    <a:pt x="655" y="503"/>
                  </a:lnTo>
                  <a:lnTo>
                    <a:pt x="655" y="501"/>
                  </a:lnTo>
                  <a:lnTo>
                    <a:pt x="655" y="503"/>
                  </a:lnTo>
                  <a:lnTo>
                    <a:pt x="652" y="503"/>
                  </a:lnTo>
                  <a:lnTo>
                    <a:pt x="650" y="503"/>
                  </a:lnTo>
                  <a:lnTo>
                    <a:pt x="647" y="503"/>
                  </a:lnTo>
                  <a:lnTo>
                    <a:pt x="647" y="506"/>
                  </a:lnTo>
                  <a:lnTo>
                    <a:pt x="644" y="506"/>
                  </a:lnTo>
                  <a:lnTo>
                    <a:pt x="642" y="506"/>
                  </a:lnTo>
                  <a:lnTo>
                    <a:pt x="639" y="506"/>
                  </a:lnTo>
                  <a:lnTo>
                    <a:pt x="637" y="506"/>
                  </a:lnTo>
                  <a:lnTo>
                    <a:pt x="637" y="503"/>
                  </a:lnTo>
                  <a:lnTo>
                    <a:pt x="637" y="506"/>
                  </a:lnTo>
                  <a:lnTo>
                    <a:pt x="634" y="506"/>
                  </a:lnTo>
                  <a:lnTo>
                    <a:pt x="631" y="506"/>
                  </a:lnTo>
                  <a:lnTo>
                    <a:pt x="631" y="503"/>
                  </a:lnTo>
                  <a:lnTo>
                    <a:pt x="629" y="503"/>
                  </a:lnTo>
                  <a:lnTo>
                    <a:pt x="626" y="503"/>
                  </a:lnTo>
                  <a:lnTo>
                    <a:pt x="624" y="503"/>
                  </a:lnTo>
                  <a:lnTo>
                    <a:pt x="621" y="503"/>
                  </a:lnTo>
                  <a:lnTo>
                    <a:pt x="619" y="503"/>
                  </a:lnTo>
                  <a:lnTo>
                    <a:pt x="619" y="501"/>
                  </a:lnTo>
                  <a:lnTo>
                    <a:pt x="616" y="501"/>
                  </a:lnTo>
                  <a:lnTo>
                    <a:pt x="616" y="503"/>
                  </a:lnTo>
                  <a:lnTo>
                    <a:pt x="613" y="503"/>
                  </a:lnTo>
                  <a:lnTo>
                    <a:pt x="611" y="503"/>
                  </a:lnTo>
                  <a:lnTo>
                    <a:pt x="608" y="503"/>
                  </a:lnTo>
                  <a:lnTo>
                    <a:pt x="606" y="503"/>
                  </a:lnTo>
                  <a:lnTo>
                    <a:pt x="603" y="503"/>
                  </a:lnTo>
                  <a:lnTo>
                    <a:pt x="603" y="506"/>
                  </a:lnTo>
                  <a:lnTo>
                    <a:pt x="601" y="506"/>
                  </a:lnTo>
                  <a:lnTo>
                    <a:pt x="598" y="506"/>
                  </a:lnTo>
                  <a:lnTo>
                    <a:pt x="595" y="506"/>
                  </a:lnTo>
                  <a:lnTo>
                    <a:pt x="593" y="506"/>
                  </a:lnTo>
                  <a:lnTo>
                    <a:pt x="593" y="508"/>
                  </a:lnTo>
                  <a:lnTo>
                    <a:pt x="590" y="508"/>
                  </a:lnTo>
                  <a:lnTo>
                    <a:pt x="588" y="508"/>
                  </a:lnTo>
                  <a:lnTo>
                    <a:pt x="585" y="511"/>
                  </a:lnTo>
                  <a:lnTo>
                    <a:pt x="583" y="511"/>
                  </a:lnTo>
                  <a:lnTo>
                    <a:pt x="580" y="511"/>
                  </a:lnTo>
                  <a:lnTo>
                    <a:pt x="577" y="511"/>
                  </a:lnTo>
                  <a:lnTo>
                    <a:pt x="577" y="514"/>
                  </a:lnTo>
                  <a:lnTo>
                    <a:pt x="575" y="514"/>
                  </a:lnTo>
                  <a:lnTo>
                    <a:pt x="572" y="514"/>
                  </a:lnTo>
                  <a:lnTo>
                    <a:pt x="572" y="516"/>
                  </a:lnTo>
                  <a:lnTo>
                    <a:pt x="570" y="516"/>
                  </a:lnTo>
                  <a:lnTo>
                    <a:pt x="567" y="516"/>
                  </a:lnTo>
                  <a:lnTo>
                    <a:pt x="564" y="516"/>
                  </a:lnTo>
                  <a:lnTo>
                    <a:pt x="562" y="516"/>
                  </a:lnTo>
                  <a:lnTo>
                    <a:pt x="559" y="516"/>
                  </a:lnTo>
                  <a:lnTo>
                    <a:pt x="559" y="519"/>
                  </a:lnTo>
                  <a:lnTo>
                    <a:pt x="557" y="519"/>
                  </a:lnTo>
                  <a:lnTo>
                    <a:pt x="554" y="519"/>
                  </a:lnTo>
                  <a:lnTo>
                    <a:pt x="552" y="519"/>
                  </a:lnTo>
                  <a:lnTo>
                    <a:pt x="549" y="519"/>
                  </a:lnTo>
                  <a:lnTo>
                    <a:pt x="546" y="521"/>
                  </a:lnTo>
                  <a:lnTo>
                    <a:pt x="544" y="521"/>
                  </a:lnTo>
                  <a:lnTo>
                    <a:pt x="541" y="521"/>
                  </a:lnTo>
                  <a:lnTo>
                    <a:pt x="539" y="521"/>
                  </a:lnTo>
                  <a:lnTo>
                    <a:pt x="539" y="524"/>
                  </a:lnTo>
                  <a:lnTo>
                    <a:pt x="536" y="524"/>
                  </a:lnTo>
                  <a:lnTo>
                    <a:pt x="534" y="524"/>
                  </a:lnTo>
                  <a:lnTo>
                    <a:pt x="531" y="524"/>
                  </a:lnTo>
                  <a:lnTo>
                    <a:pt x="531" y="526"/>
                  </a:lnTo>
                  <a:lnTo>
                    <a:pt x="528" y="526"/>
                  </a:lnTo>
                  <a:lnTo>
                    <a:pt x="526" y="526"/>
                  </a:lnTo>
                  <a:lnTo>
                    <a:pt x="523" y="526"/>
                  </a:lnTo>
                  <a:lnTo>
                    <a:pt x="523" y="529"/>
                  </a:lnTo>
                  <a:lnTo>
                    <a:pt x="521" y="529"/>
                  </a:lnTo>
                  <a:lnTo>
                    <a:pt x="518" y="529"/>
                  </a:lnTo>
                  <a:lnTo>
                    <a:pt x="515" y="529"/>
                  </a:lnTo>
                  <a:lnTo>
                    <a:pt x="513" y="532"/>
                  </a:lnTo>
                  <a:lnTo>
                    <a:pt x="510" y="532"/>
                  </a:lnTo>
                  <a:lnTo>
                    <a:pt x="508" y="532"/>
                  </a:lnTo>
                  <a:lnTo>
                    <a:pt x="508" y="534"/>
                  </a:lnTo>
                  <a:lnTo>
                    <a:pt x="505" y="534"/>
                  </a:lnTo>
                  <a:lnTo>
                    <a:pt x="503" y="534"/>
                  </a:lnTo>
                  <a:lnTo>
                    <a:pt x="500" y="534"/>
                  </a:lnTo>
                  <a:lnTo>
                    <a:pt x="500" y="537"/>
                  </a:lnTo>
                  <a:lnTo>
                    <a:pt x="497" y="537"/>
                  </a:lnTo>
                  <a:lnTo>
                    <a:pt x="495" y="537"/>
                  </a:lnTo>
                  <a:lnTo>
                    <a:pt x="492" y="539"/>
                  </a:lnTo>
                  <a:lnTo>
                    <a:pt x="490" y="539"/>
                  </a:lnTo>
                  <a:lnTo>
                    <a:pt x="487" y="539"/>
                  </a:lnTo>
                  <a:lnTo>
                    <a:pt x="487" y="542"/>
                  </a:lnTo>
                  <a:lnTo>
                    <a:pt x="485" y="542"/>
                  </a:lnTo>
                  <a:lnTo>
                    <a:pt x="482" y="542"/>
                  </a:lnTo>
                  <a:lnTo>
                    <a:pt x="479" y="545"/>
                  </a:lnTo>
                  <a:lnTo>
                    <a:pt x="477" y="545"/>
                  </a:lnTo>
                  <a:lnTo>
                    <a:pt x="474" y="545"/>
                  </a:lnTo>
                  <a:lnTo>
                    <a:pt x="472" y="547"/>
                  </a:lnTo>
                  <a:lnTo>
                    <a:pt x="469" y="547"/>
                  </a:lnTo>
                  <a:lnTo>
                    <a:pt x="466" y="547"/>
                  </a:lnTo>
                  <a:lnTo>
                    <a:pt x="464" y="550"/>
                  </a:lnTo>
                  <a:lnTo>
                    <a:pt x="461" y="550"/>
                  </a:lnTo>
                  <a:lnTo>
                    <a:pt x="459" y="550"/>
                  </a:lnTo>
                  <a:lnTo>
                    <a:pt x="459" y="552"/>
                  </a:lnTo>
                  <a:lnTo>
                    <a:pt x="456" y="552"/>
                  </a:lnTo>
                  <a:lnTo>
                    <a:pt x="454" y="552"/>
                  </a:lnTo>
                  <a:lnTo>
                    <a:pt x="451" y="552"/>
                  </a:lnTo>
                  <a:lnTo>
                    <a:pt x="451" y="555"/>
                  </a:lnTo>
                  <a:lnTo>
                    <a:pt x="448" y="555"/>
                  </a:lnTo>
                  <a:lnTo>
                    <a:pt x="446" y="555"/>
                  </a:lnTo>
                  <a:lnTo>
                    <a:pt x="443" y="557"/>
                  </a:lnTo>
                  <a:lnTo>
                    <a:pt x="441" y="557"/>
                  </a:lnTo>
                  <a:lnTo>
                    <a:pt x="438" y="557"/>
                  </a:lnTo>
                  <a:lnTo>
                    <a:pt x="438" y="560"/>
                  </a:lnTo>
                  <a:lnTo>
                    <a:pt x="436" y="560"/>
                  </a:lnTo>
                  <a:lnTo>
                    <a:pt x="433" y="563"/>
                  </a:lnTo>
                  <a:lnTo>
                    <a:pt x="430" y="563"/>
                  </a:lnTo>
                  <a:lnTo>
                    <a:pt x="428" y="563"/>
                  </a:lnTo>
                  <a:lnTo>
                    <a:pt x="425" y="563"/>
                  </a:lnTo>
                  <a:lnTo>
                    <a:pt x="423" y="563"/>
                  </a:lnTo>
                  <a:lnTo>
                    <a:pt x="420" y="563"/>
                  </a:lnTo>
                  <a:lnTo>
                    <a:pt x="417" y="563"/>
                  </a:lnTo>
                  <a:lnTo>
                    <a:pt x="415" y="563"/>
                  </a:lnTo>
                  <a:lnTo>
                    <a:pt x="412" y="563"/>
                  </a:lnTo>
                  <a:lnTo>
                    <a:pt x="410" y="563"/>
                  </a:lnTo>
                  <a:lnTo>
                    <a:pt x="407" y="563"/>
                  </a:lnTo>
                  <a:lnTo>
                    <a:pt x="405" y="563"/>
                  </a:lnTo>
                  <a:lnTo>
                    <a:pt x="402" y="563"/>
                  </a:lnTo>
                  <a:lnTo>
                    <a:pt x="399" y="563"/>
                  </a:lnTo>
                  <a:lnTo>
                    <a:pt x="397" y="563"/>
                  </a:lnTo>
                  <a:lnTo>
                    <a:pt x="394" y="563"/>
                  </a:lnTo>
                  <a:lnTo>
                    <a:pt x="392" y="563"/>
                  </a:lnTo>
                  <a:lnTo>
                    <a:pt x="392" y="560"/>
                  </a:lnTo>
                  <a:lnTo>
                    <a:pt x="389" y="560"/>
                  </a:lnTo>
                  <a:lnTo>
                    <a:pt x="387" y="560"/>
                  </a:lnTo>
                  <a:lnTo>
                    <a:pt x="384" y="560"/>
                  </a:lnTo>
                  <a:lnTo>
                    <a:pt x="381" y="560"/>
                  </a:lnTo>
                  <a:lnTo>
                    <a:pt x="381" y="557"/>
                  </a:lnTo>
                  <a:lnTo>
                    <a:pt x="379" y="557"/>
                  </a:lnTo>
                  <a:lnTo>
                    <a:pt x="376" y="557"/>
                  </a:lnTo>
                  <a:lnTo>
                    <a:pt x="374" y="557"/>
                  </a:lnTo>
                  <a:lnTo>
                    <a:pt x="371" y="557"/>
                  </a:lnTo>
                  <a:lnTo>
                    <a:pt x="368" y="557"/>
                  </a:lnTo>
                  <a:lnTo>
                    <a:pt x="366" y="557"/>
                  </a:lnTo>
                  <a:lnTo>
                    <a:pt x="363" y="557"/>
                  </a:lnTo>
                  <a:lnTo>
                    <a:pt x="363" y="555"/>
                  </a:lnTo>
                  <a:lnTo>
                    <a:pt x="361" y="555"/>
                  </a:lnTo>
                  <a:lnTo>
                    <a:pt x="358" y="555"/>
                  </a:lnTo>
                  <a:lnTo>
                    <a:pt x="356" y="555"/>
                  </a:lnTo>
                  <a:lnTo>
                    <a:pt x="353" y="555"/>
                  </a:lnTo>
                  <a:lnTo>
                    <a:pt x="350" y="555"/>
                  </a:lnTo>
                  <a:lnTo>
                    <a:pt x="348" y="555"/>
                  </a:lnTo>
                  <a:lnTo>
                    <a:pt x="345" y="555"/>
                  </a:lnTo>
                  <a:lnTo>
                    <a:pt x="343" y="555"/>
                  </a:lnTo>
                  <a:lnTo>
                    <a:pt x="340" y="552"/>
                  </a:lnTo>
                  <a:lnTo>
                    <a:pt x="338" y="552"/>
                  </a:lnTo>
                  <a:lnTo>
                    <a:pt x="335" y="552"/>
                  </a:lnTo>
                  <a:lnTo>
                    <a:pt x="332" y="552"/>
                  </a:lnTo>
                  <a:lnTo>
                    <a:pt x="330" y="552"/>
                  </a:lnTo>
                  <a:lnTo>
                    <a:pt x="327" y="552"/>
                  </a:lnTo>
                  <a:lnTo>
                    <a:pt x="325" y="552"/>
                  </a:lnTo>
                  <a:lnTo>
                    <a:pt x="322" y="552"/>
                  </a:lnTo>
                  <a:lnTo>
                    <a:pt x="319" y="552"/>
                  </a:lnTo>
                  <a:lnTo>
                    <a:pt x="317" y="550"/>
                  </a:lnTo>
                  <a:lnTo>
                    <a:pt x="314" y="550"/>
                  </a:lnTo>
                  <a:lnTo>
                    <a:pt x="312" y="550"/>
                  </a:lnTo>
                  <a:lnTo>
                    <a:pt x="309" y="550"/>
                  </a:lnTo>
                  <a:lnTo>
                    <a:pt x="307" y="550"/>
                  </a:lnTo>
                  <a:lnTo>
                    <a:pt x="304" y="550"/>
                  </a:lnTo>
                  <a:lnTo>
                    <a:pt x="301" y="550"/>
                  </a:lnTo>
                  <a:lnTo>
                    <a:pt x="299" y="550"/>
                  </a:lnTo>
                  <a:lnTo>
                    <a:pt x="296" y="550"/>
                  </a:lnTo>
                  <a:lnTo>
                    <a:pt x="294" y="550"/>
                  </a:lnTo>
                  <a:lnTo>
                    <a:pt x="291" y="550"/>
                  </a:lnTo>
                  <a:lnTo>
                    <a:pt x="289" y="550"/>
                  </a:lnTo>
                  <a:lnTo>
                    <a:pt x="286" y="550"/>
                  </a:lnTo>
                  <a:lnTo>
                    <a:pt x="283" y="550"/>
                  </a:lnTo>
                  <a:lnTo>
                    <a:pt x="281" y="550"/>
                  </a:lnTo>
                  <a:lnTo>
                    <a:pt x="278" y="550"/>
                  </a:lnTo>
                  <a:lnTo>
                    <a:pt x="276" y="550"/>
                  </a:lnTo>
                  <a:lnTo>
                    <a:pt x="273" y="550"/>
                  </a:lnTo>
                  <a:lnTo>
                    <a:pt x="270" y="550"/>
                  </a:lnTo>
                  <a:lnTo>
                    <a:pt x="268" y="550"/>
                  </a:lnTo>
                  <a:lnTo>
                    <a:pt x="265" y="550"/>
                  </a:lnTo>
                  <a:lnTo>
                    <a:pt x="263" y="550"/>
                  </a:lnTo>
                  <a:lnTo>
                    <a:pt x="260" y="550"/>
                  </a:lnTo>
                  <a:lnTo>
                    <a:pt x="258" y="550"/>
                  </a:lnTo>
                  <a:lnTo>
                    <a:pt x="255" y="550"/>
                  </a:lnTo>
                  <a:lnTo>
                    <a:pt x="252" y="550"/>
                  </a:lnTo>
                  <a:lnTo>
                    <a:pt x="250" y="550"/>
                  </a:lnTo>
                  <a:lnTo>
                    <a:pt x="247" y="550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0" y="552"/>
                  </a:lnTo>
                  <a:lnTo>
                    <a:pt x="237" y="552"/>
                  </a:lnTo>
                  <a:lnTo>
                    <a:pt x="234" y="552"/>
                  </a:lnTo>
                  <a:lnTo>
                    <a:pt x="232" y="555"/>
                  </a:lnTo>
                  <a:lnTo>
                    <a:pt x="229" y="555"/>
                  </a:lnTo>
                  <a:lnTo>
                    <a:pt x="227" y="555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19" y="557"/>
                  </a:lnTo>
                  <a:lnTo>
                    <a:pt x="219" y="560"/>
                  </a:lnTo>
                  <a:lnTo>
                    <a:pt x="216" y="560"/>
                  </a:lnTo>
                  <a:lnTo>
                    <a:pt x="214" y="560"/>
                  </a:lnTo>
                  <a:lnTo>
                    <a:pt x="214" y="563"/>
                  </a:lnTo>
                  <a:lnTo>
                    <a:pt x="211" y="563"/>
                  </a:lnTo>
                  <a:lnTo>
                    <a:pt x="209" y="563"/>
                  </a:lnTo>
                  <a:lnTo>
                    <a:pt x="209" y="565"/>
                  </a:lnTo>
                  <a:lnTo>
                    <a:pt x="206" y="565"/>
                  </a:lnTo>
                  <a:lnTo>
                    <a:pt x="203" y="565"/>
                  </a:lnTo>
                  <a:lnTo>
                    <a:pt x="203" y="568"/>
                  </a:lnTo>
                  <a:lnTo>
                    <a:pt x="201" y="568"/>
                  </a:lnTo>
                  <a:lnTo>
                    <a:pt x="198" y="568"/>
                  </a:lnTo>
                  <a:lnTo>
                    <a:pt x="198" y="570"/>
                  </a:lnTo>
                  <a:lnTo>
                    <a:pt x="196" y="570"/>
                  </a:lnTo>
                  <a:lnTo>
                    <a:pt x="193" y="570"/>
                  </a:lnTo>
                  <a:lnTo>
                    <a:pt x="191" y="570"/>
                  </a:lnTo>
                  <a:lnTo>
                    <a:pt x="191" y="573"/>
                  </a:lnTo>
                  <a:lnTo>
                    <a:pt x="188" y="573"/>
                  </a:lnTo>
                  <a:lnTo>
                    <a:pt x="185" y="573"/>
                  </a:lnTo>
                  <a:lnTo>
                    <a:pt x="185" y="575"/>
                  </a:lnTo>
                  <a:lnTo>
                    <a:pt x="183" y="575"/>
                  </a:lnTo>
                  <a:lnTo>
                    <a:pt x="180" y="575"/>
                  </a:lnTo>
                  <a:lnTo>
                    <a:pt x="178" y="575"/>
                  </a:lnTo>
                  <a:lnTo>
                    <a:pt x="178" y="578"/>
                  </a:lnTo>
                  <a:lnTo>
                    <a:pt x="178" y="575"/>
                  </a:lnTo>
                  <a:lnTo>
                    <a:pt x="175" y="575"/>
                  </a:lnTo>
                  <a:lnTo>
                    <a:pt x="172" y="573"/>
                  </a:lnTo>
                  <a:lnTo>
                    <a:pt x="170" y="570"/>
                  </a:lnTo>
                  <a:lnTo>
                    <a:pt x="172" y="568"/>
                  </a:lnTo>
                  <a:lnTo>
                    <a:pt x="172" y="565"/>
                  </a:lnTo>
                  <a:lnTo>
                    <a:pt x="170" y="565"/>
                  </a:lnTo>
                  <a:lnTo>
                    <a:pt x="167" y="565"/>
                  </a:lnTo>
                  <a:lnTo>
                    <a:pt x="165" y="565"/>
                  </a:lnTo>
                  <a:lnTo>
                    <a:pt x="162" y="565"/>
                  </a:lnTo>
                  <a:lnTo>
                    <a:pt x="162" y="563"/>
                  </a:lnTo>
                  <a:lnTo>
                    <a:pt x="162" y="560"/>
                  </a:lnTo>
                  <a:lnTo>
                    <a:pt x="162" y="557"/>
                  </a:lnTo>
                  <a:lnTo>
                    <a:pt x="160" y="555"/>
                  </a:lnTo>
                  <a:lnTo>
                    <a:pt x="160" y="552"/>
                  </a:lnTo>
                  <a:lnTo>
                    <a:pt x="162" y="552"/>
                  </a:lnTo>
                  <a:lnTo>
                    <a:pt x="162" y="550"/>
                  </a:lnTo>
                  <a:lnTo>
                    <a:pt x="160" y="550"/>
                  </a:lnTo>
                  <a:lnTo>
                    <a:pt x="160" y="547"/>
                  </a:lnTo>
                  <a:lnTo>
                    <a:pt x="162" y="545"/>
                  </a:lnTo>
                  <a:lnTo>
                    <a:pt x="165" y="542"/>
                  </a:lnTo>
                  <a:lnTo>
                    <a:pt x="165" y="539"/>
                  </a:lnTo>
                  <a:lnTo>
                    <a:pt x="162" y="539"/>
                  </a:lnTo>
                  <a:lnTo>
                    <a:pt x="160" y="539"/>
                  </a:lnTo>
                  <a:lnTo>
                    <a:pt x="160" y="537"/>
                  </a:lnTo>
                  <a:lnTo>
                    <a:pt x="160" y="534"/>
                  </a:lnTo>
                  <a:lnTo>
                    <a:pt x="157" y="534"/>
                  </a:lnTo>
                  <a:lnTo>
                    <a:pt x="154" y="534"/>
                  </a:lnTo>
                  <a:lnTo>
                    <a:pt x="154" y="532"/>
                  </a:lnTo>
                  <a:lnTo>
                    <a:pt x="152" y="532"/>
                  </a:lnTo>
                  <a:lnTo>
                    <a:pt x="152" y="529"/>
                  </a:lnTo>
                  <a:lnTo>
                    <a:pt x="152" y="526"/>
                  </a:lnTo>
                  <a:lnTo>
                    <a:pt x="147" y="526"/>
                  </a:lnTo>
                  <a:lnTo>
                    <a:pt x="144" y="529"/>
                  </a:lnTo>
                  <a:lnTo>
                    <a:pt x="142" y="526"/>
                  </a:lnTo>
                  <a:lnTo>
                    <a:pt x="142" y="524"/>
                  </a:lnTo>
                  <a:lnTo>
                    <a:pt x="139" y="521"/>
                  </a:lnTo>
                  <a:lnTo>
                    <a:pt x="136" y="519"/>
                  </a:lnTo>
                  <a:lnTo>
                    <a:pt x="136" y="514"/>
                  </a:lnTo>
                  <a:lnTo>
                    <a:pt x="134" y="514"/>
                  </a:lnTo>
                  <a:lnTo>
                    <a:pt x="134" y="511"/>
                  </a:lnTo>
                  <a:lnTo>
                    <a:pt x="131" y="511"/>
                  </a:lnTo>
                  <a:lnTo>
                    <a:pt x="129" y="511"/>
                  </a:lnTo>
                  <a:lnTo>
                    <a:pt x="126" y="514"/>
                  </a:lnTo>
                  <a:lnTo>
                    <a:pt x="123" y="511"/>
                  </a:lnTo>
                  <a:lnTo>
                    <a:pt x="123" y="508"/>
                  </a:lnTo>
                  <a:lnTo>
                    <a:pt x="121" y="506"/>
                  </a:lnTo>
                  <a:lnTo>
                    <a:pt x="118" y="503"/>
                  </a:lnTo>
                  <a:lnTo>
                    <a:pt x="116" y="506"/>
                  </a:lnTo>
                  <a:lnTo>
                    <a:pt x="113" y="503"/>
                  </a:lnTo>
                  <a:lnTo>
                    <a:pt x="111" y="503"/>
                  </a:lnTo>
                  <a:lnTo>
                    <a:pt x="108" y="501"/>
                  </a:lnTo>
                  <a:lnTo>
                    <a:pt x="105" y="501"/>
                  </a:lnTo>
                  <a:lnTo>
                    <a:pt x="103" y="498"/>
                  </a:lnTo>
                  <a:lnTo>
                    <a:pt x="98" y="496"/>
                  </a:lnTo>
                  <a:lnTo>
                    <a:pt x="98" y="493"/>
                  </a:lnTo>
                  <a:lnTo>
                    <a:pt x="95" y="490"/>
                  </a:lnTo>
                  <a:lnTo>
                    <a:pt x="95" y="485"/>
                  </a:lnTo>
                  <a:lnTo>
                    <a:pt x="95" y="483"/>
                  </a:lnTo>
                  <a:lnTo>
                    <a:pt x="95" y="477"/>
                  </a:lnTo>
                  <a:lnTo>
                    <a:pt x="93" y="477"/>
                  </a:lnTo>
                  <a:lnTo>
                    <a:pt x="93" y="472"/>
                  </a:lnTo>
                  <a:lnTo>
                    <a:pt x="93" y="470"/>
                  </a:lnTo>
                  <a:lnTo>
                    <a:pt x="93" y="465"/>
                  </a:lnTo>
                  <a:lnTo>
                    <a:pt x="90" y="462"/>
                  </a:lnTo>
                  <a:lnTo>
                    <a:pt x="90" y="459"/>
                  </a:lnTo>
                  <a:lnTo>
                    <a:pt x="90" y="457"/>
                  </a:lnTo>
                  <a:lnTo>
                    <a:pt x="90" y="454"/>
                  </a:lnTo>
                  <a:lnTo>
                    <a:pt x="90" y="452"/>
                  </a:lnTo>
                  <a:lnTo>
                    <a:pt x="90" y="449"/>
                  </a:lnTo>
                  <a:lnTo>
                    <a:pt x="90" y="447"/>
                  </a:lnTo>
                  <a:lnTo>
                    <a:pt x="87" y="444"/>
                  </a:lnTo>
                  <a:lnTo>
                    <a:pt x="87" y="441"/>
                  </a:lnTo>
                  <a:lnTo>
                    <a:pt x="87" y="439"/>
                  </a:lnTo>
                  <a:lnTo>
                    <a:pt x="87" y="436"/>
                  </a:lnTo>
                  <a:lnTo>
                    <a:pt x="87" y="434"/>
                  </a:lnTo>
                  <a:lnTo>
                    <a:pt x="85" y="434"/>
                  </a:lnTo>
                  <a:lnTo>
                    <a:pt x="85" y="431"/>
                  </a:lnTo>
                  <a:lnTo>
                    <a:pt x="85" y="429"/>
                  </a:lnTo>
                  <a:lnTo>
                    <a:pt x="82" y="429"/>
                  </a:lnTo>
                  <a:lnTo>
                    <a:pt x="82" y="426"/>
                  </a:lnTo>
                  <a:lnTo>
                    <a:pt x="82" y="423"/>
                  </a:lnTo>
                  <a:lnTo>
                    <a:pt x="80" y="421"/>
                  </a:lnTo>
                  <a:lnTo>
                    <a:pt x="77" y="421"/>
                  </a:lnTo>
                  <a:lnTo>
                    <a:pt x="77" y="418"/>
                  </a:lnTo>
                  <a:lnTo>
                    <a:pt x="77" y="416"/>
                  </a:lnTo>
                  <a:lnTo>
                    <a:pt x="77" y="413"/>
                  </a:lnTo>
                  <a:lnTo>
                    <a:pt x="77" y="410"/>
                  </a:lnTo>
                  <a:lnTo>
                    <a:pt x="74" y="410"/>
                  </a:lnTo>
                  <a:lnTo>
                    <a:pt x="74" y="408"/>
                  </a:lnTo>
                  <a:lnTo>
                    <a:pt x="72" y="405"/>
                  </a:lnTo>
                  <a:lnTo>
                    <a:pt x="69" y="405"/>
                  </a:lnTo>
                  <a:lnTo>
                    <a:pt x="67" y="405"/>
                  </a:lnTo>
                  <a:lnTo>
                    <a:pt x="69" y="403"/>
                  </a:lnTo>
                  <a:lnTo>
                    <a:pt x="69" y="400"/>
                  </a:lnTo>
                  <a:lnTo>
                    <a:pt x="69" y="398"/>
                  </a:lnTo>
                  <a:lnTo>
                    <a:pt x="67" y="398"/>
                  </a:lnTo>
                  <a:lnTo>
                    <a:pt x="64" y="398"/>
                  </a:lnTo>
                  <a:lnTo>
                    <a:pt x="62" y="398"/>
                  </a:lnTo>
                  <a:lnTo>
                    <a:pt x="62" y="395"/>
                  </a:lnTo>
                  <a:lnTo>
                    <a:pt x="62" y="392"/>
                  </a:lnTo>
                  <a:lnTo>
                    <a:pt x="64" y="392"/>
                  </a:lnTo>
                  <a:lnTo>
                    <a:pt x="64" y="390"/>
                  </a:lnTo>
                  <a:lnTo>
                    <a:pt x="67" y="390"/>
                  </a:lnTo>
                  <a:lnTo>
                    <a:pt x="67" y="387"/>
                  </a:lnTo>
                  <a:lnTo>
                    <a:pt x="67" y="385"/>
                  </a:lnTo>
                  <a:lnTo>
                    <a:pt x="69" y="385"/>
                  </a:lnTo>
                  <a:lnTo>
                    <a:pt x="69" y="382"/>
                  </a:lnTo>
                  <a:lnTo>
                    <a:pt x="74" y="380"/>
                  </a:lnTo>
                  <a:lnTo>
                    <a:pt x="74" y="377"/>
                  </a:lnTo>
                  <a:lnTo>
                    <a:pt x="74" y="374"/>
                  </a:lnTo>
                  <a:lnTo>
                    <a:pt x="74" y="372"/>
                  </a:lnTo>
                  <a:lnTo>
                    <a:pt x="74" y="369"/>
                  </a:lnTo>
                  <a:lnTo>
                    <a:pt x="74" y="367"/>
                  </a:lnTo>
                  <a:lnTo>
                    <a:pt x="72" y="367"/>
                  </a:lnTo>
                  <a:lnTo>
                    <a:pt x="72" y="364"/>
                  </a:lnTo>
                  <a:lnTo>
                    <a:pt x="69" y="364"/>
                  </a:lnTo>
                  <a:lnTo>
                    <a:pt x="69" y="361"/>
                  </a:lnTo>
                  <a:lnTo>
                    <a:pt x="69" y="359"/>
                  </a:lnTo>
                  <a:lnTo>
                    <a:pt x="72" y="356"/>
                  </a:lnTo>
                  <a:lnTo>
                    <a:pt x="72" y="354"/>
                  </a:lnTo>
                  <a:lnTo>
                    <a:pt x="74" y="354"/>
                  </a:lnTo>
                  <a:lnTo>
                    <a:pt x="77" y="354"/>
                  </a:lnTo>
                  <a:lnTo>
                    <a:pt x="77" y="351"/>
                  </a:lnTo>
                  <a:lnTo>
                    <a:pt x="77" y="349"/>
                  </a:lnTo>
                  <a:lnTo>
                    <a:pt x="80" y="349"/>
                  </a:lnTo>
                  <a:lnTo>
                    <a:pt x="80" y="346"/>
                  </a:lnTo>
                  <a:lnTo>
                    <a:pt x="80" y="343"/>
                  </a:lnTo>
                  <a:lnTo>
                    <a:pt x="82" y="341"/>
                  </a:lnTo>
                  <a:lnTo>
                    <a:pt x="82" y="338"/>
                  </a:lnTo>
                  <a:lnTo>
                    <a:pt x="82" y="336"/>
                  </a:lnTo>
                  <a:lnTo>
                    <a:pt x="80" y="336"/>
                  </a:lnTo>
                  <a:lnTo>
                    <a:pt x="80" y="333"/>
                  </a:lnTo>
                  <a:lnTo>
                    <a:pt x="77" y="331"/>
                  </a:lnTo>
                  <a:lnTo>
                    <a:pt x="74" y="328"/>
                  </a:lnTo>
                  <a:lnTo>
                    <a:pt x="74" y="325"/>
                  </a:lnTo>
                  <a:lnTo>
                    <a:pt x="72" y="325"/>
                  </a:lnTo>
                  <a:lnTo>
                    <a:pt x="69" y="325"/>
                  </a:lnTo>
                  <a:lnTo>
                    <a:pt x="69" y="323"/>
                  </a:lnTo>
                  <a:lnTo>
                    <a:pt x="67" y="323"/>
                  </a:lnTo>
                  <a:lnTo>
                    <a:pt x="64" y="320"/>
                  </a:lnTo>
                  <a:lnTo>
                    <a:pt x="62" y="320"/>
                  </a:lnTo>
                  <a:lnTo>
                    <a:pt x="59" y="320"/>
                  </a:lnTo>
                  <a:lnTo>
                    <a:pt x="56" y="320"/>
                  </a:lnTo>
                  <a:lnTo>
                    <a:pt x="54" y="320"/>
                  </a:lnTo>
                  <a:lnTo>
                    <a:pt x="51" y="318"/>
                  </a:lnTo>
                  <a:lnTo>
                    <a:pt x="49" y="315"/>
                  </a:lnTo>
                  <a:lnTo>
                    <a:pt x="49" y="312"/>
                  </a:lnTo>
                  <a:lnTo>
                    <a:pt x="46" y="310"/>
                  </a:lnTo>
                  <a:lnTo>
                    <a:pt x="46" y="307"/>
                  </a:lnTo>
                  <a:lnTo>
                    <a:pt x="46" y="305"/>
                  </a:lnTo>
                  <a:lnTo>
                    <a:pt x="46" y="302"/>
                  </a:lnTo>
                  <a:lnTo>
                    <a:pt x="46" y="297"/>
                  </a:lnTo>
                  <a:lnTo>
                    <a:pt x="49" y="294"/>
                  </a:lnTo>
                  <a:lnTo>
                    <a:pt x="46" y="292"/>
                  </a:lnTo>
                  <a:lnTo>
                    <a:pt x="46" y="289"/>
                  </a:lnTo>
                  <a:lnTo>
                    <a:pt x="46" y="287"/>
                  </a:lnTo>
                  <a:lnTo>
                    <a:pt x="44" y="287"/>
                  </a:lnTo>
                  <a:lnTo>
                    <a:pt x="44" y="284"/>
                  </a:lnTo>
                  <a:lnTo>
                    <a:pt x="41" y="284"/>
                  </a:lnTo>
                  <a:lnTo>
                    <a:pt x="41" y="282"/>
                  </a:lnTo>
                  <a:lnTo>
                    <a:pt x="38" y="282"/>
                  </a:lnTo>
                  <a:lnTo>
                    <a:pt x="36" y="279"/>
                  </a:lnTo>
                  <a:lnTo>
                    <a:pt x="33" y="276"/>
                  </a:lnTo>
                  <a:lnTo>
                    <a:pt x="31" y="274"/>
                  </a:lnTo>
                  <a:lnTo>
                    <a:pt x="31" y="271"/>
                  </a:lnTo>
                  <a:lnTo>
                    <a:pt x="28" y="271"/>
                  </a:lnTo>
                  <a:lnTo>
                    <a:pt x="25" y="271"/>
                  </a:lnTo>
                  <a:lnTo>
                    <a:pt x="25" y="269"/>
                  </a:lnTo>
                  <a:lnTo>
                    <a:pt x="23" y="269"/>
                  </a:lnTo>
                  <a:lnTo>
                    <a:pt x="20" y="266"/>
                  </a:lnTo>
                  <a:lnTo>
                    <a:pt x="20" y="263"/>
                  </a:lnTo>
                  <a:lnTo>
                    <a:pt x="18" y="263"/>
                  </a:lnTo>
                  <a:lnTo>
                    <a:pt x="18" y="261"/>
                  </a:lnTo>
                  <a:lnTo>
                    <a:pt x="15" y="261"/>
                  </a:lnTo>
                  <a:lnTo>
                    <a:pt x="15" y="263"/>
                  </a:lnTo>
                  <a:lnTo>
                    <a:pt x="13" y="263"/>
                  </a:lnTo>
                  <a:lnTo>
                    <a:pt x="13" y="261"/>
                  </a:lnTo>
                  <a:lnTo>
                    <a:pt x="15" y="258"/>
                  </a:lnTo>
                  <a:lnTo>
                    <a:pt x="15" y="256"/>
                  </a:lnTo>
                  <a:lnTo>
                    <a:pt x="13" y="256"/>
                  </a:lnTo>
                  <a:lnTo>
                    <a:pt x="10" y="253"/>
                  </a:lnTo>
                  <a:lnTo>
                    <a:pt x="7" y="251"/>
                  </a:lnTo>
                  <a:lnTo>
                    <a:pt x="5" y="251"/>
                  </a:lnTo>
                  <a:lnTo>
                    <a:pt x="2" y="251"/>
                  </a:lnTo>
                  <a:lnTo>
                    <a:pt x="2" y="248"/>
                  </a:lnTo>
                  <a:lnTo>
                    <a:pt x="2" y="245"/>
                  </a:lnTo>
                  <a:lnTo>
                    <a:pt x="2" y="243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5" y="238"/>
                  </a:lnTo>
                  <a:lnTo>
                    <a:pt x="7" y="238"/>
                  </a:lnTo>
                  <a:lnTo>
                    <a:pt x="7" y="235"/>
                  </a:lnTo>
                  <a:lnTo>
                    <a:pt x="7" y="233"/>
                  </a:lnTo>
                  <a:lnTo>
                    <a:pt x="7" y="230"/>
                  </a:lnTo>
                  <a:lnTo>
                    <a:pt x="5" y="230"/>
                  </a:lnTo>
                  <a:lnTo>
                    <a:pt x="5" y="227"/>
                  </a:lnTo>
                  <a:lnTo>
                    <a:pt x="5" y="225"/>
                  </a:lnTo>
                  <a:lnTo>
                    <a:pt x="2" y="225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2" y="222"/>
                  </a:lnTo>
                  <a:lnTo>
                    <a:pt x="0" y="220"/>
                  </a:lnTo>
                  <a:lnTo>
                    <a:pt x="0" y="217"/>
                  </a:lnTo>
                  <a:lnTo>
                    <a:pt x="0" y="215"/>
                  </a:lnTo>
                  <a:lnTo>
                    <a:pt x="0" y="212"/>
                  </a:lnTo>
                  <a:lnTo>
                    <a:pt x="0" y="209"/>
                  </a:lnTo>
                  <a:lnTo>
                    <a:pt x="0" y="207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5" y="202"/>
                  </a:lnTo>
                  <a:lnTo>
                    <a:pt x="7" y="202"/>
                  </a:lnTo>
                  <a:lnTo>
                    <a:pt x="7" y="199"/>
                  </a:lnTo>
                  <a:lnTo>
                    <a:pt x="7" y="196"/>
                  </a:lnTo>
                  <a:lnTo>
                    <a:pt x="7" y="194"/>
                  </a:lnTo>
                  <a:lnTo>
                    <a:pt x="7" y="191"/>
                  </a:lnTo>
                  <a:lnTo>
                    <a:pt x="5" y="191"/>
                  </a:lnTo>
                  <a:lnTo>
                    <a:pt x="5" y="189"/>
                  </a:lnTo>
                  <a:lnTo>
                    <a:pt x="2" y="189"/>
                  </a:lnTo>
                  <a:lnTo>
                    <a:pt x="5" y="189"/>
                  </a:lnTo>
                  <a:lnTo>
                    <a:pt x="7" y="189"/>
                  </a:lnTo>
                  <a:lnTo>
                    <a:pt x="7" y="186"/>
                  </a:lnTo>
                  <a:lnTo>
                    <a:pt x="10" y="186"/>
                  </a:lnTo>
                  <a:lnTo>
                    <a:pt x="13" y="186"/>
                  </a:lnTo>
                  <a:lnTo>
                    <a:pt x="15" y="186"/>
                  </a:lnTo>
                  <a:lnTo>
                    <a:pt x="15" y="184"/>
                  </a:lnTo>
                  <a:lnTo>
                    <a:pt x="18" y="184"/>
                  </a:lnTo>
                  <a:lnTo>
                    <a:pt x="20" y="184"/>
                  </a:lnTo>
                  <a:lnTo>
                    <a:pt x="23" y="184"/>
                  </a:lnTo>
                  <a:lnTo>
                    <a:pt x="25" y="184"/>
                  </a:lnTo>
                  <a:lnTo>
                    <a:pt x="28" y="181"/>
                  </a:lnTo>
                  <a:lnTo>
                    <a:pt x="31" y="178"/>
                  </a:lnTo>
                  <a:lnTo>
                    <a:pt x="33" y="178"/>
                  </a:lnTo>
                  <a:lnTo>
                    <a:pt x="33" y="176"/>
                  </a:lnTo>
                  <a:lnTo>
                    <a:pt x="33" y="173"/>
                  </a:lnTo>
                  <a:lnTo>
                    <a:pt x="36" y="173"/>
                  </a:lnTo>
                  <a:lnTo>
                    <a:pt x="36" y="171"/>
                  </a:lnTo>
                  <a:lnTo>
                    <a:pt x="38" y="171"/>
                  </a:lnTo>
                  <a:lnTo>
                    <a:pt x="38" y="168"/>
                  </a:lnTo>
                  <a:lnTo>
                    <a:pt x="41" y="168"/>
                  </a:lnTo>
                  <a:lnTo>
                    <a:pt x="41" y="166"/>
                  </a:lnTo>
                  <a:lnTo>
                    <a:pt x="44" y="166"/>
                  </a:lnTo>
                  <a:lnTo>
                    <a:pt x="46" y="163"/>
                  </a:lnTo>
                  <a:lnTo>
                    <a:pt x="46" y="166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51" y="163"/>
                  </a:lnTo>
                  <a:lnTo>
                    <a:pt x="54" y="163"/>
                  </a:lnTo>
                  <a:lnTo>
                    <a:pt x="54" y="160"/>
                  </a:lnTo>
                  <a:lnTo>
                    <a:pt x="56" y="160"/>
                  </a:lnTo>
                  <a:lnTo>
                    <a:pt x="56" y="158"/>
                  </a:lnTo>
                  <a:lnTo>
                    <a:pt x="56" y="155"/>
                  </a:lnTo>
                  <a:lnTo>
                    <a:pt x="59" y="155"/>
                  </a:lnTo>
                  <a:lnTo>
                    <a:pt x="62" y="153"/>
                  </a:lnTo>
                  <a:lnTo>
                    <a:pt x="62" y="150"/>
                  </a:lnTo>
                  <a:lnTo>
                    <a:pt x="64" y="150"/>
                  </a:lnTo>
                  <a:lnTo>
                    <a:pt x="64" y="147"/>
                  </a:lnTo>
                  <a:lnTo>
                    <a:pt x="67" y="147"/>
                  </a:lnTo>
                  <a:lnTo>
                    <a:pt x="67" y="145"/>
                  </a:lnTo>
                  <a:lnTo>
                    <a:pt x="69" y="145"/>
                  </a:lnTo>
                  <a:lnTo>
                    <a:pt x="69" y="142"/>
                  </a:lnTo>
                  <a:lnTo>
                    <a:pt x="72" y="142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4" y="137"/>
                  </a:lnTo>
                  <a:lnTo>
                    <a:pt x="72" y="137"/>
                  </a:lnTo>
                  <a:lnTo>
                    <a:pt x="72" y="135"/>
                  </a:lnTo>
                  <a:lnTo>
                    <a:pt x="74" y="135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32"/>
                  </a:lnTo>
                  <a:lnTo>
                    <a:pt x="72" y="132"/>
                  </a:lnTo>
                  <a:lnTo>
                    <a:pt x="74" y="129"/>
                  </a:lnTo>
                  <a:lnTo>
                    <a:pt x="77" y="129"/>
                  </a:lnTo>
                  <a:lnTo>
                    <a:pt x="80" y="129"/>
                  </a:lnTo>
                  <a:lnTo>
                    <a:pt x="80" y="127"/>
                  </a:lnTo>
                  <a:lnTo>
                    <a:pt x="82" y="127"/>
                  </a:lnTo>
                  <a:lnTo>
                    <a:pt x="82" y="124"/>
                  </a:lnTo>
                  <a:lnTo>
                    <a:pt x="85" y="124"/>
                  </a:lnTo>
                  <a:lnTo>
                    <a:pt x="85" y="122"/>
                  </a:lnTo>
                  <a:lnTo>
                    <a:pt x="85" y="119"/>
                  </a:lnTo>
                  <a:lnTo>
                    <a:pt x="82" y="119"/>
                  </a:lnTo>
                  <a:lnTo>
                    <a:pt x="82" y="117"/>
                  </a:lnTo>
                  <a:lnTo>
                    <a:pt x="85" y="117"/>
                  </a:lnTo>
                  <a:lnTo>
                    <a:pt x="82" y="117"/>
                  </a:lnTo>
                  <a:lnTo>
                    <a:pt x="82" y="114"/>
                  </a:lnTo>
                  <a:lnTo>
                    <a:pt x="82" y="111"/>
                  </a:lnTo>
                  <a:lnTo>
                    <a:pt x="85" y="111"/>
                  </a:lnTo>
                  <a:lnTo>
                    <a:pt x="85" y="109"/>
                  </a:lnTo>
                  <a:lnTo>
                    <a:pt x="82" y="109"/>
                  </a:lnTo>
                  <a:lnTo>
                    <a:pt x="82" y="106"/>
                  </a:lnTo>
                  <a:lnTo>
                    <a:pt x="82" y="104"/>
                  </a:lnTo>
                  <a:lnTo>
                    <a:pt x="80" y="104"/>
                  </a:lnTo>
                  <a:lnTo>
                    <a:pt x="80" y="101"/>
                  </a:lnTo>
                  <a:lnTo>
                    <a:pt x="80" y="98"/>
                  </a:lnTo>
                  <a:lnTo>
                    <a:pt x="82" y="98"/>
                  </a:lnTo>
                  <a:lnTo>
                    <a:pt x="82" y="101"/>
                  </a:lnTo>
                  <a:lnTo>
                    <a:pt x="82" y="98"/>
                  </a:lnTo>
                  <a:lnTo>
                    <a:pt x="85" y="98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2" y="93"/>
                  </a:lnTo>
                  <a:lnTo>
                    <a:pt x="85" y="93"/>
                  </a:lnTo>
                  <a:lnTo>
                    <a:pt x="87" y="91"/>
                  </a:lnTo>
                  <a:lnTo>
                    <a:pt x="85" y="91"/>
                  </a:lnTo>
                  <a:lnTo>
                    <a:pt x="85" y="88"/>
                  </a:lnTo>
                  <a:lnTo>
                    <a:pt x="85" y="86"/>
                  </a:lnTo>
                  <a:lnTo>
                    <a:pt x="82" y="86"/>
                  </a:lnTo>
                  <a:lnTo>
                    <a:pt x="85" y="83"/>
                  </a:lnTo>
                  <a:lnTo>
                    <a:pt x="85" y="86"/>
                  </a:lnTo>
                  <a:lnTo>
                    <a:pt x="85" y="83"/>
                  </a:lnTo>
                  <a:lnTo>
                    <a:pt x="85" y="80"/>
                  </a:lnTo>
                  <a:lnTo>
                    <a:pt x="85" y="78"/>
                  </a:lnTo>
                  <a:lnTo>
                    <a:pt x="82" y="78"/>
                  </a:lnTo>
                  <a:lnTo>
                    <a:pt x="82" y="75"/>
                  </a:lnTo>
                  <a:lnTo>
                    <a:pt x="85" y="75"/>
                  </a:lnTo>
                  <a:lnTo>
                    <a:pt x="87" y="75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0"/>
                  </a:lnTo>
                  <a:lnTo>
                    <a:pt x="85" y="68"/>
                  </a:lnTo>
                  <a:lnTo>
                    <a:pt x="87" y="68"/>
                  </a:lnTo>
                  <a:lnTo>
                    <a:pt x="87" y="65"/>
                  </a:lnTo>
                  <a:lnTo>
                    <a:pt x="90" y="65"/>
                  </a:lnTo>
                  <a:lnTo>
                    <a:pt x="90" y="62"/>
                  </a:lnTo>
                  <a:lnTo>
                    <a:pt x="90" y="60"/>
                  </a:lnTo>
                  <a:lnTo>
                    <a:pt x="93" y="60"/>
                  </a:lnTo>
                  <a:lnTo>
                    <a:pt x="93" y="57"/>
                  </a:lnTo>
                  <a:lnTo>
                    <a:pt x="95" y="57"/>
                  </a:lnTo>
                  <a:lnTo>
                    <a:pt x="98" y="57"/>
                  </a:lnTo>
                  <a:lnTo>
                    <a:pt x="98" y="55"/>
                  </a:lnTo>
                  <a:lnTo>
                    <a:pt x="98" y="52"/>
                  </a:lnTo>
                  <a:lnTo>
                    <a:pt x="100" y="52"/>
                  </a:lnTo>
                  <a:lnTo>
                    <a:pt x="100" y="49"/>
                  </a:lnTo>
                  <a:lnTo>
                    <a:pt x="103" y="47"/>
                  </a:lnTo>
                  <a:lnTo>
                    <a:pt x="103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3" y="42"/>
                  </a:lnTo>
                  <a:lnTo>
                    <a:pt x="105" y="42"/>
                  </a:lnTo>
                  <a:lnTo>
                    <a:pt x="108" y="42"/>
                  </a:lnTo>
                  <a:lnTo>
                    <a:pt x="111" y="39"/>
                  </a:lnTo>
                  <a:lnTo>
                    <a:pt x="111" y="37"/>
                  </a:lnTo>
                  <a:lnTo>
                    <a:pt x="108" y="37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3" y="34"/>
                  </a:lnTo>
                  <a:lnTo>
                    <a:pt x="113" y="37"/>
                  </a:lnTo>
                  <a:lnTo>
                    <a:pt x="116" y="37"/>
                  </a:lnTo>
                  <a:lnTo>
                    <a:pt x="118" y="37"/>
                  </a:lnTo>
                  <a:lnTo>
                    <a:pt x="121" y="37"/>
                  </a:lnTo>
                  <a:lnTo>
                    <a:pt x="123" y="37"/>
                  </a:lnTo>
                  <a:lnTo>
                    <a:pt x="126" y="37"/>
                  </a:lnTo>
                  <a:lnTo>
                    <a:pt x="126" y="34"/>
                  </a:lnTo>
                  <a:lnTo>
                    <a:pt x="129" y="34"/>
                  </a:lnTo>
                  <a:lnTo>
                    <a:pt x="129" y="31"/>
                  </a:lnTo>
                  <a:lnTo>
                    <a:pt x="131" y="31"/>
                  </a:lnTo>
                  <a:lnTo>
                    <a:pt x="134" y="31"/>
                  </a:lnTo>
                  <a:lnTo>
                    <a:pt x="136" y="31"/>
                  </a:lnTo>
                  <a:lnTo>
                    <a:pt x="136" y="34"/>
                  </a:lnTo>
                  <a:lnTo>
                    <a:pt x="139" y="34"/>
                  </a:lnTo>
                  <a:lnTo>
                    <a:pt x="142" y="34"/>
                  </a:lnTo>
                  <a:lnTo>
                    <a:pt x="142" y="37"/>
                  </a:lnTo>
                  <a:lnTo>
                    <a:pt x="144" y="37"/>
                  </a:lnTo>
                  <a:lnTo>
                    <a:pt x="144" y="34"/>
                  </a:lnTo>
                  <a:lnTo>
                    <a:pt x="147" y="34"/>
                  </a:lnTo>
                  <a:lnTo>
                    <a:pt x="149" y="34"/>
                  </a:lnTo>
                  <a:lnTo>
                    <a:pt x="152" y="34"/>
                  </a:lnTo>
                  <a:lnTo>
                    <a:pt x="154" y="34"/>
                  </a:lnTo>
                  <a:lnTo>
                    <a:pt x="157" y="31"/>
                  </a:lnTo>
                  <a:lnTo>
                    <a:pt x="160" y="31"/>
                  </a:lnTo>
                  <a:lnTo>
                    <a:pt x="162" y="31"/>
                  </a:lnTo>
                  <a:lnTo>
                    <a:pt x="162" y="34"/>
                  </a:lnTo>
                  <a:lnTo>
                    <a:pt x="165" y="37"/>
                  </a:lnTo>
                  <a:lnTo>
                    <a:pt x="167" y="39"/>
                  </a:lnTo>
                  <a:lnTo>
                    <a:pt x="170" y="42"/>
                  </a:lnTo>
                  <a:lnTo>
                    <a:pt x="172" y="42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80" y="42"/>
                  </a:lnTo>
                  <a:lnTo>
                    <a:pt x="183" y="42"/>
                  </a:lnTo>
                  <a:lnTo>
                    <a:pt x="183" y="44"/>
                  </a:lnTo>
                  <a:lnTo>
                    <a:pt x="183" y="47"/>
                  </a:lnTo>
                  <a:lnTo>
                    <a:pt x="185" y="47"/>
                  </a:lnTo>
                  <a:lnTo>
                    <a:pt x="188" y="49"/>
                  </a:lnTo>
                  <a:lnTo>
                    <a:pt x="191" y="52"/>
                  </a:lnTo>
                  <a:lnTo>
                    <a:pt x="193" y="52"/>
                  </a:lnTo>
                  <a:lnTo>
                    <a:pt x="196" y="49"/>
                  </a:lnTo>
                  <a:lnTo>
                    <a:pt x="198" y="47"/>
                  </a:lnTo>
                  <a:lnTo>
                    <a:pt x="201" y="47"/>
                  </a:lnTo>
                  <a:lnTo>
                    <a:pt x="203" y="47"/>
                  </a:lnTo>
                  <a:lnTo>
                    <a:pt x="206" y="49"/>
                  </a:lnTo>
                  <a:lnTo>
                    <a:pt x="206" y="52"/>
                  </a:lnTo>
                  <a:lnTo>
                    <a:pt x="209" y="52"/>
                  </a:lnTo>
                  <a:lnTo>
                    <a:pt x="211" y="52"/>
                  </a:lnTo>
                  <a:lnTo>
                    <a:pt x="211" y="55"/>
                  </a:lnTo>
                  <a:lnTo>
                    <a:pt x="214" y="55"/>
                  </a:lnTo>
                  <a:lnTo>
                    <a:pt x="214" y="57"/>
                  </a:lnTo>
                  <a:lnTo>
                    <a:pt x="216" y="57"/>
                  </a:lnTo>
                  <a:lnTo>
                    <a:pt x="216" y="60"/>
                  </a:lnTo>
                  <a:lnTo>
                    <a:pt x="219" y="62"/>
                  </a:lnTo>
                  <a:lnTo>
                    <a:pt x="219" y="65"/>
                  </a:lnTo>
                  <a:lnTo>
                    <a:pt x="221" y="65"/>
                  </a:lnTo>
                  <a:lnTo>
                    <a:pt x="221" y="68"/>
                  </a:lnTo>
                  <a:lnTo>
                    <a:pt x="224" y="68"/>
                  </a:lnTo>
                  <a:lnTo>
                    <a:pt x="227" y="68"/>
                  </a:lnTo>
                  <a:lnTo>
                    <a:pt x="229" y="70"/>
                  </a:lnTo>
                  <a:lnTo>
                    <a:pt x="232" y="7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35"/>
            <p:cNvSpPr>
              <a:spLocks/>
            </p:cNvSpPr>
            <p:nvPr/>
          </p:nvSpPr>
          <p:spPr bwMode="auto">
            <a:xfrm>
              <a:off x="3780" y="1855"/>
              <a:ext cx="887" cy="186"/>
            </a:xfrm>
            <a:custGeom>
              <a:avLst/>
              <a:gdLst/>
              <a:ahLst/>
              <a:cxnLst>
                <a:cxn ang="0">
                  <a:pos x="13" y="168"/>
                </a:cxn>
                <a:cxn ang="0">
                  <a:pos x="26" y="160"/>
                </a:cxn>
                <a:cxn ang="0">
                  <a:pos x="44" y="170"/>
                </a:cxn>
                <a:cxn ang="0">
                  <a:pos x="57" y="175"/>
                </a:cxn>
                <a:cxn ang="0">
                  <a:pos x="72" y="170"/>
                </a:cxn>
                <a:cxn ang="0">
                  <a:pos x="82" y="157"/>
                </a:cxn>
                <a:cxn ang="0">
                  <a:pos x="95" y="157"/>
                </a:cxn>
                <a:cxn ang="0">
                  <a:pos x="116" y="160"/>
                </a:cxn>
                <a:cxn ang="0">
                  <a:pos x="126" y="170"/>
                </a:cxn>
                <a:cxn ang="0">
                  <a:pos x="139" y="163"/>
                </a:cxn>
                <a:cxn ang="0">
                  <a:pos x="149" y="144"/>
                </a:cxn>
                <a:cxn ang="0">
                  <a:pos x="165" y="134"/>
                </a:cxn>
                <a:cxn ang="0">
                  <a:pos x="185" y="134"/>
                </a:cxn>
                <a:cxn ang="0">
                  <a:pos x="209" y="152"/>
                </a:cxn>
                <a:cxn ang="0">
                  <a:pos x="234" y="142"/>
                </a:cxn>
                <a:cxn ang="0">
                  <a:pos x="255" y="144"/>
                </a:cxn>
                <a:cxn ang="0">
                  <a:pos x="276" y="150"/>
                </a:cxn>
                <a:cxn ang="0">
                  <a:pos x="291" y="137"/>
                </a:cxn>
                <a:cxn ang="0">
                  <a:pos x="302" y="129"/>
                </a:cxn>
                <a:cxn ang="0">
                  <a:pos x="320" y="124"/>
                </a:cxn>
                <a:cxn ang="0">
                  <a:pos x="338" y="116"/>
                </a:cxn>
                <a:cxn ang="0">
                  <a:pos x="353" y="111"/>
                </a:cxn>
                <a:cxn ang="0">
                  <a:pos x="345" y="124"/>
                </a:cxn>
                <a:cxn ang="0">
                  <a:pos x="353" y="150"/>
                </a:cxn>
                <a:cxn ang="0">
                  <a:pos x="374" y="170"/>
                </a:cxn>
                <a:cxn ang="0">
                  <a:pos x="405" y="181"/>
                </a:cxn>
                <a:cxn ang="0">
                  <a:pos x="436" y="186"/>
                </a:cxn>
                <a:cxn ang="0">
                  <a:pos x="451" y="170"/>
                </a:cxn>
                <a:cxn ang="0">
                  <a:pos x="456" y="155"/>
                </a:cxn>
                <a:cxn ang="0">
                  <a:pos x="451" y="134"/>
                </a:cxn>
                <a:cxn ang="0">
                  <a:pos x="443" y="121"/>
                </a:cxn>
                <a:cxn ang="0">
                  <a:pos x="443" y="106"/>
                </a:cxn>
                <a:cxn ang="0">
                  <a:pos x="454" y="85"/>
                </a:cxn>
                <a:cxn ang="0">
                  <a:pos x="469" y="67"/>
                </a:cxn>
                <a:cxn ang="0">
                  <a:pos x="469" y="54"/>
                </a:cxn>
                <a:cxn ang="0">
                  <a:pos x="464" y="36"/>
                </a:cxn>
                <a:cxn ang="0">
                  <a:pos x="474" y="23"/>
                </a:cxn>
                <a:cxn ang="0">
                  <a:pos x="467" y="8"/>
                </a:cxn>
                <a:cxn ang="0">
                  <a:pos x="490" y="5"/>
                </a:cxn>
                <a:cxn ang="0">
                  <a:pos x="492" y="28"/>
                </a:cxn>
                <a:cxn ang="0">
                  <a:pos x="508" y="44"/>
                </a:cxn>
                <a:cxn ang="0">
                  <a:pos x="508" y="67"/>
                </a:cxn>
                <a:cxn ang="0">
                  <a:pos x="510" y="90"/>
                </a:cxn>
                <a:cxn ang="0">
                  <a:pos x="531" y="116"/>
                </a:cxn>
                <a:cxn ang="0">
                  <a:pos x="546" y="142"/>
                </a:cxn>
                <a:cxn ang="0">
                  <a:pos x="575" y="152"/>
                </a:cxn>
                <a:cxn ang="0">
                  <a:pos x="595" y="144"/>
                </a:cxn>
                <a:cxn ang="0">
                  <a:pos x="614" y="129"/>
                </a:cxn>
                <a:cxn ang="0">
                  <a:pos x="639" y="114"/>
                </a:cxn>
                <a:cxn ang="0">
                  <a:pos x="665" y="108"/>
                </a:cxn>
                <a:cxn ang="0">
                  <a:pos x="678" y="116"/>
                </a:cxn>
                <a:cxn ang="0">
                  <a:pos x="699" y="139"/>
                </a:cxn>
                <a:cxn ang="0">
                  <a:pos x="719" y="163"/>
                </a:cxn>
                <a:cxn ang="0">
                  <a:pos x="735" y="144"/>
                </a:cxn>
                <a:cxn ang="0">
                  <a:pos x="735" y="121"/>
                </a:cxn>
                <a:cxn ang="0">
                  <a:pos x="748" y="103"/>
                </a:cxn>
                <a:cxn ang="0">
                  <a:pos x="768" y="98"/>
                </a:cxn>
                <a:cxn ang="0">
                  <a:pos x="786" y="83"/>
                </a:cxn>
                <a:cxn ang="0">
                  <a:pos x="810" y="80"/>
                </a:cxn>
                <a:cxn ang="0">
                  <a:pos x="825" y="90"/>
                </a:cxn>
                <a:cxn ang="0">
                  <a:pos x="848" y="95"/>
                </a:cxn>
                <a:cxn ang="0">
                  <a:pos x="877" y="98"/>
                </a:cxn>
              </a:cxnLst>
              <a:rect l="0" t="0" r="r" b="b"/>
              <a:pathLst>
                <a:path w="887" h="186">
                  <a:moveTo>
                    <a:pt x="0" y="165"/>
                  </a:moveTo>
                  <a:lnTo>
                    <a:pt x="0" y="163"/>
                  </a:lnTo>
                  <a:lnTo>
                    <a:pt x="2" y="163"/>
                  </a:lnTo>
                  <a:lnTo>
                    <a:pt x="5" y="163"/>
                  </a:lnTo>
                  <a:lnTo>
                    <a:pt x="5" y="165"/>
                  </a:lnTo>
                  <a:lnTo>
                    <a:pt x="5" y="168"/>
                  </a:lnTo>
                  <a:lnTo>
                    <a:pt x="5" y="170"/>
                  </a:lnTo>
                  <a:lnTo>
                    <a:pt x="8" y="170"/>
                  </a:lnTo>
                  <a:lnTo>
                    <a:pt x="8" y="168"/>
                  </a:lnTo>
                  <a:lnTo>
                    <a:pt x="10" y="165"/>
                  </a:lnTo>
                  <a:lnTo>
                    <a:pt x="13" y="165"/>
                  </a:lnTo>
                  <a:lnTo>
                    <a:pt x="13" y="168"/>
                  </a:lnTo>
                  <a:lnTo>
                    <a:pt x="15" y="170"/>
                  </a:lnTo>
                  <a:lnTo>
                    <a:pt x="15" y="168"/>
                  </a:lnTo>
                  <a:lnTo>
                    <a:pt x="18" y="165"/>
                  </a:lnTo>
                  <a:lnTo>
                    <a:pt x="18" y="163"/>
                  </a:lnTo>
                  <a:lnTo>
                    <a:pt x="20" y="165"/>
                  </a:lnTo>
                  <a:lnTo>
                    <a:pt x="20" y="168"/>
                  </a:lnTo>
                  <a:lnTo>
                    <a:pt x="23" y="168"/>
                  </a:lnTo>
                  <a:lnTo>
                    <a:pt x="23" y="165"/>
                  </a:lnTo>
                  <a:lnTo>
                    <a:pt x="26" y="165"/>
                  </a:lnTo>
                  <a:lnTo>
                    <a:pt x="26" y="163"/>
                  </a:lnTo>
                  <a:lnTo>
                    <a:pt x="23" y="163"/>
                  </a:lnTo>
                  <a:lnTo>
                    <a:pt x="26" y="160"/>
                  </a:lnTo>
                  <a:lnTo>
                    <a:pt x="26" y="157"/>
                  </a:lnTo>
                  <a:lnTo>
                    <a:pt x="28" y="160"/>
                  </a:lnTo>
                  <a:lnTo>
                    <a:pt x="28" y="163"/>
                  </a:lnTo>
                  <a:lnTo>
                    <a:pt x="31" y="163"/>
                  </a:lnTo>
                  <a:lnTo>
                    <a:pt x="33" y="160"/>
                  </a:lnTo>
                  <a:lnTo>
                    <a:pt x="36" y="160"/>
                  </a:lnTo>
                  <a:lnTo>
                    <a:pt x="38" y="160"/>
                  </a:lnTo>
                  <a:lnTo>
                    <a:pt x="41" y="160"/>
                  </a:lnTo>
                  <a:lnTo>
                    <a:pt x="41" y="163"/>
                  </a:lnTo>
                  <a:lnTo>
                    <a:pt x="41" y="165"/>
                  </a:lnTo>
                  <a:lnTo>
                    <a:pt x="44" y="168"/>
                  </a:lnTo>
                  <a:lnTo>
                    <a:pt x="44" y="170"/>
                  </a:lnTo>
                  <a:lnTo>
                    <a:pt x="46" y="173"/>
                  </a:lnTo>
                  <a:lnTo>
                    <a:pt x="46" y="175"/>
                  </a:lnTo>
                  <a:lnTo>
                    <a:pt x="49" y="175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70"/>
                  </a:lnTo>
                  <a:lnTo>
                    <a:pt x="54" y="173"/>
                  </a:lnTo>
                  <a:lnTo>
                    <a:pt x="54" y="175"/>
                  </a:lnTo>
                  <a:lnTo>
                    <a:pt x="57" y="175"/>
                  </a:lnTo>
                  <a:lnTo>
                    <a:pt x="57" y="178"/>
                  </a:lnTo>
                  <a:lnTo>
                    <a:pt x="59" y="178"/>
                  </a:lnTo>
                  <a:lnTo>
                    <a:pt x="62" y="178"/>
                  </a:lnTo>
                  <a:lnTo>
                    <a:pt x="64" y="178"/>
                  </a:lnTo>
                  <a:lnTo>
                    <a:pt x="67" y="178"/>
                  </a:lnTo>
                  <a:lnTo>
                    <a:pt x="69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2" y="173"/>
                  </a:lnTo>
                  <a:lnTo>
                    <a:pt x="72" y="170"/>
                  </a:lnTo>
                  <a:lnTo>
                    <a:pt x="72" y="168"/>
                  </a:lnTo>
                  <a:lnTo>
                    <a:pt x="72" y="165"/>
                  </a:lnTo>
                  <a:lnTo>
                    <a:pt x="75" y="165"/>
                  </a:lnTo>
                  <a:lnTo>
                    <a:pt x="75" y="163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77" y="157"/>
                  </a:lnTo>
                  <a:lnTo>
                    <a:pt x="77" y="155"/>
                  </a:lnTo>
                  <a:lnTo>
                    <a:pt x="80" y="155"/>
                  </a:lnTo>
                  <a:lnTo>
                    <a:pt x="82" y="155"/>
                  </a:lnTo>
                  <a:lnTo>
                    <a:pt x="80" y="155"/>
                  </a:lnTo>
                  <a:lnTo>
                    <a:pt x="82" y="157"/>
                  </a:lnTo>
                  <a:lnTo>
                    <a:pt x="85" y="157"/>
                  </a:lnTo>
                  <a:lnTo>
                    <a:pt x="85" y="155"/>
                  </a:lnTo>
                  <a:lnTo>
                    <a:pt x="87" y="155"/>
                  </a:lnTo>
                  <a:lnTo>
                    <a:pt x="87" y="152"/>
                  </a:lnTo>
                  <a:lnTo>
                    <a:pt x="90" y="152"/>
                  </a:lnTo>
                  <a:lnTo>
                    <a:pt x="90" y="155"/>
                  </a:lnTo>
                  <a:lnTo>
                    <a:pt x="93" y="155"/>
                  </a:lnTo>
                  <a:lnTo>
                    <a:pt x="93" y="157"/>
                  </a:lnTo>
                  <a:lnTo>
                    <a:pt x="90" y="157"/>
                  </a:lnTo>
                  <a:lnTo>
                    <a:pt x="93" y="160"/>
                  </a:lnTo>
                  <a:lnTo>
                    <a:pt x="95" y="160"/>
                  </a:lnTo>
                  <a:lnTo>
                    <a:pt x="95" y="157"/>
                  </a:lnTo>
                  <a:lnTo>
                    <a:pt x="98" y="157"/>
                  </a:lnTo>
                  <a:lnTo>
                    <a:pt x="100" y="157"/>
                  </a:lnTo>
                  <a:lnTo>
                    <a:pt x="103" y="157"/>
                  </a:lnTo>
                  <a:lnTo>
                    <a:pt x="103" y="160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103" y="163"/>
                  </a:lnTo>
                  <a:lnTo>
                    <a:pt x="106" y="163"/>
                  </a:lnTo>
                  <a:lnTo>
                    <a:pt x="108" y="160"/>
                  </a:lnTo>
                  <a:lnTo>
                    <a:pt x="111" y="157"/>
                  </a:lnTo>
                  <a:lnTo>
                    <a:pt x="113" y="157"/>
                  </a:lnTo>
                  <a:lnTo>
                    <a:pt x="116" y="160"/>
                  </a:lnTo>
                  <a:lnTo>
                    <a:pt x="118" y="163"/>
                  </a:lnTo>
                  <a:lnTo>
                    <a:pt x="118" y="165"/>
                  </a:lnTo>
                  <a:lnTo>
                    <a:pt x="121" y="165"/>
                  </a:lnTo>
                  <a:lnTo>
                    <a:pt x="118" y="165"/>
                  </a:lnTo>
                  <a:lnTo>
                    <a:pt x="118" y="168"/>
                  </a:lnTo>
                  <a:lnTo>
                    <a:pt x="116" y="168"/>
                  </a:lnTo>
                  <a:lnTo>
                    <a:pt x="116" y="170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6" y="170"/>
                  </a:lnTo>
                  <a:lnTo>
                    <a:pt x="126" y="168"/>
                  </a:lnTo>
                  <a:lnTo>
                    <a:pt x="129" y="168"/>
                  </a:lnTo>
                  <a:lnTo>
                    <a:pt x="129" y="170"/>
                  </a:lnTo>
                  <a:lnTo>
                    <a:pt x="129" y="173"/>
                  </a:lnTo>
                  <a:lnTo>
                    <a:pt x="131" y="173"/>
                  </a:lnTo>
                  <a:lnTo>
                    <a:pt x="131" y="170"/>
                  </a:lnTo>
                  <a:lnTo>
                    <a:pt x="134" y="170"/>
                  </a:lnTo>
                  <a:lnTo>
                    <a:pt x="134" y="168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9" y="165"/>
                  </a:lnTo>
                  <a:lnTo>
                    <a:pt x="139" y="163"/>
                  </a:lnTo>
                  <a:lnTo>
                    <a:pt x="139" y="160"/>
                  </a:lnTo>
                  <a:lnTo>
                    <a:pt x="142" y="160"/>
                  </a:lnTo>
                  <a:lnTo>
                    <a:pt x="144" y="157"/>
                  </a:lnTo>
                  <a:lnTo>
                    <a:pt x="147" y="160"/>
                  </a:lnTo>
                  <a:lnTo>
                    <a:pt x="149" y="160"/>
                  </a:lnTo>
                  <a:lnTo>
                    <a:pt x="149" y="157"/>
                  </a:lnTo>
                  <a:lnTo>
                    <a:pt x="147" y="157"/>
                  </a:lnTo>
                  <a:lnTo>
                    <a:pt x="149" y="155"/>
                  </a:lnTo>
                  <a:lnTo>
                    <a:pt x="149" y="152"/>
                  </a:lnTo>
                  <a:lnTo>
                    <a:pt x="149" y="150"/>
                  </a:lnTo>
                  <a:lnTo>
                    <a:pt x="149" y="147"/>
                  </a:lnTo>
                  <a:lnTo>
                    <a:pt x="149" y="144"/>
                  </a:lnTo>
                  <a:lnTo>
                    <a:pt x="152" y="144"/>
                  </a:lnTo>
                  <a:lnTo>
                    <a:pt x="155" y="144"/>
                  </a:lnTo>
                  <a:lnTo>
                    <a:pt x="157" y="144"/>
                  </a:lnTo>
                  <a:lnTo>
                    <a:pt x="157" y="142"/>
                  </a:lnTo>
                  <a:lnTo>
                    <a:pt x="160" y="142"/>
                  </a:lnTo>
                  <a:lnTo>
                    <a:pt x="160" y="139"/>
                  </a:lnTo>
                  <a:lnTo>
                    <a:pt x="157" y="139"/>
                  </a:lnTo>
                  <a:lnTo>
                    <a:pt x="157" y="137"/>
                  </a:lnTo>
                  <a:lnTo>
                    <a:pt x="160" y="137"/>
                  </a:lnTo>
                  <a:lnTo>
                    <a:pt x="162" y="137"/>
                  </a:lnTo>
                  <a:lnTo>
                    <a:pt x="162" y="134"/>
                  </a:lnTo>
                  <a:lnTo>
                    <a:pt x="165" y="134"/>
                  </a:lnTo>
                  <a:lnTo>
                    <a:pt x="162" y="132"/>
                  </a:lnTo>
                  <a:lnTo>
                    <a:pt x="160" y="132"/>
                  </a:lnTo>
                  <a:lnTo>
                    <a:pt x="162" y="132"/>
                  </a:lnTo>
                  <a:lnTo>
                    <a:pt x="165" y="129"/>
                  </a:lnTo>
                  <a:lnTo>
                    <a:pt x="167" y="129"/>
                  </a:lnTo>
                  <a:lnTo>
                    <a:pt x="170" y="129"/>
                  </a:lnTo>
                  <a:lnTo>
                    <a:pt x="173" y="129"/>
                  </a:lnTo>
                  <a:lnTo>
                    <a:pt x="175" y="129"/>
                  </a:lnTo>
                  <a:lnTo>
                    <a:pt x="178" y="132"/>
                  </a:lnTo>
                  <a:lnTo>
                    <a:pt x="180" y="132"/>
                  </a:lnTo>
                  <a:lnTo>
                    <a:pt x="183" y="134"/>
                  </a:lnTo>
                  <a:lnTo>
                    <a:pt x="185" y="134"/>
                  </a:lnTo>
                  <a:lnTo>
                    <a:pt x="191" y="137"/>
                  </a:lnTo>
                  <a:lnTo>
                    <a:pt x="191" y="139"/>
                  </a:lnTo>
                  <a:lnTo>
                    <a:pt x="193" y="139"/>
                  </a:lnTo>
                  <a:lnTo>
                    <a:pt x="196" y="142"/>
                  </a:lnTo>
                  <a:lnTo>
                    <a:pt x="198" y="144"/>
                  </a:lnTo>
                  <a:lnTo>
                    <a:pt x="201" y="144"/>
                  </a:lnTo>
                  <a:lnTo>
                    <a:pt x="201" y="147"/>
                  </a:lnTo>
                  <a:lnTo>
                    <a:pt x="204" y="147"/>
                  </a:lnTo>
                  <a:lnTo>
                    <a:pt x="204" y="150"/>
                  </a:lnTo>
                  <a:lnTo>
                    <a:pt x="206" y="150"/>
                  </a:lnTo>
                  <a:lnTo>
                    <a:pt x="206" y="152"/>
                  </a:lnTo>
                  <a:lnTo>
                    <a:pt x="209" y="152"/>
                  </a:lnTo>
                  <a:lnTo>
                    <a:pt x="211" y="152"/>
                  </a:lnTo>
                  <a:lnTo>
                    <a:pt x="214" y="152"/>
                  </a:lnTo>
                  <a:lnTo>
                    <a:pt x="216" y="152"/>
                  </a:lnTo>
                  <a:lnTo>
                    <a:pt x="216" y="150"/>
                  </a:lnTo>
                  <a:lnTo>
                    <a:pt x="219" y="150"/>
                  </a:lnTo>
                  <a:lnTo>
                    <a:pt x="222" y="150"/>
                  </a:lnTo>
                  <a:lnTo>
                    <a:pt x="224" y="150"/>
                  </a:lnTo>
                  <a:lnTo>
                    <a:pt x="227" y="147"/>
                  </a:lnTo>
                  <a:lnTo>
                    <a:pt x="229" y="147"/>
                  </a:lnTo>
                  <a:lnTo>
                    <a:pt x="232" y="147"/>
                  </a:lnTo>
                  <a:lnTo>
                    <a:pt x="232" y="144"/>
                  </a:lnTo>
                  <a:lnTo>
                    <a:pt x="234" y="142"/>
                  </a:lnTo>
                  <a:lnTo>
                    <a:pt x="237" y="142"/>
                  </a:lnTo>
                  <a:lnTo>
                    <a:pt x="237" y="139"/>
                  </a:lnTo>
                  <a:lnTo>
                    <a:pt x="240" y="139"/>
                  </a:lnTo>
                  <a:lnTo>
                    <a:pt x="242" y="139"/>
                  </a:lnTo>
                  <a:lnTo>
                    <a:pt x="245" y="137"/>
                  </a:lnTo>
                  <a:lnTo>
                    <a:pt x="247" y="137"/>
                  </a:lnTo>
                  <a:lnTo>
                    <a:pt x="250" y="137"/>
                  </a:lnTo>
                  <a:lnTo>
                    <a:pt x="253" y="137"/>
                  </a:lnTo>
                  <a:lnTo>
                    <a:pt x="253" y="139"/>
                  </a:lnTo>
                  <a:lnTo>
                    <a:pt x="253" y="142"/>
                  </a:lnTo>
                  <a:lnTo>
                    <a:pt x="255" y="142"/>
                  </a:lnTo>
                  <a:lnTo>
                    <a:pt x="255" y="144"/>
                  </a:lnTo>
                  <a:lnTo>
                    <a:pt x="255" y="147"/>
                  </a:lnTo>
                  <a:lnTo>
                    <a:pt x="258" y="147"/>
                  </a:lnTo>
                  <a:lnTo>
                    <a:pt x="258" y="150"/>
                  </a:lnTo>
                  <a:lnTo>
                    <a:pt x="260" y="152"/>
                  </a:lnTo>
                  <a:lnTo>
                    <a:pt x="263" y="155"/>
                  </a:lnTo>
                  <a:lnTo>
                    <a:pt x="265" y="155"/>
                  </a:lnTo>
                  <a:lnTo>
                    <a:pt x="268" y="155"/>
                  </a:lnTo>
                  <a:lnTo>
                    <a:pt x="271" y="155"/>
                  </a:lnTo>
                  <a:lnTo>
                    <a:pt x="273" y="155"/>
                  </a:lnTo>
                  <a:lnTo>
                    <a:pt x="273" y="152"/>
                  </a:lnTo>
                  <a:lnTo>
                    <a:pt x="276" y="152"/>
                  </a:lnTo>
                  <a:lnTo>
                    <a:pt x="276" y="150"/>
                  </a:lnTo>
                  <a:lnTo>
                    <a:pt x="278" y="150"/>
                  </a:lnTo>
                  <a:lnTo>
                    <a:pt x="281" y="150"/>
                  </a:lnTo>
                  <a:lnTo>
                    <a:pt x="283" y="147"/>
                  </a:lnTo>
                  <a:lnTo>
                    <a:pt x="283" y="144"/>
                  </a:lnTo>
                  <a:lnTo>
                    <a:pt x="286" y="144"/>
                  </a:lnTo>
                  <a:lnTo>
                    <a:pt x="286" y="142"/>
                  </a:lnTo>
                  <a:lnTo>
                    <a:pt x="286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2"/>
                  </a:lnTo>
                  <a:lnTo>
                    <a:pt x="291" y="139"/>
                  </a:lnTo>
                  <a:lnTo>
                    <a:pt x="291" y="137"/>
                  </a:lnTo>
                  <a:lnTo>
                    <a:pt x="289" y="137"/>
                  </a:lnTo>
                  <a:lnTo>
                    <a:pt x="289" y="134"/>
                  </a:lnTo>
                  <a:lnTo>
                    <a:pt x="291" y="134"/>
                  </a:lnTo>
                  <a:lnTo>
                    <a:pt x="291" y="137"/>
                  </a:lnTo>
                  <a:lnTo>
                    <a:pt x="294" y="137"/>
                  </a:lnTo>
                  <a:lnTo>
                    <a:pt x="294" y="134"/>
                  </a:lnTo>
                  <a:lnTo>
                    <a:pt x="294" y="132"/>
                  </a:lnTo>
                  <a:lnTo>
                    <a:pt x="296" y="132"/>
                  </a:lnTo>
                  <a:lnTo>
                    <a:pt x="299" y="129"/>
                  </a:lnTo>
                  <a:lnTo>
                    <a:pt x="299" y="132"/>
                  </a:lnTo>
                  <a:lnTo>
                    <a:pt x="302" y="132"/>
                  </a:lnTo>
                  <a:lnTo>
                    <a:pt x="302" y="129"/>
                  </a:lnTo>
                  <a:lnTo>
                    <a:pt x="304" y="129"/>
                  </a:lnTo>
                  <a:lnTo>
                    <a:pt x="304" y="126"/>
                  </a:lnTo>
                  <a:lnTo>
                    <a:pt x="307" y="126"/>
                  </a:lnTo>
                  <a:lnTo>
                    <a:pt x="307" y="124"/>
                  </a:lnTo>
                  <a:lnTo>
                    <a:pt x="309" y="124"/>
                  </a:lnTo>
                  <a:lnTo>
                    <a:pt x="309" y="126"/>
                  </a:lnTo>
                  <a:lnTo>
                    <a:pt x="312" y="126"/>
                  </a:lnTo>
                  <a:lnTo>
                    <a:pt x="314" y="124"/>
                  </a:lnTo>
                  <a:lnTo>
                    <a:pt x="317" y="124"/>
                  </a:lnTo>
                  <a:lnTo>
                    <a:pt x="317" y="126"/>
                  </a:lnTo>
                  <a:lnTo>
                    <a:pt x="320" y="126"/>
                  </a:lnTo>
                  <a:lnTo>
                    <a:pt x="320" y="124"/>
                  </a:lnTo>
                  <a:lnTo>
                    <a:pt x="322" y="124"/>
                  </a:lnTo>
                  <a:lnTo>
                    <a:pt x="325" y="124"/>
                  </a:lnTo>
                  <a:lnTo>
                    <a:pt x="325" y="121"/>
                  </a:lnTo>
                  <a:lnTo>
                    <a:pt x="325" y="119"/>
                  </a:lnTo>
                  <a:lnTo>
                    <a:pt x="327" y="119"/>
                  </a:lnTo>
                  <a:lnTo>
                    <a:pt x="330" y="119"/>
                  </a:lnTo>
                  <a:lnTo>
                    <a:pt x="330" y="116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5" y="116"/>
                  </a:lnTo>
                  <a:lnTo>
                    <a:pt x="338" y="116"/>
                  </a:lnTo>
                  <a:lnTo>
                    <a:pt x="338" y="114"/>
                  </a:lnTo>
                  <a:lnTo>
                    <a:pt x="335" y="114"/>
                  </a:lnTo>
                  <a:lnTo>
                    <a:pt x="335" y="111"/>
                  </a:lnTo>
                  <a:lnTo>
                    <a:pt x="338" y="111"/>
                  </a:lnTo>
                  <a:lnTo>
                    <a:pt x="340" y="111"/>
                  </a:lnTo>
                  <a:lnTo>
                    <a:pt x="340" y="108"/>
                  </a:lnTo>
                  <a:lnTo>
                    <a:pt x="343" y="108"/>
                  </a:lnTo>
                  <a:lnTo>
                    <a:pt x="345" y="108"/>
                  </a:lnTo>
                  <a:lnTo>
                    <a:pt x="348" y="108"/>
                  </a:lnTo>
                  <a:lnTo>
                    <a:pt x="348" y="111"/>
                  </a:lnTo>
                  <a:lnTo>
                    <a:pt x="351" y="111"/>
                  </a:lnTo>
                  <a:lnTo>
                    <a:pt x="353" y="111"/>
                  </a:lnTo>
                  <a:lnTo>
                    <a:pt x="353" y="108"/>
                  </a:lnTo>
                  <a:lnTo>
                    <a:pt x="353" y="111"/>
                  </a:lnTo>
                  <a:lnTo>
                    <a:pt x="356" y="111"/>
                  </a:lnTo>
                  <a:lnTo>
                    <a:pt x="356" y="114"/>
                  </a:lnTo>
                  <a:lnTo>
                    <a:pt x="358" y="114"/>
                  </a:lnTo>
                  <a:lnTo>
                    <a:pt x="356" y="114"/>
                  </a:lnTo>
                  <a:lnTo>
                    <a:pt x="353" y="114"/>
                  </a:lnTo>
                  <a:lnTo>
                    <a:pt x="353" y="116"/>
                  </a:lnTo>
                  <a:lnTo>
                    <a:pt x="353" y="119"/>
                  </a:lnTo>
                  <a:lnTo>
                    <a:pt x="351" y="119"/>
                  </a:lnTo>
                  <a:lnTo>
                    <a:pt x="348" y="121"/>
                  </a:lnTo>
                  <a:lnTo>
                    <a:pt x="345" y="124"/>
                  </a:lnTo>
                  <a:lnTo>
                    <a:pt x="345" y="126"/>
                  </a:lnTo>
                  <a:lnTo>
                    <a:pt x="345" y="129"/>
                  </a:lnTo>
                  <a:lnTo>
                    <a:pt x="345" y="132"/>
                  </a:lnTo>
                  <a:lnTo>
                    <a:pt x="345" y="134"/>
                  </a:lnTo>
                  <a:lnTo>
                    <a:pt x="345" y="137"/>
                  </a:lnTo>
                  <a:lnTo>
                    <a:pt x="345" y="139"/>
                  </a:lnTo>
                  <a:lnTo>
                    <a:pt x="348" y="139"/>
                  </a:lnTo>
                  <a:lnTo>
                    <a:pt x="351" y="142"/>
                  </a:lnTo>
                  <a:lnTo>
                    <a:pt x="353" y="142"/>
                  </a:lnTo>
                  <a:lnTo>
                    <a:pt x="353" y="144"/>
                  </a:lnTo>
                  <a:lnTo>
                    <a:pt x="353" y="147"/>
                  </a:lnTo>
                  <a:lnTo>
                    <a:pt x="353" y="150"/>
                  </a:lnTo>
                  <a:lnTo>
                    <a:pt x="356" y="152"/>
                  </a:lnTo>
                  <a:lnTo>
                    <a:pt x="356" y="155"/>
                  </a:lnTo>
                  <a:lnTo>
                    <a:pt x="358" y="157"/>
                  </a:lnTo>
                  <a:lnTo>
                    <a:pt x="358" y="160"/>
                  </a:lnTo>
                  <a:lnTo>
                    <a:pt x="358" y="163"/>
                  </a:lnTo>
                  <a:lnTo>
                    <a:pt x="361" y="163"/>
                  </a:lnTo>
                  <a:lnTo>
                    <a:pt x="361" y="165"/>
                  </a:lnTo>
                  <a:lnTo>
                    <a:pt x="363" y="165"/>
                  </a:lnTo>
                  <a:lnTo>
                    <a:pt x="366" y="165"/>
                  </a:lnTo>
                  <a:lnTo>
                    <a:pt x="369" y="168"/>
                  </a:lnTo>
                  <a:lnTo>
                    <a:pt x="371" y="168"/>
                  </a:lnTo>
                  <a:lnTo>
                    <a:pt x="374" y="170"/>
                  </a:lnTo>
                  <a:lnTo>
                    <a:pt x="376" y="170"/>
                  </a:lnTo>
                  <a:lnTo>
                    <a:pt x="379" y="170"/>
                  </a:lnTo>
                  <a:lnTo>
                    <a:pt x="381" y="173"/>
                  </a:lnTo>
                  <a:lnTo>
                    <a:pt x="384" y="173"/>
                  </a:lnTo>
                  <a:lnTo>
                    <a:pt x="389" y="175"/>
                  </a:lnTo>
                  <a:lnTo>
                    <a:pt x="392" y="175"/>
                  </a:lnTo>
                  <a:lnTo>
                    <a:pt x="394" y="175"/>
                  </a:lnTo>
                  <a:lnTo>
                    <a:pt x="397" y="175"/>
                  </a:lnTo>
                  <a:lnTo>
                    <a:pt x="397" y="178"/>
                  </a:lnTo>
                  <a:lnTo>
                    <a:pt x="399" y="178"/>
                  </a:lnTo>
                  <a:lnTo>
                    <a:pt x="402" y="178"/>
                  </a:lnTo>
                  <a:lnTo>
                    <a:pt x="405" y="181"/>
                  </a:lnTo>
                  <a:lnTo>
                    <a:pt x="407" y="181"/>
                  </a:lnTo>
                  <a:lnTo>
                    <a:pt x="410" y="181"/>
                  </a:lnTo>
                  <a:lnTo>
                    <a:pt x="412" y="181"/>
                  </a:lnTo>
                  <a:lnTo>
                    <a:pt x="415" y="181"/>
                  </a:lnTo>
                  <a:lnTo>
                    <a:pt x="415" y="183"/>
                  </a:lnTo>
                  <a:lnTo>
                    <a:pt x="418" y="183"/>
                  </a:lnTo>
                  <a:lnTo>
                    <a:pt x="423" y="183"/>
                  </a:lnTo>
                  <a:lnTo>
                    <a:pt x="425" y="183"/>
                  </a:lnTo>
                  <a:lnTo>
                    <a:pt x="428" y="186"/>
                  </a:lnTo>
                  <a:lnTo>
                    <a:pt x="430" y="186"/>
                  </a:lnTo>
                  <a:lnTo>
                    <a:pt x="433" y="186"/>
                  </a:lnTo>
                  <a:lnTo>
                    <a:pt x="436" y="186"/>
                  </a:lnTo>
                  <a:lnTo>
                    <a:pt x="438" y="186"/>
                  </a:lnTo>
                  <a:lnTo>
                    <a:pt x="438" y="183"/>
                  </a:lnTo>
                  <a:lnTo>
                    <a:pt x="441" y="183"/>
                  </a:lnTo>
                  <a:lnTo>
                    <a:pt x="443" y="183"/>
                  </a:lnTo>
                  <a:lnTo>
                    <a:pt x="443" y="181"/>
                  </a:lnTo>
                  <a:lnTo>
                    <a:pt x="443" y="178"/>
                  </a:lnTo>
                  <a:lnTo>
                    <a:pt x="443" y="175"/>
                  </a:lnTo>
                  <a:lnTo>
                    <a:pt x="443" y="173"/>
                  </a:lnTo>
                  <a:lnTo>
                    <a:pt x="446" y="173"/>
                  </a:lnTo>
                  <a:lnTo>
                    <a:pt x="446" y="170"/>
                  </a:lnTo>
                  <a:lnTo>
                    <a:pt x="448" y="170"/>
                  </a:lnTo>
                  <a:lnTo>
                    <a:pt x="451" y="170"/>
                  </a:lnTo>
                  <a:lnTo>
                    <a:pt x="451" y="168"/>
                  </a:lnTo>
                  <a:lnTo>
                    <a:pt x="448" y="168"/>
                  </a:lnTo>
                  <a:lnTo>
                    <a:pt x="448" y="165"/>
                  </a:lnTo>
                  <a:lnTo>
                    <a:pt x="446" y="165"/>
                  </a:lnTo>
                  <a:lnTo>
                    <a:pt x="446" y="163"/>
                  </a:lnTo>
                  <a:lnTo>
                    <a:pt x="446" y="160"/>
                  </a:lnTo>
                  <a:lnTo>
                    <a:pt x="446" y="157"/>
                  </a:lnTo>
                  <a:lnTo>
                    <a:pt x="448" y="157"/>
                  </a:lnTo>
                  <a:lnTo>
                    <a:pt x="451" y="157"/>
                  </a:lnTo>
                  <a:lnTo>
                    <a:pt x="454" y="157"/>
                  </a:lnTo>
                  <a:lnTo>
                    <a:pt x="456" y="157"/>
                  </a:lnTo>
                  <a:lnTo>
                    <a:pt x="456" y="155"/>
                  </a:lnTo>
                  <a:lnTo>
                    <a:pt x="456" y="152"/>
                  </a:lnTo>
                  <a:lnTo>
                    <a:pt x="454" y="152"/>
                  </a:lnTo>
                  <a:lnTo>
                    <a:pt x="454" y="150"/>
                  </a:lnTo>
                  <a:lnTo>
                    <a:pt x="456" y="150"/>
                  </a:lnTo>
                  <a:lnTo>
                    <a:pt x="454" y="147"/>
                  </a:lnTo>
                  <a:lnTo>
                    <a:pt x="451" y="147"/>
                  </a:lnTo>
                  <a:lnTo>
                    <a:pt x="451" y="144"/>
                  </a:lnTo>
                  <a:lnTo>
                    <a:pt x="451" y="142"/>
                  </a:lnTo>
                  <a:lnTo>
                    <a:pt x="448" y="139"/>
                  </a:lnTo>
                  <a:lnTo>
                    <a:pt x="448" y="137"/>
                  </a:lnTo>
                  <a:lnTo>
                    <a:pt x="451" y="137"/>
                  </a:lnTo>
                  <a:lnTo>
                    <a:pt x="451" y="134"/>
                  </a:lnTo>
                  <a:lnTo>
                    <a:pt x="454" y="134"/>
                  </a:lnTo>
                  <a:lnTo>
                    <a:pt x="456" y="134"/>
                  </a:lnTo>
                  <a:lnTo>
                    <a:pt x="454" y="134"/>
                  </a:lnTo>
                  <a:lnTo>
                    <a:pt x="454" y="132"/>
                  </a:lnTo>
                  <a:lnTo>
                    <a:pt x="451" y="132"/>
                  </a:lnTo>
                  <a:lnTo>
                    <a:pt x="448" y="132"/>
                  </a:lnTo>
                  <a:lnTo>
                    <a:pt x="448" y="129"/>
                  </a:lnTo>
                  <a:lnTo>
                    <a:pt x="448" y="126"/>
                  </a:lnTo>
                  <a:lnTo>
                    <a:pt x="446" y="126"/>
                  </a:lnTo>
                  <a:lnTo>
                    <a:pt x="443" y="126"/>
                  </a:lnTo>
                  <a:lnTo>
                    <a:pt x="443" y="124"/>
                  </a:lnTo>
                  <a:lnTo>
                    <a:pt x="443" y="121"/>
                  </a:lnTo>
                  <a:lnTo>
                    <a:pt x="443" y="119"/>
                  </a:lnTo>
                  <a:lnTo>
                    <a:pt x="441" y="119"/>
                  </a:lnTo>
                  <a:lnTo>
                    <a:pt x="438" y="119"/>
                  </a:lnTo>
                  <a:lnTo>
                    <a:pt x="438" y="116"/>
                  </a:lnTo>
                  <a:lnTo>
                    <a:pt x="441" y="116"/>
                  </a:lnTo>
                  <a:lnTo>
                    <a:pt x="441" y="114"/>
                  </a:lnTo>
                  <a:lnTo>
                    <a:pt x="441" y="111"/>
                  </a:lnTo>
                  <a:lnTo>
                    <a:pt x="441" y="108"/>
                  </a:lnTo>
                  <a:lnTo>
                    <a:pt x="443" y="108"/>
                  </a:lnTo>
                  <a:lnTo>
                    <a:pt x="446" y="108"/>
                  </a:lnTo>
                  <a:lnTo>
                    <a:pt x="446" y="106"/>
                  </a:lnTo>
                  <a:lnTo>
                    <a:pt x="443" y="106"/>
                  </a:lnTo>
                  <a:lnTo>
                    <a:pt x="443" y="103"/>
                  </a:lnTo>
                  <a:lnTo>
                    <a:pt x="446" y="103"/>
                  </a:lnTo>
                  <a:lnTo>
                    <a:pt x="448" y="101"/>
                  </a:lnTo>
                  <a:lnTo>
                    <a:pt x="448" y="98"/>
                  </a:lnTo>
                  <a:lnTo>
                    <a:pt x="451" y="98"/>
                  </a:lnTo>
                  <a:lnTo>
                    <a:pt x="451" y="95"/>
                  </a:lnTo>
                  <a:lnTo>
                    <a:pt x="454" y="95"/>
                  </a:lnTo>
                  <a:lnTo>
                    <a:pt x="454" y="93"/>
                  </a:lnTo>
                  <a:lnTo>
                    <a:pt x="456" y="93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4" y="85"/>
                  </a:lnTo>
                  <a:lnTo>
                    <a:pt x="456" y="85"/>
                  </a:lnTo>
                  <a:lnTo>
                    <a:pt x="459" y="85"/>
                  </a:lnTo>
                  <a:lnTo>
                    <a:pt x="461" y="85"/>
                  </a:lnTo>
                  <a:lnTo>
                    <a:pt x="461" y="83"/>
                  </a:lnTo>
                  <a:lnTo>
                    <a:pt x="461" y="80"/>
                  </a:lnTo>
                  <a:lnTo>
                    <a:pt x="464" y="80"/>
                  </a:lnTo>
                  <a:lnTo>
                    <a:pt x="464" y="77"/>
                  </a:lnTo>
                  <a:lnTo>
                    <a:pt x="467" y="75"/>
                  </a:lnTo>
                  <a:lnTo>
                    <a:pt x="467" y="72"/>
                  </a:lnTo>
                  <a:lnTo>
                    <a:pt x="467" y="70"/>
                  </a:lnTo>
                  <a:lnTo>
                    <a:pt x="469" y="70"/>
                  </a:lnTo>
                  <a:lnTo>
                    <a:pt x="469" y="67"/>
                  </a:lnTo>
                  <a:lnTo>
                    <a:pt x="472" y="67"/>
                  </a:lnTo>
                  <a:lnTo>
                    <a:pt x="472" y="65"/>
                  </a:lnTo>
                  <a:lnTo>
                    <a:pt x="474" y="65"/>
                  </a:lnTo>
                  <a:lnTo>
                    <a:pt x="477" y="65"/>
                  </a:lnTo>
                  <a:lnTo>
                    <a:pt x="477" y="62"/>
                  </a:lnTo>
                  <a:lnTo>
                    <a:pt x="479" y="62"/>
                  </a:lnTo>
                  <a:lnTo>
                    <a:pt x="479" y="59"/>
                  </a:lnTo>
                  <a:lnTo>
                    <a:pt x="479" y="57"/>
                  </a:lnTo>
                  <a:lnTo>
                    <a:pt x="477" y="54"/>
                  </a:lnTo>
                  <a:lnTo>
                    <a:pt x="474" y="52"/>
                  </a:lnTo>
                  <a:lnTo>
                    <a:pt x="472" y="54"/>
                  </a:lnTo>
                  <a:lnTo>
                    <a:pt x="469" y="54"/>
                  </a:lnTo>
                  <a:lnTo>
                    <a:pt x="467" y="52"/>
                  </a:lnTo>
                  <a:lnTo>
                    <a:pt x="464" y="52"/>
                  </a:lnTo>
                  <a:lnTo>
                    <a:pt x="464" y="49"/>
                  </a:lnTo>
                  <a:lnTo>
                    <a:pt x="464" y="47"/>
                  </a:lnTo>
                  <a:lnTo>
                    <a:pt x="467" y="47"/>
                  </a:lnTo>
                  <a:lnTo>
                    <a:pt x="467" y="44"/>
                  </a:lnTo>
                  <a:lnTo>
                    <a:pt x="467" y="41"/>
                  </a:lnTo>
                  <a:lnTo>
                    <a:pt x="467" y="39"/>
                  </a:lnTo>
                  <a:lnTo>
                    <a:pt x="467" y="36"/>
                  </a:lnTo>
                  <a:lnTo>
                    <a:pt x="467" y="34"/>
                  </a:lnTo>
                  <a:lnTo>
                    <a:pt x="467" y="36"/>
                  </a:lnTo>
                  <a:lnTo>
                    <a:pt x="464" y="36"/>
                  </a:lnTo>
                  <a:lnTo>
                    <a:pt x="461" y="36"/>
                  </a:lnTo>
                  <a:lnTo>
                    <a:pt x="461" y="34"/>
                  </a:lnTo>
                  <a:lnTo>
                    <a:pt x="461" y="31"/>
                  </a:lnTo>
                  <a:lnTo>
                    <a:pt x="464" y="31"/>
                  </a:lnTo>
                  <a:lnTo>
                    <a:pt x="467" y="28"/>
                  </a:lnTo>
                  <a:lnTo>
                    <a:pt x="467" y="31"/>
                  </a:lnTo>
                  <a:lnTo>
                    <a:pt x="469" y="31"/>
                  </a:lnTo>
                  <a:lnTo>
                    <a:pt x="472" y="31"/>
                  </a:lnTo>
                  <a:lnTo>
                    <a:pt x="474" y="31"/>
                  </a:lnTo>
                  <a:lnTo>
                    <a:pt x="474" y="28"/>
                  </a:lnTo>
                  <a:lnTo>
                    <a:pt x="474" y="26"/>
                  </a:lnTo>
                  <a:lnTo>
                    <a:pt x="474" y="23"/>
                  </a:lnTo>
                  <a:lnTo>
                    <a:pt x="472" y="23"/>
                  </a:lnTo>
                  <a:lnTo>
                    <a:pt x="469" y="23"/>
                  </a:lnTo>
                  <a:lnTo>
                    <a:pt x="467" y="23"/>
                  </a:lnTo>
                  <a:lnTo>
                    <a:pt x="467" y="21"/>
                  </a:lnTo>
                  <a:lnTo>
                    <a:pt x="467" y="18"/>
                  </a:lnTo>
                  <a:lnTo>
                    <a:pt x="469" y="18"/>
                  </a:lnTo>
                  <a:lnTo>
                    <a:pt x="469" y="16"/>
                  </a:lnTo>
                  <a:lnTo>
                    <a:pt x="472" y="16"/>
                  </a:lnTo>
                  <a:lnTo>
                    <a:pt x="472" y="13"/>
                  </a:lnTo>
                  <a:lnTo>
                    <a:pt x="472" y="10"/>
                  </a:lnTo>
                  <a:lnTo>
                    <a:pt x="469" y="8"/>
                  </a:lnTo>
                  <a:lnTo>
                    <a:pt x="467" y="8"/>
                  </a:lnTo>
                  <a:lnTo>
                    <a:pt x="464" y="5"/>
                  </a:lnTo>
                  <a:lnTo>
                    <a:pt x="467" y="5"/>
                  </a:lnTo>
                  <a:lnTo>
                    <a:pt x="469" y="3"/>
                  </a:lnTo>
                  <a:lnTo>
                    <a:pt x="472" y="0"/>
                  </a:lnTo>
                  <a:lnTo>
                    <a:pt x="474" y="3"/>
                  </a:lnTo>
                  <a:lnTo>
                    <a:pt x="477" y="3"/>
                  </a:lnTo>
                  <a:lnTo>
                    <a:pt x="479" y="3"/>
                  </a:lnTo>
                  <a:lnTo>
                    <a:pt x="482" y="3"/>
                  </a:lnTo>
                  <a:lnTo>
                    <a:pt x="485" y="3"/>
                  </a:lnTo>
                  <a:lnTo>
                    <a:pt x="485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0" y="8"/>
                  </a:lnTo>
                  <a:lnTo>
                    <a:pt x="492" y="8"/>
                  </a:lnTo>
                  <a:lnTo>
                    <a:pt x="492" y="10"/>
                  </a:lnTo>
                  <a:lnTo>
                    <a:pt x="492" y="13"/>
                  </a:lnTo>
                  <a:lnTo>
                    <a:pt x="492" y="16"/>
                  </a:lnTo>
                  <a:lnTo>
                    <a:pt x="492" y="18"/>
                  </a:lnTo>
                  <a:lnTo>
                    <a:pt x="495" y="21"/>
                  </a:lnTo>
                  <a:lnTo>
                    <a:pt x="495" y="23"/>
                  </a:lnTo>
                  <a:lnTo>
                    <a:pt x="492" y="23"/>
                  </a:lnTo>
                  <a:lnTo>
                    <a:pt x="490" y="26"/>
                  </a:lnTo>
                  <a:lnTo>
                    <a:pt x="490" y="28"/>
                  </a:lnTo>
                  <a:lnTo>
                    <a:pt x="492" y="28"/>
                  </a:lnTo>
                  <a:lnTo>
                    <a:pt x="492" y="31"/>
                  </a:lnTo>
                  <a:lnTo>
                    <a:pt x="492" y="34"/>
                  </a:lnTo>
                  <a:lnTo>
                    <a:pt x="492" y="36"/>
                  </a:lnTo>
                  <a:lnTo>
                    <a:pt x="495" y="36"/>
                  </a:lnTo>
                  <a:lnTo>
                    <a:pt x="497" y="36"/>
                  </a:lnTo>
                  <a:lnTo>
                    <a:pt x="500" y="36"/>
                  </a:lnTo>
                  <a:lnTo>
                    <a:pt x="500" y="34"/>
                  </a:lnTo>
                  <a:lnTo>
                    <a:pt x="503" y="36"/>
                  </a:lnTo>
                  <a:lnTo>
                    <a:pt x="503" y="39"/>
                  </a:lnTo>
                  <a:lnTo>
                    <a:pt x="505" y="39"/>
                  </a:lnTo>
                  <a:lnTo>
                    <a:pt x="508" y="41"/>
                  </a:lnTo>
                  <a:lnTo>
                    <a:pt x="508" y="44"/>
                  </a:lnTo>
                  <a:lnTo>
                    <a:pt x="510" y="44"/>
                  </a:lnTo>
                  <a:lnTo>
                    <a:pt x="510" y="47"/>
                  </a:lnTo>
                  <a:lnTo>
                    <a:pt x="508" y="49"/>
                  </a:lnTo>
                  <a:lnTo>
                    <a:pt x="508" y="52"/>
                  </a:lnTo>
                  <a:lnTo>
                    <a:pt x="505" y="52"/>
                  </a:lnTo>
                  <a:lnTo>
                    <a:pt x="505" y="54"/>
                  </a:lnTo>
                  <a:lnTo>
                    <a:pt x="505" y="57"/>
                  </a:lnTo>
                  <a:lnTo>
                    <a:pt x="505" y="59"/>
                  </a:lnTo>
                  <a:lnTo>
                    <a:pt x="505" y="62"/>
                  </a:lnTo>
                  <a:lnTo>
                    <a:pt x="508" y="62"/>
                  </a:lnTo>
                  <a:lnTo>
                    <a:pt x="508" y="65"/>
                  </a:lnTo>
                  <a:lnTo>
                    <a:pt x="508" y="67"/>
                  </a:lnTo>
                  <a:lnTo>
                    <a:pt x="505" y="67"/>
                  </a:lnTo>
                  <a:lnTo>
                    <a:pt x="505" y="70"/>
                  </a:lnTo>
                  <a:lnTo>
                    <a:pt x="505" y="72"/>
                  </a:lnTo>
                  <a:lnTo>
                    <a:pt x="508" y="72"/>
                  </a:lnTo>
                  <a:lnTo>
                    <a:pt x="508" y="75"/>
                  </a:lnTo>
                  <a:lnTo>
                    <a:pt x="508" y="77"/>
                  </a:lnTo>
                  <a:lnTo>
                    <a:pt x="510" y="77"/>
                  </a:lnTo>
                  <a:lnTo>
                    <a:pt x="510" y="80"/>
                  </a:lnTo>
                  <a:lnTo>
                    <a:pt x="510" y="83"/>
                  </a:lnTo>
                  <a:lnTo>
                    <a:pt x="510" y="85"/>
                  </a:lnTo>
                  <a:lnTo>
                    <a:pt x="510" y="88"/>
                  </a:lnTo>
                  <a:lnTo>
                    <a:pt x="510" y="90"/>
                  </a:lnTo>
                  <a:lnTo>
                    <a:pt x="510" y="93"/>
                  </a:lnTo>
                  <a:lnTo>
                    <a:pt x="513" y="95"/>
                  </a:lnTo>
                  <a:lnTo>
                    <a:pt x="516" y="98"/>
                  </a:lnTo>
                  <a:lnTo>
                    <a:pt x="518" y="101"/>
                  </a:lnTo>
                  <a:lnTo>
                    <a:pt x="521" y="103"/>
                  </a:lnTo>
                  <a:lnTo>
                    <a:pt x="523" y="106"/>
                  </a:lnTo>
                  <a:lnTo>
                    <a:pt x="526" y="108"/>
                  </a:lnTo>
                  <a:lnTo>
                    <a:pt x="526" y="111"/>
                  </a:lnTo>
                  <a:lnTo>
                    <a:pt x="528" y="111"/>
                  </a:lnTo>
                  <a:lnTo>
                    <a:pt x="528" y="114"/>
                  </a:lnTo>
                  <a:lnTo>
                    <a:pt x="531" y="114"/>
                  </a:lnTo>
                  <a:lnTo>
                    <a:pt x="531" y="116"/>
                  </a:lnTo>
                  <a:lnTo>
                    <a:pt x="534" y="116"/>
                  </a:lnTo>
                  <a:lnTo>
                    <a:pt x="534" y="119"/>
                  </a:lnTo>
                  <a:lnTo>
                    <a:pt x="534" y="121"/>
                  </a:lnTo>
                  <a:lnTo>
                    <a:pt x="536" y="124"/>
                  </a:lnTo>
                  <a:lnTo>
                    <a:pt x="536" y="126"/>
                  </a:lnTo>
                  <a:lnTo>
                    <a:pt x="539" y="129"/>
                  </a:lnTo>
                  <a:lnTo>
                    <a:pt x="541" y="132"/>
                  </a:lnTo>
                  <a:lnTo>
                    <a:pt x="541" y="134"/>
                  </a:lnTo>
                  <a:lnTo>
                    <a:pt x="544" y="137"/>
                  </a:lnTo>
                  <a:lnTo>
                    <a:pt x="544" y="139"/>
                  </a:lnTo>
                  <a:lnTo>
                    <a:pt x="546" y="139"/>
                  </a:lnTo>
                  <a:lnTo>
                    <a:pt x="546" y="142"/>
                  </a:lnTo>
                  <a:lnTo>
                    <a:pt x="549" y="144"/>
                  </a:lnTo>
                  <a:lnTo>
                    <a:pt x="549" y="147"/>
                  </a:lnTo>
                  <a:lnTo>
                    <a:pt x="552" y="147"/>
                  </a:lnTo>
                  <a:lnTo>
                    <a:pt x="554" y="144"/>
                  </a:lnTo>
                  <a:lnTo>
                    <a:pt x="557" y="147"/>
                  </a:lnTo>
                  <a:lnTo>
                    <a:pt x="559" y="150"/>
                  </a:lnTo>
                  <a:lnTo>
                    <a:pt x="562" y="150"/>
                  </a:lnTo>
                  <a:lnTo>
                    <a:pt x="565" y="150"/>
                  </a:lnTo>
                  <a:lnTo>
                    <a:pt x="567" y="152"/>
                  </a:lnTo>
                  <a:lnTo>
                    <a:pt x="570" y="152"/>
                  </a:lnTo>
                  <a:lnTo>
                    <a:pt x="572" y="152"/>
                  </a:lnTo>
                  <a:lnTo>
                    <a:pt x="575" y="152"/>
                  </a:lnTo>
                  <a:lnTo>
                    <a:pt x="577" y="152"/>
                  </a:lnTo>
                  <a:lnTo>
                    <a:pt x="580" y="152"/>
                  </a:lnTo>
                  <a:lnTo>
                    <a:pt x="583" y="152"/>
                  </a:lnTo>
                  <a:lnTo>
                    <a:pt x="585" y="152"/>
                  </a:lnTo>
                  <a:lnTo>
                    <a:pt x="588" y="152"/>
                  </a:lnTo>
                  <a:lnTo>
                    <a:pt x="588" y="150"/>
                  </a:lnTo>
                  <a:lnTo>
                    <a:pt x="588" y="147"/>
                  </a:lnTo>
                  <a:lnTo>
                    <a:pt x="590" y="147"/>
                  </a:lnTo>
                  <a:lnTo>
                    <a:pt x="590" y="144"/>
                  </a:lnTo>
                  <a:lnTo>
                    <a:pt x="593" y="142"/>
                  </a:lnTo>
                  <a:lnTo>
                    <a:pt x="593" y="144"/>
                  </a:lnTo>
                  <a:lnTo>
                    <a:pt x="595" y="144"/>
                  </a:lnTo>
                  <a:lnTo>
                    <a:pt x="595" y="142"/>
                  </a:lnTo>
                  <a:lnTo>
                    <a:pt x="598" y="139"/>
                  </a:lnTo>
                  <a:lnTo>
                    <a:pt x="601" y="139"/>
                  </a:lnTo>
                  <a:lnTo>
                    <a:pt x="601" y="137"/>
                  </a:lnTo>
                  <a:lnTo>
                    <a:pt x="603" y="137"/>
                  </a:lnTo>
                  <a:lnTo>
                    <a:pt x="603" y="134"/>
                  </a:lnTo>
                  <a:lnTo>
                    <a:pt x="606" y="134"/>
                  </a:lnTo>
                  <a:lnTo>
                    <a:pt x="606" y="132"/>
                  </a:lnTo>
                  <a:lnTo>
                    <a:pt x="608" y="132"/>
                  </a:lnTo>
                  <a:lnTo>
                    <a:pt x="608" y="129"/>
                  </a:lnTo>
                  <a:lnTo>
                    <a:pt x="611" y="129"/>
                  </a:lnTo>
                  <a:lnTo>
                    <a:pt x="614" y="129"/>
                  </a:lnTo>
                  <a:lnTo>
                    <a:pt x="616" y="129"/>
                  </a:lnTo>
                  <a:lnTo>
                    <a:pt x="619" y="129"/>
                  </a:lnTo>
                  <a:lnTo>
                    <a:pt x="619" y="126"/>
                  </a:lnTo>
                  <a:lnTo>
                    <a:pt x="621" y="126"/>
                  </a:lnTo>
                  <a:lnTo>
                    <a:pt x="624" y="124"/>
                  </a:lnTo>
                  <a:lnTo>
                    <a:pt x="626" y="124"/>
                  </a:lnTo>
                  <a:lnTo>
                    <a:pt x="629" y="124"/>
                  </a:lnTo>
                  <a:lnTo>
                    <a:pt x="632" y="121"/>
                  </a:lnTo>
                  <a:lnTo>
                    <a:pt x="634" y="121"/>
                  </a:lnTo>
                  <a:lnTo>
                    <a:pt x="637" y="119"/>
                  </a:lnTo>
                  <a:lnTo>
                    <a:pt x="639" y="116"/>
                  </a:lnTo>
                  <a:lnTo>
                    <a:pt x="639" y="114"/>
                  </a:lnTo>
                  <a:lnTo>
                    <a:pt x="642" y="114"/>
                  </a:lnTo>
                  <a:lnTo>
                    <a:pt x="642" y="111"/>
                  </a:lnTo>
                  <a:lnTo>
                    <a:pt x="644" y="111"/>
                  </a:lnTo>
                  <a:lnTo>
                    <a:pt x="647" y="111"/>
                  </a:lnTo>
                  <a:lnTo>
                    <a:pt x="650" y="111"/>
                  </a:lnTo>
                  <a:lnTo>
                    <a:pt x="652" y="111"/>
                  </a:lnTo>
                  <a:lnTo>
                    <a:pt x="655" y="111"/>
                  </a:lnTo>
                  <a:lnTo>
                    <a:pt x="657" y="111"/>
                  </a:lnTo>
                  <a:lnTo>
                    <a:pt x="657" y="108"/>
                  </a:lnTo>
                  <a:lnTo>
                    <a:pt x="660" y="108"/>
                  </a:lnTo>
                  <a:lnTo>
                    <a:pt x="663" y="108"/>
                  </a:lnTo>
                  <a:lnTo>
                    <a:pt x="665" y="108"/>
                  </a:lnTo>
                  <a:lnTo>
                    <a:pt x="665" y="106"/>
                  </a:lnTo>
                  <a:lnTo>
                    <a:pt x="668" y="103"/>
                  </a:lnTo>
                  <a:lnTo>
                    <a:pt x="670" y="103"/>
                  </a:lnTo>
                  <a:lnTo>
                    <a:pt x="673" y="103"/>
                  </a:lnTo>
                  <a:lnTo>
                    <a:pt x="675" y="103"/>
                  </a:lnTo>
                  <a:lnTo>
                    <a:pt x="678" y="103"/>
                  </a:lnTo>
                  <a:lnTo>
                    <a:pt x="681" y="103"/>
                  </a:lnTo>
                  <a:lnTo>
                    <a:pt x="678" y="106"/>
                  </a:lnTo>
                  <a:lnTo>
                    <a:pt x="678" y="108"/>
                  </a:lnTo>
                  <a:lnTo>
                    <a:pt x="678" y="111"/>
                  </a:lnTo>
                  <a:lnTo>
                    <a:pt x="678" y="114"/>
                  </a:lnTo>
                  <a:lnTo>
                    <a:pt x="678" y="116"/>
                  </a:lnTo>
                  <a:lnTo>
                    <a:pt x="681" y="119"/>
                  </a:lnTo>
                  <a:lnTo>
                    <a:pt x="683" y="121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1" y="126"/>
                  </a:lnTo>
                  <a:lnTo>
                    <a:pt x="691" y="129"/>
                  </a:lnTo>
                  <a:lnTo>
                    <a:pt x="691" y="132"/>
                  </a:lnTo>
                  <a:lnTo>
                    <a:pt x="693" y="132"/>
                  </a:lnTo>
                  <a:lnTo>
                    <a:pt x="693" y="134"/>
                  </a:lnTo>
                  <a:lnTo>
                    <a:pt x="693" y="137"/>
                  </a:lnTo>
                  <a:lnTo>
                    <a:pt x="696" y="137"/>
                  </a:lnTo>
                  <a:lnTo>
                    <a:pt x="699" y="139"/>
                  </a:lnTo>
                  <a:lnTo>
                    <a:pt x="701" y="139"/>
                  </a:lnTo>
                  <a:lnTo>
                    <a:pt x="701" y="142"/>
                  </a:lnTo>
                  <a:lnTo>
                    <a:pt x="704" y="144"/>
                  </a:lnTo>
                  <a:lnTo>
                    <a:pt x="706" y="147"/>
                  </a:lnTo>
                  <a:lnTo>
                    <a:pt x="709" y="150"/>
                  </a:lnTo>
                  <a:lnTo>
                    <a:pt x="712" y="150"/>
                  </a:lnTo>
                  <a:lnTo>
                    <a:pt x="712" y="152"/>
                  </a:lnTo>
                  <a:lnTo>
                    <a:pt x="712" y="155"/>
                  </a:lnTo>
                  <a:lnTo>
                    <a:pt x="714" y="155"/>
                  </a:lnTo>
                  <a:lnTo>
                    <a:pt x="714" y="157"/>
                  </a:lnTo>
                  <a:lnTo>
                    <a:pt x="717" y="160"/>
                  </a:lnTo>
                  <a:lnTo>
                    <a:pt x="719" y="163"/>
                  </a:lnTo>
                  <a:lnTo>
                    <a:pt x="719" y="160"/>
                  </a:lnTo>
                  <a:lnTo>
                    <a:pt x="719" y="157"/>
                  </a:lnTo>
                  <a:lnTo>
                    <a:pt x="722" y="157"/>
                  </a:lnTo>
                  <a:lnTo>
                    <a:pt x="724" y="157"/>
                  </a:lnTo>
                  <a:lnTo>
                    <a:pt x="727" y="157"/>
                  </a:lnTo>
                  <a:lnTo>
                    <a:pt x="730" y="155"/>
                  </a:lnTo>
                  <a:lnTo>
                    <a:pt x="730" y="152"/>
                  </a:lnTo>
                  <a:lnTo>
                    <a:pt x="730" y="150"/>
                  </a:lnTo>
                  <a:lnTo>
                    <a:pt x="730" y="147"/>
                  </a:lnTo>
                  <a:lnTo>
                    <a:pt x="732" y="147"/>
                  </a:lnTo>
                  <a:lnTo>
                    <a:pt x="732" y="144"/>
                  </a:lnTo>
                  <a:lnTo>
                    <a:pt x="735" y="144"/>
                  </a:lnTo>
                  <a:lnTo>
                    <a:pt x="735" y="142"/>
                  </a:lnTo>
                  <a:lnTo>
                    <a:pt x="737" y="142"/>
                  </a:lnTo>
                  <a:lnTo>
                    <a:pt x="735" y="142"/>
                  </a:lnTo>
                  <a:lnTo>
                    <a:pt x="735" y="139"/>
                  </a:lnTo>
                  <a:lnTo>
                    <a:pt x="735" y="137"/>
                  </a:lnTo>
                  <a:lnTo>
                    <a:pt x="735" y="134"/>
                  </a:lnTo>
                  <a:lnTo>
                    <a:pt x="735" y="132"/>
                  </a:lnTo>
                  <a:lnTo>
                    <a:pt x="735" y="129"/>
                  </a:lnTo>
                  <a:lnTo>
                    <a:pt x="735" y="126"/>
                  </a:lnTo>
                  <a:lnTo>
                    <a:pt x="735" y="124"/>
                  </a:lnTo>
                  <a:lnTo>
                    <a:pt x="737" y="121"/>
                  </a:lnTo>
                  <a:lnTo>
                    <a:pt x="735" y="121"/>
                  </a:lnTo>
                  <a:lnTo>
                    <a:pt x="735" y="119"/>
                  </a:lnTo>
                  <a:lnTo>
                    <a:pt x="735" y="116"/>
                  </a:lnTo>
                  <a:lnTo>
                    <a:pt x="737" y="116"/>
                  </a:lnTo>
                  <a:lnTo>
                    <a:pt x="737" y="114"/>
                  </a:lnTo>
                  <a:lnTo>
                    <a:pt x="740" y="114"/>
                  </a:lnTo>
                  <a:lnTo>
                    <a:pt x="740" y="111"/>
                  </a:lnTo>
                  <a:lnTo>
                    <a:pt x="740" y="108"/>
                  </a:lnTo>
                  <a:lnTo>
                    <a:pt x="742" y="108"/>
                  </a:lnTo>
                  <a:lnTo>
                    <a:pt x="742" y="106"/>
                  </a:lnTo>
                  <a:lnTo>
                    <a:pt x="742" y="103"/>
                  </a:lnTo>
                  <a:lnTo>
                    <a:pt x="745" y="103"/>
                  </a:lnTo>
                  <a:lnTo>
                    <a:pt x="748" y="103"/>
                  </a:lnTo>
                  <a:lnTo>
                    <a:pt x="748" y="101"/>
                  </a:lnTo>
                  <a:lnTo>
                    <a:pt x="750" y="101"/>
                  </a:lnTo>
                  <a:lnTo>
                    <a:pt x="750" y="103"/>
                  </a:lnTo>
                  <a:lnTo>
                    <a:pt x="753" y="103"/>
                  </a:lnTo>
                  <a:lnTo>
                    <a:pt x="753" y="101"/>
                  </a:lnTo>
                  <a:lnTo>
                    <a:pt x="755" y="101"/>
                  </a:lnTo>
                  <a:lnTo>
                    <a:pt x="758" y="101"/>
                  </a:lnTo>
                  <a:lnTo>
                    <a:pt x="761" y="101"/>
                  </a:lnTo>
                  <a:lnTo>
                    <a:pt x="761" y="98"/>
                  </a:lnTo>
                  <a:lnTo>
                    <a:pt x="763" y="98"/>
                  </a:lnTo>
                  <a:lnTo>
                    <a:pt x="766" y="98"/>
                  </a:lnTo>
                  <a:lnTo>
                    <a:pt x="768" y="98"/>
                  </a:lnTo>
                  <a:lnTo>
                    <a:pt x="768" y="95"/>
                  </a:lnTo>
                  <a:lnTo>
                    <a:pt x="771" y="95"/>
                  </a:lnTo>
                  <a:lnTo>
                    <a:pt x="773" y="95"/>
                  </a:lnTo>
                  <a:lnTo>
                    <a:pt x="776" y="95"/>
                  </a:lnTo>
                  <a:lnTo>
                    <a:pt x="779" y="95"/>
                  </a:lnTo>
                  <a:lnTo>
                    <a:pt x="779" y="93"/>
                  </a:lnTo>
                  <a:lnTo>
                    <a:pt x="779" y="90"/>
                  </a:lnTo>
                  <a:lnTo>
                    <a:pt x="779" y="88"/>
                  </a:lnTo>
                  <a:lnTo>
                    <a:pt x="781" y="88"/>
                  </a:lnTo>
                  <a:lnTo>
                    <a:pt x="784" y="85"/>
                  </a:lnTo>
                  <a:lnTo>
                    <a:pt x="784" y="83"/>
                  </a:lnTo>
                  <a:lnTo>
                    <a:pt x="786" y="83"/>
                  </a:lnTo>
                  <a:lnTo>
                    <a:pt x="786" y="80"/>
                  </a:lnTo>
                  <a:lnTo>
                    <a:pt x="789" y="77"/>
                  </a:lnTo>
                  <a:lnTo>
                    <a:pt x="791" y="77"/>
                  </a:lnTo>
                  <a:lnTo>
                    <a:pt x="794" y="77"/>
                  </a:lnTo>
                  <a:lnTo>
                    <a:pt x="797" y="75"/>
                  </a:lnTo>
                  <a:lnTo>
                    <a:pt x="797" y="77"/>
                  </a:lnTo>
                  <a:lnTo>
                    <a:pt x="799" y="77"/>
                  </a:lnTo>
                  <a:lnTo>
                    <a:pt x="802" y="77"/>
                  </a:lnTo>
                  <a:lnTo>
                    <a:pt x="804" y="77"/>
                  </a:lnTo>
                  <a:lnTo>
                    <a:pt x="804" y="80"/>
                  </a:lnTo>
                  <a:lnTo>
                    <a:pt x="807" y="80"/>
                  </a:lnTo>
                  <a:lnTo>
                    <a:pt x="810" y="80"/>
                  </a:lnTo>
                  <a:lnTo>
                    <a:pt x="810" y="83"/>
                  </a:lnTo>
                  <a:lnTo>
                    <a:pt x="812" y="83"/>
                  </a:lnTo>
                  <a:lnTo>
                    <a:pt x="815" y="83"/>
                  </a:lnTo>
                  <a:lnTo>
                    <a:pt x="815" y="85"/>
                  </a:lnTo>
                  <a:lnTo>
                    <a:pt x="817" y="85"/>
                  </a:lnTo>
                  <a:lnTo>
                    <a:pt x="817" y="88"/>
                  </a:lnTo>
                  <a:lnTo>
                    <a:pt x="820" y="88"/>
                  </a:lnTo>
                  <a:lnTo>
                    <a:pt x="822" y="88"/>
                  </a:lnTo>
                  <a:lnTo>
                    <a:pt x="822" y="85"/>
                  </a:lnTo>
                  <a:lnTo>
                    <a:pt x="822" y="88"/>
                  </a:lnTo>
                  <a:lnTo>
                    <a:pt x="825" y="88"/>
                  </a:lnTo>
                  <a:lnTo>
                    <a:pt x="825" y="90"/>
                  </a:lnTo>
                  <a:lnTo>
                    <a:pt x="825" y="93"/>
                  </a:lnTo>
                  <a:lnTo>
                    <a:pt x="828" y="93"/>
                  </a:lnTo>
                  <a:lnTo>
                    <a:pt x="830" y="93"/>
                  </a:lnTo>
                  <a:lnTo>
                    <a:pt x="833" y="90"/>
                  </a:lnTo>
                  <a:lnTo>
                    <a:pt x="833" y="93"/>
                  </a:lnTo>
                  <a:lnTo>
                    <a:pt x="835" y="93"/>
                  </a:lnTo>
                  <a:lnTo>
                    <a:pt x="838" y="93"/>
                  </a:lnTo>
                  <a:lnTo>
                    <a:pt x="840" y="95"/>
                  </a:lnTo>
                  <a:lnTo>
                    <a:pt x="840" y="98"/>
                  </a:lnTo>
                  <a:lnTo>
                    <a:pt x="843" y="98"/>
                  </a:lnTo>
                  <a:lnTo>
                    <a:pt x="846" y="98"/>
                  </a:lnTo>
                  <a:lnTo>
                    <a:pt x="848" y="95"/>
                  </a:lnTo>
                  <a:lnTo>
                    <a:pt x="851" y="95"/>
                  </a:lnTo>
                  <a:lnTo>
                    <a:pt x="853" y="95"/>
                  </a:lnTo>
                  <a:lnTo>
                    <a:pt x="856" y="95"/>
                  </a:lnTo>
                  <a:lnTo>
                    <a:pt x="856" y="98"/>
                  </a:lnTo>
                  <a:lnTo>
                    <a:pt x="859" y="98"/>
                  </a:lnTo>
                  <a:lnTo>
                    <a:pt x="861" y="98"/>
                  </a:lnTo>
                  <a:lnTo>
                    <a:pt x="864" y="98"/>
                  </a:lnTo>
                  <a:lnTo>
                    <a:pt x="866" y="98"/>
                  </a:lnTo>
                  <a:lnTo>
                    <a:pt x="869" y="98"/>
                  </a:lnTo>
                  <a:lnTo>
                    <a:pt x="871" y="98"/>
                  </a:lnTo>
                  <a:lnTo>
                    <a:pt x="874" y="98"/>
                  </a:lnTo>
                  <a:lnTo>
                    <a:pt x="877" y="98"/>
                  </a:lnTo>
                  <a:lnTo>
                    <a:pt x="879" y="98"/>
                  </a:lnTo>
                  <a:lnTo>
                    <a:pt x="882" y="95"/>
                  </a:lnTo>
                  <a:lnTo>
                    <a:pt x="884" y="95"/>
                  </a:lnTo>
                  <a:lnTo>
                    <a:pt x="887" y="9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2617" y="1071"/>
              <a:ext cx="619" cy="843"/>
            </a:xfrm>
            <a:custGeom>
              <a:avLst/>
              <a:gdLst/>
              <a:ahLst/>
              <a:cxnLst>
                <a:cxn ang="0">
                  <a:pos x="338" y="730"/>
                </a:cxn>
                <a:cxn ang="0">
                  <a:pos x="327" y="771"/>
                </a:cxn>
                <a:cxn ang="0">
                  <a:pos x="286" y="756"/>
                </a:cxn>
                <a:cxn ang="0">
                  <a:pos x="265" y="776"/>
                </a:cxn>
                <a:cxn ang="0">
                  <a:pos x="219" y="771"/>
                </a:cxn>
                <a:cxn ang="0">
                  <a:pos x="191" y="792"/>
                </a:cxn>
                <a:cxn ang="0">
                  <a:pos x="157" y="815"/>
                </a:cxn>
                <a:cxn ang="0">
                  <a:pos x="124" y="836"/>
                </a:cxn>
                <a:cxn ang="0">
                  <a:pos x="93" y="838"/>
                </a:cxn>
                <a:cxn ang="0">
                  <a:pos x="62" y="820"/>
                </a:cxn>
                <a:cxn ang="0">
                  <a:pos x="38" y="800"/>
                </a:cxn>
                <a:cxn ang="0">
                  <a:pos x="23" y="763"/>
                </a:cxn>
                <a:cxn ang="0">
                  <a:pos x="2" y="730"/>
                </a:cxn>
                <a:cxn ang="0">
                  <a:pos x="36" y="709"/>
                </a:cxn>
                <a:cxn ang="0">
                  <a:pos x="75" y="694"/>
                </a:cxn>
                <a:cxn ang="0">
                  <a:pos x="116" y="709"/>
                </a:cxn>
                <a:cxn ang="0">
                  <a:pos x="154" y="709"/>
                </a:cxn>
                <a:cxn ang="0">
                  <a:pos x="193" y="702"/>
                </a:cxn>
                <a:cxn ang="0">
                  <a:pos x="193" y="678"/>
                </a:cxn>
                <a:cxn ang="0">
                  <a:pos x="214" y="663"/>
                </a:cxn>
                <a:cxn ang="0">
                  <a:pos x="232" y="676"/>
                </a:cxn>
                <a:cxn ang="0">
                  <a:pos x="271" y="671"/>
                </a:cxn>
                <a:cxn ang="0">
                  <a:pos x="309" y="684"/>
                </a:cxn>
                <a:cxn ang="0">
                  <a:pos x="338" y="684"/>
                </a:cxn>
                <a:cxn ang="0">
                  <a:pos x="363" y="671"/>
                </a:cxn>
                <a:cxn ang="0">
                  <a:pos x="394" y="668"/>
                </a:cxn>
                <a:cxn ang="0">
                  <a:pos x="430" y="665"/>
                </a:cxn>
                <a:cxn ang="0">
                  <a:pos x="454" y="645"/>
                </a:cxn>
                <a:cxn ang="0">
                  <a:pos x="490" y="637"/>
                </a:cxn>
                <a:cxn ang="0">
                  <a:pos x="518" y="635"/>
                </a:cxn>
                <a:cxn ang="0">
                  <a:pos x="549" y="611"/>
                </a:cxn>
                <a:cxn ang="0">
                  <a:pos x="585" y="614"/>
                </a:cxn>
                <a:cxn ang="0">
                  <a:pos x="616" y="642"/>
                </a:cxn>
                <a:cxn ang="0">
                  <a:pos x="608" y="673"/>
                </a:cxn>
                <a:cxn ang="0">
                  <a:pos x="577" y="696"/>
                </a:cxn>
                <a:cxn ang="0">
                  <a:pos x="554" y="691"/>
                </a:cxn>
                <a:cxn ang="0">
                  <a:pos x="521" y="707"/>
                </a:cxn>
                <a:cxn ang="0">
                  <a:pos x="485" y="704"/>
                </a:cxn>
                <a:cxn ang="0">
                  <a:pos x="467" y="745"/>
                </a:cxn>
                <a:cxn ang="0">
                  <a:pos x="425" y="738"/>
                </a:cxn>
                <a:cxn ang="0">
                  <a:pos x="371" y="663"/>
                </a:cxn>
                <a:cxn ang="0">
                  <a:pos x="183" y="248"/>
                </a:cxn>
                <a:cxn ang="0">
                  <a:pos x="162" y="284"/>
                </a:cxn>
                <a:cxn ang="0">
                  <a:pos x="144" y="305"/>
                </a:cxn>
                <a:cxn ang="0">
                  <a:pos x="124" y="302"/>
                </a:cxn>
                <a:cxn ang="0">
                  <a:pos x="95" y="286"/>
                </a:cxn>
                <a:cxn ang="0">
                  <a:pos x="51" y="279"/>
                </a:cxn>
                <a:cxn ang="0">
                  <a:pos x="20" y="253"/>
                </a:cxn>
                <a:cxn ang="0">
                  <a:pos x="15" y="225"/>
                </a:cxn>
                <a:cxn ang="0">
                  <a:pos x="44" y="196"/>
                </a:cxn>
                <a:cxn ang="0">
                  <a:pos x="62" y="160"/>
                </a:cxn>
                <a:cxn ang="0">
                  <a:pos x="100" y="147"/>
                </a:cxn>
                <a:cxn ang="0">
                  <a:pos x="124" y="116"/>
                </a:cxn>
                <a:cxn ang="0">
                  <a:pos x="149" y="85"/>
                </a:cxn>
                <a:cxn ang="0">
                  <a:pos x="173" y="54"/>
                </a:cxn>
                <a:cxn ang="0">
                  <a:pos x="201" y="23"/>
                </a:cxn>
                <a:cxn ang="0">
                  <a:pos x="234" y="0"/>
                </a:cxn>
                <a:cxn ang="0">
                  <a:pos x="245" y="39"/>
                </a:cxn>
                <a:cxn ang="0">
                  <a:pos x="247" y="65"/>
                </a:cxn>
                <a:cxn ang="0">
                  <a:pos x="234" y="93"/>
                </a:cxn>
                <a:cxn ang="0">
                  <a:pos x="219" y="124"/>
                </a:cxn>
                <a:cxn ang="0">
                  <a:pos x="196" y="158"/>
                </a:cxn>
                <a:cxn ang="0">
                  <a:pos x="188" y="207"/>
                </a:cxn>
              </a:cxnLst>
              <a:rect l="0" t="0" r="r" b="b"/>
              <a:pathLst>
                <a:path w="619" h="843">
                  <a:moveTo>
                    <a:pt x="387" y="738"/>
                  </a:moveTo>
                  <a:lnTo>
                    <a:pt x="384" y="735"/>
                  </a:lnTo>
                  <a:lnTo>
                    <a:pt x="381" y="738"/>
                  </a:lnTo>
                  <a:lnTo>
                    <a:pt x="379" y="738"/>
                  </a:lnTo>
                  <a:lnTo>
                    <a:pt x="376" y="738"/>
                  </a:lnTo>
                  <a:lnTo>
                    <a:pt x="374" y="738"/>
                  </a:lnTo>
                  <a:lnTo>
                    <a:pt x="371" y="738"/>
                  </a:lnTo>
                  <a:lnTo>
                    <a:pt x="369" y="740"/>
                  </a:lnTo>
                  <a:lnTo>
                    <a:pt x="366" y="740"/>
                  </a:lnTo>
                  <a:lnTo>
                    <a:pt x="363" y="738"/>
                  </a:lnTo>
                  <a:lnTo>
                    <a:pt x="361" y="735"/>
                  </a:lnTo>
                  <a:lnTo>
                    <a:pt x="358" y="733"/>
                  </a:lnTo>
                  <a:lnTo>
                    <a:pt x="356" y="733"/>
                  </a:lnTo>
                  <a:lnTo>
                    <a:pt x="353" y="733"/>
                  </a:lnTo>
                  <a:lnTo>
                    <a:pt x="348" y="730"/>
                  </a:lnTo>
                  <a:lnTo>
                    <a:pt x="345" y="730"/>
                  </a:lnTo>
                  <a:lnTo>
                    <a:pt x="343" y="730"/>
                  </a:lnTo>
                  <a:lnTo>
                    <a:pt x="343" y="727"/>
                  </a:lnTo>
                  <a:lnTo>
                    <a:pt x="343" y="730"/>
                  </a:lnTo>
                  <a:lnTo>
                    <a:pt x="340" y="730"/>
                  </a:lnTo>
                  <a:lnTo>
                    <a:pt x="338" y="730"/>
                  </a:lnTo>
                  <a:lnTo>
                    <a:pt x="338" y="733"/>
                  </a:lnTo>
                  <a:lnTo>
                    <a:pt x="338" y="735"/>
                  </a:lnTo>
                  <a:lnTo>
                    <a:pt x="335" y="735"/>
                  </a:lnTo>
                  <a:lnTo>
                    <a:pt x="335" y="738"/>
                  </a:lnTo>
                  <a:lnTo>
                    <a:pt x="332" y="740"/>
                  </a:lnTo>
                  <a:lnTo>
                    <a:pt x="332" y="743"/>
                  </a:lnTo>
                  <a:lnTo>
                    <a:pt x="330" y="745"/>
                  </a:lnTo>
                  <a:lnTo>
                    <a:pt x="327" y="745"/>
                  </a:lnTo>
                  <a:lnTo>
                    <a:pt x="325" y="745"/>
                  </a:lnTo>
                  <a:lnTo>
                    <a:pt x="325" y="748"/>
                  </a:lnTo>
                  <a:lnTo>
                    <a:pt x="322" y="751"/>
                  </a:lnTo>
                  <a:lnTo>
                    <a:pt x="322" y="753"/>
                  </a:lnTo>
                  <a:lnTo>
                    <a:pt x="322" y="756"/>
                  </a:lnTo>
                  <a:lnTo>
                    <a:pt x="322" y="758"/>
                  </a:lnTo>
                  <a:lnTo>
                    <a:pt x="322" y="761"/>
                  </a:lnTo>
                  <a:lnTo>
                    <a:pt x="325" y="761"/>
                  </a:lnTo>
                  <a:lnTo>
                    <a:pt x="325" y="763"/>
                  </a:lnTo>
                  <a:lnTo>
                    <a:pt x="325" y="766"/>
                  </a:lnTo>
                  <a:lnTo>
                    <a:pt x="327" y="766"/>
                  </a:lnTo>
                  <a:lnTo>
                    <a:pt x="327" y="769"/>
                  </a:lnTo>
                  <a:lnTo>
                    <a:pt x="327" y="771"/>
                  </a:lnTo>
                  <a:lnTo>
                    <a:pt x="325" y="774"/>
                  </a:lnTo>
                  <a:lnTo>
                    <a:pt x="325" y="776"/>
                  </a:lnTo>
                  <a:lnTo>
                    <a:pt x="322" y="776"/>
                  </a:lnTo>
                  <a:lnTo>
                    <a:pt x="320" y="776"/>
                  </a:lnTo>
                  <a:lnTo>
                    <a:pt x="317" y="776"/>
                  </a:lnTo>
                  <a:lnTo>
                    <a:pt x="314" y="776"/>
                  </a:lnTo>
                  <a:lnTo>
                    <a:pt x="312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4" y="776"/>
                  </a:lnTo>
                  <a:lnTo>
                    <a:pt x="304" y="774"/>
                  </a:lnTo>
                  <a:lnTo>
                    <a:pt x="299" y="771"/>
                  </a:lnTo>
                  <a:lnTo>
                    <a:pt x="296" y="769"/>
                  </a:lnTo>
                  <a:lnTo>
                    <a:pt x="294" y="769"/>
                  </a:lnTo>
                  <a:lnTo>
                    <a:pt x="291" y="766"/>
                  </a:lnTo>
                  <a:lnTo>
                    <a:pt x="291" y="763"/>
                  </a:lnTo>
                  <a:lnTo>
                    <a:pt x="289" y="763"/>
                  </a:lnTo>
                  <a:lnTo>
                    <a:pt x="289" y="761"/>
                  </a:lnTo>
                  <a:lnTo>
                    <a:pt x="286" y="761"/>
                  </a:lnTo>
                  <a:lnTo>
                    <a:pt x="286" y="758"/>
                  </a:lnTo>
                  <a:lnTo>
                    <a:pt x="286" y="756"/>
                  </a:lnTo>
                  <a:lnTo>
                    <a:pt x="286" y="753"/>
                  </a:lnTo>
                  <a:lnTo>
                    <a:pt x="286" y="751"/>
                  </a:lnTo>
                  <a:lnTo>
                    <a:pt x="286" y="748"/>
                  </a:lnTo>
                  <a:lnTo>
                    <a:pt x="286" y="745"/>
                  </a:lnTo>
                  <a:lnTo>
                    <a:pt x="283" y="748"/>
                  </a:lnTo>
                  <a:lnTo>
                    <a:pt x="281" y="748"/>
                  </a:lnTo>
                  <a:lnTo>
                    <a:pt x="278" y="748"/>
                  </a:lnTo>
                  <a:lnTo>
                    <a:pt x="278" y="751"/>
                  </a:lnTo>
                  <a:lnTo>
                    <a:pt x="278" y="753"/>
                  </a:lnTo>
                  <a:lnTo>
                    <a:pt x="278" y="756"/>
                  </a:lnTo>
                  <a:lnTo>
                    <a:pt x="276" y="756"/>
                  </a:lnTo>
                  <a:lnTo>
                    <a:pt x="273" y="758"/>
                  </a:lnTo>
                  <a:lnTo>
                    <a:pt x="273" y="761"/>
                  </a:lnTo>
                  <a:lnTo>
                    <a:pt x="271" y="761"/>
                  </a:lnTo>
                  <a:lnTo>
                    <a:pt x="271" y="763"/>
                  </a:lnTo>
                  <a:lnTo>
                    <a:pt x="271" y="766"/>
                  </a:lnTo>
                  <a:lnTo>
                    <a:pt x="268" y="769"/>
                  </a:lnTo>
                  <a:lnTo>
                    <a:pt x="268" y="771"/>
                  </a:lnTo>
                  <a:lnTo>
                    <a:pt x="265" y="771"/>
                  </a:lnTo>
                  <a:lnTo>
                    <a:pt x="265" y="774"/>
                  </a:lnTo>
                  <a:lnTo>
                    <a:pt x="265" y="776"/>
                  </a:lnTo>
                  <a:lnTo>
                    <a:pt x="263" y="776"/>
                  </a:lnTo>
                  <a:lnTo>
                    <a:pt x="263" y="779"/>
                  </a:lnTo>
                  <a:lnTo>
                    <a:pt x="260" y="779"/>
                  </a:lnTo>
                  <a:lnTo>
                    <a:pt x="260" y="782"/>
                  </a:lnTo>
                  <a:lnTo>
                    <a:pt x="258" y="782"/>
                  </a:lnTo>
                  <a:lnTo>
                    <a:pt x="258" y="784"/>
                  </a:lnTo>
                  <a:lnTo>
                    <a:pt x="255" y="784"/>
                  </a:lnTo>
                  <a:lnTo>
                    <a:pt x="252" y="787"/>
                  </a:lnTo>
                  <a:lnTo>
                    <a:pt x="250" y="787"/>
                  </a:lnTo>
                  <a:lnTo>
                    <a:pt x="247" y="787"/>
                  </a:lnTo>
                  <a:lnTo>
                    <a:pt x="245" y="784"/>
                  </a:lnTo>
                  <a:lnTo>
                    <a:pt x="240" y="784"/>
                  </a:lnTo>
                  <a:lnTo>
                    <a:pt x="237" y="784"/>
                  </a:lnTo>
                  <a:lnTo>
                    <a:pt x="237" y="782"/>
                  </a:lnTo>
                  <a:lnTo>
                    <a:pt x="234" y="782"/>
                  </a:lnTo>
                  <a:lnTo>
                    <a:pt x="232" y="779"/>
                  </a:lnTo>
                  <a:lnTo>
                    <a:pt x="232" y="776"/>
                  </a:lnTo>
                  <a:lnTo>
                    <a:pt x="229" y="776"/>
                  </a:lnTo>
                  <a:lnTo>
                    <a:pt x="224" y="774"/>
                  </a:lnTo>
                  <a:lnTo>
                    <a:pt x="222" y="771"/>
                  </a:lnTo>
                  <a:lnTo>
                    <a:pt x="219" y="771"/>
                  </a:lnTo>
                  <a:lnTo>
                    <a:pt x="216" y="771"/>
                  </a:lnTo>
                  <a:lnTo>
                    <a:pt x="214" y="771"/>
                  </a:lnTo>
                  <a:lnTo>
                    <a:pt x="211" y="769"/>
                  </a:lnTo>
                  <a:lnTo>
                    <a:pt x="209" y="769"/>
                  </a:lnTo>
                  <a:lnTo>
                    <a:pt x="206" y="769"/>
                  </a:lnTo>
                  <a:lnTo>
                    <a:pt x="203" y="771"/>
                  </a:lnTo>
                  <a:lnTo>
                    <a:pt x="201" y="771"/>
                  </a:lnTo>
                  <a:lnTo>
                    <a:pt x="198" y="774"/>
                  </a:lnTo>
                  <a:lnTo>
                    <a:pt x="196" y="774"/>
                  </a:lnTo>
                  <a:lnTo>
                    <a:pt x="193" y="774"/>
                  </a:lnTo>
                  <a:lnTo>
                    <a:pt x="191" y="776"/>
                  </a:lnTo>
                  <a:lnTo>
                    <a:pt x="188" y="776"/>
                  </a:lnTo>
                  <a:lnTo>
                    <a:pt x="185" y="779"/>
                  </a:lnTo>
                  <a:lnTo>
                    <a:pt x="183" y="779"/>
                  </a:lnTo>
                  <a:lnTo>
                    <a:pt x="183" y="782"/>
                  </a:lnTo>
                  <a:lnTo>
                    <a:pt x="185" y="782"/>
                  </a:lnTo>
                  <a:lnTo>
                    <a:pt x="185" y="784"/>
                  </a:lnTo>
                  <a:lnTo>
                    <a:pt x="185" y="787"/>
                  </a:lnTo>
                  <a:lnTo>
                    <a:pt x="188" y="789"/>
                  </a:lnTo>
                  <a:lnTo>
                    <a:pt x="188" y="792"/>
                  </a:lnTo>
                  <a:lnTo>
                    <a:pt x="191" y="792"/>
                  </a:lnTo>
                  <a:lnTo>
                    <a:pt x="193" y="794"/>
                  </a:lnTo>
                  <a:lnTo>
                    <a:pt x="191" y="797"/>
                  </a:lnTo>
                  <a:lnTo>
                    <a:pt x="188" y="797"/>
                  </a:lnTo>
                  <a:lnTo>
                    <a:pt x="188" y="800"/>
                  </a:lnTo>
                  <a:lnTo>
                    <a:pt x="185" y="800"/>
                  </a:lnTo>
                  <a:lnTo>
                    <a:pt x="183" y="800"/>
                  </a:lnTo>
                  <a:lnTo>
                    <a:pt x="180" y="800"/>
                  </a:lnTo>
                  <a:lnTo>
                    <a:pt x="178" y="800"/>
                  </a:lnTo>
                  <a:lnTo>
                    <a:pt x="175" y="800"/>
                  </a:lnTo>
                  <a:lnTo>
                    <a:pt x="173" y="800"/>
                  </a:lnTo>
                  <a:lnTo>
                    <a:pt x="173" y="802"/>
                  </a:lnTo>
                  <a:lnTo>
                    <a:pt x="170" y="802"/>
                  </a:lnTo>
                  <a:lnTo>
                    <a:pt x="167" y="802"/>
                  </a:lnTo>
                  <a:lnTo>
                    <a:pt x="167" y="805"/>
                  </a:lnTo>
                  <a:lnTo>
                    <a:pt x="165" y="805"/>
                  </a:lnTo>
                  <a:lnTo>
                    <a:pt x="162" y="805"/>
                  </a:lnTo>
                  <a:lnTo>
                    <a:pt x="160" y="807"/>
                  </a:lnTo>
                  <a:lnTo>
                    <a:pt x="160" y="810"/>
                  </a:lnTo>
                  <a:lnTo>
                    <a:pt x="160" y="812"/>
                  </a:lnTo>
                  <a:lnTo>
                    <a:pt x="160" y="815"/>
                  </a:lnTo>
                  <a:lnTo>
                    <a:pt x="157" y="815"/>
                  </a:lnTo>
                  <a:lnTo>
                    <a:pt x="157" y="818"/>
                  </a:lnTo>
                  <a:lnTo>
                    <a:pt x="154" y="818"/>
                  </a:lnTo>
                  <a:lnTo>
                    <a:pt x="152" y="820"/>
                  </a:lnTo>
                  <a:lnTo>
                    <a:pt x="149" y="820"/>
                  </a:lnTo>
                  <a:lnTo>
                    <a:pt x="149" y="823"/>
                  </a:lnTo>
                  <a:lnTo>
                    <a:pt x="147" y="823"/>
                  </a:lnTo>
                  <a:lnTo>
                    <a:pt x="147" y="825"/>
                  </a:lnTo>
                  <a:lnTo>
                    <a:pt x="147" y="828"/>
                  </a:lnTo>
                  <a:lnTo>
                    <a:pt x="144" y="828"/>
                  </a:lnTo>
                  <a:lnTo>
                    <a:pt x="144" y="831"/>
                  </a:lnTo>
                  <a:lnTo>
                    <a:pt x="142" y="831"/>
                  </a:lnTo>
                  <a:lnTo>
                    <a:pt x="139" y="831"/>
                  </a:lnTo>
                  <a:lnTo>
                    <a:pt x="136" y="831"/>
                  </a:lnTo>
                  <a:lnTo>
                    <a:pt x="136" y="833"/>
                  </a:lnTo>
                  <a:lnTo>
                    <a:pt x="136" y="836"/>
                  </a:lnTo>
                  <a:lnTo>
                    <a:pt x="134" y="836"/>
                  </a:lnTo>
                  <a:lnTo>
                    <a:pt x="131" y="838"/>
                  </a:lnTo>
                  <a:lnTo>
                    <a:pt x="129" y="838"/>
                  </a:lnTo>
                  <a:lnTo>
                    <a:pt x="126" y="838"/>
                  </a:lnTo>
                  <a:lnTo>
                    <a:pt x="124" y="838"/>
                  </a:lnTo>
                  <a:lnTo>
                    <a:pt x="124" y="836"/>
                  </a:lnTo>
                  <a:lnTo>
                    <a:pt x="124" y="838"/>
                  </a:lnTo>
                  <a:lnTo>
                    <a:pt x="121" y="838"/>
                  </a:lnTo>
                  <a:lnTo>
                    <a:pt x="118" y="838"/>
                  </a:lnTo>
                  <a:lnTo>
                    <a:pt x="118" y="841"/>
                  </a:lnTo>
                  <a:lnTo>
                    <a:pt x="121" y="841"/>
                  </a:lnTo>
                  <a:lnTo>
                    <a:pt x="121" y="843"/>
                  </a:lnTo>
                  <a:lnTo>
                    <a:pt x="118" y="843"/>
                  </a:lnTo>
                  <a:lnTo>
                    <a:pt x="116" y="843"/>
                  </a:lnTo>
                  <a:lnTo>
                    <a:pt x="113" y="843"/>
                  </a:lnTo>
                  <a:lnTo>
                    <a:pt x="113" y="841"/>
                  </a:lnTo>
                  <a:lnTo>
                    <a:pt x="111" y="841"/>
                  </a:lnTo>
                  <a:lnTo>
                    <a:pt x="111" y="843"/>
                  </a:lnTo>
                  <a:lnTo>
                    <a:pt x="111" y="841"/>
                  </a:lnTo>
                  <a:lnTo>
                    <a:pt x="108" y="841"/>
                  </a:lnTo>
                  <a:lnTo>
                    <a:pt x="105" y="838"/>
                  </a:lnTo>
                  <a:lnTo>
                    <a:pt x="103" y="838"/>
                  </a:lnTo>
                  <a:lnTo>
                    <a:pt x="100" y="838"/>
                  </a:lnTo>
                  <a:lnTo>
                    <a:pt x="100" y="836"/>
                  </a:lnTo>
                  <a:lnTo>
                    <a:pt x="98" y="836"/>
                  </a:lnTo>
                  <a:lnTo>
                    <a:pt x="95" y="838"/>
                  </a:lnTo>
                  <a:lnTo>
                    <a:pt x="93" y="838"/>
                  </a:lnTo>
                  <a:lnTo>
                    <a:pt x="93" y="836"/>
                  </a:lnTo>
                  <a:lnTo>
                    <a:pt x="93" y="833"/>
                  </a:lnTo>
                  <a:lnTo>
                    <a:pt x="90" y="833"/>
                  </a:lnTo>
                  <a:lnTo>
                    <a:pt x="87" y="833"/>
                  </a:lnTo>
                  <a:lnTo>
                    <a:pt x="87" y="836"/>
                  </a:lnTo>
                  <a:lnTo>
                    <a:pt x="85" y="836"/>
                  </a:lnTo>
                  <a:lnTo>
                    <a:pt x="82" y="836"/>
                  </a:lnTo>
                  <a:lnTo>
                    <a:pt x="82" y="833"/>
                  </a:lnTo>
                  <a:lnTo>
                    <a:pt x="82" y="831"/>
                  </a:lnTo>
                  <a:lnTo>
                    <a:pt x="80" y="831"/>
                  </a:lnTo>
                  <a:lnTo>
                    <a:pt x="77" y="831"/>
                  </a:lnTo>
                  <a:lnTo>
                    <a:pt x="77" y="828"/>
                  </a:lnTo>
                  <a:lnTo>
                    <a:pt x="75" y="828"/>
                  </a:lnTo>
                  <a:lnTo>
                    <a:pt x="72" y="828"/>
                  </a:lnTo>
                  <a:lnTo>
                    <a:pt x="72" y="825"/>
                  </a:lnTo>
                  <a:lnTo>
                    <a:pt x="69" y="825"/>
                  </a:lnTo>
                  <a:lnTo>
                    <a:pt x="69" y="823"/>
                  </a:lnTo>
                  <a:lnTo>
                    <a:pt x="67" y="823"/>
                  </a:lnTo>
                  <a:lnTo>
                    <a:pt x="64" y="823"/>
                  </a:lnTo>
                  <a:lnTo>
                    <a:pt x="64" y="820"/>
                  </a:lnTo>
                  <a:lnTo>
                    <a:pt x="62" y="820"/>
                  </a:lnTo>
                  <a:lnTo>
                    <a:pt x="59" y="820"/>
                  </a:lnTo>
                  <a:lnTo>
                    <a:pt x="56" y="820"/>
                  </a:lnTo>
                  <a:lnTo>
                    <a:pt x="54" y="820"/>
                  </a:lnTo>
                  <a:lnTo>
                    <a:pt x="51" y="820"/>
                  </a:lnTo>
                  <a:lnTo>
                    <a:pt x="49" y="820"/>
                  </a:lnTo>
                  <a:lnTo>
                    <a:pt x="46" y="820"/>
                  </a:lnTo>
                  <a:lnTo>
                    <a:pt x="44" y="820"/>
                  </a:lnTo>
                  <a:lnTo>
                    <a:pt x="41" y="820"/>
                  </a:lnTo>
                  <a:lnTo>
                    <a:pt x="38" y="820"/>
                  </a:lnTo>
                  <a:lnTo>
                    <a:pt x="36" y="820"/>
                  </a:lnTo>
                  <a:lnTo>
                    <a:pt x="36" y="818"/>
                  </a:lnTo>
                  <a:lnTo>
                    <a:pt x="36" y="815"/>
                  </a:lnTo>
                  <a:lnTo>
                    <a:pt x="38" y="815"/>
                  </a:lnTo>
                  <a:lnTo>
                    <a:pt x="38" y="812"/>
                  </a:lnTo>
                  <a:lnTo>
                    <a:pt x="38" y="810"/>
                  </a:lnTo>
                  <a:lnTo>
                    <a:pt x="41" y="810"/>
                  </a:lnTo>
                  <a:lnTo>
                    <a:pt x="41" y="807"/>
                  </a:lnTo>
                  <a:lnTo>
                    <a:pt x="41" y="805"/>
                  </a:lnTo>
                  <a:lnTo>
                    <a:pt x="41" y="802"/>
                  </a:lnTo>
                  <a:lnTo>
                    <a:pt x="38" y="802"/>
                  </a:lnTo>
                  <a:lnTo>
                    <a:pt x="38" y="800"/>
                  </a:lnTo>
                  <a:lnTo>
                    <a:pt x="38" y="797"/>
                  </a:lnTo>
                  <a:lnTo>
                    <a:pt x="38" y="794"/>
                  </a:lnTo>
                  <a:lnTo>
                    <a:pt x="38" y="792"/>
                  </a:lnTo>
                  <a:lnTo>
                    <a:pt x="41" y="792"/>
                  </a:lnTo>
                  <a:lnTo>
                    <a:pt x="41" y="789"/>
                  </a:lnTo>
                  <a:lnTo>
                    <a:pt x="44" y="787"/>
                  </a:lnTo>
                  <a:lnTo>
                    <a:pt x="44" y="784"/>
                  </a:lnTo>
                  <a:lnTo>
                    <a:pt x="44" y="782"/>
                  </a:lnTo>
                  <a:lnTo>
                    <a:pt x="41" y="776"/>
                  </a:lnTo>
                  <a:lnTo>
                    <a:pt x="41" y="774"/>
                  </a:lnTo>
                  <a:lnTo>
                    <a:pt x="41" y="771"/>
                  </a:lnTo>
                  <a:lnTo>
                    <a:pt x="38" y="771"/>
                  </a:lnTo>
                  <a:lnTo>
                    <a:pt x="38" y="769"/>
                  </a:lnTo>
                  <a:lnTo>
                    <a:pt x="36" y="769"/>
                  </a:lnTo>
                  <a:lnTo>
                    <a:pt x="33" y="769"/>
                  </a:lnTo>
                  <a:lnTo>
                    <a:pt x="31" y="769"/>
                  </a:lnTo>
                  <a:lnTo>
                    <a:pt x="28" y="769"/>
                  </a:lnTo>
                  <a:lnTo>
                    <a:pt x="28" y="766"/>
                  </a:lnTo>
                  <a:lnTo>
                    <a:pt x="26" y="766"/>
                  </a:lnTo>
                  <a:lnTo>
                    <a:pt x="23" y="766"/>
                  </a:lnTo>
                  <a:lnTo>
                    <a:pt x="23" y="763"/>
                  </a:lnTo>
                  <a:lnTo>
                    <a:pt x="20" y="761"/>
                  </a:lnTo>
                  <a:lnTo>
                    <a:pt x="23" y="761"/>
                  </a:lnTo>
                  <a:lnTo>
                    <a:pt x="23" y="758"/>
                  </a:lnTo>
                  <a:lnTo>
                    <a:pt x="23" y="756"/>
                  </a:lnTo>
                  <a:lnTo>
                    <a:pt x="20" y="756"/>
                  </a:lnTo>
                  <a:lnTo>
                    <a:pt x="20" y="753"/>
                  </a:lnTo>
                  <a:lnTo>
                    <a:pt x="18" y="753"/>
                  </a:lnTo>
                  <a:lnTo>
                    <a:pt x="15" y="753"/>
                  </a:lnTo>
                  <a:lnTo>
                    <a:pt x="15" y="751"/>
                  </a:lnTo>
                  <a:lnTo>
                    <a:pt x="13" y="751"/>
                  </a:lnTo>
                  <a:lnTo>
                    <a:pt x="13" y="748"/>
                  </a:lnTo>
                  <a:lnTo>
                    <a:pt x="13" y="745"/>
                  </a:lnTo>
                  <a:lnTo>
                    <a:pt x="10" y="743"/>
                  </a:lnTo>
                  <a:lnTo>
                    <a:pt x="7" y="740"/>
                  </a:lnTo>
                  <a:lnTo>
                    <a:pt x="5" y="740"/>
                  </a:lnTo>
                  <a:lnTo>
                    <a:pt x="2" y="738"/>
                  </a:lnTo>
                  <a:lnTo>
                    <a:pt x="2" y="735"/>
                  </a:lnTo>
                  <a:lnTo>
                    <a:pt x="0" y="735"/>
                  </a:lnTo>
                  <a:lnTo>
                    <a:pt x="0" y="733"/>
                  </a:lnTo>
                  <a:lnTo>
                    <a:pt x="0" y="730"/>
                  </a:lnTo>
                  <a:lnTo>
                    <a:pt x="2" y="730"/>
                  </a:lnTo>
                  <a:lnTo>
                    <a:pt x="2" y="727"/>
                  </a:lnTo>
                  <a:lnTo>
                    <a:pt x="5" y="725"/>
                  </a:lnTo>
                  <a:lnTo>
                    <a:pt x="7" y="725"/>
                  </a:lnTo>
                  <a:lnTo>
                    <a:pt x="7" y="722"/>
                  </a:lnTo>
                  <a:lnTo>
                    <a:pt x="7" y="725"/>
                  </a:lnTo>
                  <a:lnTo>
                    <a:pt x="10" y="725"/>
                  </a:lnTo>
                  <a:lnTo>
                    <a:pt x="13" y="725"/>
                  </a:lnTo>
                  <a:lnTo>
                    <a:pt x="15" y="725"/>
                  </a:lnTo>
                  <a:lnTo>
                    <a:pt x="18" y="725"/>
                  </a:lnTo>
                  <a:lnTo>
                    <a:pt x="20" y="725"/>
                  </a:lnTo>
                  <a:lnTo>
                    <a:pt x="23" y="725"/>
                  </a:lnTo>
                  <a:lnTo>
                    <a:pt x="23" y="722"/>
                  </a:lnTo>
                  <a:lnTo>
                    <a:pt x="26" y="722"/>
                  </a:lnTo>
                  <a:lnTo>
                    <a:pt x="26" y="720"/>
                  </a:lnTo>
                  <a:lnTo>
                    <a:pt x="28" y="720"/>
                  </a:lnTo>
                  <a:lnTo>
                    <a:pt x="28" y="717"/>
                  </a:lnTo>
                  <a:lnTo>
                    <a:pt x="31" y="717"/>
                  </a:lnTo>
                  <a:lnTo>
                    <a:pt x="31" y="714"/>
                  </a:lnTo>
                  <a:lnTo>
                    <a:pt x="33" y="714"/>
                  </a:lnTo>
                  <a:lnTo>
                    <a:pt x="33" y="712"/>
                  </a:lnTo>
                  <a:lnTo>
                    <a:pt x="36" y="709"/>
                  </a:lnTo>
                  <a:lnTo>
                    <a:pt x="38" y="709"/>
                  </a:lnTo>
                  <a:lnTo>
                    <a:pt x="38" y="707"/>
                  </a:lnTo>
                  <a:lnTo>
                    <a:pt x="41" y="707"/>
                  </a:lnTo>
                  <a:lnTo>
                    <a:pt x="41" y="704"/>
                  </a:lnTo>
                  <a:lnTo>
                    <a:pt x="44" y="704"/>
                  </a:lnTo>
                  <a:lnTo>
                    <a:pt x="46" y="704"/>
                  </a:lnTo>
                  <a:lnTo>
                    <a:pt x="46" y="702"/>
                  </a:lnTo>
                  <a:lnTo>
                    <a:pt x="49" y="702"/>
                  </a:lnTo>
                  <a:lnTo>
                    <a:pt x="51" y="699"/>
                  </a:lnTo>
                  <a:lnTo>
                    <a:pt x="54" y="699"/>
                  </a:lnTo>
                  <a:lnTo>
                    <a:pt x="56" y="699"/>
                  </a:lnTo>
                  <a:lnTo>
                    <a:pt x="59" y="699"/>
                  </a:lnTo>
                  <a:lnTo>
                    <a:pt x="62" y="696"/>
                  </a:lnTo>
                  <a:lnTo>
                    <a:pt x="64" y="696"/>
                  </a:lnTo>
                  <a:lnTo>
                    <a:pt x="64" y="694"/>
                  </a:lnTo>
                  <a:lnTo>
                    <a:pt x="67" y="694"/>
                  </a:lnTo>
                  <a:lnTo>
                    <a:pt x="67" y="691"/>
                  </a:lnTo>
                  <a:lnTo>
                    <a:pt x="69" y="691"/>
                  </a:lnTo>
                  <a:lnTo>
                    <a:pt x="69" y="694"/>
                  </a:lnTo>
                  <a:lnTo>
                    <a:pt x="72" y="694"/>
                  </a:lnTo>
                  <a:lnTo>
                    <a:pt x="75" y="694"/>
                  </a:lnTo>
                  <a:lnTo>
                    <a:pt x="75" y="696"/>
                  </a:lnTo>
                  <a:lnTo>
                    <a:pt x="77" y="696"/>
                  </a:lnTo>
                  <a:lnTo>
                    <a:pt x="80" y="696"/>
                  </a:lnTo>
                  <a:lnTo>
                    <a:pt x="82" y="696"/>
                  </a:lnTo>
                  <a:lnTo>
                    <a:pt x="82" y="699"/>
                  </a:lnTo>
                  <a:lnTo>
                    <a:pt x="85" y="699"/>
                  </a:lnTo>
                  <a:lnTo>
                    <a:pt x="87" y="699"/>
                  </a:lnTo>
                  <a:lnTo>
                    <a:pt x="87" y="702"/>
                  </a:lnTo>
                  <a:lnTo>
                    <a:pt x="90" y="702"/>
                  </a:lnTo>
                  <a:lnTo>
                    <a:pt x="90" y="704"/>
                  </a:lnTo>
                  <a:lnTo>
                    <a:pt x="93" y="704"/>
                  </a:lnTo>
                  <a:lnTo>
                    <a:pt x="95" y="704"/>
                  </a:lnTo>
                  <a:lnTo>
                    <a:pt x="95" y="707"/>
                  </a:lnTo>
                  <a:lnTo>
                    <a:pt x="98" y="707"/>
                  </a:lnTo>
                  <a:lnTo>
                    <a:pt x="100" y="707"/>
                  </a:lnTo>
                  <a:lnTo>
                    <a:pt x="103" y="707"/>
                  </a:lnTo>
                  <a:lnTo>
                    <a:pt x="105" y="709"/>
                  </a:lnTo>
                  <a:lnTo>
                    <a:pt x="108" y="709"/>
                  </a:lnTo>
                  <a:lnTo>
                    <a:pt x="111" y="709"/>
                  </a:lnTo>
                  <a:lnTo>
                    <a:pt x="113" y="709"/>
                  </a:lnTo>
                  <a:lnTo>
                    <a:pt x="116" y="709"/>
                  </a:lnTo>
                  <a:lnTo>
                    <a:pt x="118" y="709"/>
                  </a:lnTo>
                  <a:lnTo>
                    <a:pt x="121" y="709"/>
                  </a:lnTo>
                  <a:lnTo>
                    <a:pt x="124" y="709"/>
                  </a:lnTo>
                  <a:lnTo>
                    <a:pt x="126" y="709"/>
                  </a:lnTo>
                  <a:lnTo>
                    <a:pt x="126" y="712"/>
                  </a:lnTo>
                  <a:lnTo>
                    <a:pt x="129" y="712"/>
                  </a:lnTo>
                  <a:lnTo>
                    <a:pt x="129" y="714"/>
                  </a:lnTo>
                  <a:lnTo>
                    <a:pt x="131" y="714"/>
                  </a:lnTo>
                  <a:lnTo>
                    <a:pt x="131" y="717"/>
                  </a:lnTo>
                  <a:lnTo>
                    <a:pt x="134" y="717"/>
                  </a:lnTo>
                  <a:lnTo>
                    <a:pt x="134" y="720"/>
                  </a:lnTo>
                  <a:lnTo>
                    <a:pt x="136" y="720"/>
                  </a:lnTo>
                  <a:lnTo>
                    <a:pt x="139" y="720"/>
                  </a:lnTo>
                  <a:lnTo>
                    <a:pt x="142" y="717"/>
                  </a:lnTo>
                  <a:lnTo>
                    <a:pt x="144" y="717"/>
                  </a:lnTo>
                  <a:lnTo>
                    <a:pt x="147" y="714"/>
                  </a:lnTo>
                  <a:lnTo>
                    <a:pt x="149" y="714"/>
                  </a:lnTo>
                  <a:lnTo>
                    <a:pt x="149" y="712"/>
                  </a:lnTo>
                  <a:lnTo>
                    <a:pt x="152" y="712"/>
                  </a:lnTo>
                  <a:lnTo>
                    <a:pt x="152" y="709"/>
                  </a:lnTo>
                  <a:lnTo>
                    <a:pt x="154" y="709"/>
                  </a:lnTo>
                  <a:lnTo>
                    <a:pt x="157" y="709"/>
                  </a:lnTo>
                  <a:lnTo>
                    <a:pt x="160" y="709"/>
                  </a:lnTo>
                  <a:lnTo>
                    <a:pt x="162" y="709"/>
                  </a:lnTo>
                  <a:lnTo>
                    <a:pt x="165" y="709"/>
                  </a:lnTo>
                  <a:lnTo>
                    <a:pt x="167" y="709"/>
                  </a:lnTo>
                  <a:lnTo>
                    <a:pt x="170" y="709"/>
                  </a:lnTo>
                  <a:lnTo>
                    <a:pt x="170" y="707"/>
                  </a:lnTo>
                  <a:lnTo>
                    <a:pt x="170" y="709"/>
                  </a:lnTo>
                  <a:lnTo>
                    <a:pt x="173" y="709"/>
                  </a:lnTo>
                  <a:lnTo>
                    <a:pt x="173" y="707"/>
                  </a:lnTo>
                  <a:lnTo>
                    <a:pt x="175" y="707"/>
                  </a:lnTo>
                  <a:lnTo>
                    <a:pt x="178" y="707"/>
                  </a:lnTo>
                  <a:lnTo>
                    <a:pt x="180" y="707"/>
                  </a:lnTo>
                  <a:lnTo>
                    <a:pt x="183" y="704"/>
                  </a:lnTo>
                  <a:lnTo>
                    <a:pt x="185" y="704"/>
                  </a:lnTo>
                  <a:lnTo>
                    <a:pt x="188" y="704"/>
                  </a:lnTo>
                  <a:lnTo>
                    <a:pt x="188" y="707"/>
                  </a:lnTo>
                  <a:lnTo>
                    <a:pt x="191" y="707"/>
                  </a:lnTo>
                  <a:lnTo>
                    <a:pt x="191" y="704"/>
                  </a:lnTo>
                  <a:lnTo>
                    <a:pt x="193" y="704"/>
                  </a:lnTo>
                  <a:lnTo>
                    <a:pt x="193" y="702"/>
                  </a:lnTo>
                  <a:lnTo>
                    <a:pt x="196" y="702"/>
                  </a:lnTo>
                  <a:lnTo>
                    <a:pt x="196" y="699"/>
                  </a:lnTo>
                  <a:lnTo>
                    <a:pt x="198" y="699"/>
                  </a:lnTo>
                  <a:lnTo>
                    <a:pt x="198" y="696"/>
                  </a:lnTo>
                  <a:lnTo>
                    <a:pt x="198" y="694"/>
                  </a:lnTo>
                  <a:lnTo>
                    <a:pt x="201" y="694"/>
                  </a:lnTo>
                  <a:lnTo>
                    <a:pt x="201" y="691"/>
                  </a:lnTo>
                  <a:lnTo>
                    <a:pt x="201" y="689"/>
                  </a:lnTo>
                  <a:lnTo>
                    <a:pt x="203" y="689"/>
                  </a:lnTo>
                  <a:lnTo>
                    <a:pt x="201" y="689"/>
                  </a:lnTo>
                  <a:lnTo>
                    <a:pt x="201" y="686"/>
                  </a:lnTo>
                  <a:lnTo>
                    <a:pt x="203" y="686"/>
                  </a:lnTo>
                  <a:lnTo>
                    <a:pt x="203" y="684"/>
                  </a:lnTo>
                  <a:lnTo>
                    <a:pt x="203" y="681"/>
                  </a:lnTo>
                  <a:lnTo>
                    <a:pt x="201" y="681"/>
                  </a:lnTo>
                  <a:lnTo>
                    <a:pt x="201" y="678"/>
                  </a:lnTo>
                  <a:lnTo>
                    <a:pt x="198" y="678"/>
                  </a:lnTo>
                  <a:lnTo>
                    <a:pt x="198" y="681"/>
                  </a:lnTo>
                  <a:lnTo>
                    <a:pt x="198" y="678"/>
                  </a:lnTo>
                  <a:lnTo>
                    <a:pt x="196" y="678"/>
                  </a:lnTo>
                  <a:lnTo>
                    <a:pt x="193" y="678"/>
                  </a:lnTo>
                  <a:lnTo>
                    <a:pt x="193" y="676"/>
                  </a:lnTo>
                  <a:lnTo>
                    <a:pt x="193" y="673"/>
                  </a:lnTo>
                  <a:lnTo>
                    <a:pt x="193" y="671"/>
                  </a:lnTo>
                  <a:lnTo>
                    <a:pt x="193" y="668"/>
                  </a:lnTo>
                  <a:lnTo>
                    <a:pt x="193" y="665"/>
                  </a:lnTo>
                  <a:lnTo>
                    <a:pt x="191" y="665"/>
                  </a:lnTo>
                  <a:lnTo>
                    <a:pt x="191" y="663"/>
                  </a:lnTo>
                  <a:lnTo>
                    <a:pt x="191" y="660"/>
                  </a:lnTo>
                  <a:lnTo>
                    <a:pt x="193" y="660"/>
                  </a:lnTo>
                  <a:lnTo>
                    <a:pt x="196" y="663"/>
                  </a:lnTo>
                  <a:lnTo>
                    <a:pt x="196" y="665"/>
                  </a:lnTo>
                  <a:lnTo>
                    <a:pt x="198" y="665"/>
                  </a:lnTo>
                  <a:lnTo>
                    <a:pt x="201" y="665"/>
                  </a:lnTo>
                  <a:lnTo>
                    <a:pt x="203" y="665"/>
                  </a:lnTo>
                  <a:lnTo>
                    <a:pt x="206" y="665"/>
                  </a:lnTo>
                  <a:lnTo>
                    <a:pt x="209" y="665"/>
                  </a:lnTo>
                  <a:lnTo>
                    <a:pt x="209" y="663"/>
                  </a:lnTo>
                  <a:lnTo>
                    <a:pt x="211" y="663"/>
                  </a:lnTo>
                  <a:lnTo>
                    <a:pt x="211" y="660"/>
                  </a:lnTo>
                  <a:lnTo>
                    <a:pt x="214" y="660"/>
                  </a:lnTo>
                  <a:lnTo>
                    <a:pt x="214" y="663"/>
                  </a:lnTo>
                  <a:lnTo>
                    <a:pt x="214" y="665"/>
                  </a:lnTo>
                  <a:lnTo>
                    <a:pt x="216" y="665"/>
                  </a:lnTo>
                  <a:lnTo>
                    <a:pt x="214" y="665"/>
                  </a:lnTo>
                  <a:lnTo>
                    <a:pt x="214" y="668"/>
                  </a:lnTo>
                  <a:lnTo>
                    <a:pt x="214" y="671"/>
                  </a:lnTo>
                  <a:lnTo>
                    <a:pt x="216" y="671"/>
                  </a:lnTo>
                  <a:lnTo>
                    <a:pt x="216" y="673"/>
                  </a:lnTo>
                  <a:lnTo>
                    <a:pt x="219" y="673"/>
                  </a:lnTo>
                  <a:lnTo>
                    <a:pt x="222" y="673"/>
                  </a:lnTo>
                  <a:lnTo>
                    <a:pt x="224" y="673"/>
                  </a:lnTo>
                  <a:lnTo>
                    <a:pt x="224" y="671"/>
                  </a:lnTo>
                  <a:lnTo>
                    <a:pt x="227" y="671"/>
                  </a:lnTo>
                  <a:lnTo>
                    <a:pt x="227" y="673"/>
                  </a:lnTo>
                  <a:lnTo>
                    <a:pt x="229" y="671"/>
                  </a:lnTo>
                  <a:lnTo>
                    <a:pt x="229" y="673"/>
                  </a:lnTo>
                  <a:lnTo>
                    <a:pt x="229" y="671"/>
                  </a:lnTo>
                  <a:lnTo>
                    <a:pt x="232" y="671"/>
                  </a:lnTo>
                  <a:lnTo>
                    <a:pt x="232" y="673"/>
                  </a:lnTo>
                  <a:lnTo>
                    <a:pt x="229" y="673"/>
                  </a:lnTo>
                  <a:lnTo>
                    <a:pt x="232" y="673"/>
                  </a:lnTo>
                  <a:lnTo>
                    <a:pt x="232" y="676"/>
                  </a:lnTo>
                  <a:lnTo>
                    <a:pt x="234" y="676"/>
                  </a:lnTo>
                  <a:lnTo>
                    <a:pt x="237" y="676"/>
                  </a:lnTo>
                  <a:lnTo>
                    <a:pt x="240" y="676"/>
                  </a:lnTo>
                  <a:lnTo>
                    <a:pt x="240" y="673"/>
                  </a:lnTo>
                  <a:lnTo>
                    <a:pt x="242" y="673"/>
                  </a:lnTo>
                  <a:lnTo>
                    <a:pt x="245" y="673"/>
                  </a:lnTo>
                  <a:lnTo>
                    <a:pt x="247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0" y="673"/>
                  </a:lnTo>
                  <a:lnTo>
                    <a:pt x="252" y="673"/>
                  </a:lnTo>
                  <a:lnTo>
                    <a:pt x="255" y="673"/>
                  </a:lnTo>
                  <a:lnTo>
                    <a:pt x="255" y="671"/>
                  </a:lnTo>
                  <a:lnTo>
                    <a:pt x="255" y="668"/>
                  </a:lnTo>
                  <a:lnTo>
                    <a:pt x="255" y="671"/>
                  </a:lnTo>
                  <a:lnTo>
                    <a:pt x="258" y="671"/>
                  </a:lnTo>
                  <a:lnTo>
                    <a:pt x="260" y="671"/>
                  </a:lnTo>
                  <a:lnTo>
                    <a:pt x="263" y="671"/>
                  </a:lnTo>
                  <a:lnTo>
                    <a:pt x="265" y="671"/>
                  </a:lnTo>
                  <a:lnTo>
                    <a:pt x="268" y="671"/>
                  </a:lnTo>
                  <a:lnTo>
                    <a:pt x="271" y="671"/>
                  </a:lnTo>
                  <a:lnTo>
                    <a:pt x="271" y="673"/>
                  </a:lnTo>
                  <a:lnTo>
                    <a:pt x="273" y="673"/>
                  </a:lnTo>
                  <a:lnTo>
                    <a:pt x="276" y="673"/>
                  </a:lnTo>
                  <a:lnTo>
                    <a:pt x="278" y="673"/>
                  </a:lnTo>
                  <a:lnTo>
                    <a:pt x="281" y="673"/>
                  </a:lnTo>
                  <a:lnTo>
                    <a:pt x="283" y="673"/>
                  </a:lnTo>
                  <a:lnTo>
                    <a:pt x="286" y="673"/>
                  </a:lnTo>
                  <a:lnTo>
                    <a:pt x="289" y="671"/>
                  </a:lnTo>
                  <a:lnTo>
                    <a:pt x="291" y="671"/>
                  </a:lnTo>
                  <a:lnTo>
                    <a:pt x="291" y="673"/>
                  </a:lnTo>
                  <a:lnTo>
                    <a:pt x="291" y="676"/>
                  </a:lnTo>
                  <a:lnTo>
                    <a:pt x="294" y="676"/>
                  </a:lnTo>
                  <a:lnTo>
                    <a:pt x="296" y="676"/>
                  </a:lnTo>
                  <a:lnTo>
                    <a:pt x="299" y="676"/>
                  </a:lnTo>
                  <a:lnTo>
                    <a:pt x="299" y="678"/>
                  </a:lnTo>
                  <a:lnTo>
                    <a:pt x="301" y="678"/>
                  </a:lnTo>
                  <a:lnTo>
                    <a:pt x="304" y="678"/>
                  </a:lnTo>
                  <a:lnTo>
                    <a:pt x="304" y="681"/>
                  </a:lnTo>
                  <a:lnTo>
                    <a:pt x="307" y="681"/>
                  </a:lnTo>
                  <a:lnTo>
                    <a:pt x="309" y="681"/>
                  </a:lnTo>
                  <a:lnTo>
                    <a:pt x="309" y="684"/>
                  </a:lnTo>
                  <a:lnTo>
                    <a:pt x="312" y="684"/>
                  </a:lnTo>
                  <a:lnTo>
                    <a:pt x="312" y="686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4" y="686"/>
                  </a:lnTo>
                  <a:lnTo>
                    <a:pt x="314" y="689"/>
                  </a:lnTo>
                  <a:lnTo>
                    <a:pt x="317" y="689"/>
                  </a:lnTo>
                  <a:lnTo>
                    <a:pt x="320" y="689"/>
                  </a:lnTo>
                  <a:lnTo>
                    <a:pt x="320" y="691"/>
                  </a:lnTo>
                  <a:lnTo>
                    <a:pt x="322" y="691"/>
                  </a:lnTo>
                  <a:lnTo>
                    <a:pt x="325" y="691"/>
                  </a:lnTo>
                  <a:lnTo>
                    <a:pt x="327" y="691"/>
                  </a:lnTo>
                  <a:lnTo>
                    <a:pt x="327" y="689"/>
                  </a:lnTo>
                  <a:lnTo>
                    <a:pt x="330" y="689"/>
                  </a:lnTo>
                  <a:lnTo>
                    <a:pt x="332" y="689"/>
                  </a:lnTo>
                  <a:lnTo>
                    <a:pt x="335" y="689"/>
                  </a:lnTo>
                  <a:lnTo>
                    <a:pt x="335" y="686"/>
                  </a:lnTo>
                  <a:lnTo>
                    <a:pt x="338" y="686"/>
                  </a:lnTo>
                  <a:lnTo>
                    <a:pt x="335" y="686"/>
                  </a:lnTo>
                  <a:lnTo>
                    <a:pt x="335" y="684"/>
                  </a:lnTo>
                  <a:lnTo>
                    <a:pt x="338" y="684"/>
                  </a:lnTo>
                  <a:lnTo>
                    <a:pt x="340" y="686"/>
                  </a:lnTo>
                  <a:lnTo>
                    <a:pt x="343" y="689"/>
                  </a:lnTo>
                  <a:lnTo>
                    <a:pt x="343" y="686"/>
                  </a:lnTo>
                  <a:lnTo>
                    <a:pt x="345" y="686"/>
                  </a:lnTo>
                  <a:lnTo>
                    <a:pt x="345" y="684"/>
                  </a:lnTo>
                  <a:lnTo>
                    <a:pt x="348" y="684"/>
                  </a:lnTo>
                  <a:lnTo>
                    <a:pt x="350" y="684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0" y="681"/>
                  </a:lnTo>
                  <a:lnTo>
                    <a:pt x="353" y="681"/>
                  </a:lnTo>
                  <a:lnTo>
                    <a:pt x="353" y="678"/>
                  </a:lnTo>
                  <a:lnTo>
                    <a:pt x="356" y="678"/>
                  </a:lnTo>
                  <a:lnTo>
                    <a:pt x="358" y="678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58" y="676"/>
                  </a:lnTo>
                  <a:lnTo>
                    <a:pt x="361" y="676"/>
                  </a:lnTo>
                  <a:lnTo>
                    <a:pt x="361" y="673"/>
                  </a:lnTo>
                  <a:lnTo>
                    <a:pt x="363" y="673"/>
                  </a:lnTo>
                  <a:lnTo>
                    <a:pt x="363" y="671"/>
                  </a:lnTo>
                  <a:lnTo>
                    <a:pt x="366" y="671"/>
                  </a:lnTo>
                  <a:lnTo>
                    <a:pt x="366" y="668"/>
                  </a:lnTo>
                  <a:lnTo>
                    <a:pt x="369" y="668"/>
                  </a:lnTo>
                  <a:lnTo>
                    <a:pt x="369" y="665"/>
                  </a:lnTo>
                  <a:lnTo>
                    <a:pt x="371" y="665"/>
                  </a:lnTo>
                  <a:lnTo>
                    <a:pt x="371" y="663"/>
                  </a:lnTo>
                  <a:lnTo>
                    <a:pt x="374" y="663"/>
                  </a:lnTo>
                  <a:lnTo>
                    <a:pt x="374" y="660"/>
                  </a:lnTo>
                  <a:lnTo>
                    <a:pt x="376" y="660"/>
                  </a:lnTo>
                  <a:lnTo>
                    <a:pt x="376" y="663"/>
                  </a:lnTo>
                  <a:lnTo>
                    <a:pt x="379" y="663"/>
                  </a:lnTo>
                  <a:lnTo>
                    <a:pt x="381" y="663"/>
                  </a:lnTo>
                  <a:lnTo>
                    <a:pt x="381" y="665"/>
                  </a:lnTo>
                  <a:lnTo>
                    <a:pt x="381" y="668"/>
                  </a:lnTo>
                  <a:lnTo>
                    <a:pt x="384" y="668"/>
                  </a:lnTo>
                  <a:lnTo>
                    <a:pt x="384" y="671"/>
                  </a:lnTo>
                  <a:lnTo>
                    <a:pt x="387" y="673"/>
                  </a:lnTo>
                  <a:lnTo>
                    <a:pt x="389" y="673"/>
                  </a:lnTo>
                  <a:lnTo>
                    <a:pt x="392" y="673"/>
                  </a:lnTo>
                  <a:lnTo>
                    <a:pt x="392" y="671"/>
                  </a:lnTo>
                  <a:lnTo>
                    <a:pt x="394" y="668"/>
                  </a:lnTo>
                  <a:lnTo>
                    <a:pt x="397" y="668"/>
                  </a:lnTo>
                  <a:lnTo>
                    <a:pt x="397" y="665"/>
                  </a:lnTo>
                  <a:lnTo>
                    <a:pt x="399" y="665"/>
                  </a:lnTo>
                  <a:lnTo>
                    <a:pt x="399" y="663"/>
                  </a:lnTo>
                  <a:lnTo>
                    <a:pt x="402" y="663"/>
                  </a:lnTo>
                  <a:lnTo>
                    <a:pt x="405" y="663"/>
                  </a:lnTo>
                  <a:lnTo>
                    <a:pt x="407" y="663"/>
                  </a:lnTo>
                  <a:lnTo>
                    <a:pt x="407" y="665"/>
                  </a:lnTo>
                  <a:lnTo>
                    <a:pt x="410" y="665"/>
                  </a:lnTo>
                  <a:lnTo>
                    <a:pt x="412" y="665"/>
                  </a:lnTo>
                  <a:lnTo>
                    <a:pt x="415" y="665"/>
                  </a:lnTo>
                  <a:lnTo>
                    <a:pt x="415" y="668"/>
                  </a:lnTo>
                  <a:lnTo>
                    <a:pt x="418" y="668"/>
                  </a:lnTo>
                  <a:lnTo>
                    <a:pt x="420" y="668"/>
                  </a:lnTo>
                  <a:lnTo>
                    <a:pt x="423" y="668"/>
                  </a:lnTo>
                  <a:lnTo>
                    <a:pt x="423" y="665"/>
                  </a:lnTo>
                  <a:lnTo>
                    <a:pt x="425" y="665"/>
                  </a:lnTo>
                  <a:lnTo>
                    <a:pt x="428" y="665"/>
                  </a:lnTo>
                  <a:lnTo>
                    <a:pt x="428" y="663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0" y="663"/>
                  </a:lnTo>
                  <a:lnTo>
                    <a:pt x="430" y="665"/>
                  </a:lnTo>
                  <a:lnTo>
                    <a:pt x="433" y="665"/>
                  </a:lnTo>
                  <a:lnTo>
                    <a:pt x="433" y="663"/>
                  </a:lnTo>
                  <a:lnTo>
                    <a:pt x="436" y="663"/>
                  </a:lnTo>
                  <a:lnTo>
                    <a:pt x="436" y="660"/>
                  </a:lnTo>
                  <a:lnTo>
                    <a:pt x="436" y="658"/>
                  </a:lnTo>
                  <a:lnTo>
                    <a:pt x="438" y="658"/>
                  </a:lnTo>
                  <a:lnTo>
                    <a:pt x="438" y="655"/>
                  </a:lnTo>
                  <a:lnTo>
                    <a:pt x="438" y="653"/>
                  </a:lnTo>
                  <a:lnTo>
                    <a:pt x="441" y="653"/>
                  </a:lnTo>
                  <a:lnTo>
                    <a:pt x="443" y="653"/>
                  </a:lnTo>
                  <a:lnTo>
                    <a:pt x="443" y="650"/>
                  </a:lnTo>
                  <a:lnTo>
                    <a:pt x="446" y="650"/>
                  </a:lnTo>
                  <a:lnTo>
                    <a:pt x="446" y="647"/>
                  </a:lnTo>
                  <a:lnTo>
                    <a:pt x="448" y="647"/>
                  </a:lnTo>
                  <a:lnTo>
                    <a:pt x="448" y="650"/>
                  </a:lnTo>
                  <a:lnTo>
                    <a:pt x="448" y="647"/>
                  </a:lnTo>
                  <a:lnTo>
                    <a:pt x="451" y="647"/>
                  </a:lnTo>
                  <a:lnTo>
                    <a:pt x="454" y="647"/>
                  </a:lnTo>
                  <a:lnTo>
                    <a:pt x="454" y="645"/>
                  </a:lnTo>
                  <a:lnTo>
                    <a:pt x="456" y="645"/>
                  </a:lnTo>
                  <a:lnTo>
                    <a:pt x="456" y="647"/>
                  </a:lnTo>
                  <a:lnTo>
                    <a:pt x="456" y="645"/>
                  </a:lnTo>
                  <a:lnTo>
                    <a:pt x="459" y="645"/>
                  </a:lnTo>
                  <a:lnTo>
                    <a:pt x="461" y="645"/>
                  </a:lnTo>
                  <a:lnTo>
                    <a:pt x="464" y="645"/>
                  </a:lnTo>
                  <a:lnTo>
                    <a:pt x="464" y="642"/>
                  </a:lnTo>
                  <a:lnTo>
                    <a:pt x="467" y="642"/>
                  </a:lnTo>
                  <a:lnTo>
                    <a:pt x="469" y="642"/>
                  </a:lnTo>
                  <a:lnTo>
                    <a:pt x="469" y="640"/>
                  </a:lnTo>
                  <a:lnTo>
                    <a:pt x="472" y="640"/>
                  </a:lnTo>
                  <a:lnTo>
                    <a:pt x="474" y="640"/>
                  </a:lnTo>
                  <a:lnTo>
                    <a:pt x="474" y="642"/>
                  </a:lnTo>
                  <a:lnTo>
                    <a:pt x="477" y="642"/>
                  </a:lnTo>
                  <a:lnTo>
                    <a:pt x="479" y="642"/>
                  </a:lnTo>
                  <a:lnTo>
                    <a:pt x="479" y="640"/>
                  </a:lnTo>
                  <a:lnTo>
                    <a:pt x="482" y="640"/>
                  </a:lnTo>
                  <a:lnTo>
                    <a:pt x="482" y="637"/>
                  </a:lnTo>
                  <a:lnTo>
                    <a:pt x="485" y="637"/>
                  </a:lnTo>
                  <a:lnTo>
                    <a:pt x="487" y="637"/>
                  </a:lnTo>
                  <a:lnTo>
                    <a:pt x="490" y="637"/>
                  </a:lnTo>
                  <a:lnTo>
                    <a:pt x="490" y="635"/>
                  </a:lnTo>
                  <a:lnTo>
                    <a:pt x="492" y="637"/>
                  </a:lnTo>
                  <a:lnTo>
                    <a:pt x="492" y="635"/>
                  </a:lnTo>
                  <a:lnTo>
                    <a:pt x="495" y="635"/>
                  </a:lnTo>
                  <a:lnTo>
                    <a:pt x="495" y="632"/>
                  </a:lnTo>
                  <a:lnTo>
                    <a:pt x="497" y="632"/>
                  </a:lnTo>
                  <a:lnTo>
                    <a:pt x="500" y="632"/>
                  </a:lnTo>
                  <a:lnTo>
                    <a:pt x="503" y="632"/>
                  </a:lnTo>
                  <a:lnTo>
                    <a:pt x="503" y="635"/>
                  </a:lnTo>
                  <a:lnTo>
                    <a:pt x="503" y="632"/>
                  </a:lnTo>
                  <a:lnTo>
                    <a:pt x="505" y="632"/>
                  </a:lnTo>
                  <a:lnTo>
                    <a:pt x="505" y="635"/>
                  </a:lnTo>
                  <a:lnTo>
                    <a:pt x="508" y="635"/>
                  </a:lnTo>
                  <a:lnTo>
                    <a:pt x="508" y="632"/>
                  </a:lnTo>
                  <a:lnTo>
                    <a:pt x="508" y="635"/>
                  </a:lnTo>
                  <a:lnTo>
                    <a:pt x="510" y="635"/>
                  </a:lnTo>
                  <a:lnTo>
                    <a:pt x="513" y="635"/>
                  </a:lnTo>
                  <a:lnTo>
                    <a:pt x="513" y="632"/>
                  </a:lnTo>
                  <a:lnTo>
                    <a:pt x="513" y="635"/>
                  </a:lnTo>
                  <a:lnTo>
                    <a:pt x="516" y="635"/>
                  </a:lnTo>
                  <a:lnTo>
                    <a:pt x="518" y="635"/>
                  </a:lnTo>
                  <a:lnTo>
                    <a:pt x="521" y="635"/>
                  </a:lnTo>
                  <a:lnTo>
                    <a:pt x="523" y="635"/>
                  </a:lnTo>
                  <a:lnTo>
                    <a:pt x="526" y="635"/>
                  </a:lnTo>
                  <a:lnTo>
                    <a:pt x="528" y="635"/>
                  </a:lnTo>
                  <a:lnTo>
                    <a:pt x="528" y="632"/>
                  </a:lnTo>
                  <a:lnTo>
                    <a:pt x="531" y="632"/>
                  </a:lnTo>
                  <a:lnTo>
                    <a:pt x="534" y="632"/>
                  </a:lnTo>
                  <a:lnTo>
                    <a:pt x="534" y="629"/>
                  </a:lnTo>
                  <a:lnTo>
                    <a:pt x="534" y="627"/>
                  </a:lnTo>
                  <a:lnTo>
                    <a:pt x="536" y="627"/>
                  </a:lnTo>
                  <a:lnTo>
                    <a:pt x="539" y="627"/>
                  </a:lnTo>
                  <a:lnTo>
                    <a:pt x="539" y="624"/>
                  </a:lnTo>
                  <a:lnTo>
                    <a:pt x="541" y="624"/>
                  </a:lnTo>
                  <a:lnTo>
                    <a:pt x="541" y="622"/>
                  </a:lnTo>
                  <a:lnTo>
                    <a:pt x="544" y="622"/>
                  </a:lnTo>
                  <a:lnTo>
                    <a:pt x="544" y="619"/>
                  </a:lnTo>
                  <a:lnTo>
                    <a:pt x="546" y="619"/>
                  </a:lnTo>
                  <a:lnTo>
                    <a:pt x="546" y="617"/>
                  </a:lnTo>
                  <a:lnTo>
                    <a:pt x="546" y="614"/>
                  </a:lnTo>
                  <a:lnTo>
                    <a:pt x="549" y="614"/>
                  </a:lnTo>
                  <a:lnTo>
                    <a:pt x="549" y="611"/>
                  </a:lnTo>
                  <a:lnTo>
                    <a:pt x="552" y="611"/>
                  </a:lnTo>
                  <a:lnTo>
                    <a:pt x="554" y="611"/>
                  </a:lnTo>
                  <a:lnTo>
                    <a:pt x="557" y="611"/>
                  </a:lnTo>
                  <a:lnTo>
                    <a:pt x="559" y="611"/>
                  </a:lnTo>
                  <a:lnTo>
                    <a:pt x="559" y="614"/>
                  </a:lnTo>
                  <a:lnTo>
                    <a:pt x="562" y="614"/>
                  </a:lnTo>
                  <a:lnTo>
                    <a:pt x="564" y="611"/>
                  </a:lnTo>
                  <a:lnTo>
                    <a:pt x="567" y="611"/>
                  </a:lnTo>
                  <a:lnTo>
                    <a:pt x="570" y="609"/>
                  </a:lnTo>
                  <a:lnTo>
                    <a:pt x="570" y="606"/>
                  </a:lnTo>
                  <a:lnTo>
                    <a:pt x="572" y="606"/>
                  </a:lnTo>
                  <a:lnTo>
                    <a:pt x="572" y="604"/>
                  </a:lnTo>
                  <a:lnTo>
                    <a:pt x="575" y="604"/>
                  </a:lnTo>
                  <a:lnTo>
                    <a:pt x="575" y="606"/>
                  </a:lnTo>
                  <a:lnTo>
                    <a:pt x="577" y="606"/>
                  </a:lnTo>
                  <a:lnTo>
                    <a:pt x="577" y="609"/>
                  </a:lnTo>
                  <a:lnTo>
                    <a:pt x="580" y="609"/>
                  </a:lnTo>
                  <a:lnTo>
                    <a:pt x="583" y="609"/>
                  </a:lnTo>
                  <a:lnTo>
                    <a:pt x="583" y="611"/>
                  </a:lnTo>
                  <a:lnTo>
                    <a:pt x="585" y="611"/>
                  </a:lnTo>
                  <a:lnTo>
                    <a:pt x="585" y="614"/>
                  </a:lnTo>
                  <a:lnTo>
                    <a:pt x="588" y="614"/>
                  </a:lnTo>
                  <a:lnTo>
                    <a:pt x="588" y="617"/>
                  </a:lnTo>
                  <a:lnTo>
                    <a:pt x="590" y="617"/>
                  </a:lnTo>
                  <a:lnTo>
                    <a:pt x="590" y="619"/>
                  </a:lnTo>
                  <a:lnTo>
                    <a:pt x="593" y="619"/>
                  </a:lnTo>
                  <a:lnTo>
                    <a:pt x="593" y="622"/>
                  </a:lnTo>
                  <a:lnTo>
                    <a:pt x="595" y="622"/>
                  </a:lnTo>
                  <a:lnTo>
                    <a:pt x="595" y="624"/>
                  </a:lnTo>
                  <a:lnTo>
                    <a:pt x="595" y="627"/>
                  </a:lnTo>
                  <a:lnTo>
                    <a:pt x="598" y="627"/>
                  </a:lnTo>
                  <a:lnTo>
                    <a:pt x="601" y="629"/>
                  </a:lnTo>
                  <a:lnTo>
                    <a:pt x="598" y="629"/>
                  </a:lnTo>
                  <a:lnTo>
                    <a:pt x="601" y="632"/>
                  </a:lnTo>
                  <a:lnTo>
                    <a:pt x="603" y="635"/>
                  </a:lnTo>
                  <a:lnTo>
                    <a:pt x="606" y="635"/>
                  </a:lnTo>
                  <a:lnTo>
                    <a:pt x="606" y="637"/>
                  </a:lnTo>
                  <a:lnTo>
                    <a:pt x="608" y="637"/>
                  </a:lnTo>
                  <a:lnTo>
                    <a:pt x="608" y="640"/>
                  </a:lnTo>
                  <a:lnTo>
                    <a:pt x="611" y="640"/>
                  </a:lnTo>
                  <a:lnTo>
                    <a:pt x="613" y="642"/>
                  </a:lnTo>
                  <a:lnTo>
                    <a:pt x="616" y="642"/>
                  </a:lnTo>
                  <a:lnTo>
                    <a:pt x="619" y="645"/>
                  </a:lnTo>
                  <a:lnTo>
                    <a:pt x="619" y="647"/>
                  </a:lnTo>
                  <a:lnTo>
                    <a:pt x="616" y="647"/>
                  </a:lnTo>
                  <a:lnTo>
                    <a:pt x="613" y="650"/>
                  </a:lnTo>
                  <a:lnTo>
                    <a:pt x="613" y="653"/>
                  </a:lnTo>
                  <a:lnTo>
                    <a:pt x="611" y="653"/>
                  </a:lnTo>
                  <a:lnTo>
                    <a:pt x="611" y="655"/>
                  </a:lnTo>
                  <a:lnTo>
                    <a:pt x="611" y="658"/>
                  </a:lnTo>
                  <a:lnTo>
                    <a:pt x="613" y="658"/>
                  </a:lnTo>
                  <a:lnTo>
                    <a:pt x="611" y="658"/>
                  </a:lnTo>
                  <a:lnTo>
                    <a:pt x="611" y="660"/>
                  </a:lnTo>
                  <a:lnTo>
                    <a:pt x="611" y="663"/>
                  </a:lnTo>
                  <a:lnTo>
                    <a:pt x="611" y="665"/>
                  </a:lnTo>
                  <a:lnTo>
                    <a:pt x="613" y="665"/>
                  </a:lnTo>
                  <a:lnTo>
                    <a:pt x="613" y="668"/>
                  </a:lnTo>
                  <a:lnTo>
                    <a:pt x="611" y="668"/>
                  </a:lnTo>
                  <a:lnTo>
                    <a:pt x="608" y="668"/>
                  </a:lnTo>
                  <a:lnTo>
                    <a:pt x="606" y="668"/>
                  </a:lnTo>
                  <a:lnTo>
                    <a:pt x="608" y="668"/>
                  </a:lnTo>
                  <a:lnTo>
                    <a:pt x="608" y="671"/>
                  </a:lnTo>
                  <a:lnTo>
                    <a:pt x="608" y="673"/>
                  </a:lnTo>
                  <a:lnTo>
                    <a:pt x="606" y="673"/>
                  </a:lnTo>
                  <a:lnTo>
                    <a:pt x="606" y="676"/>
                  </a:lnTo>
                  <a:lnTo>
                    <a:pt x="603" y="676"/>
                  </a:lnTo>
                  <a:lnTo>
                    <a:pt x="601" y="676"/>
                  </a:lnTo>
                  <a:lnTo>
                    <a:pt x="601" y="678"/>
                  </a:lnTo>
                  <a:lnTo>
                    <a:pt x="598" y="681"/>
                  </a:lnTo>
                  <a:lnTo>
                    <a:pt x="595" y="681"/>
                  </a:lnTo>
                  <a:lnTo>
                    <a:pt x="595" y="684"/>
                  </a:lnTo>
                  <a:lnTo>
                    <a:pt x="593" y="684"/>
                  </a:lnTo>
                  <a:lnTo>
                    <a:pt x="593" y="681"/>
                  </a:lnTo>
                  <a:lnTo>
                    <a:pt x="590" y="681"/>
                  </a:lnTo>
                  <a:lnTo>
                    <a:pt x="590" y="678"/>
                  </a:lnTo>
                  <a:lnTo>
                    <a:pt x="588" y="681"/>
                  </a:lnTo>
                  <a:lnTo>
                    <a:pt x="588" y="684"/>
                  </a:lnTo>
                  <a:lnTo>
                    <a:pt x="588" y="686"/>
                  </a:lnTo>
                  <a:lnTo>
                    <a:pt x="588" y="689"/>
                  </a:lnTo>
                  <a:lnTo>
                    <a:pt x="585" y="689"/>
                  </a:lnTo>
                  <a:lnTo>
                    <a:pt x="585" y="691"/>
                  </a:lnTo>
                  <a:lnTo>
                    <a:pt x="583" y="694"/>
                  </a:lnTo>
                  <a:lnTo>
                    <a:pt x="580" y="694"/>
                  </a:lnTo>
                  <a:lnTo>
                    <a:pt x="577" y="696"/>
                  </a:lnTo>
                  <a:lnTo>
                    <a:pt x="575" y="696"/>
                  </a:lnTo>
                  <a:lnTo>
                    <a:pt x="572" y="694"/>
                  </a:lnTo>
                  <a:lnTo>
                    <a:pt x="572" y="691"/>
                  </a:lnTo>
                  <a:lnTo>
                    <a:pt x="570" y="689"/>
                  </a:lnTo>
                  <a:lnTo>
                    <a:pt x="567" y="689"/>
                  </a:lnTo>
                  <a:lnTo>
                    <a:pt x="567" y="686"/>
                  </a:lnTo>
                  <a:lnTo>
                    <a:pt x="564" y="686"/>
                  </a:lnTo>
                  <a:lnTo>
                    <a:pt x="562" y="686"/>
                  </a:lnTo>
                  <a:lnTo>
                    <a:pt x="562" y="689"/>
                  </a:lnTo>
                  <a:lnTo>
                    <a:pt x="562" y="691"/>
                  </a:lnTo>
                  <a:lnTo>
                    <a:pt x="562" y="694"/>
                  </a:lnTo>
                  <a:lnTo>
                    <a:pt x="562" y="696"/>
                  </a:lnTo>
                  <a:lnTo>
                    <a:pt x="559" y="696"/>
                  </a:lnTo>
                  <a:lnTo>
                    <a:pt x="559" y="694"/>
                  </a:lnTo>
                  <a:lnTo>
                    <a:pt x="559" y="696"/>
                  </a:lnTo>
                  <a:lnTo>
                    <a:pt x="557" y="696"/>
                  </a:lnTo>
                  <a:lnTo>
                    <a:pt x="557" y="694"/>
                  </a:lnTo>
                  <a:lnTo>
                    <a:pt x="554" y="694"/>
                  </a:lnTo>
                  <a:lnTo>
                    <a:pt x="557" y="694"/>
                  </a:lnTo>
                  <a:lnTo>
                    <a:pt x="557" y="691"/>
                  </a:lnTo>
                  <a:lnTo>
                    <a:pt x="554" y="691"/>
                  </a:lnTo>
                  <a:lnTo>
                    <a:pt x="552" y="691"/>
                  </a:lnTo>
                  <a:lnTo>
                    <a:pt x="552" y="694"/>
                  </a:lnTo>
                  <a:lnTo>
                    <a:pt x="549" y="694"/>
                  </a:lnTo>
                  <a:lnTo>
                    <a:pt x="546" y="694"/>
                  </a:lnTo>
                  <a:lnTo>
                    <a:pt x="546" y="696"/>
                  </a:lnTo>
                  <a:lnTo>
                    <a:pt x="544" y="696"/>
                  </a:lnTo>
                  <a:lnTo>
                    <a:pt x="544" y="699"/>
                  </a:lnTo>
                  <a:lnTo>
                    <a:pt x="541" y="699"/>
                  </a:lnTo>
                  <a:lnTo>
                    <a:pt x="541" y="696"/>
                  </a:lnTo>
                  <a:lnTo>
                    <a:pt x="539" y="696"/>
                  </a:lnTo>
                  <a:lnTo>
                    <a:pt x="539" y="699"/>
                  </a:lnTo>
                  <a:lnTo>
                    <a:pt x="536" y="699"/>
                  </a:lnTo>
                  <a:lnTo>
                    <a:pt x="536" y="702"/>
                  </a:lnTo>
                  <a:lnTo>
                    <a:pt x="534" y="702"/>
                  </a:lnTo>
                  <a:lnTo>
                    <a:pt x="531" y="702"/>
                  </a:lnTo>
                  <a:lnTo>
                    <a:pt x="531" y="704"/>
                  </a:lnTo>
                  <a:lnTo>
                    <a:pt x="528" y="704"/>
                  </a:lnTo>
                  <a:lnTo>
                    <a:pt x="526" y="704"/>
                  </a:lnTo>
                  <a:lnTo>
                    <a:pt x="523" y="704"/>
                  </a:lnTo>
                  <a:lnTo>
                    <a:pt x="521" y="704"/>
                  </a:lnTo>
                  <a:lnTo>
                    <a:pt x="521" y="707"/>
                  </a:lnTo>
                  <a:lnTo>
                    <a:pt x="518" y="707"/>
                  </a:lnTo>
                  <a:lnTo>
                    <a:pt x="518" y="709"/>
                  </a:lnTo>
                  <a:lnTo>
                    <a:pt x="516" y="709"/>
                  </a:lnTo>
                  <a:lnTo>
                    <a:pt x="513" y="709"/>
                  </a:lnTo>
                  <a:lnTo>
                    <a:pt x="513" y="707"/>
                  </a:lnTo>
                  <a:lnTo>
                    <a:pt x="510" y="707"/>
                  </a:lnTo>
                  <a:lnTo>
                    <a:pt x="508" y="707"/>
                  </a:lnTo>
                  <a:lnTo>
                    <a:pt x="505" y="707"/>
                  </a:lnTo>
                  <a:lnTo>
                    <a:pt x="505" y="704"/>
                  </a:lnTo>
                  <a:lnTo>
                    <a:pt x="505" y="702"/>
                  </a:lnTo>
                  <a:lnTo>
                    <a:pt x="503" y="702"/>
                  </a:lnTo>
                  <a:lnTo>
                    <a:pt x="500" y="702"/>
                  </a:lnTo>
                  <a:lnTo>
                    <a:pt x="497" y="702"/>
                  </a:lnTo>
                  <a:lnTo>
                    <a:pt x="495" y="702"/>
                  </a:lnTo>
                  <a:lnTo>
                    <a:pt x="492" y="702"/>
                  </a:lnTo>
                  <a:lnTo>
                    <a:pt x="490" y="699"/>
                  </a:lnTo>
                  <a:lnTo>
                    <a:pt x="487" y="696"/>
                  </a:lnTo>
                  <a:lnTo>
                    <a:pt x="485" y="696"/>
                  </a:lnTo>
                  <a:lnTo>
                    <a:pt x="487" y="699"/>
                  </a:lnTo>
                  <a:lnTo>
                    <a:pt x="487" y="702"/>
                  </a:lnTo>
                  <a:lnTo>
                    <a:pt x="485" y="704"/>
                  </a:lnTo>
                  <a:lnTo>
                    <a:pt x="485" y="707"/>
                  </a:lnTo>
                  <a:lnTo>
                    <a:pt x="485" y="709"/>
                  </a:lnTo>
                  <a:lnTo>
                    <a:pt x="485" y="712"/>
                  </a:lnTo>
                  <a:lnTo>
                    <a:pt x="485" y="714"/>
                  </a:lnTo>
                  <a:lnTo>
                    <a:pt x="482" y="714"/>
                  </a:lnTo>
                  <a:lnTo>
                    <a:pt x="482" y="717"/>
                  </a:lnTo>
                  <a:lnTo>
                    <a:pt x="482" y="720"/>
                  </a:lnTo>
                  <a:lnTo>
                    <a:pt x="482" y="722"/>
                  </a:lnTo>
                  <a:lnTo>
                    <a:pt x="479" y="725"/>
                  </a:lnTo>
                  <a:lnTo>
                    <a:pt x="477" y="727"/>
                  </a:lnTo>
                  <a:lnTo>
                    <a:pt x="479" y="727"/>
                  </a:lnTo>
                  <a:lnTo>
                    <a:pt x="477" y="727"/>
                  </a:lnTo>
                  <a:lnTo>
                    <a:pt x="477" y="730"/>
                  </a:lnTo>
                  <a:lnTo>
                    <a:pt x="474" y="733"/>
                  </a:lnTo>
                  <a:lnTo>
                    <a:pt x="474" y="735"/>
                  </a:lnTo>
                  <a:lnTo>
                    <a:pt x="474" y="738"/>
                  </a:lnTo>
                  <a:lnTo>
                    <a:pt x="474" y="740"/>
                  </a:lnTo>
                  <a:lnTo>
                    <a:pt x="472" y="743"/>
                  </a:lnTo>
                  <a:lnTo>
                    <a:pt x="472" y="745"/>
                  </a:lnTo>
                  <a:lnTo>
                    <a:pt x="469" y="745"/>
                  </a:lnTo>
                  <a:lnTo>
                    <a:pt x="467" y="745"/>
                  </a:lnTo>
                  <a:lnTo>
                    <a:pt x="464" y="745"/>
                  </a:lnTo>
                  <a:lnTo>
                    <a:pt x="461" y="745"/>
                  </a:lnTo>
                  <a:lnTo>
                    <a:pt x="459" y="748"/>
                  </a:lnTo>
                  <a:lnTo>
                    <a:pt x="456" y="748"/>
                  </a:lnTo>
                  <a:lnTo>
                    <a:pt x="456" y="745"/>
                  </a:lnTo>
                  <a:lnTo>
                    <a:pt x="454" y="745"/>
                  </a:lnTo>
                  <a:lnTo>
                    <a:pt x="454" y="743"/>
                  </a:lnTo>
                  <a:lnTo>
                    <a:pt x="451" y="743"/>
                  </a:lnTo>
                  <a:lnTo>
                    <a:pt x="448" y="740"/>
                  </a:lnTo>
                  <a:lnTo>
                    <a:pt x="446" y="740"/>
                  </a:lnTo>
                  <a:lnTo>
                    <a:pt x="446" y="743"/>
                  </a:lnTo>
                  <a:lnTo>
                    <a:pt x="443" y="743"/>
                  </a:lnTo>
                  <a:lnTo>
                    <a:pt x="441" y="743"/>
                  </a:lnTo>
                  <a:lnTo>
                    <a:pt x="441" y="740"/>
                  </a:lnTo>
                  <a:lnTo>
                    <a:pt x="438" y="740"/>
                  </a:lnTo>
                  <a:lnTo>
                    <a:pt x="438" y="738"/>
                  </a:lnTo>
                  <a:lnTo>
                    <a:pt x="436" y="738"/>
                  </a:lnTo>
                  <a:lnTo>
                    <a:pt x="433" y="738"/>
                  </a:lnTo>
                  <a:lnTo>
                    <a:pt x="430" y="738"/>
                  </a:lnTo>
                  <a:lnTo>
                    <a:pt x="428" y="738"/>
                  </a:lnTo>
                  <a:lnTo>
                    <a:pt x="425" y="738"/>
                  </a:lnTo>
                  <a:lnTo>
                    <a:pt x="423" y="738"/>
                  </a:lnTo>
                  <a:lnTo>
                    <a:pt x="420" y="740"/>
                  </a:lnTo>
                  <a:lnTo>
                    <a:pt x="418" y="740"/>
                  </a:lnTo>
                  <a:lnTo>
                    <a:pt x="418" y="743"/>
                  </a:lnTo>
                  <a:lnTo>
                    <a:pt x="415" y="743"/>
                  </a:lnTo>
                  <a:lnTo>
                    <a:pt x="412" y="740"/>
                  </a:lnTo>
                  <a:lnTo>
                    <a:pt x="410" y="738"/>
                  </a:lnTo>
                  <a:lnTo>
                    <a:pt x="407" y="738"/>
                  </a:lnTo>
                  <a:lnTo>
                    <a:pt x="405" y="738"/>
                  </a:lnTo>
                  <a:lnTo>
                    <a:pt x="402" y="740"/>
                  </a:lnTo>
                  <a:lnTo>
                    <a:pt x="399" y="740"/>
                  </a:lnTo>
                  <a:lnTo>
                    <a:pt x="397" y="738"/>
                  </a:lnTo>
                  <a:lnTo>
                    <a:pt x="394" y="738"/>
                  </a:lnTo>
                  <a:lnTo>
                    <a:pt x="392" y="738"/>
                  </a:lnTo>
                  <a:lnTo>
                    <a:pt x="389" y="738"/>
                  </a:lnTo>
                  <a:lnTo>
                    <a:pt x="387" y="738"/>
                  </a:lnTo>
                  <a:close/>
                  <a:moveTo>
                    <a:pt x="371" y="663"/>
                  </a:moveTo>
                  <a:lnTo>
                    <a:pt x="369" y="663"/>
                  </a:lnTo>
                  <a:lnTo>
                    <a:pt x="369" y="660"/>
                  </a:lnTo>
                  <a:lnTo>
                    <a:pt x="371" y="660"/>
                  </a:lnTo>
                  <a:lnTo>
                    <a:pt x="371" y="663"/>
                  </a:lnTo>
                  <a:close/>
                  <a:moveTo>
                    <a:pt x="191" y="209"/>
                  </a:moveTo>
                  <a:lnTo>
                    <a:pt x="191" y="212"/>
                  </a:lnTo>
                  <a:lnTo>
                    <a:pt x="191" y="214"/>
                  </a:lnTo>
                  <a:lnTo>
                    <a:pt x="191" y="217"/>
                  </a:lnTo>
                  <a:lnTo>
                    <a:pt x="193" y="217"/>
                  </a:lnTo>
                  <a:lnTo>
                    <a:pt x="193" y="219"/>
                  </a:lnTo>
                  <a:lnTo>
                    <a:pt x="193" y="222"/>
                  </a:lnTo>
                  <a:lnTo>
                    <a:pt x="191" y="222"/>
                  </a:lnTo>
                  <a:lnTo>
                    <a:pt x="191" y="225"/>
                  </a:lnTo>
                  <a:lnTo>
                    <a:pt x="191" y="227"/>
                  </a:lnTo>
                  <a:lnTo>
                    <a:pt x="188" y="227"/>
                  </a:lnTo>
                  <a:lnTo>
                    <a:pt x="188" y="230"/>
                  </a:lnTo>
                  <a:lnTo>
                    <a:pt x="188" y="232"/>
                  </a:lnTo>
                  <a:lnTo>
                    <a:pt x="188" y="235"/>
                  </a:lnTo>
                  <a:lnTo>
                    <a:pt x="185" y="235"/>
                  </a:lnTo>
                  <a:lnTo>
                    <a:pt x="185" y="237"/>
                  </a:lnTo>
                  <a:lnTo>
                    <a:pt x="185" y="240"/>
                  </a:lnTo>
                  <a:lnTo>
                    <a:pt x="185" y="243"/>
                  </a:lnTo>
                  <a:lnTo>
                    <a:pt x="185" y="245"/>
                  </a:lnTo>
                  <a:lnTo>
                    <a:pt x="183" y="245"/>
                  </a:lnTo>
                  <a:lnTo>
                    <a:pt x="183" y="248"/>
                  </a:lnTo>
                  <a:lnTo>
                    <a:pt x="180" y="250"/>
                  </a:lnTo>
                  <a:lnTo>
                    <a:pt x="180" y="253"/>
                  </a:lnTo>
                  <a:lnTo>
                    <a:pt x="180" y="256"/>
                  </a:lnTo>
                  <a:lnTo>
                    <a:pt x="180" y="258"/>
                  </a:lnTo>
                  <a:lnTo>
                    <a:pt x="178" y="258"/>
                  </a:lnTo>
                  <a:lnTo>
                    <a:pt x="178" y="261"/>
                  </a:lnTo>
                  <a:lnTo>
                    <a:pt x="178" y="263"/>
                  </a:lnTo>
                  <a:lnTo>
                    <a:pt x="178" y="266"/>
                  </a:lnTo>
                  <a:lnTo>
                    <a:pt x="178" y="268"/>
                  </a:lnTo>
                  <a:lnTo>
                    <a:pt x="175" y="268"/>
                  </a:lnTo>
                  <a:lnTo>
                    <a:pt x="175" y="271"/>
                  </a:lnTo>
                  <a:lnTo>
                    <a:pt x="173" y="271"/>
                  </a:lnTo>
                  <a:lnTo>
                    <a:pt x="170" y="271"/>
                  </a:lnTo>
                  <a:lnTo>
                    <a:pt x="170" y="274"/>
                  </a:lnTo>
                  <a:lnTo>
                    <a:pt x="167" y="274"/>
                  </a:lnTo>
                  <a:lnTo>
                    <a:pt x="167" y="276"/>
                  </a:lnTo>
                  <a:lnTo>
                    <a:pt x="167" y="279"/>
                  </a:lnTo>
                  <a:lnTo>
                    <a:pt x="165" y="279"/>
                  </a:lnTo>
                  <a:lnTo>
                    <a:pt x="165" y="281"/>
                  </a:lnTo>
                  <a:lnTo>
                    <a:pt x="165" y="284"/>
                  </a:lnTo>
                  <a:lnTo>
                    <a:pt x="162" y="284"/>
                  </a:lnTo>
                  <a:lnTo>
                    <a:pt x="162" y="286"/>
                  </a:lnTo>
                  <a:lnTo>
                    <a:pt x="160" y="286"/>
                  </a:lnTo>
                  <a:lnTo>
                    <a:pt x="160" y="289"/>
                  </a:lnTo>
                  <a:lnTo>
                    <a:pt x="157" y="289"/>
                  </a:lnTo>
                  <a:lnTo>
                    <a:pt x="157" y="292"/>
                  </a:lnTo>
                  <a:lnTo>
                    <a:pt x="157" y="294"/>
                  </a:lnTo>
                  <a:lnTo>
                    <a:pt x="157" y="297"/>
                  </a:lnTo>
                  <a:lnTo>
                    <a:pt x="154" y="297"/>
                  </a:lnTo>
                  <a:lnTo>
                    <a:pt x="154" y="299"/>
                  </a:lnTo>
                  <a:lnTo>
                    <a:pt x="154" y="297"/>
                  </a:lnTo>
                  <a:lnTo>
                    <a:pt x="152" y="297"/>
                  </a:lnTo>
                  <a:lnTo>
                    <a:pt x="149" y="297"/>
                  </a:lnTo>
                  <a:lnTo>
                    <a:pt x="149" y="299"/>
                  </a:lnTo>
                  <a:lnTo>
                    <a:pt x="152" y="299"/>
                  </a:lnTo>
                  <a:lnTo>
                    <a:pt x="149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7" y="305"/>
                  </a:lnTo>
                  <a:lnTo>
                    <a:pt x="147" y="302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2" y="305"/>
                  </a:lnTo>
                  <a:lnTo>
                    <a:pt x="142" y="307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9" y="307"/>
                  </a:lnTo>
                  <a:lnTo>
                    <a:pt x="139" y="305"/>
                  </a:lnTo>
                  <a:lnTo>
                    <a:pt x="136" y="305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1" y="302"/>
                  </a:lnTo>
                  <a:lnTo>
                    <a:pt x="129" y="302"/>
                  </a:lnTo>
                  <a:lnTo>
                    <a:pt x="126" y="302"/>
                  </a:lnTo>
                  <a:lnTo>
                    <a:pt x="126" y="305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6" y="302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8" y="302"/>
                  </a:lnTo>
                  <a:lnTo>
                    <a:pt x="116" y="302"/>
                  </a:lnTo>
                  <a:lnTo>
                    <a:pt x="113" y="302"/>
                  </a:lnTo>
                  <a:lnTo>
                    <a:pt x="111" y="302"/>
                  </a:lnTo>
                  <a:lnTo>
                    <a:pt x="113" y="302"/>
                  </a:lnTo>
                  <a:lnTo>
                    <a:pt x="113" y="299"/>
                  </a:lnTo>
                  <a:lnTo>
                    <a:pt x="113" y="297"/>
                  </a:lnTo>
                  <a:lnTo>
                    <a:pt x="111" y="297"/>
                  </a:lnTo>
                  <a:lnTo>
                    <a:pt x="111" y="294"/>
                  </a:lnTo>
                  <a:lnTo>
                    <a:pt x="108" y="294"/>
                  </a:lnTo>
                  <a:lnTo>
                    <a:pt x="108" y="297"/>
                  </a:lnTo>
                  <a:lnTo>
                    <a:pt x="105" y="297"/>
                  </a:lnTo>
                  <a:lnTo>
                    <a:pt x="103" y="297"/>
                  </a:lnTo>
                  <a:lnTo>
                    <a:pt x="103" y="294"/>
                  </a:lnTo>
                  <a:lnTo>
                    <a:pt x="103" y="292"/>
                  </a:lnTo>
                  <a:lnTo>
                    <a:pt x="103" y="289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98" y="286"/>
                  </a:lnTo>
                  <a:lnTo>
                    <a:pt x="95" y="286"/>
                  </a:lnTo>
                  <a:lnTo>
                    <a:pt x="93" y="286"/>
                  </a:lnTo>
                  <a:lnTo>
                    <a:pt x="90" y="286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7" y="286"/>
                  </a:lnTo>
                  <a:lnTo>
                    <a:pt x="85" y="286"/>
                  </a:lnTo>
                  <a:lnTo>
                    <a:pt x="82" y="286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9"/>
                  </a:lnTo>
                  <a:lnTo>
                    <a:pt x="69" y="289"/>
                  </a:lnTo>
                  <a:lnTo>
                    <a:pt x="67" y="289"/>
                  </a:lnTo>
                  <a:lnTo>
                    <a:pt x="64" y="286"/>
                  </a:lnTo>
                  <a:lnTo>
                    <a:pt x="62" y="286"/>
                  </a:lnTo>
                  <a:lnTo>
                    <a:pt x="59" y="286"/>
                  </a:lnTo>
                  <a:lnTo>
                    <a:pt x="56" y="284"/>
                  </a:lnTo>
                  <a:lnTo>
                    <a:pt x="54" y="284"/>
                  </a:lnTo>
                  <a:lnTo>
                    <a:pt x="54" y="281"/>
                  </a:lnTo>
                  <a:lnTo>
                    <a:pt x="51" y="281"/>
                  </a:lnTo>
                  <a:lnTo>
                    <a:pt x="51" y="279"/>
                  </a:lnTo>
                  <a:lnTo>
                    <a:pt x="49" y="279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6" y="274"/>
                  </a:lnTo>
                  <a:lnTo>
                    <a:pt x="44" y="274"/>
                  </a:lnTo>
                  <a:lnTo>
                    <a:pt x="44" y="271"/>
                  </a:lnTo>
                  <a:lnTo>
                    <a:pt x="41" y="271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38" y="266"/>
                  </a:lnTo>
                  <a:lnTo>
                    <a:pt x="36" y="266"/>
                  </a:lnTo>
                  <a:lnTo>
                    <a:pt x="36" y="263"/>
                  </a:lnTo>
                  <a:lnTo>
                    <a:pt x="33" y="263"/>
                  </a:lnTo>
                  <a:lnTo>
                    <a:pt x="33" y="261"/>
                  </a:lnTo>
                  <a:lnTo>
                    <a:pt x="31" y="261"/>
                  </a:lnTo>
                  <a:lnTo>
                    <a:pt x="31" y="258"/>
                  </a:lnTo>
                  <a:lnTo>
                    <a:pt x="28" y="258"/>
                  </a:lnTo>
                  <a:lnTo>
                    <a:pt x="28" y="256"/>
                  </a:lnTo>
                  <a:lnTo>
                    <a:pt x="26" y="256"/>
                  </a:lnTo>
                  <a:lnTo>
                    <a:pt x="23" y="253"/>
                  </a:lnTo>
                  <a:lnTo>
                    <a:pt x="20" y="253"/>
                  </a:lnTo>
                  <a:lnTo>
                    <a:pt x="20" y="250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8" y="245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5"/>
                  </a:lnTo>
                  <a:lnTo>
                    <a:pt x="15" y="243"/>
                  </a:lnTo>
                  <a:lnTo>
                    <a:pt x="15" y="240"/>
                  </a:lnTo>
                  <a:lnTo>
                    <a:pt x="13" y="240"/>
                  </a:lnTo>
                  <a:lnTo>
                    <a:pt x="13" y="237"/>
                  </a:lnTo>
                  <a:lnTo>
                    <a:pt x="13" y="235"/>
                  </a:lnTo>
                  <a:lnTo>
                    <a:pt x="13" y="232"/>
                  </a:lnTo>
                  <a:lnTo>
                    <a:pt x="10" y="232"/>
                  </a:lnTo>
                  <a:lnTo>
                    <a:pt x="10" y="230"/>
                  </a:lnTo>
                  <a:lnTo>
                    <a:pt x="13" y="230"/>
                  </a:lnTo>
                  <a:lnTo>
                    <a:pt x="13" y="227"/>
                  </a:lnTo>
                  <a:lnTo>
                    <a:pt x="13" y="225"/>
                  </a:lnTo>
                  <a:lnTo>
                    <a:pt x="15" y="225"/>
                  </a:lnTo>
                  <a:lnTo>
                    <a:pt x="15" y="222"/>
                  </a:lnTo>
                  <a:lnTo>
                    <a:pt x="18" y="222"/>
                  </a:lnTo>
                  <a:lnTo>
                    <a:pt x="18" y="219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23" y="217"/>
                  </a:lnTo>
                  <a:lnTo>
                    <a:pt x="23" y="214"/>
                  </a:lnTo>
                  <a:lnTo>
                    <a:pt x="26" y="214"/>
                  </a:lnTo>
                  <a:lnTo>
                    <a:pt x="28" y="214"/>
                  </a:lnTo>
                  <a:lnTo>
                    <a:pt x="28" y="212"/>
                  </a:lnTo>
                  <a:lnTo>
                    <a:pt x="31" y="212"/>
                  </a:lnTo>
                  <a:lnTo>
                    <a:pt x="33" y="209"/>
                  </a:lnTo>
                  <a:lnTo>
                    <a:pt x="36" y="209"/>
                  </a:lnTo>
                  <a:lnTo>
                    <a:pt x="36" y="207"/>
                  </a:lnTo>
                  <a:lnTo>
                    <a:pt x="38" y="207"/>
                  </a:lnTo>
                  <a:lnTo>
                    <a:pt x="38" y="204"/>
                  </a:lnTo>
                  <a:lnTo>
                    <a:pt x="41" y="204"/>
                  </a:lnTo>
                  <a:lnTo>
                    <a:pt x="41" y="201"/>
                  </a:lnTo>
                  <a:lnTo>
                    <a:pt x="44" y="201"/>
                  </a:lnTo>
                  <a:lnTo>
                    <a:pt x="44" y="199"/>
                  </a:lnTo>
                  <a:lnTo>
                    <a:pt x="44" y="196"/>
                  </a:lnTo>
                  <a:lnTo>
                    <a:pt x="46" y="196"/>
                  </a:lnTo>
                  <a:lnTo>
                    <a:pt x="46" y="194"/>
                  </a:lnTo>
                  <a:lnTo>
                    <a:pt x="46" y="191"/>
                  </a:lnTo>
                  <a:lnTo>
                    <a:pt x="46" y="189"/>
                  </a:lnTo>
                  <a:lnTo>
                    <a:pt x="46" y="186"/>
                  </a:lnTo>
                  <a:lnTo>
                    <a:pt x="46" y="183"/>
                  </a:lnTo>
                  <a:lnTo>
                    <a:pt x="46" y="181"/>
                  </a:lnTo>
                  <a:lnTo>
                    <a:pt x="46" y="178"/>
                  </a:lnTo>
                  <a:lnTo>
                    <a:pt x="49" y="178"/>
                  </a:lnTo>
                  <a:lnTo>
                    <a:pt x="49" y="176"/>
                  </a:lnTo>
                  <a:lnTo>
                    <a:pt x="49" y="173"/>
                  </a:lnTo>
                  <a:lnTo>
                    <a:pt x="49" y="170"/>
                  </a:lnTo>
                  <a:lnTo>
                    <a:pt x="51" y="170"/>
                  </a:lnTo>
                  <a:lnTo>
                    <a:pt x="51" y="168"/>
                  </a:lnTo>
                  <a:lnTo>
                    <a:pt x="54" y="168"/>
                  </a:lnTo>
                  <a:lnTo>
                    <a:pt x="54" y="165"/>
                  </a:lnTo>
                  <a:lnTo>
                    <a:pt x="56" y="165"/>
                  </a:lnTo>
                  <a:lnTo>
                    <a:pt x="56" y="163"/>
                  </a:lnTo>
                  <a:lnTo>
                    <a:pt x="59" y="163"/>
                  </a:lnTo>
                  <a:lnTo>
                    <a:pt x="59" y="160"/>
                  </a:lnTo>
                  <a:lnTo>
                    <a:pt x="62" y="160"/>
                  </a:lnTo>
                  <a:lnTo>
                    <a:pt x="64" y="160"/>
                  </a:lnTo>
                  <a:lnTo>
                    <a:pt x="67" y="160"/>
                  </a:lnTo>
                  <a:lnTo>
                    <a:pt x="69" y="158"/>
                  </a:lnTo>
                  <a:lnTo>
                    <a:pt x="72" y="158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2" y="160"/>
                  </a:lnTo>
                  <a:lnTo>
                    <a:pt x="85" y="160"/>
                  </a:lnTo>
                  <a:lnTo>
                    <a:pt x="87" y="160"/>
                  </a:lnTo>
                  <a:lnTo>
                    <a:pt x="90" y="160"/>
                  </a:lnTo>
                  <a:lnTo>
                    <a:pt x="90" y="158"/>
                  </a:lnTo>
                  <a:lnTo>
                    <a:pt x="93" y="158"/>
                  </a:lnTo>
                  <a:lnTo>
                    <a:pt x="93" y="155"/>
                  </a:lnTo>
                  <a:lnTo>
                    <a:pt x="95" y="155"/>
                  </a:lnTo>
                  <a:lnTo>
                    <a:pt x="95" y="152"/>
                  </a:lnTo>
                  <a:lnTo>
                    <a:pt x="98" y="152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100" y="147"/>
                  </a:lnTo>
                  <a:lnTo>
                    <a:pt x="100" y="145"/>
                  </a:lnTo>
                  <a:lnTo>
                    <a:pt x="100" y="142"/>
                  </a:lnTo>
                  <a:lnTo>
                    <a:pt x="103" y="142"/>
                  </a:lnTo>
                  <a:lnTo>
                    <a:pt x="103" y="140"/>
                  </a:lnTo>
                  <a:lnTo>
                    <a:pt x="105" y="140"/>
                  </a:lnTo>
                  <a:lnTo>
                    <a:pt x="105" y="137"/>
                  </a:lnTo>
                  <a:lnTo>
                    <a:pt x="108" y="137"/>
                  </a:lnTo>
                  <a:lnTo>
                    <a:pt x="108" y="134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11" y="129"/>
                  </a:lnTo>
                  <a:lnTo>
                    <a:pt x="111" y="127"/>
                  </a:lnTo>
                  <a:lnTo>
                    <a:pt x="113" y="127"/>
                  </a:lnTo>
                  <a:lnTo>
                    <a:pt x="113" y="124"/>
                  </a:lnTo>
                  <a:lnTo>
                    <a:pt x="113" y="121"/>
                  </a:lnTo>
                  <a:lnTo>
                    <a:pt x="116" y="121"/>
                  </a:lnTo>
                  <a:lnTo>
                    <a:pt x="116" y="119"/>
                  </a:lnTo>
                  <a:lnTo>
                    <a:pt x="118" y="119"/>
                  </a:lnTo>
                  <a:lnTo>
                    <a:pt x="118" y="116"/>
                  </a:lnTo>
                  <a:lnTo>
                    <a:pt x="121" y="116"/>
                  </a:lnTo>
                  <a:lnTo>
                    <a:pt x="124" y="116"/>
                  </a:lnTo>
                  <a:lnTo>
                    <a:pt x="124" y="114"/>
                  </a:lnTo>
                  <a:lnTo>
                    <a:pt x="126" y="114"/>
                  </a:lnTo>
                  <a:lnTo>
                    <a:pt x="126" y="111"/>
                  </a:lnTo>
                  <a:lnTo>
                    <a:pt x="126" y="109"/>
                  </a:lnTo>
                  <a:lnTo>
                    <a:pt x="129" y="109"/>
                  </a:lnTo>
                  <a:lnTo>
                    <a:pt x="129" y="106"/>
                  </a:lnTo>
                  <a:lnTo>
                    <a:pt x="131" y="106"/>
                  </a:lnTo>
                  <a:lnTo>
                    <a:pt x="131" y="103"/>
                  </a:lnTo>
                  <a:lnTo>
                    <a:pt x="134" y="103"/>
                  </a:lnTo>
                  <a:lnTo>
                    <a:pt x="134" y="101"/>
                  </a:lnTo>
                  <a:lnTo>
                    <a:pt x="136" y="101"/>
                  </a:lnTo>
                  <a:lnTo>
                    <a:pt x="136" y="98"/>
                  </a:lnTo>
                  <a:lnTo>
                    <a:pt x="139" y="98"/>
                  </a:lnTo>
                  <a:lnTo>
                    <a:pt x="139" y="96"/>
                  </a:lnTo>
                  <a:lnTo>
                    <a:pt x="142" y="96"/>
                  </a:lnTo>
                  <a:lnTo>
                    <a:pt x="142" y="93"/>
                  </a:lnTo>
                  <a:lnTo>
                    <a:pt x="144" y="91"/>
                  </a:lnTo>
                  <a:lnTo>
                    <a:pt x="147" y="91"/>
                  </a:lnTo>
                  <a:lnTo>
                    <a:pt x="147" y="88"/>
                  </a:lnTo>
                  <a:lnTo>
                    <a:pt x="149" y="88"/>
                  </a:lnTo>
                  <a:lnTo>
                    <a:pt x="149" y="85"/>
                  </a:lnTo>
                  <a:lnTo>
                    <a:pt x="152" y="85"/>
                  </a:lnTo>
                  <a:lnTo>
                    <a:pt x="152" y="83"/>
                  </a:lnTo>
                  <a:lnTo>
                    <a:pt x="154" y="83"/>
                  </a:lnTo>
                  <a:lnTo>
                    <a:pt x="154" y="80"/>
                  </a:lnTo>
                  <a:lnTo>
                    <a:pt x="157" y="80"/>
                  </a:lnTo>
                  <a:lnTo>
                    <a:pt x="157" y="78"/>
                  </a:lnTo>
                  <a:lnTo>
                    <a:pt x="157" y="75"/>
                  </a:lnTo>
                  <a:lnTo>
                    <a:pt x="160" y="75"/>
                  </a:lnTo>
                  <a:lnTo>
                    <a:pt x="160" y="72"/>
                  </a:lnTo>
                  <a:lnTo>
                    <a:pt x="160" y="70"/>
                  </a:lnTo>
                  <a:lnTo>
                    <a:pt x="160" y="67"/>
                  </a:lnTo>
                  <a:lnTo>
                    <a:pt x="160" y="65"/>
                  </a:lnTo>
                  <a:lnTo>
                    <a:pt x="162" y="65"/>
                  </a:lnTo>
                  <a:lnTo>
                    <a:pt x="162" y="62"/>
                  </a:lnTo>
                  <a:lnTo>
                    <a:pt x="162" y="60"/>
                  </a:lnTo>
                  <a:lnTo>
                    <a:pt x="165" y="60"/>
                  </a:lnTo>
                  <a:lnTo>
                    <a:pt x="165" y="57"/>
                  </a:lnTo>
                  <a:lnTo>
                    <a:pt x="167" y="57"/>
                  </a:lnTo>
                  <a:lnTo>
                    <a:pt x="170" y="57"/>
                  </a:lnTo>
                  <a:lnTo>
                    <a:pt x="173" y="57"/>
                  </a:lnTo>
                  <a:lnTo>
                    <a:pt x="173" y="54"/>
                  </a:lnTo>
                  <a:lnTo>
                    <a:pt x="175" y="54"/>
                  </a:lnTo>
                  <a:lnTo>
                    <a:pt x="175" y="52"/>
                  </a:lnTo>
                  <a:lnTo>
                    <a:pt x="178" y="52"/>
                  </a:lnTo>
                  <a:lnTo>
                    <a:pt x="178" y="49"/>
                  </a:lnTo>
                  <a:lnTo>
                    <a:pt x="180" y="49"/>
                  </a:lnTo>
                  <a:lnTo>
                    <a:pt x="180" y="47"/>
                  </a:lnTo>
                  <a:lnTo>
                    <a:pt x="183" y="47"/>
                  </a:lnTo>
                  <a:lnTo>
                    <a:pt x="183" y="44"/>
                  </a:lnTo>
                  <a:lnTo>
                    <a:pt x="185" y="44"/>
                  </a:lnTo>
                  <a:lnTo>
                    <a:pt x="185" y="42"/>
                  </a:lnTo>
                  <a:lnTo>
                    <a:pt x="188" y="42"/>
                  </a:lnTo>
                  <a:lnTo>
                    <a:pt x="188" y="39"/>
                  </a:lnTo>
                  <a:lnTo>
                    <a:pt x="191" y="39"/>
                  </a:lnTo>
                  <a:lnTo>
                    <a:pt x="191" y="36"/>
                  </a:lnTo>
                  <a:lnTo>
                    <a:pt x="193" y="36"/>
                  </a:lnTo>
                  <a:lnTo>
                    <a:pt x="193" y="34"/>
                  </a:lnTo>
                  <a:lnTo>
                    <a:pt x="196" y="31"/>
                  </a:lnTo>
                  <a:lnTo>
                    <a:pt x="196" y="29"/>
                  </a:lnTo>
                  <a:lnTo>
                    <a:pt x="198" y="29"/>
                  </a:lnTo>
                  <a:lnTo>
                    <a:pt x="198" y="26"/>
                  </a:lnTo>
                  <a:lnTo>
                    <a:pt x="201" y="23"/>
                  </a:lnTo>
                  <a:lnTo>
                    <a:pt x="201" y="21"/>
                  </a:lnTo>
                  <a:lnTo>
                    <a:pt x="203" y="21"/>
                  </a:lnTo>
                  <a:lnTo>
                    <a:pt x="203" y="18"/>
                  </a:lnTo>
                  <a:lnTo>
                    <a:pt x="206" y="18"/>
                  </a:lnTo>
                  <a:lnTo>
                    <a:pt x="206" y="16"/>
                  </a:lnTo>
                  <a:lnTo>
                    <a:pt x="209" y="13"/>
                  </a:lnTo>
                  <a:lnTo>
                    <a:pt x="209" y="11"/>
                  </a:lnTo>
                  <a:lnTo>
                    <a:pt x="211" y="11"/>
                  </a:lnTo>
                  <a:lnTo>
                    <a:pt x="211" y="8"/>
                  </a:lnTo>
                  <a:lnTo>
                    <a:pt x="214" y="8"/>
                  </a:lnTo>
                  <a:lnTo>
                    <a:pt x="216" y="8"/>
                  </a:lnTo>
                  <a:lnTo>
                    <a:pt x="219" y="8"/>
                  </a:lnTo>
                  <a:lnTo>
                    <a:pt x="219" y="5"/>
                  </a:lnTo>
                  <a:lnTo>
                    <a:pt x="222" y="5"/>
                  </a:lnTo>
                  <a:lnTo>
                    <a:pt x="224" y="5"/>
                  </a:lnTo>
                  <a:lnTo>
                    <a:pt x="224" y="3"/>
                  </a:lnTo>
                  <a:lnTo>
                    <a:pt x="227" y="3"/>
                  </a:lnTo>
                  <a:lnTo>
                    <a:pt x="229" y="3"/>
                  </a:lnTo>
                  <a:lnTo>
                    <a:pt x="232" y="3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40" y="0"/>
                  </a:lnTo>
                  <a:lnTo>
                    <a:pt x="240" y="3"/>
                  </a:lnTo>
                  <a:lnTo>
                    <a:pt x="240" y="5"/>
                  </a:lnTo>
                  <a:lnTo>
                    <a:pt x="240" y="8"/>
                  </a:lnTo>
                  <a:lnTo>
                    <a:pt x="242" y="8"/>
                  </a:lnTo>
                  <a:lnTo>
                    <a:pt x="242" y="11"/>
                  </a:lnTo>
                  <a:lnTo>
                    <a:pt x="242" y="13"/>
                  </a:lnTo>
                  <a:lnTo>
                    <a:pt x="242" y="16"/>
                  </a:lnTo>
                  <a:lnTo>
                    <a:pt x="242" y="18"/>
                  </a:lnTo>
                  <a:lnTo>
                    <a:pt x="242" y="21"/>
                  </a:lnTo>
                  <a:lnTo>
                    <a:pt x="245" y="21"/>
                  </a:lnTo>
                  <a:lnTo>
                    <a:pt x="245" y="23"/>
                  </a:lnTo>
                  <a:lnTo>
                    <a:pt x="245" y="26"/>
                  </a:lnTo>
                  <a:lnTo>
                    <a:pt x="247" y="26"/>
                  </a:lnTo>
                  <a:lnTo>
                    <a:pt x="247" y="29"/>
                  </a:lnTo>
                  <a:lnTo>
                    <a:pt x="247" y="31"/>
                  </a:lnTo>
                  <a:lnTo>
                    <a:pt x="247" y="34"/>
                  </a:lnTo>
                  <a:lnTo>
                    <a:pt x="245" y="34"/>
                  </a:lnTo>
                  <a:lnTo>
                    <a:pt x="245" y="36"/>
                  </a:lnTo>
                  <a:lnTo>
                    <a:pt x="245" y="39"/>
                  </a:lnTo>
                  <a:lnTo>
                    <a:pt x="245" y="42"/>
                  </a:lnTo>
                  <a:lnTo>
                    <a:pt x="245" y="44"/>
                  </a:lnTo>
                  <a:lnTo>
                    <a:pt x="245" y="47"/>
                  </a:lnTo>
                  <a:lnTo>
                    <a:pt x="247" y="47"/>
                  </a:lnTo>
                  <a:lnTo>
                    <a:pt x="247" y="49"/>
                  </a:lnTo>
                  <a:lnTo>
                    <a:pt x="247" y="52"/>
                  </a:lnTo>
                  <a:lnTo>
                    <a:pt x="247" y="54"/>
                  </a:lnTo>
                  <a:lnTo>
                    <a:pt x="247" y="57"/>
                  </a:lnTo>
                  <a:lnTo>
                    <a:pt x="250" y="57"/>
                  </a:lnTo>
                  <a:lnTo>
                    <a:pt x="250" y="60"/>
                  </a:lnTo>
                  <a:lnTo>
                    <a:pt x="252" y="60"/>
                  </a:lnTo>
                  <a:lnTo>
                    <a:pt x="252" y="62"/>
                  </a:lnTo>
                  <a:lnTo>
                    <a:pt x="250" y="62"/>
                  </a:lnTo>
                  <a:lnTo>
                    <a:pt x="252" y="62"/>
                  </a:lnTo>
                  <a:lnTo>
                    <a:pt x="252" y="65"/>
                  </a:lnTo>
                  <a:lnTo>
                    <a:pt x="250" y="65"/>
                  </a:lnTo>
                  <a:lnTo>
                    <a:pt x="250" y="62"/>
                  </a:lnTo>
                  <a:lnTo>
                    <a:pt x="250" y="65"/>
                  </a:lnTo>
                  <a:lnTo>
                    <a:pt x="247" y="65"/>
                  </a:lnTo>
                  <a:lnTo>
                    <a:pt x="247" y="62"/>
                  </a:lnTo>
                  <a:lnTo>
                    <a:pt x="247" y="65"/>
                  </a:lnTo>
                  <a:lnTo>
                    <a:pt x="245" y="65"/>
                  </a:lnTo>
                  <a:lnTo>
                    <a:pt x="247" y="62"/>
                  </a:lnTo>
                  <a:lnTo>
                    <a:pt x="245" y="62"/>
                  </a:lnTo>
                  <a:lnTo>
                    <a:pt x="245" y="65"/>
                  </a:lnTo>
                  <a:lnTo>
                    <a:pt x="247" y="65"/>
                  </a:lnTo>
                  <a:lnTo>
                    <a:pt x="247" y="67"/>
                  </a:lnTo>
                  <a:lnTo>
                    <a:pt x="245" y="67"/>
                  </a:lnTo>
                  <a:lnTo>
                    <a:pt x="245" y="70"/>
                  </a:lnTo>
                  <a:lnTo>
                    <a:pt x="245" y="72"/>
                  </a:lnTo>
                  <a:lnTo>
                    <a:pt x="245" y="75"/>
                  </a:lnTo>
                  <a:lnTo>
                    <a:pt x="245" y="78"/>
                  </a:lnTo>
                  <a:lnTo>
                    <a:pt x="245" y="80"/>
                  </a:lnTo>
                  <a:lnTo>
                    <a:pt x="245" y="83"/>
                  </a:lnTo>
                  <a:lnTo>
                    <a:pt x="242" y="83"/>
                  </a:lnTo>
                  <a:lnTo>
                    <a:pt x="242" y="85"/>
                  </a:lnTo>
                  <a:lnTo>
                    <a:pt x="242" y="88"/>
                  </a:lnTo>
                  <a:lnTo>
                    <a:pt x="240" y="88"/>
                  </a:lnTo>
                  <a:lnTo>
                    <a:pt x="237" y="88"/>
                  </a:lnTo>
                  <a:lnTo>
                    <a:pt x="237" y="91"/>
                  </a:lnTo>
                  <a:lnTo>
                    <a:pt x="237" y="93"/>
                  </a:lnTo>
                  <a:lnTo>
                    <a:pt x="234" y="93"/>
                  </a:lnTo>
                  <a:lnTo>
                    <a:pt x="234" y="96"/>
                  </a:lnTo>
                  <a:lnTo>
                    <a:pt x="234" y="98"/>
                  </a:lnTo>
                  <a:lnTo>
                    <a:pt x="234" y="101"/>
                  </a:lnTo>
                  <a:lnTo>
                    <a:pt x="234" y="103"/>
                  </a:lnTo>
                  <a:lnTo>
                    <a:pt x="234" y="106"/>
                  </a:lnTo>
                  <a:lnTo>
                    <a:pt x="234" y="109"/>
                  </a:lnTo>
                  <a:lnTo>
                    <a:pt x="234" y="111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4" y="114"/>
                  </a:lnTo>
                  <a:lnTo>
                    <a:pt x="232" y="114"/>
                  </a:lnTo>
                  <a:lnTo>
                    <a:pt x="232" y="116"/>
                  </a:lnTo>
                  <a:lnTo>
                    <a:pt x="232" y="114"/>
                  </a:lnTo>
                  <a:lnTo>
                    <a:pt x="229" y="114"/>
                  </a:lnTo>
                  <a:lnTo>
                    <a:pt x="229" y="116"/>
                  </a:lnTo>
                  <a:lnTo>
                    <a:pt x="227" y="116"/>
                  </a:lnTo>
                  <a:lnTo>
                    <a:pt x="227" y="119"/>
                  </a:lnTo>
                  <a:lnTo>
                    <a:pt x="224" y="119"/>
                  </a:lnTo>
                  <a:lnTo>
                    <a:pt x="224" y="121"/>
                  </a:lnTo>
                  <a:lnTo>
                    <a:pt x="222" y="124"/>
                  </a:lnTo>
                  <a:lnTo>
                    <a:pt x="219" y="124"/>
                  </a:lnTo>
                  <a:lnTo>
                    <a:pt x="219" y="127"/>
                  </a:lnTo>
                  <a:lnTo>
                    <a:pt x="219" y="129"/>
                  </a:lnTo>
                  <a:lnTo>
                    <a:pt x="216" y="129"/>
                  </a:lnTo>
                  <a:lnTo>
                    <a:pt x="216" y="132"/>
                  </a:lnTo>
                  <a:lnTo>
                    <a:pt x="214" y="132"/>
                  </a:lnTo>
                  <a:lnTo>
                    <a:pt x="214" y="134"/>
                  </a:lnTo>
                  <a:lnTo>
                    <a:pt x="211" y="134"/>
                  </a:lnTo>
                  <a:lnTo>
                    <a:pt x="211" y="137"/>
                  </a:lnTo>
                  <a:lnTo>
                    <a:pt x="209" y="137"/>
                  </a:lnTo>
                  <a:lnTo>
                    <a:pt x="209" y="140"/>
                  </a:lnTo>
                  <a:lnTo>
                    <a:pt x="206" y="140"/>
                  </a:lnTo>
                  <a:lnTo>
                    <a:pt x="206" y="142"/>
                  </a:lnTo>
                  <a:lnTo>
                    <a:pt x="203" y="142"/>
                  </a:lnTo>
                  <a:lnTo>
                    <a:pt x="203" y="145"/>
                  </a:lnTo>
                  <a:lnTo>
                    <a:pt x="201" y="147"/>
                  </a:lnTo>
                  <a:lnTo>
                    <a:pt x="201" y="150"/>
                  </a:lnTo>
                  <a:lnTo>
                    <a:pt x="198" y="150"/>
                  </a:lnTo>
                  <a:lnTo>
                    <a:pt x="198" y="152"/>
                  </a:lnTo>
                  <a:lnTo>
                    <a:pt x="198" y="155"/>
                  </a:lnTo>
                  <a:lnTo>
                    <a:pt x="196" y="155"/>
                  </a:lnTo>
                  <a:lnTo>
                    <a:pt x="196" y="158"/>
                  </a:lnTo>
                  <a:lnTo>
                    <a:pt x="196" y="160"/>
                  </a:lnTo>
                  <a:lnTo>
                    <a:pt x="193" y="160"/>
                  </a:lnTo>
                  <a:lnTo>
                    <a:pt x="193" y="163"/>
                  </a:lnTo>
                  <a:lnTo>
                    <a:pt x="193" y="165"/>
                  </a:lnTo>
                  <a:lnTo>
                    <a:pt x="193" y="168"/>
                  </a:lnTo>
                  <a:lnTo>
                    <a:pt x="193" y="170"/>
                  </a:lnTo>
                  <a:lnTo>
                    <a:pt x="193" y="173"/>
                  </a:lnTo>
                  <a:lnTo>
                    <a:pt x="191" y="173"/>
                  </a:lnTo>
                  <a:lnTo>
                    <a:pt x="191" y="176"/>
                  </a:lnTo>
                  <a:lnTo>
                    <a:pt x="191" y="178"/>
                  </a:lnTo>
                  <a:lnTo>
                    <a:pt x="191" y="181"/>
                  </a:lnTo>
                  <a:lnTo>
                    <a:pt x="191" y="183"/>
                  </a:lnTo>
                  <a:lnTo>
                    <a:pt x="191" y="186"/>
                  </a:lnTo>
                  <a:lnTo>
                    <a:pt x="191" y="189"/>
                  </a:lnTo>
                  <a:lnTo>
                    <a:pt x="191" y="191"/>
                  </a:lnTo>
                  <a:lnTo>
                    <a:pt x="191" y="194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1" y="201"/>
                  </a:lnTo>
                  <a:lnTo>
                    <a:pt x="191" y="204"/>
                  </a:lnTo>
                  <a:lnTo>
                    <a:pt x="188" y="207"/>
                  </a:lnTo>
                  <a:lnTo>
                    <a:pt x="191" y="207"/>
                  </a:lnTo>
                  <a:lnTo>
                    <a:pt x="191" y="20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auto">
            <a:xfrm>
              <a:off x="2617" y="1675"/>
              <a:ext cx="619" cy="239"/>
            </a:xfrm>
            <a:custGeom>
              <a:avLst/>
              <a:gdLst/>
              <a:ahLst/>
              <a:cxnLst>
                <a:cxn ang="0">
                  <a:pos x="353" y="129"/>
                </a:cxn>
                <a:cxn ang="0">
                  <a:pos x="330" y="141"/>
                </a:cxn>
                <a:cxn ang="0">
                  <a:pos x="327" y="167"/>
                </a:cxn>
                <a:cxn ang="0">
                  <a:pos x="294" y="165"/>
                </a:cxn>
                <a:cxn ang="0">
                  <a:pos x="278" y="144"/>
                </a:cxn>
                <a:cxn ang="0">
                  <a:pos x="265" y="172"/>
                </a:cxn>
                <a:cxn ang="0">
                  <a:pos x="237" y="178"/>
                </a:cxn>
                <a:cxn ang="0">
                  <a:pos x="201" y="167"/>
                </a:cxn>
                <a:cxn ang="0">
                  <a:pos x="191" y="188"/>
                </a:cxn>
                <a:cxn ang="0">
                  <a:pos x="167" y="201"/>
                </a:cxn>
                <a:cxn ang="0">
                  <a:pos x="147" y="221"/>
                </a:cxn>
                <a:cxn ang="0">
                  <a:pos x="124" y="232"/>
                </a:cxn>
                <a:cxn ang="0">
                  <a:pos x="108" y="237"/>
                </a:cxn>
                <a:cxn ang="0">
                  <a:pos x="82" y="232"/>
                </a:cxn>
                <a:cxn ang="0">
                  <a:pos x="62" y="216"/>
                </a:cxn>
                <a:cxn ang="0">
                  <a:pos x="38" y="208"/>
                </a:cxn>
                <a:cxn ang="0">
                  <a:pos x="44" y="180"/>
                </a:cxn>
                <a:cxn ang="0">
                  <a:pos x="23" y="159"/>
                </a:cxn>
                <a:cxn ang="0">
                  <a:pos x="7" y="136"/>
                </a:cxn>
                <a:cxn ang="0">
                  <a:pos x="13" y="121"/>
                </a:cxn>
                <a:cxn ang="0">
                  <a:pos x="36" y="105"/>
                </a:cxn>
                <a:cxn ang="0">
                  <a:pos x="64" y="92"/>
                </a:cxn>
                <a:cxn ang="0">
                  <a:pos x="87" y="95"/>
                </a:cxn>
                <a:cxn ang="0">
                  <a:pos x="116" y="105"/>
                </a:cxn>
                <a:cxn ang="0">
                  <a:pos x="142" y="113"/>
                </a:cxn>
                <a:cxn ang="0">
                  <a:pos x="170" y="103"/>
                </a:cxn>
                <a:cxn ang="0">
                  <a:pos x="193" y="98"/>
                </a:cxn>
                <a:cxn ang="0">
                  <a:pos x="203" y="77"/>
                </a:cxn>
                <a:cxn ang="0">
                  <a:pos x="191" y="59"/>
                </a:cxn>
                <a:cxn ang="0">
                  <a:pos x="214" y="59"/>
                </a:cxn>
                <a:cxn ang="0">
                  <a:pos x="229" y="67"/>
                </a:cxn>
                <a:cxn ang="0">
                  <a:pos x="247" y="69"/>
                </a:cxn>
                <a:cxn ang="0">
                  <a:pos x="271" y="67"/>
                </a:cxn>
                <a:cxn ang="0">
                  <a:pos x="299" y="72"/>
                </a:cxn>
                <a:cxn ang="0">
                  <a:pos x="317" y="85"/>
                </a:cxn>
                <a:cxn ang="0">
                  <a:pos x="338" y="80"/>
                </a:cxn>
                <a:cxn ang="0">
                  <a:pos x="358" y="74"/>
                </a:cxn>
                <a:cxn ang="0">
                  <a:pos x="374" y="59"/>
                </a:cxn>
                <a:cxn ang="0">
                  <a:pos x="394" y="64"/>
                </a:cxn>
                <a:cxn ang="0">
                  <a:pos x="420" y="64"/>
                </a:cxn>
                <a:cxn ang="0">
                  <a:pos x="436" y="54"/>
                </a:cxn>
                <a:cxn ang="0">
                  <a:pos x="454" y="41"/>
                </a:cxn>
                <a:cxn ang="0">
                  <a:pos x="477" y="38"/>
                </a:cxn>
                <a:cxn ang="0">
                  <a:pos x="500" y="28"/>
                </a:cxn>
                <a:cxn ang="0">
                  <a:pos x="518" y="31"/>
                </a:cxn>
                <a:cxn ang="0">
                  <a:pos x="541" y="18"/>
                </a:cxn>
                <a:cxn ang="0">
                  <a:pos x="564" y="7"/>
                </a:cxn>
                <a:cxn ang="0">
                  <a:pos x="585" y="10"/>
                </a:cxn>
                <a:cxn ang="0">
                  <a:pos x="603" y="31"/>
                </a:cxn>
                <a:cxn ang="0">
                  <a:pos x="611" y="51"/>
                </a:cxn>
                <a:cxn ang="0">
                  <a:pos x="608" y="69"/>
                </a:cxn>
                <a:cxn ang="0">
                  <a:pos x="588" y="80"/>
                </a:cxn>
                <a:cxn ang="0">
                  <a:pos x="564" y="82"/>
                </a:cxn>
                <a:cxn ang="0">
                  <a:pos x="554" y="87"/>
                </a:cxn>
                <a:cxn ang="0">
                  <a:pos x="534" y="98"/>
                </a:cxn>
                <a:cxn ang="0">
                  <a:pos x="508" y="103"/>
                </a:cxn>
                <a:cxn ang="0">
                  <a:pos x="485" y="100"/>
                </a:cxn>
                <a:cxn ang="0">
                  <a:pos x="474" y="129"/>
                </a:cxn>
                <a:cxn ang="0">
                  <a:pos x="454" y="139"/>
                </a:cxn>
                <a:cxn ang="0">
                  <a:pos x="425" y="134"/>
                </a:cxn>
                <a:cxn ang="0">
                  <a:pos x="392" y="134"/>
                </a:cxn>
              </a:cxnLst>
              <a:rect l="0" t="0" r="r" b="b"/>
              <a:pathLst>
                <a:path w="619" h="239">
                  <a:moveTo>
                    <a:pt x="387" y="134"/>
                  </a:moveTo>
                  <a:lnTo>
                    <a:pt x="384" y="131"/>
                  </a:lnTo>
                  <a:lnTo>
                    <a:pt x="381" y="134"/>
                  </a:lnTo>
                  <a:lnTo>
                    <a:pt x="379" y="134"/>
                  </a:lnTo>
                  <a:lnTo>
                    <a:pt x="376" y="134"/>
                  </a:lnTo>
                  <a:lnTo>
                    <a:pt x="374" y="134"/>
                  </a:lnTo>
                  <a:lnTo>
                    <a:pt x="371" y="134"/>
                  </a:lnTo>
                  <a:lnTo>
                    <a:pt x="369" y="136"/>
                  </a:lnTo>
                  <a:lnTo>
                    <a:pt x="366" y="136"/>
                  </a:lnTo>
                  <a:lnTo>
                    <a:pt x="363" y="134"/>
                  </a:lnTo>
                  <a:lnTo>
                    <a:pt x="361" y="131"/>
                  </a:lnTo>
                  <a:lnTo>
                    <a:pt x="358" y="129"/>
                  </a:lnTo>
                  <a:lnTo>
                    <a:pt x="356" y="129"/>
                  </a:lnTo>
                  <a:lnTo>
                    <a:pt x="353" y="129"/>
                  </a:lnTo>
                  <a:lnTo>
                    <a:pt x="348" y="126"/>
                  </a:lnTo>
                  <a:lnTo>
                    <a:pt x="345" y="126"/>
                  </a:lnTo>
                  <a:lnTo>
                    <a:pt x="343" y="126"/>
                  </a:lnTo>
                  <a:lnTo>
                    <a:pt x="343" y="123"/>
                  </a:lnTo>
                  <a:lnTo>
                    <a:pt x="343" y="126"/>
                  </a:lnTo>
                  <a:lnTo>
                    <a:pt x="340" y="126"/>
                  </a:lnTo>
                  <a:lnTo>
                    <a:pt x="338" y="126"/>
                  </a:lnTo>
                  <a:lnTo>
                    <a:pt x="338" y="129"/>
                  </a:lnTo>
                  <a:lnTo>
                    <a:pt x="338" y="131"/>
                  </a:lnTo>
                  <a:lnTo>
                    <a:pt x="335" y="131"/>
                  </a:lnTo>
                  <a:lnTo>
                    <a:pt x="335" y="134"/>
                  </a:lnTo>
                  <a:lnTo>
                    <a:pt x="332" y="136"/>
                  </a:lnTo>
                  <a:lnTo>
                    <a:pt x="332" y="139"/>
                  </a:lnTo>
                  <a:lnTo>
                    <a:pt x="330" y="141"/>
                  </a:lnTo>
                  <a:lnTo>
                    <a:pt x="327" y="141"/>
                  </a:lnTo>
                  <a:lnTo>
                    <a:pt x="325" y="141"/>
                  </a:lnTo>
                  <a:lnTo>
                    <a:pt x="325" y="144"/>
                  </a:lnTo>
                  <a:lnTo>
                    <a:pt x="322" y="147"/>
                  </a:lnTo>
                  <a:lnTo>
                    <a:pt x="322" y="149"/>
                  </a:lnTo>
                  <a:lnTo>
                    <a:pt x="322" y="152"/>
                  </a:lnTo>
                  <a:lnTo>
                    <a:pt x="322" y="154"/>
                  </a:lnTo>
                  <a:lnTo>
                    <a:pt x="322" y="157"/>
                  </a:lnTo>
                  <a:lnTo>
                    <a:pt x="325" y="157"/>
                  </a:lnTo>
                  <a:lnTo>
                    <a:pt x="325" y="159"/>
                  </a:lnTo>
                  <a:lnTo>
                    <a:pt x="325" y="162"/>
                  </a:lnTo>
                  <a:lnTo>
                    <a:pt x="327" y="162"/>
                  </a:lnTo>
                  <a:lnTo>
                    <a:pt x="327" y="165"/>
                  </a:lnTo>
                  <a:lnTo>
                    <a:pt x="327" y="167"/>
                  </a:lnTo>
                  <a:lnTo>
                    <a:pt x="325" y="170"/>
                  </a:lnTo>
                  <a:lnTo>
                    <a:pt x="325" y="172"/>
                  </a:lnTo>
                  <a:lnTo>
                    <a:pt x="322" y="172"/>
                  </a:lnTo>
                  <a:lnTo>
                    <a:pt x="320" y="172"/>
                  </a:lnTo>
                  <a:lnTo>
                    <a:pt x="317" y="172"/>
                  </a:lnTo>
                  <a:lnTo>
                    <a:pt x="314" y="172"/>
                  </a:lnTo>
                  <a:lnTo>
                    <a:pt x="312" y="172"/>
                  </a:lnTo>
                  <a:lnTo>
                    <a:pt x="309" y="172"/>
                  </a:lnTo>
                  <a:lnTo>
                    <a:pt x="307" y="172"/>
                  </a:lnTo>
                  <a:lnTo>
                    <a:pt x="304" y="172"/>
                  </a:lnTo>
                  <a:lnTo>
                    <a:pt x="304" y="170"/>
                  </a:lnTo>
                  <a:lnTo>
                    <a:pt x="299" y="167"/>
                  </a:lnTo>
                  <a:lnTo>
                    <a:pt x="296" y="165"/>
                  </a:lnTo>
                  <a:lnTo>
                    <a:pt x="294" y="165"/>
                  </a:lnTo>
                  <a:lnTo>
                    <a:pt x="291" y="162"/>
                  </a:lnTo>
                  <a:lnTo>
                    <a:pt x="291" y="159"/>
                  </a:lnTo>
                  <a:lnTo>
                    <a:pt x="289" y="159"/>
                  </a:lnTo>
                  <a:lnTo>
                    <a:pt x="289" y="157"/>
                  </a:lnTo>
                  <a:lnTo>
                    <a:pt x="286" y="157"/>
                  </a:lnTo>
                  <a:lnTo>
                    <a:pt x="286" y="154"/>
                  </a:lnTo>
                  <a:lnTo>
                    <a:pt x="286" y="152"/>
                  </a:lnTo>
                  <a:lnTo>
                    <a:pt x="286" y="149"/>
                  </a:lnTo>
                  <a:lnTo>
                    <a:pt x="286" y="147"/>
                  </a:lnTo>
                  <a:lnTo>
                    <a:pt x="286" y="144"/>
                  </a:lnTo>
                  <a:lnTo>
                    <a:pt x="286" y="141"/>
                  </a:lnTo>
                  <a:lnTo>
                    <a:pt x="283" y="144"/>
                  </a:lnTo>
                  <a:lnTo>
                    <a:pt x="281" y="144"/>
                  </a:lnTo>
                  <a:lnTo>
                    <a:pt x="278" y="144"/>
                  </a:lnTo>
                  <a:lnTo>
                    <a:pt x="278" y="147"/>
                  </a:lnTo>
                  <a:lnTo>
                    <a:pt x="278" y="149"/>
                  </a:lnTo>
                  <a:lnTo>
                    <a:pt x="278" y="152"/>
                  </a:lnTo>
                  <a:lnTo>
                    <a:pt x="276" y="152"/>
                  </a:lnTo>
                  <a:lnTo>
                    <a:pt x="273" y="154"/>
                  </a:lnTo>
                  <a:lnTo>
                    <a:pt x="273" y="157"/>
                  </a:lnTo>
                  <a:lnTo>
                    <a:pt x="271" y="157"/>
                  </a:lnTo>
                  <a:lnTo>
                    <a:pt x="271" y="159"/>
                  </a:lnTo>
                  <a:lnTo>
                    <a:pt x="271" y="162"/>
                  </a:lnTo>
                  <a:lnTo>
                    <a:pt x="268" y="165"/>
                  </a:lnTo>
                  <a:lnTo>
                    <a:pt x="268" y="167"/>
                  </a:lnTo>
                  <a:lnTo>
                    <a:pt x="265" y="167"/>
                  </a:lnTo>
                  <a:lnTo>
                    <a:pt x="265" y="170"/>
                  </a:lnTo>
                  <a:lnTo>
                    <a:pt x="265" y="172"/>
                  </a:lnTo>
                  <a:lnTo>
                    <a:pt x="263" y="172"/>
                  </a:lnTo>
                  <a:lnTo>
                    <a:pt x="263" y="175"/>
                  </a:lnTo>
                  <a:lnTo>
                    <a:pt x="260" y="175"/>
                  </a:lnTo>
                  <a:lnTo>
                    <a:pt x="260" y="178"/>
                  </a:lnTo>
                  <a:lnTo>
                    <a:pt x="258" y="178"/>
                  </a:lnTo>
                  <a:lnTo>
                    <a:pt x="258" y="180"/>
                  </a:lnTo>
                  <a:lnTo>
                    <a:pt x="255" y="180"/>
                  </a:lnTo>
                  <a:lnTo>
                    <a:pt x="252" y="183"/>
                  </a:lnTo>
                  <a:lnTo>
                    <a:pt x="250" y="183"/>
                  </a:lnTo>
                  <a:lnTo>
                    <a:pt x="247" y="183"/>
                  </a:lnTo>
                  <a:lnTo>
                    <a:pt x="245" y="180"/>
                  </a:lnTo>
                  <a:lnTo>
                    <a:pt x="240" y="180"/>
                  </a:lnTo>
                  <a:lnTo>
                    <a:pt x="237" y="180"/>
                  </a:lnTo>
                  <a:lnTo>
                    <a:pt x="237" y="178"/>
                  </a:lnTo>
                  <a:lnTo>
                    <a:pt x="234" y="178"/>
                  </a:lnTo>
                  <a:lnTo>
                    <a:pt x="232" y="175"/>
                  </a:lnTo>
                  <a:lnTo>
                    <a:pt x="232" y="172"/>
                  </a:lnTo>
                  <a:lnTo>
                    <a:pt x="229" y="172"/>
                  </a:lnTo>
                  <a:lnTo>
                    <a:pt x="224" y="170"/>
                  </a:lnTo>
                  <a:lnTo>
                    <a:pt x="222" y="167"/>
                  </a:lnTo>
                  <a:lnTo>
                    <a:pt x="219" y="167"/>
                  </a:lnTo>
                  <a:lnTo>
                    <a:pt x="216" y="167"/>
                  </a:lnTo>
                  <a:lnTo>
                    <a:pt x="214" y="167"/>
                  </a:lnTo>
                  <a:lnTo>
                    <a:pt x="211" y="165"/>
                  </a:lnTo>
                  <a:lnTo>
                    <a:pt x="209" y="165"/>
                  </a:lnTo>
                  <a:lnTo>
                    <a:pt x="206" y="165"/>
                  </a:lnTo>
                  <a:lnTo>
                    <a:pt x="203" y="167"/>
                  </a:lnTo>
                  <a:lnTo>
                    <a:pt x="201" y="167"/>
                  </a:lnTo>
                  <a:lnTo>
                    <a:pt x="198" y="170"/>
                  </a:lnTo>
                  <a:lnTo>
                    <a:pt x="196" y="170"/>
                  </a:lnTo>
                  <a:lnTo>
                    <a:pt x="193" y="170"/>
                  </a:lnTo>
                  <a:lnTo>
                    <a:pt x="191" y="172"/>
                  </a:lnTo>
                  <a:lnTo>
                    <a:pt x="188" y="172"/>
                  </a:lnTo>
                  <a:lnTo>
                    <a:pt x="185" y="175"/>
                  </a:lnTo>
                  <a:lnTo>
                    <a:pt x="183" y="175"/>
                  </a:lnTo>
                  <a:lnTo>
                    <a:pt x="183" y="178"/>
                  </a:lnTo>
                  <a:lnTo>
                    <a:pt x="185" y="178"/>
                  </a:lnTo>
                  <a:lnTo>
                    <a:pt x="185" y="180"/>
                  </a:lnTo>
                  <a:lnTo>
                    <a:pt x="185" y="183"/>
                  </a:lnTo>
                  <a:lnTo>
                    <a:pt x="188" y="185"/>
                  </a:lnTo>
                  <a:lnTo>
                    <a:pt x="188" y="188"/>
                  </a:lnTo>
                  <a:lnTo>
                    <a:pt x="191" y="188"/>
                  </a:lnTo>
                  <a:lnTo>
                    <a:pt x="193" y="190"/>
                  </a:lnTo>
                  <a:lnTo>
                    <a:pt x="191" y="193"/>
                  </a:lnTo>
                  <a:lnTo>
                    <a:pt x="188" y="193"/>
                  </a:lnTo>
                  <a:lnTo>
                    <a:pt x="188" y="196"/>
                  </a:lnTo>
                  <a:lnTo>
                    <a:pt x="185" y="196"/>
                  </a:lnTo>
                  <a:lnTo>
                    <a:pt x="183" y="196"/>
                  </a:lnTo>
                  <a:lnTo>
                    <a:pt x="180" y="196"/>
                  </a:lnTo>
                  <a:lnTo>
                    <a:pt x="178" y="196"/>
                  </a:lnTo>
                  <a:lnTo>
                    <a:pt x="175" y="196"/>
                  </a:lnTo>
                  <a:lnTo>
                    <a:pt x="173" y="196"/>
                  </a:lnTo>
                  <a:lnTo>
                    <a:pt x="173" y="198"/>
                  </a:lnTo>
                  <a:lnTo>
                    <a:pt x="170" y="198"/>
                  </a:lnTo>
                  <a:lnTo>
                    <a:pt x="167" y="198"/>
                  </a:lnTo>
                  <a:lnTo>
                    <a:pt x="167" y="201"/>
                  </a:lnTo>
                  <a:lnTo>
                    <a:pt x="165" y="201"/>
                  </a:lnTo>
                  <a:lnTo>
                    <a:pt x="162" y="201"/>
                  </a:lnTo>
                  <a:lnTo>
                    <a:pt x="160" y="203"/>
                  </a:lnTo>
                  <a:lnTo>
                    <a:pt x="160" y="206"/>
                  </a:lnTo>
                  <a:lnTo>
                    <a:pt x="160" y="208"/>
                  </a:lnTo>
                  <a:lnTo>
                    <a:pt x="160" y="211"/>
                  </a:lnTo>
                  <a:lnTo>
                    <a:pt x="157" y="211"/>
                  </a:lnTo>
                  <a:lnTo>
                    <a:pt x="157" y="214"/>
                  </a:lnTo>
                  <a:lnTo>
                    <a:pt x="154" y="214"/>
                  </a:lnTo>
                  <a:lnTo>
                    <a:pt x="152" y="216"/>
                  </a:lnTo>
                  <a:lnTo>
                    <a:pt x="149" y="216"/>
                  </a:lnTo>
                  <a:lnTo>
                    <a:pt x="149" y="219"/>
                  </a:lnTo>
                  <a:lnTo>
                    <a:pt x="147" y="219"/>
                  </a:lnTo>
                  <a:lnTo>
                    <a:pt x="147" y="221"/>
                  </a:lnTo>
                  <a:lnTo>
                    <a:pt x="147" y="224"/>
                  </a:lnTo>
                  <a:lnTo>
                    <a:pt x="144" y="224"/>
                  </a:lnTo>
                  <a:lnTo>
                    <a:pt x="144" y="227"/>
                  </a:lnTo>
                  <a:lnTo>
                    <a:pt x="142" y="227"/>
                  </a:lnTo>
                  <a:lnTo>
                    <a:pt x="139" y="227"/>
                  </a:lnTo>
                  <a:lnTo>
                    <a:pt x="136" y="227"/>
                  </a:lnTo>
                  <a:lnTo>
                    <a:pt x="136" y="229"/>
                  </a:lnTo>
                  <a:lnTo>
                    <a:pt x="136" y="232"/>
                  </a:lnTo>
                  <a:lnTo>
                    <a:pt x="134" y="232"/>
                  </a:lnTo>
                  <a:lnTo>
                    <a:pt x="131" y="234"/>
                  </a:lnTo>
                  <a:lnTo>
                    <a:pt x="129" y="234"/>
                  </a:lnTo>
                  <a:lnTo>
                    <a:pt x="126" y="234"/>
                  </a:lnTo>
                  <a:lnTo>
                    <a:pt x="124" y="234"/>
                  </a:lnTo>
                  <a:lnTo>
                    <a:pt x="124" y="232"/>
                  </a:lnTo>
                  <a:lnTo>
                    <a:pt x="124" y="234"/>
                  </a:lnTo>
                  <a:lnTo>
                    <a:pt x="121" y="234"/>
                  </a:lnTo>
                  <a:lnTo>
                    <a:pt x="118" y="234"/>
                  </a:lnTo>
                  <a:lnTo>
                    <a:pt x="118" y="237"/>
                  </a:lnTo>
                  <a:lnTo>
                    <a:pt x="121" y="237"/>
                  </a:lnTo>
                  <a:lnTo>
                    <a:pt x="121" y="239"/>
                  </a:lnTo>
                  <a:lnTo>
                    <a:pt x="118" y="239"/>
                  </a:lnTo>
                  <a:lnTo>
                    <a:pt x="116" y="239"/>
                  </a:lnTo>
                  <a:lnTo>
                    <a:pt x="113" y="239"/>
                  </a:lnTo>
                  <a:lnTo>
                    <a:pt x="113" y="237"/>
                  </a:lnTo>
                  <a:lnTo>
                    <a:pt x="111" y="237"/>
                  </a:lnTo>
                  <a:lnTo>
                    <a:pt x="111" y="239"/>
                  </a:lnTo>
                  <a:lnTo>
                    <a:pt x="111" y="237"/>
                  </a:lnTo>
                  <a:lnTo>
                    <a:pt x="108" y="237"/>
                  </a:lnTo>
                  <a:lnTo>
                    <a:pt x="105" y="234"/>
                  </a:lnTo>
                  <a:lnTo>
                    <a:pt x="103" y="234"/>
                  </a:lnTo>
                  <a:lnTo>
                    <a:pt x="100" y="234"/>
                  </a:lnTo>
                  <a:lnTo>
                    <a:pt x="100" y="232"/>
                  </a:lnTo>
                  <a:lnTo>
                    <a:pt x="98" y="232"/>
                  </a:lnTo>
                  <a:lnTo>
                    <a:pt x="95" y="234"/>
                  </a:lnTo>
                  <a:lnTo>
                    <a:pt x="93" y="234"/>
                  </a:lnTo>
                  <a:lnTo>
                    <a:pt x="93" y="232"/>
                  </a:lnTo>
                  <a:lnTo>
                    <a:pt x="93" y="229"/>
                  </a:lnTo>
                  <a:lnTo>
                    <a:pt x="90" y="229"/>
                  </a:lnTo>
                  <a:lnTo>
                    <a:pt x="87" y="229"/>
                  </a:lnTo>
                  <a:lnTo>
                    <a:pt x="87" y="232"/>
                  </a:lnTo>
                  <a:lnTo>
                    <a:pt x="85" y="232"/>
                  </a:lnTo>
                  <a:lnTo>
                    <a:pt x="82" y="232"/>
                  </a:lnTo>
                  <a:lnTo>
                    <a:pt x="82" y="229"/>
                  </a:lnTo>
                  <a:lnTo>
                    <a:pt x="82" y="227"/>
                  </a:lnTo>
                  <a:lnTo>
                    <a:pt x="80" y="227"/>
                  </a:lnTo>
                  <a:lnTo>
                    <a:pt x="77" y="227"/>
                  </a:lnTo>
                  <a:lnTo>
                    <a:pt x="77" y="224"/>
                  </a:lnTo>
                  <a:lnTo>
                    <a:pt x="75" y="224"/>
                  </a:lnTo>
                  <a:lnTo>
                    <a:pt x="72" y="224"/>
                  </a:lnTo>
                  <a:lnTo>
                    <a:pt x="72" y="221"/>
                  </a:lnTo>
                  <a:lnTo>
                    <a:pt x="69" y="221"/>
                  </a:lnTo>
                  <a:lnTo>
                    <a:pt x="69" y="219"/>
                  </a:lnTo>
                  <a:lnTo>
                    <a:pt x="67" y="219"/>
                  </a:lnTo>
                  <a:lnTo>
                    <a:pt x="64" y="219"/>
                  </a:lnTo>
                  <a:lnTo>
                    <a:pt x="64" y="216"/>
                  </a:lnTo>
                  <a:lnTo>
                    <a:pt x="62" y="216"/>
                  </a:lnTo>
                  <a:lnTo>
                    <a:pt x="59" y="216"/>
                  </a:lnTo>
                  <a:lnTo>
                    <a:pt x="56" y="216"/>
                  </a:lnTo>
                  <a:lnTo>
                    <a:pt x="54" y="216"/>
                  </a:lnTo>
                  <a:lnTo>
                    <a:pt x="51" y="216"/>
                  </a:lnTo>
                  <a:lnTo>
                    <a:pt x="49" y="216"/>
                  </a:lnTo>
                  <a:lnTo>
                    <a:pt x="46" y="216"/>
                  </a:lnTo>
                  <a:lnTo>
                    <a:pt x="44" y="216"/>
                  </a:lnTo>
                  <a:lnTo>
                    <a:pt x="41" y="216"/>
                  </a:lnTo>
                  <a:lnTo>
                    <a:pt x="38" y="216"/>
                  </a:lnTo>
                  <a:lnTo>
                    <a:pt x="36" y="216"/>
                  </a:lnTo>
                  <a:lnTo>
                    <a:pt x="36" y="214"/>
                  </a:lnTo>
                  <a:lnTo>
                    <a:pt x="36" y="211"/>
                  </a:lnTo>
                  <a:lnTo>
                    <a:pt x="38" y="211"/>
                  </a:lnTo>
                  <a:lnTo>
                    <a:pt x="38" y="208"/>
                  </a:lnTo>
                  <a:lnTo>
                    <a:pt x="38" y="206"/>
                  </a:lnTo>
                  <a:lnTo>
                    <a:pt x="41" y="206"/>
                  </a:lnTo>
                  <a:lnTo>
                    <a:pt x="41" y="203"/>
                  </a:lnTo>
                  <a:lnTo>
                    <a:pt x="41" y="201"/>
                  </a:lnTo>
                  <a:lnTo>
                    <a:pt x="41" y="198"/>
                  </a:lnTo>
                  <a:lnTo>
                    <a:pt x="38" y="198"/>
                  </a:lnTo>
                  <a:lnTo>
                    <a:pt x="38" y="196"/>
                  </a:lnTo>
                  <a:lnTo>
                    <a:pt x="38" y="193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41" y="188"/>
                  </a:lnTo>
                  <a:lnTo>
                    <a:pt x="41" y="185"/>
                  </a:lnTo>
                  <a:lnTo>
                    <a:pt x="44" y="183"/>
                  </a:lnTo>
                  <a:lnTo>
                    <a:pt x="44" y="180"/>
                  </a:lnTo>
                  <a:lnTo>
                    <a:pt x="44" y="178"/>
                  </a:lnTo>
                  <a:lnTo>
                    <a:pt x="41" y="172"/>
                  </a:lnTo>
                  <a:lnTo>
                    <a:pt x="41" y="170"/>
                  </a:lnTo>
                  <a:lnTo>
                    <a:pt x="41" y="167"/>
                  </a:lnTo>
                  <a:lnTo>
                    <a:pt x="38" y="167"/>
                  </a:lnTo>
                  <a:lnTo>
                    <a:pt x="38" y="165"/>
                  </a:lnTo>
                  <a:lnTo>
                    <a:pt x="36" y="165"/>
                  </a:lnTo>
                  <a:lnTo>
                    <a:pt x="33" y="165"/>
                  </a:lnTo>
                  <a:lnTo>
                    <a:pt x="31" y="165"/>
                  </a:lnTo>
                  <a:lnTo>
                    <a:pt x="28" y="165"/>
                  </a:lnTo>
                  <a:lnTo>
                    <a:pt x="28" y="162"/>
                  </a:lnTo>
                  <a:lnTo>
                    <a:pt x="26" y="162"/>
                  </a:lnTo>
                  <a:lnTo>
                    <a:pt x="23" y="162"/>
                  </a:lnTo>
                  <a:lnTo>
                    <a:pt x="23" y="159"/>
                  </a:lnTo>
                  <a:lnTo>
                    <a:pt x="20" y="157"/>
                  </a:lnTo>
                  <a:lnTo>
                    <a:pt x="23" y="157"/>
                  </a:lnTo>
                  <a:lnTo>
                    <a:pt x="23" y="154"/>
                  </a:lnTo>
                  <a:lnTo>
                    <a:pt x="23" y="152"/>
                  </a:lnTo>
                  <a:lnTo>
                    <a:pt x="20" y="152"/>
                  </a:lnTo>
                  <a:lnTo>
                    <a:pt x="20" y="149"/>
                  </a:lnTo>
                  <a:lnTo>
                    <a:pt x="18" y="149"/>
                  </a:lnTo>
                  <a:lnTo>
                    <a:pt x="15" y="149"/>
                  </a:lnTo>
                  <a:lnTo>
                    <a:pt x="15" y="147"/>
                  </a:lnTo>
                  <a:lnTo>
                    <a:pt x="13" y="147"/>
                  </a:lnTo>
                  <a:lnTo>
                    <a:pt x="13" y="144"/>
                  </a:lnTo>
                  <a:lnTo>
                    <a:pt x="13" y="141"/>
                  </a:lnTo>
                  <a:lnTo>
                    <a:pt x="10" y="139"/>
                  </a:lnTo>
                  <a:lnTo>
                    <a:pt x="7" y="136"/>
                  </a:lnTo>
                  <a:lnTo>
                    <a:pt x="5" y="136"/>
                  </a:lnTo>
                  <a:lnTo>
                    <a:pt x="2" y="134"/>
                  </a:lnTo>
                  <a:lnTo>
                    <a:pt x="2" y="131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0" y="126"/>
                  </a:lnTo>
                  <a:lnTo>
                    <a:pt x="2" y="126"/>
                  </a:lnTo>
                  <a:lnTo>
                    <a:pt x="2" y="123"/>
                  </a:lnTo>
                  <a:lnTo>
                    <a:pt x="5" y="121"/>
                  </a:lnTo>
                  <a:lnTo>
                    <a:pt x="7" y="121"/>
                  </a:lnTo>
                  <a:lnTo>
                    <a:pt x="7" y="118"/>
                  </a:lnTo>
                  <a:lnTo>
                    <a:pt x="7" y="121"/>
                  </a:lnTo>
                  <a:lnTo>
                    <a:pt x="10" y="121"/>
                  </a:lnTo>
                  <a:lnTo>
                    <a:pt x="13" y="121"/>
                  </a:lnTo>
                  <a:lnTo>
                    <a:pt x="15" y="121"/>
                  </a:lnTo>
                  <a:lnTo>
                    <a:pt x="18" y="121"/>
                  </a:lnTo>
                  <a:lnTo>
                    <a:pt x="20" y="121"/>
                  </a:lnTo>
                  <a:lnTo>
                    <a:pt x="23" y="121"/>
                  </a:lnTo>
                  <a:lnTo>
                    <a:pt x="23" y="118"/>
                  </a:lnTo>
                  <a:lnTo>
                    <a:pt x="26" y="118"/>
                  </a:lnTo>
                  <a:lnTo>
                    <a:pt x="26" y="116"/>
                  </a:lnTo>
                  <a:lnTo>
                    <a:pt x="28" y="116"/>
                  </a:lnTo>
                  <a:lnTo>
                    <a:pt x="28" y="113"/>
                  </a:lnTo>
                  <a:lnTo>
                    <a:pt x="31" y="113"/>
                  </a:lnTo>
                  <a:lnTo>
                    <a:pt x="31" y="110"/>
                  </a:lnTo>
                  <a:lnTo>
                    <a:pt x="33" y="110"/>
                  </a:lnTo>
                  <a:lnTo>
                    <a:pt x="33" y="108"/>
                  </a:lnTo>
                  <a:lnTo>
                    <a:pt x="36" y="105"/>
                  </a:lnTo>
                  <a:lnTo>
                    <a:pt x="38" y="105"/>
                  </a:lnTo>
                  <a:lnTo>
                    <a:pt x="38" y="103"/>
                  </a:lnTo>
                  <a:lnTo>
                    <a:pt x="41" y="103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46" y="100"/>
                  </a:lnTo>
                  <a:lnTo>
                    <a:pt x="46" y="98"/>
                  </a:lnTo>
                  <a:lnTo>
                    <a:pt x="49" y="98"/>
                  </a:lnTo>
                  <a:lnTo>
                    <a:pt x="51" y="95"/>
                  </a:lnTo>
                  <a:lnTo>
                    <a:pt x="54" y="95"/>
                  </a:lnTo>
                  <a:lnTo>
                    <a:pt x="56" y="95"/>
                  </a:lnTo>
                  <a:lnTo>
                    <a:pt x="59" y="95"/>
                  </a:lnTo>
                  <a:lnTo>
                    <a:pt x="62" y="92"/>
                  </a:lnTo>
                  <a:lnTo>
                    <a:pt x="64" y="92"/>
                  </a:lnTo>
                  <a:lnTo>
                    <a:pt x="64" y="90"/>
                  </a:lnTo>
                  <a:lnTo>
                    <a:pt x="67" y="90"/>
                  </a:lnTo>
                  <a:lnTo>
                    <a:pt x="67" y="87"/>
                  </a:lnTo>
                  <a:lnTo>
                    <a:pt x="69" y="87"/>
                  </a:lnTo>
                  <a:lnTo>
                    <a:pt x="69" y="90"/>
                  </a:lnTo>
                  <a:lnTo>
                    <a:pt x="72" y="90"/>
                  </a:lnTo>
                  <a:lnTo>
                    <a:pt x="75" y="90"/>
                  </a:lnTo>
                  <a:lnTo>
                    <a:pt x="75" y="92"/>
                  </a:lnTo>
                  <a:lnTo>
                    <a:pt x="77" y="92"/>
                  </a:lnTo>
                  <a:lnTo>
                    <a:pt x="80" y="92"/>
                  </a:lnTo>
                  <a:lnTo>
                    <a:pt x="82" y="92"/>
                  </a:lnTo>
                  <a:lnTo>
                    <a:pt x="82" y="95"/>
                  </a:lnTo>
                  <a:lnTo>
                    <a:pt x="85" y="95"/>
                  </a:lnTo>
                  <a:lnTo>
                    <a:pt x="87" y="95"/>
                  </a:lnTo>
                  <a:lnTo>
                    <a:pt x="87" y="98"/>
                  </a:lnTo>
                  <a:lnTo>
                    <a:pt x="90" y="98"/>
                  </a:lnTo>
                  <a:lnTo>
                    <a:pt x="90" y="100"/>
                  </a:lnTo>
                  <a:lnTo>
                    <a:pt x="93" y="100"/>
                  </a:lnTo>
                  <a:lnTo>
                    <a:pt x="95" y="100"/>
                  </a:lnTo>
                  <a:lnTo>
                    <a:pt x="95" y="103"/>
                  </a:lnTo>
                  <a:lnTo>
                    <a:pt x="98" y="103"/>
                  </a:lnTo>
                  <a:lnTo>
                    <a:pt x="100" y="103"/>
                  </a:lnTo>
                  <a:lnTo>
                    <a:pt x="103" y="103"/>
                  </a:lnTo>
                  <a:lnTo>
                    <a:pt x="105" y="105"/>
                  </a:lnTo>
                  <a:lnTo>
                    <a:pt x="108" y="105"/>
                  </a:lnTo>
                  <a:lnTo>
                    <a:pt x="111" y="105"/>
                  </a:lnTo>
                  <a:lnTo>
                    <a:pt x="113" y="105"/>
                  </a:lnTo>
                  <a:lnTo>
                    <a:pt x="116" y="105"/>
                  </a:lnTo>
                  <a:lnTo>
                    <a:pt x="118" y="105"/>
                  </a:lnTo>
                  <a:lnTo>
                    <a:pt x="121" y="105"/>
                  </a:lnTo>
                  <a:lnTo>
                    <a:pt x="124" y="105"/>
                  </a:lnTo>
                  <a:lnTo>
                    <a:pt x="126" y="105"/>
                  </a:lnTo>
                  <a:lnTo>
                    <a:pt x="126" y="108"/>
                  </a:lnTo>
                  <a:lnTo>
                    <a:pt x="129" y="108"/>
                  </a:lnTo>
                  <a:lnTo>
                    <a:pt x="129" y="110"/>
                  </a:lnTo>
                  <a:lnTo>
                    <a:pt x="131" y="110"/>
                  </a:lnTo>
                  <a:lnTo>
                    <a:pt x="131" y="113"/>
                  </a:lnTo>
                  <a:lnTo>
                    <a:pt x="134" y="113"/>
                  </a:lnTo>
                  <a:lnTo>
                    <a:pt x="134" y="116"/>
                  </a:lnTo>
                  <a:lnTo>
                    <a:pt x="136" y="116"/>
                  </a:lnTo>
                  <a:lnTo>
                    <a:pt x="139" y="116"/>
                  </a:lnTo>
                  <a:lnTo>
                    <a:pt x="142" y="113"/>
                  </a:lnTo>
                  <a:lnTo>
                    <a:pt x="144" y="113"/>
                  </a:lnTo>
                  <a:lnTo>
                    <a:pt x="147" y="110"/>
                  </a:lnTo>
                  <a:lnTo>
                    <a:pt x="149" y="110"/>
                  </a:lnTo>
                  <a:lnTo>
                    <a:pt x="149" y="108"/>
                  </a:lnTo>
                  <a:lnTo>
                    <a:pt x="152" y="108"/>
                  </a:lnTo>
                  <a:lnTo>
                    <a:pt x="152" y="105"/>
                  </a:lnTo>
                  <a:lnTo>
                    <a:pt x="154" y="105"/>
                  </a:lnTo>
                  <a:lnTo>
                    <a:pt x="157" y="105"/>
                  </a:lnTo>
                  <a:lnTo>
                    <a:pt x="160" y="105"/>
                  </a:lnTo>
                  <a:lnTo>
                    <a:pt x="162" y="105"/>
                  </a:lnTo>
                  <a:lnTo>
                    <a:pt x="165" y="105"/>
                  </a:lnTo>
                  <a:lnTo>
                    <a:pt x="167" y="105"/>
                  </a:lnTo>
                  <a:lnTo>
                    <a:pt x="170" y="105"/>
                  </a:lnTo>
                  <a:lnTo>
                    <a:pt x="170" y="103"/>
                  </a:lnTo>
                  <a:lnTo>
                    <a:pt x="170" y="105"/>
                  </a:lnTo>
                  <a:lnTo>
                    <a:pt x="173" y="105"/>
                  </a:lnTo>
                  <a:lnTo>
                    <a:pt x="173" y="103"/>
                  </a:lnTo>
                  <a:lnTo>
                    <a:pt x="175" y="103"/>
                  </a:lnTo>
                  <a:lnTo>
                    <a:pt x="178" y="103"/>
                  </a:lnTo>
                  <a:lnTo>
                    <a:pt x="180" y="103"/>
                  </a:lnTo>
                  <a:lnTo>
                    <a:pt x="183" y="100"/>
                  </a:lnTo>
                  <a:lnTo>
                    <a:pt x="185" y="100"/>
                  </a:lnTo>
                  <a:lnTo>
                    <a:pt x="188" y="100"/>
                  </a:lnTo>
                  <a:lnTo>
                    <a:pt x="188" y="103"/>
                  </a:lnTo>
                  <a:lnTo>
                    <a:pt x="191" y="103"/>
                  </a:lnTo>
                  <a:lnTo>
                    <a:pt x="191" y="100"/>
                  </a:lnTo>
                  <a:lnTo>
                    <a:pt x="193" y="100"/>
                  </a:lnTo>
                  <a:lnTo>
                    <a:pt x="193" y="98"/>
                  </a:lnTo>
                  <a:lnTo>
                    <a:pt x="196" y="98"/>
                  </a:lnTo>
                  <a:lnTo>
                    <a:pt x="196" y="95"/>
                  </a:lnTo>
                  <a:lnTo>
                    <a:pt x="198" y="95"/>
                  </a:lnTo>
                  <a:lnTo>
                    <a:pt x="198" y="92"/>
                  </a:lnTo>
                  <a:lnTo>
                    <a:pt x="198" y="90"/>
                  </a:lnTo>
                  <a:lnTo>
                    <a:pt x="201" y="90"/>
                  </a:lnTo>
                  <a:lnTo>
                    <a:pt x="201" y="87"/>
                  </a:lnTo>
                  <a:lnTo>
                    <a:pt x="201" y="85"/>
                  </a:lnTo>
                  <a:lnTo>
                    <a:pt x="203" y="85"/>
                  </a:lnTo>
                  <a:lnTo>
                    <a:pt x="201" y="85"/>
                  </a:lnTo>
                  <a:lnTo>
                    <a:pt x="201" y="82"/>
                  </a:lnTo>
                  <a:lnTo>
                    <a:pt x="203" y="82"/>
                  </a:lnTo>
                  <a:lnTo>
                    <a:pt x="203" y="80"/>
                  </a:lnTo>
                  <a:lnTo>
                    <a:pt x="203" y="77"/>
                  </a:lnTo>
                  <a:lnTo>
                    <a:pt x="201" y="77"/>
                  </a:lnTo>
                  <a:lnTo>
                    <a:pt x="201" y="74"/>
                  </a:lnTo>
                  <a:lnTo>
                    <a:pt x="198" y="74"/>
                  </a:lnTo>
                  <a:lnTo>
                    <a:pt x="198" y="77"/>
                  </a:lnTo>
                  <a:lnTo>
                    <a:pt x="198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93" y="72"/>
                  </a:lnTo>
                  <a:lnTo>
                    <a:pt x="193" y="69"/>
                  </a:lnTo>
                  <a:lnTo>
                    <a:pt x="193" y="67"/>
                  </a:lnTo>
                  <a:lnTo>
                    <a:pt x="193" y="64"/>
                  </a:lnTo>
                  <a:lnTo>
                    <a:pt x="193" y="61"/>
                  </a:lnTo>
                  <a:lnTo>
                    <a:pt x="191" y="61"/>
                  </a:lnTo>
                  <a:lnTo>
                    <a:pt x="191" y="59"/>
                  </a:lnTo>
                  <a:lnTo>
                    <a:pt x="191" y="56"/>
                  </a:lnTo>
                  <a:lnTo>
                    <a:pt x="193" y="56"/>
                  </a:lnTo>
                  <a:lnTo>
                    <a:pt x="196" y="59"/>
                  </a:lnTo>
                  <a:lnTo>
                    <a:pt x="196" y="61"/>
                  </a:lnTo>
                  <a:lnTo>
                    <a:pt x="198" y="61"/>
                  </a:lnTo>
                  <a:lnTo>
                    <a:pt x="201" y="61"/>
                  </a:lnTo>
                  <a:lnTo>
                    <a:pt x="203" y="61"/>
                  </a:lnTo>
                  <a:lnTo>
                    <a:pt x="206" y="61"/>
                  </a:lnTo>
                  <a:lnTo>
                    <a:pt x="209" y="61"/>
                  </a:lnTo>
                  <a:lnTo>
                    <a:pt x="209" y="59"/>
                  </a:lnTo>
                  <a:lnTo>
                    <a:pt x="211" y="59"/>
                  </a:lnTo>
                  <a:lnTo>
                    <a:pt x="211" y="56"/>
                  </a:lnTo>
                  <a:lnTo>
                    <a:pt x="214" y="56"/>
                  </a:lnTo>
                  <a:lnTo>
                    <a:pt x="214" y="59"/>
                  </a:lnTo>
                  <a:lnTo>
                    <a:pt x="214" y="61"/>
                  </a:lnTo>
                  <a:lnTo>
                    <a:pt x="216" y="61"/>
                  </a:lnTo>
                  <a:lnTo>
                    <a:pt x="214" y="61"/>
                  </a:lnTo>
                  <a:lnTo>
                    <a:pt x="214" y="64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6" y="69"/>
                  </a:lnTo>
                  <a:lnTo>
                    <a:pt x="219" y="69"/>
                  </a:lnTo>
                  <a:lnTo>
                    <a:pt x="222" y="69"/>
                  </a:lnTo>
                  <a:lnTo>
                    <a:pt x="224" y="69"/>
                  </a:lnTo>
                  <a:lnTo>
                    <a:pt x="224" y="67"/>
                  </a:lnTo>
                  <a:lnTo>
                    <a:pt x="227" y="67"/>
                  </a:lnTo>
                  <a:lnTo>
                    <a:pt x="227" y="69"/>
                  </a:lnTo>
                  <a:lnTo>
                    <a:pt x="229" y="67"/>
                  </a:lnTo>
                  <a:lnTo>
                    <a:pt x="229" y="69"/>
                  </a:lnTo>
                  <a:lnTo>
                    <a:pt x="229" y="67"/>
                  </a:lnTo>
                  <a:lnTo>
                    <a:pt x="232" y="67"/>
                  </a:lnTo>
                  <a:lnTo>
                    <a:pt x="232" y="69"/>
                  </a:lnTo>
                  <a:lnTo>
                    <a:pt x="229" y="69"/>
                  </a:lnTo>
                  <a:lnTo>
                    <a:pt x="232" y="69"/>
                  </a:lnTo>
                  <a:lnTo>
                    <a:pt x="232" y="72"/>
                  </a:lnTo>
                  <a:lnTo>
                    <a:pt x="234" y="72"/>
                  </a:lnTo>
                  <a:lnTo>
                    <a:pt x="237" y="72"/>
                  </a:lnTo>
                  <a:lnTo>
                    <a:pt x="240" y="72"/>
                  </a:lnTo>
                  <a:lnTo>
                    <a:pt x="240" y="69"/>
                  </a:lnTo>
                  <a:lnTo>
                    <a:pt x="242" y="69"/>
                  </a:lnTo>
                  <a:lnTo>
                    <a:pt x="245" y="69"/>
                  </a:lnTo>
                  <a:lnTo>
                    <a:pt x="247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0" y="69"/>
                  </a:lnTo>
                  <a:lnTo>
                    <a:pt x="252" y="69"/>
                  </a:lnTo>
                  <a:lnTo>
                    <a:pt x="255" y="69"/>
                  </a:lnTo>
                  <a:lnTo>
                    <a:pt x="255" y="67"/>
                  </a:lnTo>
                  <a:lnTo>
                    <a:pt x="255" y="64"/>
                  </a:lnTo>
                  <a:lnTo>
                    <a:pt x="255" y="67"/>
                  </a:lnTo>
                  <a:lnTo>
                    <a:pt x="258" y="67"/>
                  </a:lnTo>
                  <a:lnTo>
                    <a:pt x="260" y="67"/>
                  </a:lnTo>
                  <a:lnTo>
                    <a:pt x="263" y="67"/>
                  </a:lnTo>
                  <a:lnTo>
                    <a:pt x="265" y="67"/>
                  </a:lnTo>
                  <a:lnTo>
                    <a:pt x="268" y="67"/>
                  </a:lnTo>
                  <a:lnTo>
                    <a:pt x="271" y="67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6" y="69"/>
                  </a:lnTo>
                  <a:lnTo>
                    <a:pt x="278" y="69"/>
                  </a:lnTo>
                  <a:lnTo>
                    <a:pt x="281" y="69"/>
                  </a:lnTo>
                  <a:lnTo>
                    <a:pt x="283" y="69"/>
                  </a:lnTo>
                  <a:lnTo>
                    <a:pt x="286" y="69"/>
                  </a:lnTo>
                  <a:lnTo>
                    <a:pt x="289" y="67"/>
                  </a:lnTo>
                  <a:lnTo>
                    <a:pt x="291" y="67"/>
                  </a:lnTo>
                  <a:lnTo>
                    <a:pt x="291" y="69"/>
                  </a:lnTo>
                  <a:lnTo>
                    <a:pt x="291" y="72"/>
                  </a:lnTo>
                  <a:lnTo>
                    <a:pt x="294" y="72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299" y="74"/>
                  </a:lnTo>
                  <a:lnTo>
                    <a:pt x="301" y="74"/>
                  </a:lnTo>
                  <a:lnTo>
                    <a:pt x="304" y="74"/>
                  </a:lnTo>
                  <a:lnTo>
                    <a:pt x="304" y="77"/>
                  </a:lnTo>
                  <a:lnTo>
                    <a:pt x="307" y="77"/>
                  </a:lnTo>
                  <a:lnTo>
                    <a:pt x="309" y="77"/>
                  </a:lnTo>
                  <a:lnTo>
                    <a:pt x="309" y="80"/>
                  </a:lnTo>
                  <a:lnTo>
                    <a:pt x="312" y="80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4" y="82"/>
                  </a:lnTo>
                  <a:lnTo>
                    <a:pt x="314" y="85"/>
                  </a:lnTo>
                  <a:lnTo>
                    <a:pt x="317" y="85"/>
                  </a:lnTo>
                  <a:lnTo>
                    <a:pt x="320" y="85"/>
                  </a:lnTo>
                  <a:lnTo>
                    <a:pt x="320" y="87"/>
                  </a:lnTo>
                  <a:lnTo>
                    <a:pt x="322" y="87"/>
                  </a:lnTo>
                  <a:lnTo>
                    <a:pt x="325" y="87"/>
                  </a:lnTo>
                  <a:lnTo>
                    <a:pt x="327" y="87"/>
                  </a:lnTo>
                  <a:lnTo>
                    <a:pt x="327" y="85"/>
                  </a:lnTo>
                  <a:lnTo>
                    <a:pt x="330" y="85"/>
                  </a:lnTo>
                  <a:lnTo>
                    <a:pt x="332" y="85"/>
                  </a:lnTo>
                  <a:lnTo>
                    <a:pt x="335" y="85"/>
                  </a:lnTo>
                  <a:lnTo>
                    <a:pt x="335" y="82"/>
                  </a:lnTo>
                  <a:lnTo>
                    <a:pt x="338" y="82"/>
                  </a:lnTo>
                  <a:lnTo>
                    <a:pt x="335" y="82"/>
                  </a:lnTo>
                  <a:lnTo>
                    <a:pt x="335" y="80"/>
                  </a:lnTo>
                  <a:lnTo>
                    <a:pt x="338" y="80"/>
                  </a:lnTo>
                  <a:lnTo>
                    <a:pt x="340" y="82"/>
                  </a:lnTo>
                  <a:lnTo>
                    <a:pt x="343" y="85"/>
                  </a:lnTo>
                  <a:lnTo>
                    <a:pt x="343" y="82"/>
                  </a:lnTo>
                  <a:lnTo>
                    <a:pt x="345" y="82"/>
                  </a:lnTo>
                  <a:lnTo>
                    <a:pt x="345" y="80"/>
                  </a:lnTo>
                  <a:lnTo>
                    <a:pt x="348" y="80"/>
                  </a:lnTo>
                  <a:lnTo>
                    <a:pt x="350" y="80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0" y="77"/>
                  </a:lnTo>
                  <a:lnTo>
                    <a:pt x="353" y="77"/>
                  </a:lnTo>
                  <a:lnTo>
                    <a:pt x="353" y="74"/>
                  </a:lnTo>
                  <a:lnTo>
                    <a:pt x="356" y="74"/>
                  </a:lnTo>
                  <a:lnTo>
                    <a:pt x="358" y="74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61" y="69"/>
                  </a:lnTo>
                  <a:lnTo>
                    <a:pt x="363" y="69"/>
                  </a:lnTo>
                  <a:lnTo>
                    <a:pt x="363" y="67"/>
                  </a:lnTo>
                  <a:lnTo>
                    <a:pt x="366" y="67"/>
                  </a:lnTo>
                  <a:lnTo>
                    <a:pt x="366" y="64"/>
                  </a:lnTo>
                  <a:lnTo>
                    <a:pt x="369" y="64"/>
                  </a:lnTo>
                  <a:lnTo>
                    <a:pt x="369" y="61"/>
                  </a:lnTo>
                  <a:lnTo>
                    <a:pt x="371" y="61"/>
                  </a:lnTo>
                  <a:lnTo>
                    <a:pt x="371" y="59"/>
                  </a:lnTo>
                  <a:lnTo>
                    <a:pt x="374" y="59"/>
                  </a:lnTo>
                  <a:lnTo>
                    <a:pt x="374" y="56"/>
                  </a:lnTo>
                  <a:lnTo>
                    <a:pt x="376" y="56"/>
                  </a:lnTo>
                  <a:lnTo>
                    <a:pt x="376" y="59"/>
                  </a:lnTo>
                  <a:lnTo>
                    <a:pt x="379" y="59"/>
                  </a:lnTo>
                  <a:lnTo>
                    <a:pt x="381" y="59"/>
                  </a:lnTo>
                  <a:lnTo>
                    <a:pt x="381" y="61"/>
                  </a:lnTo>
                  <a:lnTo>
                    <a:pt x="381" y="64"/>
                  </a:lnTo>
                  <a:lnTo>
                    <a:pt x="384" y="64"/>
                  </a:lnTo>
                  <a:lnTo>
                    <a:pt x="384" y="67"/>
                  </a:lnTo>
                  <a:lnTo>
                    <a:pt x="387" y="69"/>
                  </a:lnTo>
                  <a:lnTo>
                    <a:pt x="389" y="69"/>
                  </a:lnTo>
                  <a:lnTo>
                    <a:pt x="392" y="69"/>
                  </a:lnTo>
                  <a:lnTo>
                    <a:pt x="392" y="67"/>
                  </a:lnTo>
                  <a:lnTo>
                    <a:pt x="394" y="64"/>
                  </a:lnTo>
                  <a:lnTo>
                    <a:pt x="397" y="64"/>
                  </a:lnTo>
                  <a:lnTo>
                    <a:pt x="397" y="61"/>
                  </a:lnTo>
                  <a:lnTo>
                    <a:pt x="399" y="61"/>
                  </a:lnTo>
                  <a:lnTo>
                    <a:pt x="399" y="59"/>
                  </a:lnTo>
                  <a:lnTo>
                    <a:pt x="402" y="59"/>
                  </a:lnTo>
                  <a:lnTo>
                    <a:pt x="405" y="59"/>
                  </a:lnTo>
                  <a:lnTo>
                    <a:pt x="407" y="59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2" y="61"/>
                  </a:lnTo>
                  <a:lnTo>
                    <a:pt x="415" y="61"/>
                  </a:lnTo>
                  <a:lnTo>
                    <a:pt x="415" y="64"/>
                  </a:lnTo>
                  <a:lnTo>
                    <a:pt x="418" y="64"/>
                  </a:lnTo>
                  <a:lnTo>
                    <a:pt x="420" y="64"/>
                  </a:lnTo>
                  <a:lnTo>
                    <a:pt x="423" y="64"/>
                  </a:lnTo>
                  <a:lnTo>
                    <a:pt x="423" y="61"/>
                  </a:lnTo>
                  <a:lnTo>
                    <a:pt x="425" y="61"/>
                  </a:lnTo>
                  <a:lnTo>
                    <a:pt x="428" y="61"/>
                  </a:lnTo>
                  <a:lnTo>
                    <a:pt x="428" y="59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0" y="59"/>
                  </a:lnTo>
                  <a:lnTo>
                    <a:pt x="430" y="61"/>
                  </a:lnTo>
                  <a:lnTo>
                    <a:pt x="433" y="61"/>
                  </a:lnTo>
                  <a:lnTo>
                    <a:pt x="433" y="59"/>
                  </a:lnTo>
                  <a:lnTo>
                    <a:pt x="436" y="59"/>
                  </a:lnTo>
                  <a:lnTo>
                    <a:pt x="436" y="56"/>
                  </a:lnTo>
                  <a:lnTo>
                    <a:pt x="436" y="54"/>
                  </a:lnTo>
                  <a:lnTo>
                    <a:pt x="438" y="54"/>
                  </a:lnTo>
                  <a:lnTo>
                    <a:pt x="438" y="51"/>
                  </a:lnTo>
                  <a:lnTo>
                    <a:pt x="438" y="49"/>
                  </a:lnTo>
                  <a:lnTo>
                    <a:pt x="441" y="49"/>
                  </a:lnTo>
                  <a:lnTo>
                    <a:pt x="443" y="49"/>
                  </a:lnTo>
                  <a:lnTo>
                    <a:pt x="443" y="46"/>
                  </a:lnTo>
                  <a:lnTo>
                    <a:pt x="446" y="46"/>
                  </a:lnTo>
                  <a:lnTo>
                    <a:pt x="446" y="43"/>
                  </a:lnTo>
                  <a:lnTo>
                    <a:pt x="448" y="43"/>
                  </a:lnTo>
                  <a:lnTo>
                    <a:pt x="448" y="46"/>
                  </a:lnTo>
                  <a:lnTo>
                    <a:pt x="448" y="43"/>
                  </a:lnTo>
                  <a:lnTo>
                    <a:pt x="451" y="43"/>
                  </a:lnTo>
                  <a:lnTo>
                    <a:pt x="454" y="43"/>
                  </a:lnTo>
                  <a:lnTo>
                    <a:pt x="454" y="41"/>
                  </a:lnTo>
                  <a:lnTo>
                    <a:pt x="456" y="41"/>
                  </a:lnTo>
                  <a:lnTo>
                    <a:pt x="456" y="43"/>
                  </a:lnTo>
                  <a:lnTo>
                    <a:pt x="456" y="41"/>
                  </a:lnTo>
                  <a:lnTo>
                    <a:pt x="459" y="41"/>
                  </a:lnTo>
                  <a:lnTo>
                    <a:pt x="461" y="41"/>
                  </a:lnTo>
                  <a:lnTo>
                    <a:pt x="464" y="41"/>
                  </a:lnTo>
                  <a:lnTo>
                    <a:pt x="464" y="38"/>
                  </a:lnTo>
                  <a:lnTo>
                    <a:pt x="467" y="38"/>
                  </a:lnTo>
                  <a:lnTo>
                    <a:pt x="469" y="38"/>
                  </a:lnTo>
                  <a:lnTo>
                    <a:pt x="469" y="36"/>
                  </a:lnTo>
                  <a:lnTo>
                    <a:pt x="472" y="36"/>
                  </a:lnTo>
                  <a:lnTo>
                    <a:pt x="474" y="36"/>
                  </a:lnTo>
                  <a:lnTo>
                    <a:pt x="474" y="38"/>
                  </a:lnTo>
                  <a:lnTo>
                    <a:pt x="477" y="38"/>
                  </a:lnTo>
                  <a:lnTo>
                    <a:pt x="479" y="38"/>
                  </a:lnTo>
                  <a:lnTo>
                    <a:pt x="479" y="36"/>
                  </a:lnTo>
                  <a:lnTo>
                    <a:pt x="482" y="36"/>
                  </a:lnTo>
                  <a:lnTo>
                    <a:pt x="482" y="33"/>
                  </a:lnTo>
                  <a:lnTo>
                    <a:pt x="485" y="33"/>
                  </a:lnTo>
                  <a:lnTo>
                    <a:pt x="487" y="33"/>
                  </a:lnTo>
                  <a:lnTo>
                    <a:pt x="490" y="33"/>
                  </a:lnTo>
                  <a:lnTo>
                    <a:pt x="490" y="31"/>
                  </a:lnTo>
                  <a:lnTo>
                    <a:pt x="492" y="33"/>
                  </a:lnTo>
                  <a:lnTo>
                    <a:pt x="492" y="31"/>
                  </a:lnTo>
                  <a:lnTo>
                    <a:pt x="495" y="31"/>
                  </a:lnTo>
                  <a:lnTo>
                    <a:pt x="495" y="28"/>
                  </a:lnTo>
                  <a:lnTo>
                    <a:pt x="497" y="28"/>
                  </a:lnTo>
                  <a:lnTo>
                    <a:pt x="500" y="28"/>
                  </a:lnTo>
                  <a:lnTo>
                    <a:pt x="503" y="28"/>
                  </a:lnTo>
                  <a:lnTo>
                    <a:pt x="503" y="31"/>
                  </a:lnTo>
                  <a:lnTo>
                    <a:pt x="503" y="28"/>
                  </a:lnTo>
                  <a:lnTo>
                    <a:pt x="505" y="28"/>
                  </a:lnTo>
                  <a:lnTo>
                    <a:pt x="505" y="31"/>
                  </a:lnTo>
                  <a:lnTo>
                    <a:pt x="508" y="31"/>
                  </a:lnTo>
                  <a:lnTo>
                    <a:pt x="508" y="28"/>
                  </a:lnTo>
                  <a:lnTo>
                    <a:pt x="508" y="31"/>
                  </a:lnTo>
                  <a:lnTo>
                    <a:pt x="510" y="31"/>
                  </a:lnTo>
                  <a:lnTo>
                    <a:pt x="513" y="31"/>
                  </a:lnTo>
                  <a:lnTo>
                    <a:pt x="513" y="28"/>
                  </a:lnTo>
                  <a:lnTo>
                    <a:pt x="513" y="31"/>
                  </a:lnTo>
                  <a:lnTo>
                    <a:pt x="516" y="31"/>
                  </a:lnTo>
                  <a:lnTo>
                    <a:pt x="518" y="31"/>
                  </a:lnTo>
                  <a:lnTo>
                    <a:pt x="521" y="31"/>
                  </a:lnTo>
                  <a:lnTo>
                    <a:pt x="523" y="31"/>
                  </a:lnTo>
                  <a:lnTo>
                    <a:pt x="526" y="31"/>
                  </a:lnTo>
                  <a:lnTo>
                    <a:pt x="528" y="31"/>
                  </a:lnTo>
                  <a:lnTo>
                    <a:pt x="528" y="28"/>
                  </a:lnTo>
                  <a:lnTo>
                    <a:pt x="531" y="28"/>
                  </a:lnTo>
                  <a:lnTo>
                    <a:pt x="534" y="28"/>
                  </a:lnTo>
                  <a:lnTo>
                    <a:pt x="534" y="25"/>
                  </a:lnTo>
                  <a:lnTo>
                    <a:pt x="534" y="23"/>
                  </a:lnTo>
                  <a:lnTo>
                    <a:pt x="536" y="23"/>
                  </a:lnTo>
                  <a:lnTo>
                    <a:pt x="539" y="23"/>
                  </a:lnTo>
                  <a:lnTo>
                    <a:pt x="539" y="20"/>
                  </a:lnTo>
                  <a:lnTo>
                    <a:pt x="541" y="20"/>
                  </a:lnTo>
                  <a:lnTo>
                    <a:pt x="541" y="18"/>
                  </a:lnTo>
                  <a:lnTo>
                    <a:pt x="544" y="18"/>
                  </a:lnTo>
                  <a:lnTo>
                    <a:pt x="544" y="15"/>
                  </a:lnTo>
                  <a:lnTo>
                    <a:pt x="546" y="15"/>
                  </a:lnTo>
                  <a:lnTo>
                    <a:pt x="546" y="13"/>
                  </a:lnTo>
                  <a:lnTo>
                    <a:pt x="546" y="10"/>
                  </a:lnTo>
                  <a:lnTo>
                    <a:pt x="549" y="10"/>
                  </a:lnTo>
                  <a:lnTo>
                    <a:pt x="549" y="7"/>
                  </a:lnTo>
                  <a:lnTo>
                    <a:pt x="552" y="7"/>
                  </a:lnTo>
                  <a:lnTo>
                    <a:pt x="554" y="7"/>
                  </a:lnTo>
                  <a:lnTo>
                    <a:pt x="557" y="7"/>
                  </a:lnTo>
                  <a:lnTo>
                    <a:pt x="559" y="7"/>
                  </a:lnTo>
                  <a:lnTo>
                    <a:pt x="559" y="10"/>
                  </a:lnTo>
                  <a:lnTo>
                    <a:pt x="562" y="10"/>
                  </a:lnTo>
                  <a:lnTo>
                    <a:pt x="564" y="7"/>
                  </a:lnTo>
                  <a:lnTo>
                    <a:pt x="567" y="7"/>
                  </a:lnTo>
                  <a:lnTo>
                    <a:pt x="570" y="5"/>
                  </a:lnTo>
                  <a:lnTo>
                    <a:pt x="570" y="2"/>
                  </a:lnTo>
                  <a:lnTo>
                    <a:pt x="572" y="2"/>
                  </a:lnTo>
                  <a:lnTo>
                    <a:pt x="572" y="0"/>
                  </a:lnTo>
                  <a:lnTo>
                    <a:pt x="575" y="0"/>
                  </a:lnTo>
                  <a:lnTo>
                    <a:pt x="575" y="2"/>
                  </a:lnTo>
                  <a:lnTo>
                    <a:pt x="577" y="2"/>
                  </a:lnTo>
                  <a:lnTo>
                    <a:pt x="577" y="5"/>
                  </a:lnTo>
                  <a:lnTo>
                    <a:pt x="580" y="5"/>
                  </a:lnTo>
                  <a:lnTo>
                    <a:pt x="583" y="5"/>
                  </a:lnTo>
                  <a:lnTo>
                    <a:pt x="583" y="7"/>
                  </a:lnTo>
                  <a:lnTo>
                    <a:pt x="585" y="7"/>
                  </a:lnTo>
                  <a:lnTo>
                    <a:pt x="585" y="10"/>
                  </a:lnTo>
                  <a:lnTo>
                    <a:pt x="588" y="10"/>
                  </a:lnTo>
                  <a:lnTo>
                    <a:pt x="588" y="13"/>
                  </a:lnTo>
                  <a:lnTo>
                    <a:pt x="590" y="13"/>
                  </a:lnTo>
                  <a:lnTo>
                    <a:pt x="590" y="15"/>
                  </a:lnTo>
                  <a:lnTo>
                    <a:pt x="593" y="15"/>
                  </a:lnTo>
                  <a:lnTo>
                    <a:pt x="593" y="18"/>
                  </a:lnTo>
                  <a:lnTo>
                    <a:pt x="595" y="18"/>
                  </a:lnTo>
                  <a:lnTo>
                    <a:pt x="595" y="20"/>
                  </a:lnTo>
                  <a:lnTo>
                    <a:pt x="595" y="23"/>
                  </a:lnTo>
                  <a:lnTo>
                    <a:pt x="598" y="23"/>
                  </a:lnTo>
                  <a:lnTo>
                    <a:pt x="601" y="25"/>
                  </a:lnTo>
                  <a:lnTo>
                    <a:pt x="598" y="25"/>
                  </a:lnTo>
                  <a:lnTo>
                    <a:pt x="601" y="28"/>
                  </a:lnTo>
                  <a:lnTo>
                    <a:pt x="603" y="31"/>
                  </a:lnTo>
                  <a:lnTo>
                    <a:pt x="606" y="31"/>
                  </a:lnTo>
                  <a:lnTo>
                    <a:pt x="606" y="33"/>
                  </a:lnTo>
                  <a:lnTo>
                    <a:pt x="608" y="33"/>
                  </a:lnTo>
                  <a:lnTo>
                    <a:pt x="608" y="36"/>
                  </a:lnTo>
                  <a:lnTo>
                    <a:pt x="611" y="36"/>
                  </a:lnTo>
                  <a:lnTo>
                    <a:pt x="613" y="38"/>
                  </a:lnTo>
                  <a:lnTo>
                    <a:pt x="616" y="38"/>
                  </a:lnTo>
                  <a:lnTo>
                    <a:pt x="619" y="41"/>
                  </a:lnTo>
                  <a:lnTo>
                    <a:pt x="619" y="43"/>
                  </a:lnTo>
                  <a:lnTo>
                    <a:pt x="616" y="43"/>
                  </a:lnTo>
                  <a:lnTo>
                    <a:pt x="613" y="46"/>
                  </a:lnTo>
                  <a:lnTo>
                    <a:pt x="613" y="49"/>
                  </a:lnTo>
                  <a:lnTo>
                    <a:pt x="611" y="49"/>
                  </a:lnTo>
                  <a:lnTo>
                    <a:pt x="611" y="51"/>
                  </a:lnTo>
                  <a:lnTo>
                    <a:pt x="611" y="54"/>
                  </a:lnTo>
                  <a:lnTo>
                    <a:pt x="613" y="54"/>
                  </a:lnTo>
                  <a:lnTo>
                    <a:pt x="611" y="54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1" y="61"/>
                  </a:lnTo>
                  <a:lnTo>
                    <a:pt x="613" y="61"/>
                  </a:lnTo>
                  <a:lnTo>
                    <a:pt x="613" y="64"/>
                  </a:lnTo>
                  <a:lnTo>
                    <a:pt x="611" y="64"/>
                  </a:lnTo>
                  <a:lnTo>
                    <a:pt x="608" y="64"/>
                  </a:lnTo>
                  <a:lnTo>
                    <a:pt x="606" y="64"/>
                  </a:lnTo>
                  <a:lnTo>
                    <a:pt x="608" y="64"/>
                  </a:lnTo>
                  <a:lnTo>
                    <a:pt x="608" y="67"/>
                  </a:lnTo>
                  <a:lnTo>
                    <a:pt x="608" y="69"/>
                  </a:lnTo>
                  <a:lnTo>
                    <a:pt x="606" y="69"/>
                  </a:lnTo>
                  <a:lnTo>
                    <a:pt x="606" y="72"/>
                  </a:lnTo>
                  <a:lnTo>
                    <a:pt x="603" y="72"/>
                  </a:lnTo>
                  <a:lnTo>
                    <a:pt x="601" y="72"/>
                  </a:lnTo>
                  <a:lnTo>
                    <a:pt x="601" y="74"/>
                  </a:lnTo>
                  <a:lnTo>
                    <a:pt x="598" y="77"/>
                  </a:lnTo>
                  <a:lnTo>
                    <a:pt x="595" y="77"/>
                  </a:lnTo>
                  <a:lnTo>
                    <a:pt x="595" y="80"/>
                  </a:lnTo>
                  <a:lnTo>
                    <a:pt x="593" y="80"/>
                  </a:lnTo>
                  <a:lnTo>
                    <a:pt x="593" y="77"/>
                  </a:lnTo>
                  <a:lnTo>
                    <a:pt x="590" y="77"/>
                  </a:lnTo>
                  <a:lnTo>
                    <a:pt x="590" y="74"/>
                  </a:lnTo>
                  <a:lnTo>
                    <a:pt x="588" y="77"/>
                  </a:lnTo>
                  <a:lnTo>
                    <a:pt x="588" y="80"/>
                  </a:lnTo>
                  <a:lnTo>
                    <a:pt x="588" y="82"/>
                  </a:lnTo>
                  <a:lnTo>
                    <a:pt x="588" y="85"/>
                  </a:lnTo>
                  <a:lnTo>
                    <a:pt x="585" y="85"/>
                  </a:lnTo>
                  <a:lnTo>
                    <a:pt x="585" y="87"/>
                  </a:lnTo>
                  <a:lnTo>
                    <a:pt x="583" y="90"/>
                  </a:lnTo>
                  <a:lnTo>
                    <a:pt x="580" y="90"/>
                  </a:lnTo>
                  <a:lnTo>
                    <a:pt x="577" y="92"/>
                  </a:lnTo>
                  <a:lnTo>
                    <a:pt x="575" y="92"/>
                  </a:lnTo>
                  <a:lnTo>
                    <a:pt x="572" y="90"/>
                  </a:lnTo>
                  <a:lnTo>
                    <a:pt x="572" y="87"/>
                  </a:lnTo>
                  <a:lnTo>
                    <a:pt x="570" y="85"/>
                  </a:lnTo>
                  <a:lnTo>
                    <a:pt x="567" y="85"/>
                  </a:lnTo>
                  <a:lnTo>
                    <a:pt x="567" y="82"/>
                  </a:lnTo>
                  <a:lnTo>
                    <a:pt x="564" y="82"/>
                  </a:lnTo>
                  <a:lnTo>
                    <a:pt x="562" y="82"/>
                  </a:lnTo>
                  <a:lnTo>
                    <a:pt x="562" y="85"/>
                  </a:lnTo>
                  <a:lnTo>
                    <a:pt x="562" y="87"/>
                  </a:lnTo>
                  <a:lnTo>
                    <a:pt x="562" y="90"/>
                  </a:lnTo>
                  <a:lnTo>
                    <a:pt x="562" y="92"/>
                  </a:lnTo>
                  <a:lnTo>
                    <a:pt x="559" y="92"/>
                  </a:lnTo>
                  <a:lnTo>
                    <a:pt x="559" y="90"/>
                  </a:lnTo>
                  <a:lnTo>
                    <a:pt x="559" y="92"/>
                  </a:lnTo>
                  <a:lnTo>
                    <a:pt x="557" y="92"/>
                  </a:lnTo>
                  <a:lnTo>
                    <a:pt x="557" y="90"/>
                  </a:lnTo>
                  <a:lnTo>
                    <a:pt x="554" y="90"/>
                  </a:lnTo>
                  <a:lnTo>
                    <a:pt x="557" y="90"/>
                  </a:lnTo>
                  <a:lnTo>
                    <a:pt x="557" y="87"/>
                  </a:lnTo>
                  <a:lnTo>
                    <a:pt x="554" y="87"/>
                  </a:lnTo>
                  <a:lnTo>
                    <a:pt x="552" y="87"/>
                  </a:lnTo>
                  <a:lnTo>
                    <a:pt x="552" y="90"/>
                  </a:lnTo>
                  <a:lnTo>
                    <a:pt x="549" y="90"/>
                  </a:lnTo>
                  <a:lnTo>
                    <a:pt x="546" y="90"/>
                  </a:lnTo>
                  <a:lnTo>
                    <a:pt x="546" y="92"/>
                  </a:lnTo>
                  <a:lnTo>
                    <a:pt x="544" y="92"/>
                  </a:lnTo>
                  <a:lnTo>
                    <a:pt x="544" y="95"/>
                  </a:lnTo>
                  <a:lnTo>
                    <a:pt x="541" y="95"/>
                  </a:lnTo>
                  <a:lnTo>
                    <a:pt x="541" y="92"/>
                  </a:lnTo>
                  <a:lnTo>
                    <a:pt x="539" y="92"/>
                  </a:lnTo>
                  <a:lnTo>
                    <a:pt x="539" y="95"/>
                  </a:lnTo>
                  <a:lnTo>
                    <a:pt x="536" y="95"/>
                  </a:lnTo>
                  <a:lnTo>
                    <a:pt x="536" y="98"/>
                  </a:lnTo>
                  <a:lnTo>
                    <a:pt x="534" y="98"/>
                  </a:lnTo>
                  <a:lnTo>
                    <a:pt x="531" y="98"/>
                  </a:lnTo>
                  <a:lnTo>
                    <a:pt x="531" y="100"/>
                  </a:lnTo>
                  <a:lnTo>
                    <a:pt x="528" y="100"/>
                  </a:lnTo>
                  <a:lnTo>
                    <a:pt x="526" y="100"/>
                  </a:lnTo>
                  <a:lnTo>
                    <a:pt x="523" y="100"/>
                  </a:lnTo>
                  <a:lnTo>
                    <a:pt x="521" y="100"/>
                  </a:lnTo>
                  <a:lnTo>
                    <a:pt x="521" y="103"/>
                  </a:lnTo>
                  <a:lnTo>
                    <a:pt x="518" y="103"/>
                  </a:lnTo>
                  <a:lnTo>
                    <a:pt x="518" y="105"/>
                  </a:lnTo>
                  <a:lnTo>
                    <a:pt x="516" y="105"/>
                  </a:lnTo>
                  <a:lnTo>
                    <a:pt x="513" y="105"/>
                  </a:lnTo>
                  <a:lnTo>
                    <a:pt x="513" y="103"/>
                  </a:lnTo>
                  <a:lnTo>
                    <a:pt x="510" y="103"/>
                  </a:lnTo>
                  <a:lnTo>
                    <a:pt x="508" y="103"/>
                  </a:lnTo>
                  <a:lnTo>
                    <a:pt x="505" y="103"/>
                  </a:lnTo>
                  <a:lnTo>
                    <a:pt x="505" y="100"/>
                  </a:lnTo>
                  <a:lnTo>
                    <a:pt x="505" y="98"/>
                  </a:lnTo>
                  <a:lnTo>
                    <a:pt x="503" y="98"/>
                  </a:lnTo>
                  <a:lnTo>
                    <a:pt x="500" y="98"/>
                  </a:lnTo>
                  <a:lnTo>
                    <a:pt x="497" y="98"/>
                  </a:lnTo>
                  <a:lnTo>
                    <a:pt x="495" y="98"/>
                  </a:lnTo>
                  <a:lnTo>
                    <a:pt x="492" y="98"/>
                  </a:lnTo>
                  <a:lnTo>
                    <a:pt x="490" y="95"/>
                  </a:lnTo>
                  <a:lnTo>
                    <a:pt x="487" y="92"/>
                  </a:lnTo>
                  <a:lnTo>
                    <a:pt x="485" y="92"/>
                  </a:lnTo>
                  <a:lnTo>
                    <a:pt x="487" y="95"/>
                  </a:lnTo>
                  <a:lnTo>
                    <a:pt x="487" y="98"/>
                  </a:lnTo>
                  <a:lnTo>
                    <a:pt x="485" y="100"/>
                  </a:lnTo>
                  <a:lnTo>
                    <a:pt x="485" y="103"/>
                  </a:lnTo>
                  <a:lnTo>
                    <a:pt x="485" y="105"/>
                  </a:lnTo>
                  <a:lnTo>
                    <a:pt x="485" y="108"/>
                  </a:lnTo>
                  <a:lnTo>
                    <a:pt x="485" y="110"/>
                  </a:lnTo>
                  <a:lnTo>
                    <a:pt x="482" y="110"/>
                  </a:lnTo>
                  <a:lnTo>
                    <a:pt x="482" y="113"/>
                  </a:lnTo>
                  <a:lnTo>
                    <a:pt x="482" y="116"/>
                  </a:lnTo>
                  <a:lnTo>
                    <a:pt x="482" y="118"/>
                  </a:lnTo>
                  <a:lnTo>
                    <a:pt x="479" y="121"/>
                  </a:lnTo>
                  <a:lnTo>
                    <a:pt x="477" y="123"/>
                  </a:lnTo>
                  <a:lnTo>
                    <a:pt x="479" y="123"/>
                  </a:lnTo>
                  <a:lnTo>
                    <a:pt x="477" y="123"/>
                  </a:lnTo>
                  <a:lnTo>
                    <a:pt x="477" y="126"/>
                  </a:lnTo>
                  <a:lnTo>
                    <a:pt x="474" y="129"/>
                  </a:lnTo>
                  <a:lnTo>
                    <a:pt x="474" y="131"/>
                  </a:lnTo>
                  <a:lnTo>
                    <a:pt x="474" y="134"/>
                  </a:lnTo>
                  <a:lnTo>
                    <a:pt x="474" y="136"/>
                  </a:lnTo>
                  <a:lnTo>
                    <a:pt x="472" y="139"/>
                  </a:lnTo>
                  <a:lnTo>
                    <a:pt x="472" y="141"/>
                  </a:lnTo>
                  <a:lnTo>
                    <a:pt x="469" y="141"/>
                  </a:lnTo>
                  <a:lnTo>
                    <a:pt x="467" y="141"/>
                  </a:lnTo>
                  <a:lnTo>
                    <a:pt x="464" y="141"/>
                  </a:lnTo>
                  <a:lnTo>
                    <a:pt x="461" y="141"/>
                  </a:lnTo>
                  <a:lnTo>
                    <a:pt x="459" y="144"/>
                  </a:lnTo>
                  <a:lnTo>
                    <a:pt x="456" y="144"/>
                  </a:lnTo>
                  <a:lnTo>
                    <a:pt x="456" y="141"/>
                  </a:lnTo>
                  <a:lnTo>
                    <a:pt x="454" y="141"/>
                  </a:lnTo>
                  <a:lnTo>
                    <a:pt x="454" y="139"/>
                  </a:lnTo>
                  <a:lnTo>
                    <a:pt x="451" y="139"/>
                  </a:lnTo>
                  <a:lnTo>
                    <a:pt x="448" y="136"/>
                  </a:lnTo>
                  <a:lnTo>
                    <a:pt x="446" y="136"/>
                  </a:lnTo>
                  <a:lnTo>
                    <a:pt x="446" y="139"/>
                  </a:lnTo>
                  <a:lnTo>
                    <a:pt x="443" y="139"/>
                  </a:lnTo>
                  <a:lnTo>
                    <a:pt x="441" y="139"/>
                  </a:lnTo>
                  <a:lnTo>
                    <a:pt x="441" y="136"/>
                  </a:lnTo>
                  <a:lnTo>
                    <a:pt x="438" y="136"/>
                  </a:lnTo>
                  <a:lnTo>
                    <a:pt x="438" y="134"/>
                  </a:lnTo>
                  <a:lnTo>
                    <a:pt x="436" y="134"/>
                  </a:lnTo>
                  <a:lnTo>
                    <a:pt x="433" y="134"/>
                  </a:lnTo>
                  <a:lnTo>
                    <a:pt x="430" y="134"/>
                  </a:lnTo>
                  <a:lnTo>
                    <a:pt x="428" y="134"/>
                  </a:lnTo>
                  <a:lnTo>
                    <a:pt x="425" y="134"/>
                  </a:lnTo>
                  <a:lnTo>
                    <a:pt x="423" y="134"/>
                  </a:lnTo>
                  <a:lnTo>
                    <a:pt x="420" y="136"/>
                  </a:lnTo>
                  <a:lnTo>
                    <a:pt x="418" y="136"/>
                  </a:lnTo>
                  <a:lnTo>
                    <a:pt x="418" y="139"/>
                  </a:lnTo>
                  <a:lnTo>
                    <a:pt x="415" y="139"/>
                  </a:lnTo>
                  <a:lnTo>
                    <a:pt x="412" y="136"/>
                  </a:lnTo>
                  <a:lnTo>
                    <a:pt x="410" y="134"/>
                  </a:lnTo>
                  <a:lnTo>
                    <a:pt x="407" y="134"/>
                  </a:lnTo>
                  <a:lnTo>
                    <a:pt x="405" y="134"/>
                  </a:lnTo>
                  <a:lnTo>
                    <a:pt x="402" y="136"/>
                  </a:lnTo>
                  <a:lnTo>
                    <a:pt x="399" y="136"/>
                  </a:lnTo>
                  <a:lnTo>
                    <a:pt x="397" y="134"/>
                  </a:lnTo>
                  <a:lnTo>
                    <a:pt x="394" y="134"/>
                  </a:lnTo>
                  <a:lnTo>
                    <a:pt x="392" y="134"/>
                  </a:lnTo>
                  <a:lnTo>
                    <a:pt x="389" y="134"/>
                  </a:lnTo>
                  <a:lnTo>
                    <a:pt x="387" y="13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Rectangle 38"/>
            <p:cNvSpPr>
              <a:spLocks noChangeArrowheads="1"/>
            </p:cNvSpPr>
            <p:nvPr/>
          </p:nvSpPr>
          <p:spPr bwMode="auto">
            <a:xfrm>
              <a:off x="2986" y="1731"/>
              <a:ext cx="2" cy="3"/>
            </a:xfrm>
            <a:prstGeom prst="rect">
              <a:avLst/>
            </a:prstGeom>
            <a:noFill/>
            <a:ln w="5">
              <a:solidFill>
                <a:schemeClr val="bg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39"/>
            <p:cNvSpPr>
              <a:spLocks/>
            </p:cNvSpPr>
            <p:nvPr/>
          </p:nvSpPr>
          <p:spPr bwMode="auto">
            <a:xfrm>
              <a:off x="2627" y="1071"/>
              <a:ext cx="242" cy="307"/>
            </a:xfrm>
            <a:custGeom>
              <a:avLst/>
              <a:gdLst/>
              <a:ahLst/>
              <a:cxnLst>
                <a:cxn ang="0">
                  <a:pos x="181" y="222"/>
                </a:cxn>
                <a:cxn ang="0">
                  <a:pos x="175" y="237"/>
                </a:cxn>
                <a:cxn ang="0">
                  <a:pos x="170" y="256"/>
                </a:cxn>
                <a:cxn ang="0">
                  <a:pos x="165" y="271"/>
                </a:cxn>
                <a:cxn ang="0">
                  <a:pos x="155" y="281"/>
                </a:cxn>
                <a:cxn ang="0">
                  <a:pos x="147" y="294"/>
                </a:cxn>
                <a:cxn ang="0">
                  <a:pos x="142" y="299"/>
                </a:cxn>
                <a:cxn ang="0">
                  <a:pos x="134" y="302"/>
                </a:cxn>
                <a:cxn ang="0">
                  <a:pos x="126" y="305"/>
                </a:cxn>
                <a:cxn ang="0">
                  <a:pos x="116" y="305"/>
                </a:cxn>
                <a:cxn ang="0">
                  <a:pos x="103" y="302"/>
                </a:cxn>
                <a:cxn ang="0">
                  <a:pos x="98" y="297"/>
                </a:cxn>
                <a:cxn ang="0">
                  <a:pos x="88" y="286"/>
                </a:cxn>
                <a:cxn ang="0">
                  <a:pos x="72" y="286"/>
                </a:cxn>
                <a:cxn ang="0">
                  <a:pos x="52" y="286"/>
                </a:cxn>
                <a:cxn ang="0">
                  <a:pos x="39" y="276"/>
                </a:cxn>
                <a:cxn ang="0">
                  <a:pos x="28" y="266"/>
                </a:cxn>
                <a:cxn ang="0">
                  <a:pos x="18" y="256"/>
                </a:cxn>
                <a:cxn ang="0">
                  <a:pos x="5" y="245"/>
                </a:cxn>
                <a:cxn ang="0">
                  <a:pos x="3" y="237"/>
                </a:cxn>
                <a:cxn ang="0">
                  <a:pos x="5" y="225"/>
                </a:cxn>
                <a:cxn ang="0">
                  <a:pos x="16" y="214"/>
                </a:cxn>
                <a:cxn ang="0">
                  <a:pos x="28" y="204"/>
                </a:cxn>
                <a:cxn ang="0">
                  <a:pos x="36" y="191"/>
                </a:cxn>
                <a:cxn ang="0">
                  <a:pos x="39" y="173"/>
                </a:cxn>
                <a:cxn ang="0">
                  <a:pos x="49" y="163"/>
                </a:cxn>
                <a:cxn ang="0">
                  <a:pos x="65" y="160"/>
                </a:cxn>
                <a:cxn ang="0">
                  <a:pos x="83" y="158"/>
                </a:cxn>
                <a:cxn ang="0">
                  <a:pos x="90" y="145"/>
                </a:cxn>
                <a:cxn ang="0">
                  <a:pos x="101" y="134"/>
                </a:cxn>
                <a:cxn ang="0">
                  <a:pos x="106" y="119"/>
                </a:cxn>
                <a:cxn ang="0">
                  <a:pos x="116" y="109"/>
                </a:cxn>
                <a:cxn ang="0">
                  <a:pos x="126" y="98"/>
                </a:cxn>
                <a:cxn ang="0">
                  <a:pos x="139" y="88"/>
                </a:cxn>
                <a:cxn ang="0">
                  <a:pos x="147" y="75"/>
                </a:cxn>
                <a:cxn ang="0">
                  <a:pos x="152" y="60"/>
                </a:cxn>
                <a:cxn ang="0">
                  <a:pos x="165" y="52"/>
                </a:cxn>
                <a:cxn ang="0">
                  <a:pos x="175" y="42"/>
                </a:cxn>
                <a:cxn ang="0">
                  <a:pos x="186" y="29"/>
                </a:cxn>
                <a:cxn ang="0">
                  <a:pos x="196" y="16"/>
                </a:cxn>
                <a:cxn ang="0">
                  <a:pos x="209" y="5"/>
                </a:cxn>
                <a:cxn ang="0">
                  <a:pos x="224" y="0"/>
                </a:cxn>
                <a:cxn ang="0">
                  <a:pos x="232" y="13"/>
                </a:cxn>
                <a:cxn ang="0">
                  <a:pos x="237" y="29"/>
                </a:cxn>
                <a:cxn ang="0">
                  <a:pos x="235" y="47"/>
                </a:cxn>
                <a:cxn ang="0">
                  <a:pos x="242" y="60"/>
                </a:cxn>
                <a:cxn ang="0">
                  <a:pos x="237" y="65"/>
                </a:cxn>
                <a:cxn ang="0">
                  <a:pos x="237" y="67"/>
                </a:cxn>
                <a:cxn ang="0">
                  <a:pos x="232" y="83"/>
                </a:cxn>
                <a:cxn ang="0">
                  <a:pos x="224" y="96"/>
                </a:cxn>
                <a:cxn ang="0">
                  <a:pos x="222" y="114"/>
                </a:cxn>
                <a:cxn ang="0">
                  <a:pos x="217" y="119"/>
                </a:cxn>
                <a:cxn ang="0">
                  <a:pos x="206" y="132"/>
                </a:cxn>
                <a:cxn ang="0">
                  <a:pos x="196" y="142"/>
                </a:cxn>
                <a:cxn ang="0">
                  <a:pos x="186" y="155"/>
                </a:cxn>
                <a:cxn ang="0">
                  <a:pos x="183" y="173"/>
                </a:cxn>
                <a:cxn ang="0">
                  <a:pos x="181" y="191"/>
                </a:cxn>
                <a:cxn ang="0">
                  <a:pos x="181" y="209"/>
                </a:cxn>
              </a:cxnLst>
              <a:rect l="0" t="0" r="r" b="b"/>
              <a:pathLst>
                <a:path w="242" h="307">
                  <a:moveTo>
                    <a:pt x="181" y="209"/>
                  </a:moveTo>
                  <a:lnTo>
                    <a:pt x="181" y="212"/>
                  </a:lnTo>
                  <a:lnTo>
                    <a:pt x="181" y="214"/>
                  </a:lnTo>
                  <a:lnTo>
                    <a:pt x="181" y="217"/>
                  </a:lnTo>
                  <a:lnTo>
                    <a:pt x="183" y="217"/>
                  </a:lnTo>
                  <a:lnTo>
                    <a:pt x="183" y="219"/>
                  </a:lnTo>
                  <a:lnTo>
                    <a:pt x="183" y="222"/>
                  </a:lnTo>
                  <a:lnTo>
                    <a:pt x="181" y="222"/>
                  </a:lnTo>
                  <a:lnTo>
                    <a:pt x="181" y="225"/>
                  </a:lnTo>
                  <a:lnTo>
                    <a:pt x="181" y="227"/>
                  </a:lnTo>
                  <a:lnTo>
                    <a:pt x="178" y="227"/>
                  </a:lnTo>
                  <a:lnTo>
                    <a:pt x="178" y="230"/>
                  </a:lnTo>
                  <a:lnTo>
                    <a:pt x="178" y="232"/>
                  </a:lnTo>
                  <a:lnTo>
                    <a:pt x="178" y="235"/>
                  </a:lnTo>
                  <a:lnTo>
                    <a:pt x="175" y="235"/>
                  </a:lnTo>
                  <a:lnTo>
                    <a:pt x="175" y="237"/>
                  </a:lnTo>
                  <a:lnTo>
                    <a:pt x="175" y="240"/>
                  </a:lnTo>
                  <a:lnTo>
                    <a:pt x="175" y="243"/>
                  </a:lnTo>
                  <a:lnTo>
                    <a:pt x="175" y="245"/>
                  </a:lnTo>
                  <a:lnTo>
                    <a:pt x="173" y="245"/>
                  </a:lnTo>
                  <a:lnTo>
                    <a:pt x="173" y="248"/>
                  </a:lnTo>
                  <a:lnTo>
                    <a:pt x="170" y="250"/>
                  </a:lnTo>
                  <a:lnTo>
                    <a:pt x="170" y="253"/>
                  </a:lnTo>
                  <a:lnTo>
                    <a:pt x="170" y="256"/>
                  </a:lnTo>
                  <a:lnTo>
                    <a:pt x="170" y="258"/>
                  </a:lnTo>
                  <a:lnTo>
                    <a:pt x="168" y="258"/>
                  </a:lnTo>
                  <a:lnTo>
                    <a:pt x="168" y="261"/>
                  </a:lnTo>
                  <a:lnTo>
                    <a:pt x="168" y="263"/>
                  </a:lnTo>
                  <a:lnTo>
                    <a:pt x="168" y="266"/>
                  </a:lnTo>
                  <a:lnTo>
                    <a:pt x="168" y="268"/>
                  </a:lnTo>
                  <a:lnTo>
                    <a:pt x="165" y="268"/>
                  </a:lnTo>
                  <a:lnTo>
                    <a:pt x="165" y="271"/>
                  </a:lnTo>
                  <a:lnTo>
                    <a:pt x="163" y="271"/>
                  </a:lnTo>
                  <a:lnTo>
                    <a:pt x="160" y="271"/>
                  </a:lnTo>
                  <a:lnTo>
                    <a:pt x="160" y="274"/>
                  </a:lnTo>
                  <a:lnTo>
                    <a:pt x="157" y="274"/>
                  </a:lnTo>
                  <a:lnTo>
                    <a:pt x="157" y="276"/>
                  </a:lnTo>
                  <a:lnTo>
                    <a:pt x="157" y="279"/>
                  </a:lnTo>
                  <a:lnTo>
                    <a:pt x="155" y="279"/>
                  </a:lnTo>
                  <a:lnTo>
                    <a:pt x="155" y="281"/>
                  </a:lnTo>
                  <a:lnTo>
                    <a:pt x="155" y="284"/>
                  </a:lnTo>
                  <a:lnTo>
                    <a:pt x="152" y="284"/>
                  </a:lnTo>
                  <a:lnTo>
                    <a:pt x="152" y="286"/>
                  </a:lnTo>
                  <a:lnTo>
                    <a:pt x="150" y="286"/>
                  </a:lnTo>
                  <a:lnTo>
                    <a:pt x="150" y="289"/>
                  </a:lnTo>
                  <a:lnTo>
                    <a:pt x="147" y="289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7" y="297"/>
                  </a:lnTo>
                  <a:lnTo>
                    <a:pt x="144" y="297"/>
                  </a:lnTo>
                  <a:lnTo>
                    <a:pt x="144" y="299"/>
                  </a:lnTo>
                  <a:lnTo>
                    <a:pt x="144" y="297"/>
                  </a:lnTo>
                  <a:lnTo>
                    <a:pt x="142" y="297"/>
                  </a:lnTo>
                  <a:lnTo>
                    <a:pt x="139" y="297"/>
                  </a:lnTo>
                  <a:lnTo>
                    <a:pt x="139" y="299"/>
                  </a:lnTo>
                  <a:lnTo>
                    <a:pt x="142" y="299"/>
                  </a:lnTo>
                  <a:lnTo>
                    <a:pt x="139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7" y="305"/>
                  </a:lnTo>
                  <a:lnTo>
                    <a:pt x="137" y="302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4" y="302"/>
                  </a:lnTo>
                  <a:lnTo>
                    <a:pt x="134" y="305"/>
                  </a:lnTo>
                  <a:lnTo>
                    <a:pt x="132" y="305"/>
                  </a:lnTo>
                  <a:lnTo>
                    <a:pt x="132" y="307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9" y="307"/>
                  </a:lnTo>
                  <a:lnTo>
                    <a:pt x="129" y="305"/>
                  </a:lnTo>
                  <a:lnTo>
                    <a:pt x="126" y="305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4" y="305"/>
                  </a:lnTo>
                  <a:lnTo>
                    <a:pt x="124" y="302"/>
                  </a:lnTo>
                  <a:lnTo>
                    <a:pt x="121" y="302"/>
                  </a:lnTo>
                  <a:lnTo>
                    <a:pt x="119" y="302"/>
                  </a:lnTo>
                  <a:lnTo>
                    <a:pt x="116" y="302"/>
                  </a:lnTo>
                  <a:lnTo>
                    <a:pt x="116" y="305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6" y="302"/>
                  </a:lnTo>
                  <a:lnTo>
                    <a:pt x="114" y="302"/>
                  </a:lnTo>
                  <a:lnTo>
                    <a:pt x="111" y="302"/>
                  </a:lnTo>
                  <a:lnTo>
                    <a:pt x="108" y="302"/>
                  </a:lnTo>
                  <a:lnTo>
                    <a:pt x="106" y="302"/>
                  </a:lnTo>
                  <a:lnTo>
                    <a:pt x="103" y="302"/>
                  </a:lnTo>
                  <a:lnTo>
                    <a:pt x="101" y="302"/>
                  </a:lnTo>
                  <a:lnTo>
                    <a:pt x="103" y="302"/>
                  </a:lnTo>
                  <a:lnTo>
                    <a:pt x="103" y="299"/>
                  </a:lnTo>
                  <a:lnTo>
                    <a:pt x="103" y="297"/>
                  </a:lnTo>
                  <a:lnTo>
                    <a:pt x="101" y="297"/>
                  </a:lnTo>
                  <a:lnTo>
                    <a:pt x="101" y="294"/>
                  </a:lnTo>
                  <a:lnTo>
                    <a:pt x="98" y="294"/>
                  </a:lnTo>
                  <a:lnTo>
                    <a:pt x="98" y="297"/>
                  </a:lnTo>
                  <a:lnTo>
                    <a:pt x="95" y="297"/>
                  </a:lnTo>
                  <a:lnTo>
                    <a:pt x="93" y="297"/>
                  </a:lnTo>
                  <a:lnTo>
                    <a:pt x="93" y="294"/>
                  </a:lnTo>
                  <a:lnTo>
                    <a:pt x="93" y="292"/>
                  </a:lnTo>
                  <a:lnTo>
                    <a:pt x="93" y="289"/>
                  </a:lnTo>
                  <a:lnTo>
                    <a:pt x="90" y="289"/>
                  </a:lnTo>
                  <a:lnTo>
                    <a:pt x="90" y="286"/>
                  </a:lnTo>
                  <a:lnTo>
                    <a:pt x="88" y="286"/>
                  </a:lnTo>
                  <a:lnTo>
                    <a:pt x="85" y="286"/>
                  </a:lnTo>
                  <a:lnTo>
                    <a:pt x="83" y="286"/>
                  </a:lnTo>
                  <a:lnTo>
                    <a:pt x="80" y="286"/>
                  </a:lnTo>
                  <a:lnTo>
                    <a:pt x="80" y="289"/>
                  </a:lnTo>
                  <a:lnTo>
                    <a:pt x="80" y="286"/>
                  </a:lnTo>
                  <a:lnTo>
                    <a:pt x="77" y="286"/>
                  </a:lnTo>
                  <a:lnTo>
                    <a:pt x="75" y="286"/>
                  </a:lnTo>
                  <a:lnTo>
                    <a:pt x="72" y="286"/>
                  </a:lnTo>
                  <a:lnTo>
                    <a:pt x="70" y="286"/>
                  </a:lnTo>
                  <a:lnTo>
                    <a:pt x="67" y="286"/>
                  </a:lnTo>
                  <a:lnTo>
                    <a:pt x="65" y="286"/>
                  </a:lnTo>
                  <a:lnTo>
                    <a:pt x="62" y="289"/>
                  </a:lnTo>
                  <a:lnTo>
                    <a:pt x="59" y="289"/>
                  </a:lnTo>
                  <a:lnTo>
                    <a:pt x="57" y="289"/>
                  </a:lnTo>
                  <a:lnTo>
                    <a:pt x="54" y="286"/>
                  </a:lnTo>
                  <a:lnTo>
                    <a:pt x="52" y="286"/>
                  </a:lnTo>
                  <a:lnTo>
                    <a:pt x="49" y="286"/>
                  </a:lnTo>
                  <a:lnTo>
                    <a:pt x="46" y="284"/>
                  </a:lnTo>
                  <a:lnTo>
                    <a:pt x="44" y="284"/>
                  </a:lnTo>
                  <a:lnTo>
                    <a:pt x="44" y="281"/>
                  </a:lnTo>
                  <a:lnTo>
                    <a:pt x="41" y="281"/>
                  </a:lnTo>
                  <a:lnTo>
                    <a:pt x="41" y="279"/>
                  </a:lnTo>
                  <a:lnTo>
                    <a:pt x="39" y="279"/>
                  </a:lnTo>
                  <a:lnTo>
                    <a:pt x="39" y="276"/>
                  </a:lnTo>
                  <a:lnTo>
                    <a:pt x="36" y="276"/>
                  </a:lnTo>
                  <a:lnTo>
                    <a:pt x="36" y="274"/>
                  </a:lnTo>
                  <a:lnTo>
                    <a:pt x="34" y="274"/>
                  </a:lnTo>
                  <a:lnTo>
                    <a:pt x="34" y="271"/>
                  </a:lnTo>
                  <a:lnTo>
                    <a:pt x="31" y="271"/>
                  </a:lnTo>
                  <a:lnTo>
                    <a:pt x="31" y="268"/>
                  </a:lnTo>
                  <a:lnTo>
                    <a:pt x="28" y="268"/>
                  </a:lnTo>
                  <a:lnTo>
                    <a:pt x="28" y="266"/>
                  </a:lnTo>
                  <a:lnTo>
                    <a:pt x="26" y="266"/>
                  </a:lnTo>
                  <a:lnTo>
                    <a:pt x="26" y="263"/>
                  </a:lnTo>
                  <a:lnTo>
                    <a:pt x="23" y="263"/>
                  </a:lnTo>
                  <a:lnTo>
                    <a:pt x="23" y="261"/>
                  </a:lnTo>
                  <a:lnTo>
                    <a:pt x="21" y="261"/>
                  </a:lnTo>
                  <a:lnTo>
                    <a:pt x="21" y="258"/>
                  </a:lnTo>
                  <a:lnTo>
                    <a:pt x="18" y="258"/>
                  </a:lnTo>
                  <a:lnTo>
                    <a:pt x="18" y="256"/>
                  </a:lnTo>
                  <a:lnTo>
                    <a:pt x="16" y="256"/>
                  </a:lnTo>
                  <a:lnTo>
                    <a:pt x="13" y="253"/>
                  </a:lnTo>
                  <a:lnTo>
                    <a:pt x="10" y="253"/>
                  </a:lnTo>
                  <a:lnTo>
                    <a:pt x="10" y="250"/>
                  </a:lnTo>
                  <a:lnTo>
                    <a:pt x="10" y="248"/>
                  </a:lnTo>
                  <a:lnTo>
                    <a:pt x="8" y="248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8" y="245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5"/>
                  </a:lnTo>
                  <a:lnTo>
                    <a:pt x="5" y="243"/>
                  </a:lnTo>
                  <a:lnTo>
                    <a:pt x="5" y="240"/>
                  </a:lnTo>
                  <a:lnTo>
                    <a:pt x="3" y="240"/>
                  </a:lnTo>
                  <a:lnTo>
                    <a:pt x="3" y="237"/>
                  </a:lnTo>
                  <a:lnTo>
                    <a:pt x="3" y="235"/>
                  </a:lnTo>
                  <a:lnTo>
                    <a:pt x="3" y="232"/>
                  </a:lnTo>
                  <a:lnTo>
                    <a:pt x="0" y="232"/>
                  </a:lnTo>
                  <a:lnTo>
                    <a:pt x="0" y="230"/>
                  </a:lnTo>
                  <a:lnTo>
                    <a:pt x="3" y="230"/>
                  </a:lnTo>
                  <a:lnTo>
                    <a:pt x="3" y="227"/>
                  </a:lnTo>
                  <a:lnTo>
                    <a:pt x="3" y="225"/>
                  </a:lnTo>
                  <a:lnTo>
                    <a:pt x="5" y="225"/>
                  </a:lnTo>
                  <a:lnTo>
                    <a:pt x="5" y="222"/>
                  </a:lnTo>
                  <a:lnTo>
                    <a:pt x="8" y="222"/>
                  </a:lnTo>
                  <a:lnTo>
                    <a:pt x="8" y="219"/>
                  </a:lnTo>
                  <a:lnTo>
                    <a:pt x="10" y="219"/>
                  </a:lnTo>
                  <a:lnTo>
                    <a:pt x="10" y="217"/>
                  </a:lnTo>
                  <a:lnTo>
                    <a:pt x="13" y="217"/>
                  </a:lnTo>
                  <a:lnTo>
                    <a:pt x="13" y="214"/>
                  </a:lnTo>
                  <a:lnTo>
                    <a:pt x="16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21" y="212"/>
                  </a:lnTo>
                  <a:lnTo>
                    <a:pt x="23" y="209"/>
                  </a:lnTo>
                  <a:lnTo>
                    <a:pt x="26" y="209"/>
                  </a:lnTo>
                  <a:lnTo>
                    <a:pt x="26" y="207"/>
                  </a:lnTo>
                  <a:lnTo>
                    <a:pt x="28" y="207"/>
                  </a:lnTo>
                  <a:lnTo>
                    <a:pt x="28" y="204"/>
                  </a:lnTo>
                  <a:lnTo>
                    <a:pt x="31" y="204"/>
                  </a:lnTo>
                  <a:lnTo>
                    <a:pt x="31" y="201"/>
                  </a:lnTo>
                  <a:lnTo>
                    <a:pt x="34" y="201"/>
                  </a:lnTo>
                  <a:lnTo>
                    <a:pt x="34" y="199"/>
                  </a:lnTo>
                  <a:lnTo>
                    <a:pt x="34" y="196"/>
                  </a:lnTo>
                  <a:lnTo>
                    <a:pt x="36" y="196"/>
                  </a:lnTo>
                  <a:lnTo>
                    <a:pt x="36" y="194"/>
                  </a:lnTo>
                  <a:lnTo>
                    <a:pt x="36" y="191"/>
                  </a:lnTo>
                  <a:lnTo>
                    <a:pt x="36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6" y="181"/>
                  </a:lnTo>
                  <a:lnTo>
                    <a:pt x="36" y="178"/>
                  </a:lnTo>
                  <a:lnTo>
                    <a:pt x="39" y="178"/>
                  </a:lnTo>
                  <a:lnTo>
                    <a:pt x="39" y="176"/>
                  </a:lnTo>
                  <a:lnTo>
                    <a:pt x="39" y="173"/>
                  </a:lnTo>
                  <a:lnTo>
                    <a:pt x="39" y="170"/>
                  </a:lnTo>
                  <a:lnTo>
                    <a:pt x="41" y="170"/>
                  </a:lnTo>
                  <a:lnTo>
                    <a:pt x="41" y="168"/>
                  </a:lnTo>
                  <a:lnTo>
                    <a:pt x="44" y="168"/>
                  </a:lnTo>
                  <a:lnTo>
                    <a:pt x="44" y="165"/>
                  </a:lnTo>
                  <a:lnTo>
                    <a:pt x="46" y="165"/>
                  </a:lnTo>
                  <a:lnTo>
                    <a:pt x="46" y="163"/>
                  </a:lnTo>
                  <a:lnTo>
                    <a:pt x="49" y="163"/>
                  </a:lnTo>
                  <a:lnTo>
                    <a:pt x="49" y="160"/>
                  </a:lnTo>
                  <a:lnTo>
                    <a:pt x="52" y="160"/>
                  </a:lnTo>
                  <a:lnTo>
                    <a:pt x="54" y="160"/>
                  </a:lnTo>
                  <a:lnTo>
                    <a:pt x="57" y="160"/>
                  </a:lnTo>
                  <a:lnTo>
                    <a:pt x="59" y="158"/>
                  </a:lnTo>
                  <a:lnTo>
                    <a:pt x="62" y="158"/>
                  </a:lnTo>
                  <a:lnTo>
                    <a:pt x="62" y="160"/>
                  </a:lnTo>
                  <a:lnTo>
                    <a:pt x="65" y="160"/>
                  </a:lnTo>
                  <a:lnTo>
                    <a:pt x="67" y="160"/>
                  </a:lnTo>
                  <a:lnTo>
                    <a:pt x="70" y="160"/>
                  </a:lnTo>
                  <a:lnTo>
                    <a:pt x="72" y="160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80" y="160"/>
                  </a:lnTo>
                  <a:lnTo>
                    <a:pt x="80" y="158"/>
                  </a:lnTo>
                  <a:lnTo>
                    <a:pt x="83" y="158"/>
                  </a:lnTo>
                  <a:lnTo>
                    <a:pt x="83" y="155"/>
                  </a:lnTo>
                  <a:lnTo>
                    <a:pt x="85" y="155"/>
                  </a:lnTo>
                  <a:lnTo>
                    <a:pt x="85" y="152"/>
                  </a:lnTo>
                  <a:lnTo>
                    <a:pt x="88" y="152"/>
                  </a:lnTo>
                  <a:lnTo>
                    <a:pt x="88" y="150"/>
                  </a:lnTo>
                  <a:lnTo>
                    <a:pt x="88" y="147"/>
                  </a:lnTo>
                  <a:lnTo>
                    <a:pt x="90" y="147"/>
                  </a:lnTo>
                  <a:lnTo>
                    <a:pt x="90" y="145"/>
                  </a:lnTo>
                  <a:lnTo>
                    <a:pt x="90" y="142"/>
                  </a:lnTo>
                  <a:lnTo>
                    <a:pt x="93" y="142"/>
                  </a:lnTo>
                  <a:lnTo>
                    <a:pt x="93" y="140"/>
                  </a:lnTo>
                  <a:lnTo>
                    <a:pt x="95" y="140"/>
                  </a:lnTo>
                  <a:lnTo>
                    <a:pt x="95" y="137"/>
                  </a:lnTo>
                  <a:lnTo>
                    <a:pt x="98" y="137"/>
                  </a:lnTo>
                  <a:lnTo>
                    <a:pt x="98" y="134"/>
                  </a:lnTo>
                  <a:lnTo>
                    <a:pt x="101" y="134"/>
                  </a:lnTo>
                  <a:lnTo>
                    <a:pt x="101" y="132"/>
                  </a:lnTo>
                  <a:lnTo>
                    <a:pt x="101" y="129"/>
                  </a:lnTo>
                  <a:lnTo>
                    <a:pt x="101" y="127"/>
                  </a:lnTo>
                  <a:lnTo>
                    <a:pt x="103" y="127"/>
                  </a:lnTo>
                  <a:lnTo>
                    <a:pt x="103" y="124"/>
                  </a:lnTo>
                  <a:lnTo>
                    <a:pt x="103" y="121"/>
                  </a:lnTo>
                  <a:lnTo>
                    <a:pt x="106" y="121"/>
                  </a:lnTo>
                  <a:lnTo>
                    <a:pt x="106" y="119"/>
                  </a:lnTo>
                  <a:lnTo>
                    <a:pt x="108" y="119"/>
                  </a:lnTo>
                  <a:lnTo>
                    <a:pt x="108" y="116"/>
                  </a:lnTo>
                  <a:lnTo>
                    <a:pt x="111" y="116"/>
                  </a:lnTo>
                  <a:lnTo>
                    <a:pt x="114" y="116"/>
                  </a:lnTo>
                  <a:lnTo>
                    <a:pt x="114" y="114"/>
                  </a:lnTo>
                  <a:lnTo>
                    <a:pt x="116" y="114"/>
                  </a:lnTo>
                  <a:lnTo>
                    <a:pt x="116" y="111"/>
                  </a:lnTo>
                  <a:lnTo>
                    <a:pt x="116" y="109"/>
                  </a:lnTo>
                  <a:lnTo>
                    <a:pt x="119" y="109"/>
                  </a:lnTo>
                  <a:lnTo>
                    <a:pt x="119" y="106"/>
                  </a:lnTo>
                  <a:lnTo>
                    <a:pt x="121" y="106"/>
                  </a:lnTo>
                  <a:lnTo>
                    <a:pt x="121" y="103"/>
                  </a:lnTo>
                  <a:lnTo>
                    <a:pt x="124" y="103"/>
                  </a:lnTo>
                  <a:lnTo>
                    <a:pt x="124" y="101"/>
                  </a:lnTo>
                  <a:lnTo>
                    <a:pt x="126" y="101"/>
                  </a:lnTo>
                  <a:lnTo>
                    <a:pt x="126" y="98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32" y="96"/>
                  </a:lnTo>
                  <a:lnTo>
                    <a:pt x="132" y="93"/>
                  </a:lnTo>
                  <a:lnTo>
                    <a:pt x="134" y="91"/>
                  </a:lnTo>
                  <a:lnTo>
                    <a:pt x="137" y="91"/>
                  </a:lnTo>
                  <a:lnTo>
                    <a:pt x="137" y="88"/>
                  </a:lnTo>
                  <a:lnTo>
                    <a:pt x="139" y="88"/>
                  </a:lnTo>
                  <a:lnTo>
                    <a:pt x="139" y="85"/>
                  </a:lnTo>
                  <a:lnTo>
                    <a:pt x="142" y="85"/>
                  </a:lnTo>
                  <a:lnTo>
                    <a:pt x="142" y="83"/>
                  </a:lnTo>
                  <a:lnTo>
                    <a:pt x="144" y="83"/>
                  </a:lnTo>
                  <a:lnTo>
                    <a:pt x="144" y="80"/>
                  </a:lnTo>
                  <a:lnTo>
                    <a:pt x="147" y="80"/>
                  </a:lnTo>
                  <a:lnTo>
                    <a:pt x="147" y="78"/>
                  </a:lnTo>
                  <a:lnTo>
                    <a:pt x="147" y="75"/>
                  </a:lnTo>
                  <a:lnTo>
                    <a:pt x="150" y="75"/>
                  </a:lnTo>
                  <a:lnTo>
                    <a:pt x="150" y="72"/>
                  </a:lnTo>
                  <a:lnTo>
                    <a:pt x="150" y="70"/>
                  </a:lnTo>
                  <a:lnTo>
                    <a:pt x="150" y="67"/>
                  </a:lnTo>
                  <a:lnTo>
                    <a:pt x="150" y="65"/>
                  </a:lnTo>
                  <a:lnTo>
                    <a:pt x="152" y="65"/>
                  </a:lnTo>
                  <a:lnTo>
                    <a:pt x="152" y="62"/>
                  </a:lnTo>
                  <a:lnTo>
                    <a:pt x="152" y="60"/>
                  </a:lnTo>
                  <a:lnTo>
                    <a:pt x="155" y="60"/>
                  </a:lnTo>
                  <a:lnTo>
                    <a:pt x="155" y="57"/>
                  </a:lnTo>
                  <a:lnTo>
                    <a:pt x="157" y="57"/>
                  </a:lnTo>
                  <a:lnTo>
                    <a:pt x="160" y="57"/>
                  </a:lnTo>
                  <a:lnTo>
                    <a:pt x="163" y="57"/>
                  </a:lnTo>
                  <a:lnTo>
                    <a:pt x="163" y="54"/>
                  </a:lnTo>
                  <a:lnTo>
                    <a:pt x="165" y="54"/>
                  </a:lnTo>
                  <a:lnTo>
                    <a:pt x="165" y="52"/>
                  </a:lnTo>
                  <a:lnTo>
                    <a:pt x="168" y="52"/>
                  </a:lnTo>
                  <a:lnTo>
                    <a:pt x="168" y="49"/>
                  </a:lnTo>
                  <a:lnTo>
                    <a:pt x="170" y="49"/>
                  </a:lnTo>
                  <a:lnTo>
                    <a:pt x="170" y="47"/>
                  </a:lnTo>
                  <a:lnTo>
                    <a:pt x="173" y="47"/>
                  </a:lnTo>
                  <a:lnTo>
                    <a:pt x="173" y="44"/>
                  </a:lnTo>
                  <a:lnTo>
                    <a:pt x="175" y="44"/>
                  </a:lnTo>
                  <a:lnTo>
                    <a:pt x="175" y="42"/>
                  </a:lnTo>
                  <a:lnTo>
                    <a:pt x="178" y="42"/>
                  </a:lnTo>
                  <a:lnTo>
                    <a:pt x="178" y="39"/>
                  </a:lnTo>
                  <a:lnTo>
                    <a:pt x="181" y="39"/>
                  </a:lnTo>
                  <a:lnTo>
                    <a:pt x="181" y="36"/>
                  </a:lnTo>
                  <a:lnTo>
                    <a:pt x="183" y="36"/>
                  </a:lnTo>
                  <a:lnTo>
                    <a:pt x="183" y="34"/>
                  </a:lnTo>
                  <a:lnTo>
                    <a:pt x="186" y="31"/>
                  </a:lnTo>
                  <a:lnTo>
                    <a:pt x="186" y="29"/>
                  </a:lnTo>
                  <a:lnTo>
                    <a:pt x="188" y="29"/>
                  </a:lnTo>
                  <a:lnTo>
                    <a:pt x="188" y="26"/>
                  </a:lnTo>
                  <a:lnTo>
                    <a:pt x="191" y="23"/>
                  </a:lnTo>
                  <a:lnTo>
                    <a:pt x="191" y="21"/>
                  </a:lnTo>
                  <a:lnTo>
                    <a:pt x="193" y="21"/>
                  </a:lnTo>
                  <a:lnTo>
                    <a:pt x="193" y="18"/>
                  </a:lnTo>
                  <a:lnTo>
                    <a:pt x="196" y="18"/>
                  </a:lnTo>
                  <a:lnTo>
                    <a:pt x="196" y="16"/>
                  </a:lnTo>
                  <a:lnTo>
                    <a:pt x="199" y="13"/>
                  </a:lnTo>
                  <a:lnTo>
                    <a:pt x="199" y="11"/>
                  </a:lnTo>
                  <a:lnTo>
                    <a:pt x="201" y="11"/>
                  </a:lnTo>
                  <a:lnTo>
                    <a:pt x="201" y="8"/>
                  </a:lnTo>
                  <a:lnTo>
                    <a:pt x="204" y="8"/>
                  </a:lnTo>
                  <a:lnTo>
                    <a:pt x="206" y="8"/>
                  </a:lnTo>
                  <a:lnTo>
                    <a:pt x="209" y="8"/>
                  </a:lnTo>
                  <a:lnTo>
                    <a:pt x="209" y="5"/>
                  </a:lnTo>
                  <a:lnTo>
                    <a:pt x="212" y="5"/>
                  </a:lnTo>
                  <a:lnTo>
                    <a:pt x="214" y="5"/>
                  </a:lnTo>
                  <a:lnTo>
                    <a:pt x="214" y="3"/>
                  </a:lnTo>
                  <a:lnTo>
                    <a:pt x="217" y="3"/>
                  </a:lnTo>
                  <a:lnTo>
                    <a:pt x="219" y="3"/>
                  </a:lnTo>
                  <a:lnTo>
                    <a:pt x="222" y="3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27" y="0"/>
                  </a:lnTo>
                  <a:lnTo>
                    <a:pt x="230" y="0"/>
                  </a:lnTo>
                  <a:lnTo>
                    <a:pt x="230" y="3"/>
                  </a:lnTo>
                  <a:lnTo>
                    <a:pt x="230" y="5"/>
                  </a:lnTo>
                  <a:lnTo>
                    <a:pt x="230" y="8"/>
                  </a:lnTo>
                  <a:lnTo>
                    <a:pt x="232" y="8"/>
                  </a:lnTo>
                  <a:lnTo>
                    <a:pt x="232" y="11"/>
                  </a:lnTo>
                  <a:lnTo>
                    <a:pt x="232" y="13"/>
                  </a:lnTo>
                  <a:lnTo>
                    <a:pt x="232" y="16"/>
                  </a:lnTo>
                  <a:lnTo>
                    <a:pt x="232" y="18"/>
                  </a:lnTo>
                  <a:lnTo>
                    <a:pt x="232" y="21"/>
                  </a:lnTo>
                  <a:lnTo>
                    <a:pt x="235" y="21"/>
                  </a:lnTo>
                  <a:lnTo>
                    <a:pt x="235" y="23"/>
                  </a:lnTo>
                  <a:lnTo>
                    <a:pt x="235" y="26"/>
                  </a:lnTo>
                  <a:lnTo>
                    <a:pt x="237" y="26"/>
                  </a:lnTo>
                  <a:lnTo>
                    <a:pt x="237" y="29"/>
                  </a:lnTo>
                  <a:lnTo>
                    <a:pt x="237" y="31"/>
                  </a:lnTo>
                  <a:lnTo>
                    <a:pt x="237" y="34"/>
                  </a:lnTo>
                  <a:lnTo>
                    <a:pt x="235" y="34"/>
                  </a:lnTo>
                  <a:lnTo>
                    <a:pt x="235" y="36"/>
                  </a:lnTo>
                  <a:lnTo>
                    <a:pt x="235" y="39"/>
                  </a:lnTo>
                  <a:lnTo>
                    <a:pt x="235" y="42"/>
                  </a:lnTo>
                  <a:lnTo>
                    <a:pt x="235" y="44"/>
                  </a:lnTo>
                  <a:lnTo>
                    <a:pt x="235" y="47"/>
                  </a:lnTo>
                  <a:lnTo>
                    <a:pt x="237" y="47"/>
                  </a:lnTo>
                  <a:lnTo>
                    <a:pt x="237" y="49"/>
                  </a:lnTo>
                  <a:lnTo>
                    <a:pt x="237" y="52"/>
                  </a:lnTo>
                  <a:lnTo>
                    <a:pt x="237" y="54"/>
                  </a:lnTo>
                  <a:lnTo>
                    <a:pt x="237" y="57"/>
                  </a:lnTo>
                  <a:lnTo>
                    <a:pt x="240" y="57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2" y="62"/>
                  </a:lnTo>
                  <a:lnTo>
                    <a:pt x="240" y="62"/>
                  </a:lnTo>
                  <a:lnTo>
                    <a:pt x="242" y="62"/>
                  </a:lnTo>
                  <a:lnTo>
                    <a:pt x="242" y="65"/>
                  </a:lnTo>
                  <a:lnTo>
                    <a:pt x="240" y="65"/>
                  </a:lnTo>
                  <a:lnTo>
                    <a:pt x="240" y="62"/>
                  </a:lnTo>
                  <a:lnTo>
                    <a:pt x="240" y="65"/>
                  </a:lnTo>
                  <a:lnTo>
                    <a:pt x="237" y="65"/>
                  </a:lnTo>
                  <a:lnTo>
                    <a:pt x="237" y="62"/>
                  </a:lnTo>
                  <a:lnTo>
                    <a:pt x="237" y="65"/>
                  </a:lnTo>
                  <a:lnTo>
                    <a:pt x="235" y="65"/>
                  </a:lnTo>
                  <a:lnTo>
                    <a:pt x="237" y="62"/>
                  </a:lnTo>
                  <a:lnTo>
                    <a:pt x="235" y="62"/>
                  </a:lnTo>
                  <a:lnTo>
                    <a:pt x="235" y="65"/>
                  </a:lnTo>
                  <a:lnTo>
                    <a:pt x="237" y="65"/>
                  </a:lnTo>
                  <a:lnTo>
                    <a:pt x="237" y="67"/>
                  </a:lnTo>
                  <a:lnTo>
                    <a:pt x="235" y="67"/>
                  </a:lnTo>
                  <a:lnTo>
                    <a:pt x="235" y="70"/>
                  </a:lnTo>
                  <a:lnTo>
                    <a:pt x="235" y="72"/>
                  </a:lnTo>
                  <a:lnTo>
                    <a:pt x="235" y="75"/>
                  </a:lnTo>
                  <a:lnTo>
                    <a:pt x="235" y="78"/>
                  </a:lnTo>
                  <a:lnTo>
                    <a:pt x="235" y="80"/>
                  </a:lnTo>
                  <a:lnTo>
                    <a:pt x="235" y="83"/>
                  </a:lnTo>
                  <a:lnTo>
                    <a:pt x="232" y="83"/>
                  </a:lnTo>
                  <a:lnTo>
                    <a:pt x="232" y="85"/>
                  </a:lnTo>
                  <a:lnTo>
                    <a:pt x="232" y="88"/>
                  </a:lnTo>
                  <a:lnTo>
                    <a:pt x="230" y="88"/>
                  </a:lnTo>
                  <a:lnTo>
                    <a:pt x="227" y="88"/>
                  </a:lnTo>
                  <a:lnTo>
                    <a:pt x="227" y="91"/>
                  </a:lnTo>
                  <a:lnTo>
                    <a:pt x="227" y="93"/>
                  </a:lnTo>
                  <a:lnTo>
                    <a:pt x="224" y="93"/>
                  </a:lnTo>
                  <a:lnTo>
                    <a:pt x="224" y="96"/>
                  </a:lnTo>
                  <a:lnTo>
                    <a:pt x="224" y="98"/>
                  </a:lnTo>
                  <a:lnTo>
                    <a:pt x="224" y="101"/>
                  </a:lnTo>
                  <a:lnTo>
                    <a:pt x="224" y="103"/>
                  </a:lnTo>
                  <a:lnTo>
                    <a:pt x="224" y="106"/>
                  </a:lnTo>
                  <a:lnTo>
                    <a:pt x="224" y="109"/>
                  </a:lnTo>
                  <a:lnTo>
                    <a:pt x="224" y="111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2" y="116"/>
                  </a:lnTo>
                  <a:lnTo>
                    <a:pt x="222" y="114"/>
                  </a:lnTo>
                  <a:lnTo>
                    <a:pt x="219" y="114"/>
                  </a:lnTo>
                  <a:lnTo>
                    <a:pt x="219" y="116"/>
                  </a:lnTo>
                  <a:lnTo>
                    <a:pt x="217" y="116"/>
                  </a:lnTo>
                  <a:lnTo>
                    <a:pt x="217" y="119"/>
                  </a:lnTo>
                  <a:lnTo>
                    <a:pt x="214" y="119"/>
                  </a:lnTo>
                  <a:lnTo>
                    <a:pt x="214" y="121"/>
                  </a:lnTo>
                  <a:lnTo>
                    <a:pt x="212" y="124"/>
                  </a:lnTo>
                  <a:lnTo>
                    <a:pt x="209" y="124"/>
                  </a:lnTo>
                  <a:lnTo>
                    <a:pt x="209" y="127"/>
                  </a:lnTo>
                  <a:lnTo>
                    <a:pt x="209" y="129"/>
                  </a:lnTo>
                  <a:lnTo>
                    <a:pt x="206" y="129"/>
                  </a:lnTo>
                  <a:lnTo>
                    <a:pt x="206" y="132"/>
                  </a:lnTo>
                  <a:lnTo>
                    <a:pt x="204" y="132"/>
                  </a:lnTo>
                  <a:lnTo>
                    <a:pt x="204" y="134"/>
                  </a:lnTo>
                  <a:lnTo>
                    <a:pt x="201" y="134"/>
                  </a:lnTo>
                  <a:lnTo>
                    <a:pt x="201" y="137"/>
                  </a:lnTo>
                  <a:lnTo>
                    <a:pt x="199" y="137"/>
                  </a:lnTo>
                  <a:lnTo>
                    <a:pt x="199" y="140"/>
                  </a:lnTo>
                  <a:lnTo>
                    <a:pt x="196" y="140"/>
                  </a:lnTo>
                  <a:lnTo>
                    <a:pt x="196" y="142"/>
                  </a:lnTo>
                  <a:lnTo>
                    <a:pt x="193" y="142"/>
                  </a:lnTo>
                  <a:lnTo>
                    <a:pt x="193" y="145"/>
                  </a:lnTo>
                  <a:lnTo>
                    <a:pt x="191" y="147"/>
                  </a:lnTo>
                  <a:lnTo>
                    <a:pt x="191" y="150"/>
                  </a:lnTo>
                  <a:lnTo>
                    <a:pt x="188" y="150"/>
                  </a:lnTo>
                  <a:lnTo>
                    <a:pt x="188" y="152"/>
                  </a:lnTo>
                  <a:lnTo>
                    <a:pt x="188" y="155"/>
                  </a:lnTo>
                  <a:lnTo>
                    <a:pt x="186" y="155"/>
                  </a:lnTo>
                  <a:lnTo>
                    <a:pt x="186" y="158"/>
                  </a:lnTo>
                  <a:lnTo>
                    <a:pt x="186" y="160"/>
                  </a:lnTo>
                  <a:lnTo>
                    <a:pt x="183" y="160"/>
                  </a:lnTo>
                  <a:lnTo>
                    <a:pt x="183" y="163"/>
                  </a:lnTo>
                  <a:lnTo>
                    <a:pt x="183" y="165"/>
                  </a:lnTo>
                  <a:lnTo>
                    <a:pt x="183" y="168"/>
                  </a:lnTo>
                  <a:lnTo>
                    <a:pt x="183" y="170"/>
                  </a:lnTo>
                  <a:lnTo>
                    <a:pt x="183" y="173"/>
                  </a:lnTo>
                  <a:lnTo>
                    <a:pt x="181" y="173"/>
                  </a:lnTo>
                  <a:lnTo>
                    <a:pt x="181" y="176"/>
                  </a:lnTo>
                  <a:lnTo>
                    <a:pt x="181" y="178"/>
                  </a:lnTo>
                  <a:lnTo>
                    <a:pt x="181" y="181"/>
                  </a:lnTo>
                  <a:lnTo>
                    <a:pt x="181" y="183"/>
                  </a:lnTo>
                  <a:lnTo>
                    <a:pt x="181" y="186"/>
                  </a:lnTo>
                  <a:lnTo>
                    <a:pt x="181" y="189"/>
                  </a:lnTo>
                  <a:lnTo>
                    <a:pt x="181" y="191"/>
                  </a:lnTo>
                  <a:lnTo>
                    <a:pt x="181" y="194"/>
                  </a:lnTo>
                  <a:lnTo>
                    <a:pt x="181" y="196"/>
                  </a:lnTo>
                  <a:lnTo>
                    <a:pt x="181" y="199"/>
                  </a:lnTo>
                  <a:lnTo>
                    <a:pt x="181" y="201"/>
                  </a:lnTo>
                  <a:lnTo>
                    <a:pt x="181" y="204"/>
                  </a:lnTo>
                  <a:lnTo>
                    <a:pt x="178" y="207"/>
                  </a:lnTo>
                  <a:lnTo>
                    <a:pt x="181" y="207"/>
                  </a:lnTo>
                  <a:lnTo>
                    <a:pt x="181" y="209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4639" y="1399"/>
              <a:ext cx="1090" cy="740"/>
            </a:xfrm>
            <a:custGeom>
              <a:avLst/>
              <a:gdLst/>
              <a:ahLst/>
              <a:cxnLst>
                <a:cxn ang="0">
                  <a:pos x="1049" y="201"/>
                </a:cxn>
                <a:cxn ang="0">
                  <a:pos x="1047" y="152"/>
                </a:cxn>
                <a:cxn ang="0">
                  <a:pos x="1090" y="191"/>
                </a:cxn>
                <a:cxn ang="0">
                  <a:pos x="23" y="165"/>
                </a:cxn>
                <a:cxn ang="0">
                  <a:pos x="69" y="139"/>
                </a:cxn>
                <a:cxn ang="0">
                  <a:pos x="118" y="167"/>
                </a:cxn>
                <a:cxn ang="0">
                  <a:pos x="165" y="152"/>
                </a:cxn>
                <a:cxn ang="0">
                  <a:pos x="219" y="134"/>
                </a:cxn>
                <a:cxn ang="0">
                  <a:pos x="268" y="108"/>
                </a:cxn>
                <a:cxn ang="0">
                  <a:pos x="319" y="85"/>
                </a:cxn>
                <a:cxn ang="0">
                  <a:pos x="368" y="56"/>
                </a:cxn>
                <a:cxn ang="0">
                  <a:pos x="412" y="23"/>
                </a:cxn>
                <a:cxn ang="0">
                  <a:pos x="469" y="7"/>
                </a:cxn>
                <a:cxn ang="0">
                  <a:pos x="520" y="5"/>
                </a:cxn>
                <a:cxn ang="0">
                  <a:pos x="569" y="33"/>
                </a:cxn>
                <a:cxn ang="0">
                  <a:pos x="603" y="51"/>
                </a:cxn>
                <a:cxn ang="0">
                  <a:pos x="652" y="72"/>
                </a:cxn>
                <a:cxn ang="0">
                  <a:pos x="709" y="77"/>
                </a:cxn>
                <a:cxn ang="0">
                  <a:pos x="763" y="64"/>
                </a:cxn>
                <a:cxn ang="0">
                  <a:pos x="802" y="33"/>
                </a:cxn>
                <a:cxn ang="0">
                  <a:pos x="840" y="23"/>
                </a:cxn>
                <a:cxn ang="0">
                  <a:pos x="874" y="62"/>
                </a:cxn>
                <a:cxn ang="0">
                  <a:pos x="907" y="95"/>
                </a:cxn>
                <a:cxn ang="0">
                  <a:pos x="943" y="105"/>
                </a:cxn>
                <a:cxn ang="0">
                  <a:pos x="974" y="111"/>
                </a:cxn>
                <a:cxn ang="0">
                  <a:pos x="1018" y="126"/>
                </a:cxn>
                <a:cxn ang="0">
                  <a:pos x="1021" y="185"/>
                </a:cxn>
                <a:cxn ang="0">
                  <a:pos x="977" y="201"/>
                </a:cxn>
                <a:cxn ang="0">
                  <a:pos x="954" y="237"/>
                </a:cxn>
                <a:cxn ang="0">
                  <a:pos x="905" y="263"/>
                </a:cxn>
                <a:cxn ang="0">
                  <a:pos x="869" y="304"/>
                </a:cxn>
                <a:cxn ang="0">
                  <a:pos x="827" y="345"/>
                </a:cxn>
                <a:cxn ang="0">
                  <a:pos x="783" y="374"/>
                </a:cxn>
                <a:cxn ang="0">
                  <a:pos x="742" y="397"/>
                </a:cxn>
                <a:cxn ang="0">
                  <a:pos x="693" y="433"/>
                </a:cxn>
                <a:cxn ang="0">
                  <a:pos x="655" y="474"/>
                </a:cxn>
                <a:cxn ang="0">
                  <a:pos x="613" y="523"/>
                </a:cxn>
                <a:cxn ang="0">
                  <a:pos x="559" y="577"/>
                </a:cxn>
                <a:cxn ang="0">
                  <a:pos x="520" y="608"/>
                </a:cxn>
                <a:cxn ang="0">
                  <a:pos x="459" y="603"/>
                </a:cxn>
                <a:cxn ang="0">
                  <a:pos x="407" y="624"/>
                </a:cxn>
                <a:cxn ang="0">
                  <a:pos x="361" y="655"/>
                </a:cxn>
                <a:cxn ang="0">
                  <a:pos x="314" y="686"/>
                </a:cxn>
                <a:cxn ang="0">
                  <a:pos x="270" y="719"/>
                </a:cxn>
                <a:cxn ang="0">
                  <a:pos x="214" y="737"/>
                </a:cxn>
                <a:cxn ang="0">
                  <a:pos x="162" y="729"/>
                </a:cxn>
                <a:cxn ang="0">
                  <a:pos x="110" y="717"/>
                </a:cxn>
                <a:cxn ang="0">
                  <a:pos x="69" y="717"/>
                </a:cxn>
                <a:cxn ang="0">
                  <a:pos x="67" y="673"/>
                </a:cxn>
                <a:cxn ang="0">
                  <a:pos x="56" y="624"/>
                </a:cxn>
                <a:cxn ang="0">
                  <a:pos x="90" y="582"/>
                </a:cxn>
                <a:cxn ang="0">
                  <a:pos x="121" y="546"/>
                </a:cxn>
                <a:cxn ang="0">
                  <a:pos x="162" y="510"/>
                </a:cxn>
                <a:cxn ang="0">
                  <a:pos x="196" y="487"/>
                </a:cxn>
                <a:cxn ang="0">
                  <a:pos x="167" y="448"/>
                </a:cxn>
                <a:cxn ang="0">
                  <a:pos x="136" y="410"/>
                </a:cxn>
                <a:cxn ang="0">
                  <a:pos x="100" y="371"/>
                </a:cxn>
                <a:cxn ang="0">
                  <a:pos x="56" y="340"/>
                </a:cxn>
                <a:cxn ang="0">
                  <a:pos x="61" y="299"/>
                </a:cxn>
                <a:cxn ang="0">
                  <a:pos x="59" y="281"/>
                </a:cxn>
                <a:cxn ang="0">
                  <a:pos x="28" y="240"/>
                </a:cxn>
                <a:cxn ang="0">
                  <a:pos x="5" y="191"/>
                </a:cxn>
              </a:cxnLst>
              <a:rect l="0" t="0" r="r" b="b"/>
              <a:pathLst>
                <a:path w="1090" h="740">
                  <a:moveTo>
                    <a:pt x="72" y="737"/>
                  </a:moveTo>
                  <a:lnTo>
                    <a:pt x="69" y="737"/>
                  </a:lnTo>
                  <a:lnTo>
                    <a:pt x="69" y="735"/>
                  </a:lnTo>
                  <a:lnTo>
                    <a:pt x="67" y="735"/>
                  </a:lnTo>
                  <a:lnTo>
                    <a:pt x="64" y="735"/>
                  </a:lnTo>
                  <a:lnTo>
                    <a:pt x="67" y="735"/>
                  </a:lnTo>
                  <a:lnTo>
                    <a:pt x="67" y="732"/>
                  </a:lnTo>
                  <a:lnTo>
                    <a:pt x="69" y="732"/>
                  </a:lnTo>
                  <a:lnTo>
                    <a:pt x="72" y="735"/>
                  </a:lnTo>
                  <a:lnTo>
                    <a:pt x="69" y="735"/>
                  </a:lnTo>
                  <a:lnTo>
                    <a:pt x="72" y="735"/>
                  </a:lnTo>
                  <a:lnTo>
                    <a:pt x="72" y="737"/>
                  </a:lnTo>
                  <a:close/>
                  <a:moveTo>
                    <a:pt x="1067" y="214"/>
                  </a:moveTo>
                  <a:lnTo>
                    <a:pt x="1067" y="211"/>
                  </a:lnTo>
                  <a:lnTo>
                    <a:pt x="1065" y="211"/>
                  </a:lnTo>
                  <a:lnTo>
                    <a:pt x="1062" y="211"/>
                  </a:lnTo>
                  <a:lnTo>
                    <a:pt x="1059" y="211"/>
                  </a:lnTo>
                  <a:lnTo>
                    <a:pt x="1059" y="209"/>
                  </a:lnTo>
                  <a:lnTo>
                    <a:pt x="1057" y="209"/>
                  </a:lnTo>
                  <a:lnTo>
                    <a:pt x="1054" y="209"/>
                  </a:lnTo>
                  <a:lnTo>
                    <a:pt x="1052" y="209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52" y="206"/>
                  </a:lnTo>
                  <a:lnTo>
                    <a:pt x="1049" y="206"/>
                  </a:lnTo>
                  <a:lnTo>
                    <a:pt x="1049" y="203"/>
                  </a:lnTo>
                  <a:lnTo>
                    <a:pt x="1049" y="201"/>
                  </a:lnTo>
                  <a:lnTo>
                    <a:pt x="1047" y="201"/>
                  </a:lnTo>
                  <a:lnTo>
                    <a:pt x="1044" y="198"/>
                  </a:lnTo>
                  <a:lnTo>
                    <a:pt x="1041" y="198"/>
                  </a:lnTo>
                  <a:lnTo>
                    <a:pt x="1041" y="196"/>
                  </a:lnTo>
                  <a:lnTo>
                    <a:pt x="1039" y="196"/>
                  </a:lnTo>
                  <a:lnTo>
                    <a:pt x="1036" y="193"/>
                  </a:lnTo>
                  <a:lnTo>
                    <a:pt x="1036" y="191"/>
                  </a:lnTo>
                  <a:lnTo>
                    <a:pt x="1036" y="188"/>
                  </a:lnTo>
                  <a:lnTo>
                    <a:pt x="1036" y="185"/>
                  </a:lnTo>
                  <a:lnTo>
                    <a:pt x="1034" y="183"/>
                  </a:lnTo>
                  <a:lnTo>
                    <a:pt x="1034" y="180"/>
                  </a:lnTo>
                  <a:lnTo>
                    <a:pt x="1034" y="178"/>
                  </a:lnTo>
                  <a:lnTo>
                    <a:pt x="1034" y="175"/>
                  </a:lnTo>
                  <a:lnTo>
                    <a:pt x="1034" y="172"/>
                  </a:lnTo>
                  <a:lnTo>
                    <a:pt x="1034" y="170"/>
                  </a:lnTo>
                  <a:lnTo>
                    <a:pt x="1034" y="167"/>
                  </a:lnTo>
                  <a:lnTo>
                    <a:pt x="1034" y="165"/>
                  </a:lnTo>
                  <a:lnTo>
                    <a:pt x="1036" y="165"/>
                  </a:lnTo>
                  <a:lnTo>
                    <a:pt x="1036" y="162"/>
                  </a:lnTo>
                  <a:lnTo>
                    <a:pt x="1036" y="160"/>
                  </a:lnTo>
                  <a:lnTo>
                    <a:pt x="1039" y="160"/>
                  </a:lnTo>
                  <a:lnTo>
                    <a:pt x="1039" y="157"/>
                  </a:lnTo>
                  <a:lnTo>
                    <a:pt x="1041" y="157"/>
                  </a:lnTo>
                  <a:lnTo>
                    <a:pt x="1041" y="154"/>
                  </a:lnTo>
                  <a:lnTo>
                    <a:pt x="1044" y="154"/>
                  </a:lnTo>
                  <a:lnTo>
                    <a:pt x="1047" y="154"/>
                  </a:lnTo>
                  <a:lnTo>
                    <a:pt x="1047" y="152"/>
                  </a:lnTo>
                  <a:lnTo>
                    <a:pt x="1049" y="152"/>
                  </a:lnTo>
                  <a:lnTo>
                    <a:pt x="1052" y="152"/>
                  </a:lnTo>
                  <a:lnTo>
                    <a:pt x="1054" y="152"/>
                  </a:lnTo>
                  <a:lnTo>
                    <a:pt x="1057" y="152"/>
                  </a:lnTo>
                  <a:lnTo>
                    <a:pt x="1059" y="152"/>
                  </a:lnTo>
                  <a:lnTo>
                    <a:pt x="1062" y="152"/>
                  </a:lnTo>
                  <a:lnTo>
                    <a:pt x="1065" y="154"/>
                  </a:lnTo>
                  <a:lnTo>
                    <a:pt x="1067" y="154"/>
                  </a:lnTo>
                  <a:lnTo>
                    <a:pt x="1067" y="157"/>
                  </a:lnTo>
                  <a:lnTo>
                    <a:pt x="1070" y="157"/>
                  </a:lnTo>
                  <a:lnTo>
                    <a:pt x="1072" y="157"/>
                  </a:lnTo>
                  <a:lnTo>
                    <a:pt x="1075" y="160"/>
                  </a:lnTo>
                  <a:lnTo>
                    <a:pt x="1077" y="160"/>
                  </a:lnTo>
                  <a:lnTo>
                    <a:pt x="1077" y="162"/>
                  </a:lnTo>
                  <a:lnTo>
                    <a:pt x="1080" y="165"/>
                  </a:lnTo>
                  <a:lnTo>
                    <a:pt x="1083" y="167"/>
                  </a:lnTo>
                  <a:lnTo>
                    <a:pt x="1083" y="170"/>
                  </a:lnTo>
                  <a:lnTo>
                    <a:pt x="1085" y="170"/>
                  </a:lnTo>
                  <a:lnTo>
                    <a:pt x="1085" y="172"/>
                  </a:lnTo>
                  <a:lnTo>
                    <a:pt x="1085" y="175"/>
                  </a:lnTo>
                  <a:lnTo>
                    <a:pt x="1088" y="175"/>
                  </a:lnTo>
                  <a:lnTo>
                    <a:pt x="1088" y="178"/>
                  </a:lnTo>
                  <a:lnTo>
                    <a:pt x="1088" y="180"/>
                  </a:lnTo>
                  <a:lnTo>
                    <a:pt x="1090" y="183"/>
                  </a:lnTo>
                  <a:lnTo>
                    <a:pt x="1090" y="185"/>
                  </a:lnTo>
                  <a:lnTo>
                    <a:pt x="1090" y="188"/>
                  </a:lnTo>
                  <a:lnTo>
                    <a:pt x="1090" y="191"/>
                  </a:lnTo>
                  <a:lnTo>
                    <a:pt x="1090" y="193"/>
                  </a:lnTo>
                  <a:lnTo>
                    <a:pt x="1090" y="196"/>
                  </a:lnTo>
                  <a:lnTo>
                    <a:pt x="1090" y="198"/>
                  </a:lnTo>
                  <a:lnTo>
                    <a:pt x="1090" y="201"/>
                  </a:lnTo>
                  <a:lnTo>
                    <a:pt x="1088" y="201"/>
                  </a:lnTo>
                  <a:lnTo>
                    <a:pt x="1088" y="203"/>
                  </a:lnTo>
                  <a:lnTo>
                    <a:pt x="1085" y="203"/>
                  </a:lnTo>
                  <a:lnTo>
                    <a:pt x="1083" y="206"/>
                  </a:lnTo>
                  <a:lnTo>
                    <a:pt x="1080" y="206"/>
                  </a:lnTo>
                  <a:lnTo>
                    <a:pt x="1077" y="206"/>
                  </a:lnTo>
                  <a:lnTo>
                    <a:pt x="1075" y="206"/>
                  </a:lnTo>
                  <a:lnTo>
                    <a:pt x="1072" y="206"/>
                  </a:lnTo>
                  <a:lnTo>
                    <a:pt x="1072" y="209"/>
                  </a:lnTo>
                  <a:lnTo>
                    <a:pt x="1072" y="211"/>
                  </a:lnTo>
                  <a:lnTo>
                    <a:pt x="1070" y="211"/>
                  </a:lnTo>
                  <a:lnTo>
                    <a:pt x="1070" y="214"/>
                  </a:lnTo>
                  <a:lnTo>
                    <a:pt x="1067" y="214"/>
                  </a:lnTo>
                  <a:close/>
                  <a:moveTo>
                    <a:pt x="2" y="175"/>
                  </a:moveTo>
                  <a:lnTo>
                    <a:pt x="5" y="172"/>
                  </a:lnTo>
                  <a:lnTo>
                    <a:pt x="7" y="172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12" y="170"/>
                  </a:lnTo>
                  <a:lnTo>
                    <a:pt x="15" y="167"/>
                  </a:lnTo>
                  <a:lnTo>
                    <a:pt x="18" y="167"/>
                  </a:lnTo>
                  <a:lnTo>
                    <a:pt x="20" y="165"/>
                  </a:lnTo>
                  <a:lnTo>
                    <a:pt x="23" y="165"/>
                  </a:lnTo>
                  <a:lnTo>
                    <a:pt x="25" y="162"/>
                  </a:lnTo>
                  <a:lnTo>
                    <a:pt x="28" y="162"/>
                  </a:lnTo>
                  <a:lnTo>
                    <a:pt x="28" y="160"/>
                  </a:lnTo>
                  <a:lnTo>
                    <a:pt x="30" y="157"/>
                  </a:lnTo>
                  <a:lnTo>
                    <a:pt x="33" y="157"/>
                  </a:lnTo>
                  <a:lnTo>
                    <a:pt x="33" y="154"/>
                  </a:lnTo>
                  <a:lnTo>
                    <a:pt x="36" y="152"/>
                  </a:lnTo>
                  <a:lnTo>
                    <a:pt x="38" y="152"/>
                  </a:lnTo>
                  <a:lnTo>
                    <a:pt x="41" y="152"/>
                  </a:lnTo>
                  <a:lnTo>
                    <a:pt x="41" y="149"/>
                  </a:lnTo>
                  <a:lnTo>
                    <a:pt x="43" y="149"/>
                  </a:lnTo>
                  <a:lnTo>
                    <a:pt x="46" y="147"/>
                  </a:lnTo>
                  <a:lnTo>
                    <a:pt x="49" y="147"/>
                  </a:lnTo>
                  <a:lnTo>
                    <a:pt x="49" y="144"/>
                  </a:lnTo>
                  <a:lnTo>
                    <a:pt x="51" y="144"/>
                  </a:lnTo>
                  <a:lnTo>
                    <a:pt x="54" y="144"/>
                  </a:lnTo>
                  <a:lnTo>
                    <a:pt x="54" y="142"/>
                  </a:lnTo>
                  <a:lnTo>
                    <a:pt x="56" y="142"/>
                  </a:lnTo>
                  <a:lnTo>
                    <a:pt x="56" y="139"/>
                  </a:lnTo>
                  <a:lnTo>
                    <a:pt x="59" y="139"/>
                  </a:lnTo>
                  <a:lnTo>
                    <a:pt x="59" y="136"/>
                  </a:lnTo>
                  <a:lnTo>
                    <a:pt x="61" y="136"/>
                  </a:lnTo>
                  <a:lnTo>
                    <a:pt x="64" y="136"/>
                  </a:lnTo>
                  <a:lnTo>
                    <a:pt x="64" y="139"/>
                  </a:lnTo>
                  <a:lnTo>
                    <a:pt x="67" y="139"/>
                  </a:lnTo>
                  <a:lnTo>
                    <a:pt x="69" y="136"/>
                  </a:lnTo>
                  <a:lnTo>
                    <a:pt x="69" y="139"/>
                  </a:lnTo>
                  <a:lnTo>
                    <a:pt x="72" y="139"/>
                  </a:lnTo>
                  <a:lnTo>
                    <a:pt x="74" y="142"/>
                  </a:lnTo>
                  <a:lnTo>
                    <a:pt x="77" y="144"/>
                  </a:lnTo>
                  <a:lnTo>
                    <a:pt x="77" y="147"/>
                  </a:lnTo>
                  <a:lnTo>
                    <a:pt x="79" y="147"/>
                  </a:lnTo>
                  <a:lnTo>
                    <a:pt x="79" y="149"/>
                  </a:lnTo>
                  <a:lnTo>
                    <a:pt x="82" y="152"/>
                  </a:lnTo>
                  <a:lnTo>
                    <a:pt x="85" y="154"/>
                  </a:lnTo>
                  <a:lnTo>
                    <a:pt x="87" y="157"/>
                  </a:lnTo>
                  <a:lnTo>
                    <a:pt x="90" y="157"/>
                  </a:lnTo>
                  <a:lnTo>
                    <a:pt x="90" y="160"/>
                  </a:lnTo>
                  <a:lnTo>
                    <a:pt x="92" y="160"/>
                  </a:lnTo>
                  <a:lnTo>
                    <a:pt x="92" y="162"/>
                  </a:lnTo>
                  <a:lnTo>
                    <a:pt x="95" y="162"/>
                  </a:lnTo>
                  <a:lnTo>
                    <a:pt x="98" y="162"/>
                  </a:lnTo>
                  <a:lnTo>
                    <a:pt x="98" y="165"/>
                  </a:lnTo>
                  <a:lnTo>
                    <a:pt x="100" y="165"/>
                  </a:lnTo>
                  <a:lnTo>
                    <a:pt x="103" y="165"/>
                  </a:lnTo>
                  <a:lnTo>
                    <a:pt x="103" y="167"/>
                  </a:lnTo>
                  <a:lnTo>
                    <a:pt x="105" y="167"/>
                  </a:lnTo>
                  <a:lnTo>
                    <a:pt x="108" y="167"/>
                  </a:lnTo>
                  <a:lnTo>
                    <a:pt x="110" y="167"/>
                  </a:lnTo>
                  <a:lnTo>
                    <a:pt x="113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6" y="167"/>
                  </a:lnTo>
                  <a:lnTo>
                    <a:pt x="118" y="167"/>
                  </a:lnTo>
                  <a:lnTo>
                    <a:pt x="118" y="170"/>
                  </a:lnTo>
                  <a:lnTo>
                    <a:pt x="121" y="170"/>
                  </a:lnTo>
                  <a:lnTo>
                    <a:pt x="123" y="170"/>
                  </a:lnTo>
                  <a:lnTo>
                    <a:pt x="126" y="170"/>
                  </a:lnTo>
                  <a:lnTo>
                    <a:pt x="126" y="167"/>
                  </a:lnTo>
                  <a:lnTo>
                    <a:pt x="128" y="167"/>
                  </a:lnTo>
                  <a:lnTo>
                    <a:pt x="131" y="167"/>
                  </a:lnTo>
                  <a:lnTo>
                    <a:pt x="131" y="165"/>
                  </a:lnTo>
                  <a:lnTo>
                    <a:pt x="134" y="165"/>
                  </a:lnTo>
                  <a:lnTo>
                    <a:pt x="136" y="165"/>
                  </a:lnTo>
                  <a:lnTo>
                    <a:pt x="136" y="162"/>
                  </a:lnTo>
                  <a:lnTo>
                    <a:pt x="139" y="162"/>
                  </a:lnTo>
                  <a:lnTo>
                    <a:pt x="141" y="162"/>
                  </a:lnTo>
                  <a:lnTo>
                    <a:pt x="144" y="162"/>
                  </a:lnTo>
                  <a:lnTo>
                    <a:pt x="147" y="162"/>
                  </a:lnTo>
                  <a:lnTo>
                    <a:pt x="147" y="165"/>
                  </a:lnTo>
                  <a:lnTo>
                    <a:pt x="149" y="165"/>
                  </a:lnTo>
                  <a:lnTo>
                    <a:pt x="149" y="162"/>
                  </a:lnTo>
                  <a:lnTo>
                    <a:pt x="152" y="162"/>
                  </a:lnTo>
                  <a:lnTo>
                    <a:pt x="154" y="162"/>
                  </a:lnTo>
                  <a:lnTo>
                    <a:pt x="157" y="162"/>
                  </a:lnTo>
                  <a:lnTo>
                    <a:pt x="157" y="160"/>
                  </a:lnTo>
                  <a:lnTo>
                    <a:pt x="159" y="160"/>
                  </a:lnTo>
                  <a:lnTo>
                    <a:pt x="162" y="157"/>
                  </a:lnTo>
                  <a:lnTo>
                    <a:pt x="162" y="154"/>
                  </a:lnTo>
                  <a:lnTo>
                    <a:pt x="165" y="154"/>
                  </a:lnTo>
                  <a:lnTo>
                    <a:pt x="165" y="152"/>
                  </a:lnTo>
                  <a:lnTo>
                    <a:pt x="167" y="152"/>
                  </a:lnTo>
                  <a:lnTo>
                    <a:pt x="167" y="149"/>
                  </a:lnTo>
                  <a:lnTo>
                    <a:pt x="170" y="149"/>
                  </a:lnTo>
                  <a:lnTo>
                    <a:pt x="170" y="147"/>
                  </a:lnTo>
                  <a:lnTo>
                    <a:pt x="172" y="147"/>
                  </a:lnTo>
                  <a:lnTo>
                    <a:pt x="172" y="144"/>
                  </a:lnTo>
                  <a:lnTo>
                    <a:pt x="175" y="144"/>
                  </a:lnTo>
                  <a:lnTo>
                    <a:pt x="177" y="144"/>
                  </a:lnTo>
                  <a:lnTo>
                    <a:pt x="177" y="142"/>
                  </a:lnTo>
                  <a:lnTo>
                    <a:pt x="180" y="142"/>
                  </a:lnTo>
                  <a:lnTo>
                    <a:pt x="183" y="142"/>
                  </a:lnTo>
                  <a:lnTo>
                    <a:pt x="185" y="142"/>
                  </a:lnTo>
                  <a:lnTo>
                    <a:pt x="188" y="142"/>
                  </a:lnTo>
                  <a:lnTo>
                    <a:pt x="190" y="142"/>
                  </a:lnTo>
                  <a:lnTo>
                    <a:pt x="193" y="142"/>
                  </a:lnTo>
                  <a:lnTo>
                    <a:pt x="196" y="142"/>
                  </a:lnTo>
                  <a:lnTo>
                    <a:pt x="198" y="142"/>
                  </a:lnTo>
                  <a:lnTo>
                    <a:pt x="201" y="142"/>
                  </a:lnTo>
                  <a:lnTo>
                    <a:pt x="203" y="142"/>
                  </a:lnTo>
                  <a:lnTo>
                    <a:pt x="203" y="139"/>
                  </a:lnTo>
                  <a:lnTo>
                    <a:pt x="206" y="139"/>
                  </a:lnTo>
                  <a:lnTo>
                    <a:pt x="208" y="139"/>
                  </a:lnTo>
                  <a:lnTo>
                    <a:pt x="208" y="136"/>
                  </a:lnTo>
                  <a:lnTo>
                    <a:pt x="211" y="136"/>
                  </a:lnTo>
                  <a:lnTo>
                    <a:pt x="214" y="134"/>
                  </a:lnTo>
                  <a:lnTo>
                    <a:pt x="216" y="134"/>
                  </a:lnTo>
                  <a:lnTo>
                    <a:pt x="219" y="134"/>
                  </a:lnTo>
                  <a:lnTo>
                    <a:pt x="221" y="134"/>
                  </a:lnTo>
                  <a:lnTo>
                    <a:pt x="224" y="134"/>
                  </a:lnTo>
                  <a:lnTo>
                    <a:pt x="224" y="131"/>
                  </a:lnTo>
                  <a:lnTo>
                    <a:pt x="226" y="131"/>
                  </a:lnTo>
                  <a:lnTo>
                    <a:pt x="226" y="129"/>
                  </a:lnTo>
                  <a:lnTo>
                    <a:pt x="229" y="129"/>
                  </a:lnTo>
                  <a:lnTo>
                    <a:pt x="229" y="126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4" y="123"/>
                  </a:lnTo>
                  <a:lnTo>
                    <a:pt x="237" y="123"/>
                  </a:lnTo>
                  <a:lnTo>
                    <a:pt x="239" y="123"/>
                  </a:lnTo>
                  <a:lnTo>
                    <a:pt x="242" y="123"/>
                  </a:lnTo>
                  <a:lnTo>
                    <a:pt x="245" y="123"/>
                  </a:lnTo>
                  <a:lnTo>
                    <a:pt x="245" y="121"/>
                  </a:lnTo>
                  <a:lnTo>
                    <a:pt x="247" y="121"/>
                  </a:lnTo>
                  <a:lnTo>
                    <a:pt x="250" y="118"/>
                  </a:lnTo>
                  <a:lnTo>
                    <a:pt x="252" y="118"/>
                  </a:lnTo>
                  <a:lnTo>
                    <a:pt x="255" y="118"/>
                  </a:lnTo>
                  <a:lnTo>
                    <a:pt x="255" y="116"/>
                  </a:lnTo>
                  <a:lnTo>
                    <a:pt x="257" y="116"/>
                  </a:lnTo>
                  <a:lnTo>
                    <a:pt x="260" y="113"/>
                  </a:lnTo>
                  <a:lnTo>
                    <a:pt x="263" y="113"/>
                  </a:lnTo>
                  <a:lnTo>
                    <a:pt x="263" y="111"/>
                  </a:lnTo>
                  <a:lnTo>
                    <a:pt x="265" y="111"/>
                  </a:lnTo>
                  <a:lnTo>
                    <a:pt x="265" y="108"/>
                  </a:lnTo>
                  <a:lnTo>
                    <a:pt x="268" y="108"/>
                  </a:lnTo>
                  <a:lnTo>
                    <a:pt x="268" y="105"/>
                  </a:lnTo>
                  <a:lnTo>
                    <a:pt x="270" y="105"/>
                  </a:lnTo>
                  <a:lnTo>
                    <a:pt x="273" y="103"/>
                  </a:lnTo>
                  <a:lnTo>
                    <a:pt x="275" y="103"/>
                  </a:lnTo>
                  <a:lnTo>
                    <a:pt x="275" y="100"/>
                  </a:lnTo>
                  <a:lnTo>
                    <a:pt x="278" y="100"/>
                  </a:lnTo>
                  <a:lnTo>
                    <a:pt x="281" y="98"/>
                  </a:lnTo>
                  <a:lnTo>
                    <a:pt x="283" y="98"/>
                  </a:lnTo>
                  <a:lnTo>
                    <a:pt x="286" y="98"/>
                  </a:lnTo>
                  <a:lnTo>
                    <a:pt x="286" y="95"/>
                  </a:lnTo>
                  <a:lnTo>
                    <a:pt x="288" y="95"/>
                  </a:lnTo>
                  <a:lnTo>
                    <a:pt x="291" y="95"/>
                  </a:lnTo>
                  <a:lnTo>
                    <a:pt x="291" y="93"/>
                  </a:lnTo>
                  <a:lnTo>
                    <a:pt x="294" y="93"/>
                  </a:lnTo>
                  <a:lnTo>
                    <a:pt x="296" y="90"/>
                  </a:lnTo>
                  <a:lnTo>
                    <a:pt x="299" y="90"/>
                  </a:lnTo>
                  <a:lnTo>
                    <a:pt x="299" y="87"/>
                  </a:lnTo>
                  <a:lnTo>
                    <a:pt x="301" y="87"/>
                  </a:lnTo>
                  <a:lnTo>
                    <a:pt x="304" y="87"/>
                  </a:lnTo>
                  <a:lnTo>
                    <a:pt x="306" y="85"/>
                  </a:lnTo>
                  <a:lnTo>
                    <a:pt x="309" y="85"/>
                  </a:lnTo>
                  <a:lnTo>
                    <a:pt x="312" y="85"/>
                  </a:lnTo>
                  <a:lnTo>
                    <a:pt x="312" y="82"/>
                  </a:lnTo>
                  <a:lnTo>
                    <a:pt x="314" y="82"/>
                  </a:lnTo>
                  <a:lnTo>
                    <a:pt x="317" y="82"/>
                  </a:lnTo>
                  <a:lnTo>
                    <a:pt x="317" y="85"/>
                  </a:lnTo>
                  <a:lnTo>
                    <a:pt x="319" y="85"/>
                  </a:lnTo>
                  <a:lnTo>
                    <a:pt x="319" y="82"/>
                  </a:lnTo>
                  <a:lnTo>
                    <a:pt x="322" y="82"/>
                  </a:lnTo>
                  <a:lnTo>
                    <a:pt x="324" y="82"/>
                  </a:lnTo>
                  <a:lnTo>
                    <a:pt x="327" y="82"/>
                  </a:lnTo>
                  <a:lnTo>
                    <a:pt x="330" y="82"/>
                  </a:lnTo>
                  <a:lnTo>
                    <a:pt x="330" y="80"/>
                  </a:lnTo>
                  <a:lnTo>
                    <a:pt x="332" y="80"/>
                  </a:lnTo>
                  <a:lnTo>
                    <a:pt x="332" y="77"/>
                  </a:lnTo>
                  <a:lnTo>
                    <a:pt x="335" y="77"/>
                  </a:lnTo>
                  <a:lnTo>
                    <a:pt x="335" y="75"/>
                  </a:lnTo>
                  <a:lnTo>
                    <a:pt x="337" y="75"/>
                  </a:lnTo>
                  <a:lnTo>
                    <a:pt x="340" y="75"/>
                  </a:lnTo>
                  <a:lnTo>
                    <a:pt x="343" y="72"/>
                  </a:lnTo>
                  <a:lnTo>
                    <a:pt x="345" y="72"/>
                  </a:lnTo>
                  <a:lnTo>
                    <a:pt x="345" y="69"/>
                  </a:lnTo>
                  <a:lnTo>
                    <a:pt x="348" y="69"/>
                  </a:lnTo>
                  <a:lnTo>
                    <a:pt x="350" y="69"/>
                  </a:lnTo>
                  <a:lnTo>
                    <a:pt x="353" y="67"/>
                  </a:lnTo>
                  <a:lnTo>
                    <a:pt x="355" y="67"/>
                  </a:lnTo>
                  <a:lnTo>
                    <a:pt x="355" y="64"/>
                  </a:lnTo>
                  <a:lnTo>
                    <a:pt x="358" y="64"/>
                  </a:lnTo>
                  <a:lnTo>
                    <a:pt x="358" y="62"/>
                  </a:lnTo>
                  <a:lnTo>
                    <a:pt x="361" y="62"/>
                  </a:lnTo>
                  <a:lnTo>
                    <a:pt x="361" y="59"/>
                  </a:lnTo>
                  <a:lnTo>
                    <a:pt x="363" y="59"/>
                  </a:lnTo>
                  <a:lnTo>
                    <a:pt x="366" y="56"/>
                  </a:lnTo>
                  <a:lnTo>
                    <a:pt x="368" y="56"/>
                  </a:lnTo>
                  <a:lnTo>
                    <a:pt x="368" y="54"/>
                  </a:lnTo>
                  <a:lnTo>
                    <a:pt x="371" y="54"/>
                  </a:lnTo>
                  <a:lnTo>
                    <a:pt x="373" y="54"/>
                  </a:lnTo>
                  <a:lnTo>
                    <a:pt x="373" y="51"/>
                  </a:lnTo>
                  <a:lnTo>
                    <a:pt x="376" y="51"/>
                  </a:lnTo>
                  <a:lnTo>
                    <a:pt x="376" y="49"/>
                  </a:lnTo>
                  <a:lnTo>
                    <a:pt x="379" y="49"/>
                  </a:lnTo>
                  <a:lnTo>
                    <a:pt x="381" y="46"/>
                  </a:lnTo>
                  <a:lnTo>
                    <a:pt x="384" y="44"/>
                  </a:lnTo>
                  <a:lnTo>
                    <a:pt x="386" y="44"/>
                  </a:lnTo>
                  <a:lnTo>
                    <a:pt x="386" y="41"/>
                  </a:lnTo>
                  <a:lnTo>
                    <a:pt x="389" y="41"/>
                  </a:lnTo>
                  <a:lnTo>
                    <a:pt x="389" y="38"/>
                  </a:lnTo>
                  <a:lnTo>
                    <a:pt x="392" y="38"/>
                  </a:lnTo>
                  <a:lnTo>
                    <a:pt x="392" y="36"/>
                  </a:lnTo>
                  <a:lnTo>
                    <a:pt x="394" y="36"/>
                  </a:lnTo>
                  <a:lnTo>
                    <a:pt x="394" y="33"/>
                  </a:lnTo>
                  <a:lnTo>
                    <a:pt x="397" y="33"/>
                  </a:lnTo>
                  <a:lnTo>
                    <a:pt x="397" y="31"/>
                  </a:lnTo>
                  <a:lnTo>
                    <a:pt x="399" y="31"/>
                  </a:lnTo>
                  <a:lnTo>
                    <a:pt x="402" y="28"/>
                  </a:lnTo>
                  <a:lnTo>
                    <a:pt x="404" y="28"/>
                  </a:lnTo>
                  <a:lnTo>
                    <a:pt x="404" y="26"/>
                  </a:lnTo>
                  <a:lnTo>
                    <a:pt x="407" y="26"/>
                  </a:lnTo>
                  <a:lnTo>
                    <a:pt x="410" y="26"/>
                  </a:lnTo>
                  <a:lnTo>
                    <a:pt x="412" y="26"/>
                  </a:lnTo>
                  <a:lnTo>
                    <a:pt x="412" y="23"/>
                  </a:lnTo>
                  <a:lnTo>
                    <a:pt x="415" y="23"/>
                  </a:lnTo>
                  <a:lnTo>
                    <a:pt x="417" y="23"/>
                  </a:lnTo>
                  <a:lnTo>
                    <a:pt x="420" y="23"/>
                  </a:lnTo>
                  <a:lnTo>
                    <a:pt x="422" y="23"/>
                  </a:lnTo>
                  <a:lnTo>
                    <a:pt x="425" y="23"/>
                  </a:lnTo>
                  <a:lnTo>
                    <a:pt x="425" y="20"/>
                  </a:lnTo>
                  <a:lnTo>
                    <a:pt x="428" y="20"/>
                  </a:lnTo>
                  <a:lnTo>
                    <a:pt x="430" y="20"/>
                  </a:lnTo>
                  <a:lnTo>
                    <a:pt x="430" y="18"/>
                  </a:lnTo>
                  <a:lnTo>
                    <a:pt x="433" y="18"/>
                  </a:lnTo>
                  <a:lnTo>
                    <a:pt x="435" y="15"/>
                  </a:lnTo>
                  <a:lnTo>
                    <a:pt x="438" y="15"/>
                  </a:lnTo>
                  <a:lnTo>
                    <a:pt x="438" y="13"/>
                  </a:lnTo>
                  <a:lnTo>
                    <a:pt x="441" y="13"/>
                  </a:lnTo>
                  <a:lnTo>
                    <a:pt x="443" y="13"/>
                  </a:lnTo>
                  <a:lnTo>
                    <a:pt x="443" y="10"/>
                  </a:lnTo>
                  <a:lnTo>
                    <a:pt x="446" y="10"/>
                  </a:lnTo>
                  <a:lnTo>
                    <a:pt x="448" y="10"/>
                  </a:lnTo>
                  <a:lnTo>
                    <a:pt x="448" y="7"/>
                  </a:lnTo>
                  <a:lnTo>
                    <a:pt x="451" y="7"/>
                  </a:lnTo>
                  <a:lnTo>
                    <a:pt x="453" y="7"/>
                  </a:lnTo>
                  <a:lnTo>
                    <a:pt x="456" y="7"/>
                  </a:lnTo>
                  <a:lnTo>
                    <a:pt x="459" y="7"/>
                  </a:lnTo>
                  <a:lnTo>
                    <a:pt x="461" y="7"/>
                  </a:lnTo>
                  <a:lnTo>
                    <a:pt x="464" y="7"/>
                  </a:lnTo>
                  <a:lnTo>
                    <a:pt x="466" y="7"/>
                  </a:lnTo>
                  <a:lnTo>
                    <a:pt x="469" y="7"/>
                  </a:lnTo>
                  <a:lnTo>
                    <a:pt x="471" y="7"/>
                  </a:lnTo>
                  <a:lnTo>
                    <a:pt x="471" y="5"/>
                  </a:lnTo>
                  <a:lnTo>
                    <a:pt x="474" y="5"/>
                  </a:lnTo>
                  <a:lnTo>
                    <a:pt x="477" y="7"/>
                  </a:lnTo>
                  <a:lnTo>
                    <a:pt x="479" y="7"/>
                  </a:lnTo>
                  <a:lnTo>
                    <a:pt x="479" y="5"/>
                  </a:lnTo>
                  <a:lnTo>
                    <a:pt x="482" y="5"/>
                  </a:lnTo>
                  <a:lnTo>
                    <a:pt x="484" y="5"/>
                  </a:lnTo>
                  <a:lnTo>
                    <a:pt x="487" y="5"/>
                  </a:lnTo>
                  <a:lnTo>
                    <a:pt x="490" y="5"/>
                  </a:lnTo>
                  <a:lnTo>
                    <a:pt x="492" y="5"/>
                  </a:lnTo>
                  <a:lnTo>
                    <a:pt x="495" y="5"/>
                  </a:lnTo>
                  <a:lnTo>
                    <a:pt x="497" y="5"/>
                  </a:lnTo>
                  <a:lnTo>
                    <a:pt x="500" y="5"/>
                  </a:lnTo>
                  <a:lnTo>
                    <a:pt x="502" y="5"/>
                  </a:lnTo>
                  <a:lnTo>
                    <a:pt x="505" y="2"/>
                  </a:lnTo>
                  <a:lnTo>
                    <a:pt x="508" y="2"/>
                  </a:lnTo>
                  <a:lnTo>
                    <a:pt x="510" y="2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5" y="0"/>
                  </a:lnTo>
                  <a:lnTo>
                    <a:pt x="515" y="2"/>
                  </a:lnTo>
                  <a:lnTo>
                    <a:pt x="515" y="0"/>
                  </a:lnTo>
                  <a:lnTo>
                    <a:pt x="518" y="0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0" y="5"/>
                  </a:lnTo>
                  <a:lnTo>
                    <a:pt x="523" y="5"/>
                  </a:lnTo>
                  <a:lnTo>
                    <a:pt x="526" y="7"/>
                  </a:lnTo>
                  <a:lnTo>
                    <a:pt x="528" y="7"/>
                  </a:lnTo>
                  <a:lnTo>
                    <a:pt x="528" y="10"/>
                  </a:lnTo>
                  <a:lnTo>
                    <a:pt x="531" y="10"/>
                  </a:lnTo>
                  <a:lnTo>
                    <a:pt x="533" y="10"/>
                  </a:lnTo>
                  <a:lnTo>
                    <a:pt x="536" y="13"/>
                  </a:lnTo>
                  <a:lnTo>
                    <a:pt x="536" y="15"/>
                  </a:lnTo>
                  <a:lnTo>
                    <a:pt x="538" y="15"/>
                  </a:lnTo>
                  <a:lnTo>
                    <a:pt x="538" y="18"/>
                  </a:lnTo>
                  <a:lnTo>
                    <a:pt x="541" y="18"/>
                  </a:lnTo>
                  <a:lnTo>
                    <a:pt x="541" y="20"/>
                  </a:lnTo>
                  <a:lnTo>
                    <a:pt x="544" y="20"/>
                  </a:lnTo>
                  <a:lnTo>
                    <a:pt x="546" y="23"/>
                  </a:lnTo>
                  <a:lnTo>
                    <a:pt x="549" y="23"/>
                  </a:lnTo>
                  <a:lnTo>
                    <a:pt x="549" y="26"/>
                  </a:lnTo>
                  <a:lnTo>
                    <a:pt x="551" y="26"/>
                  </a:lnTo>
                  <a:lnTo>
                    <a:pt x="554" y="26"/>
                  </a:lnTo>
                  <a:lnTo>
                    <a:pt x="554" y="28"/>
                  </a:lnTo>
                  <a:lnTo>
                    <a:pt x="557" y="28"/>
                  </a:lnTo>
                  <a:lnTo>
                    <a:pt x="557" y="31"/>
                  </a:lnTo>
                  <a:lnTo>
                    <a:pt x="559" y="31"/>
                  </a:lnTo>
                  <a:lnTo>
                    <a:pt x="562" y="31"/>
                  </a:lnTo>
                  <a:lnTo>
                    <a:pt x="564" y="31"/>
                  </a:lnTo>
                  <a:lnTo>
                    <a:pt x="564" y="33"/>
                  </a:lnTo>
                  <a:lnTo>
                    <a:pt x="567" y="33"/>
                  </a:lnTo>
                  <a:lnTo>
                    <a:pt x="569" y="33"/>
                  </a:lnTo>
                  <a:lnTo>
                    <a:pt x="569" y="31"/>
                  </a:lnTo>
                  <a:lnTo>
                    <a:pt x="572" y="31"/>
                  </a:lnTo>
                  <a:lnTo>
                    <a:pt x="575" y="31"/>
                  </a:lnTo>
                  <a:lnTo>
                    <a:pt x="575" y="28"/>
                  </a:lnTo>
                  <a:lnTo>
                    <a:pt x="575" y="31"/>
                  </a:lnTo>
                  <a:lnTo>
                    <a:pt x="577" y="31"/>
                  </a:lnTo>
                  <a:lnTo>
                    <a:pt x="577" y="33"/>
                  </a:lnTo>
                  <a:lnTo>
                    <a:pt x="580" y="33"/>
                  </a:lnTo>
                  <a:lnTo>
                    <a:pt x="582" y="33"/>
                  </a:lnTo>
                  <a:lnTo>
                    <a:pt x="585" y="33"/>
                  </a:lnTo>
                  <a:lnTo>
                    <a:pt x="585" y="36"/>
                  </a:lnTo>
                  <a:lnTo>
                    <a:pt x="587" y="36"/>
                  </a:lnTo>
                  <a:lnTo>
                    <a:pt x="590" y="36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5" y="36"/>
                  </a:lnTo>
                  <a:lnTo>
                    <a:pt x="595" y="38"/>
                  </a:lnTo>
                  <a:lnTo>
                    <a:pt x="598" y="38"/>
                  </a:lnTo>
                  <a:lnTo>
                    <a:pt x="598" y="41"/>
                  </a:lnTo>
                  <a:lnTo>
                    <a:pt x="598" y="44"/>
                  </a:lnTo>
                  <a:lnTo>
                    <a:pt x="600" y="44"/>
                  </a:lnTo>
                  <a:lnTo>
                    <a:pt x="600" y="46"/>
                  </a:lnTo>
                  <a:lnTo>
                    <a:pt x="603" y="46"/>
                  </a:lnTo>
                  <a:lnTo>
                    <a:pt x="603" y="49"/>
                  </a:lnTo>
                  <a:lnTo>
                    <a:pt x="603" y="51"/>
                  </a:lnTo>
                  <a:lnTo>
                    <a:pt x="606" y="51"/>
                  </a:lnTo>
                  <a:lnTo>
                    <a:pt x="606" y="54"/>
                  </a:lnTo>
                  <a:lnTo>
                    <a:pt x="608" y="54"/>
                  </a:lnTo>
                  <a:lnTo>
                    <a:pt x="608" y="56"/>
                  </a:lnTo>
                  <a:lnTo>
                    <a:pt x="611" y="56"/>
                  </a:lnTo>
                  <a:lnTo>
                    <a:pt x="611" y="59"/>
                  </a:lnTo>
                  <a:lnTo>
                    <a:pt x="613" y="59"/>
                  </a:lnTo>
                  <a:lnTo>
                    <a:pt x="613" y="62"/>
                  </a:lnTo>
                  <a:lnTo>
                    <a:pt x="616" y="62"/>
                  </a:lnTo>
                  <a:lnTo>
                    <a:pt x="616" y="64"/>
                  </a:lnTo>
                  <a:lnTo>
                    <a:pt x="618" y="64"/>
                  </a:lnTo>
                  <a:lnTo>
                    <a:pt x="618" y="67"/>
                  </a:lnTo>
                  <a:lnTo>
                    <a:pt x="621" y="67"/>
                  </a:lnTo>
                  <a:lnTo>
                    <a:pt x="621" y="69"/>
                  </a:lnTo>
                  <a:lnTo>
                    <a:pt x="621" y="72"/>
                  </a:lnTo>
                  <a:lnTo>
                    <a:pt x="624" y="72"/>
                  </a:lnTo>
                  <a:lnTo>
                    <a:pt x="626" y="72"/>
                  </a:lnTo>
                  <a:lnTo>
                    <a:pt x="629" y="72"/>
                  </a:lnTo>
                  <a:lnTo>
                    <a:pt x="631" y="72"/>
                  </a:lnTo>
                  <a:lnTo>
                    <a:pt x="634" y="72"/>
                  </a:lnTo>
                  <a:lnTo>
                    <a:pt x="636" y="72"/>
                  </a:lnTo>
                  <a:lnTo>
                    <a:pt x="639" y="72"/>
                  </a:lnTo>
                  <a:lnTo>
                    <a:pt x="642" y="72"/>
                  </a:lnTo>
                  <a:lnTo>
                    <a:pt x="644" y="72"/>
                  </a:lnTo>
                  <a:lnTo>
                    <a:pt x="647" y="72"/>
                  </a:lnTo>
                  <a:lnTo>
                    <a:pt x="649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2" y="72"/>
                  </a:lnTo>
                  <a:lnTo>
                    <a:pt x="655" y="72"/>
                  </a:lnTo>
                  <a:lnTo>
                    <a:pt x="657" y="72"/>
                  </a:lnTo>
                  <a:lnTo>
                    <a:pt x="660" y="75"/>
                  </a:lnTo>
                  <a:lnTo>
                    <a:pt x="662" y="75"/>
                  </a:lnTo>
                  <a:lnTo>
                    <a:pt x="665" y="75"/>
                  </a:lnTo>
                  <a:lnTo>
                    <a:pt x="667" y="75"/>
                  </a:lnTo>
                  <a:lnTo>
                    <a:pt x="670" y="75"/>
                  </a:lnTo>
                  <a:lnTo>
                    <a:pt x="673" y="75"/>
                  </a:lnTo>
                  <a:lnTo>
                    <a:pt x="675" y="75"/>
                  </a:lnTo>
                  <a:lnTo>
                    <a:pt x="675" y="77"/>
                  </a:lnTo>
                  <a:lnTo>
                    <a:pt x="678" y="77"/>
                  </a:lnTo>
                  <a:lnTo>
                    <a:pt x="680" y="77"/>
                  </a:lnTo>
                  <a:lnTo>
                    <a:pt x="680" y="75"/>
                  </a:lnTo>
                  <a:lnTo>
                    <a:pt x="683" y="75"/>
                  </a:lnTo>
                  <a:lnTo>
                    <a:pt x="685" y="75"/>
                  </a:lnTo>
                  <a:lnTo>
                    <a:pt x="685" y="77"/>
                  </a:lnTo>
                  <a:lnTo>
                    <a:pt x="688" y="77"/>
                  </a:lnTo>
                  <a:lnTo>
                    <a:pt x="691" y="77"/>
                  </a:lnTo>
                  <a:lnTo>
                    <a:pt x="693" y="77"/>
                  </a:lnTo>
                  <a:lnTo>
                    <a:pt x="696" y="77"/>
                  </a:lnTo>
                  <a:lnTo>
                    <a:pt x="698" y="77"/>
                  </a:lnTo>
                  <a:lnTo>
                    <a:pt x="701" y="77"/>
                  </a:lnTo>
                  <a:lnTo>
                    <a:pt x="704" y="77"/>
                  </a:lnTo>
                  <a:lnTo>
                    <a:pt x="706" y="77"/>
                  </a:lnTo>
                  <a:lnTo>
                    <a:pt x="709" y="77"/>
                  </a:lnTo>
                  <a:lnTo>
                    <a:pt x="709" y="80"/>
                  </a:lnTo>
                  <a:lnTo>
                    <a:pt x="711" y="80"/>
                  </a:lnTo>
                  <a:lnTo>
                    <a:pt x="711" y="77"/>
                  </a:lnTo>
                  <a:lnTo>
                    <a:pt x="714" y="77"/>
                  </a:lnTo>
                  <a:lnTo>
                    <a:pt x="716" y="77"/>
                  </a:lnTo>
                  <a:lnTo>
                    <a:pt x="719" y="77"/>
                  </a:lnTo>
                  <a:lnTo>
                    <a:pt x="722" y="77"/>
                  </a:lnTo>
                  <a:lnTo>
                    <a:pt x="724" y="77"/>
                  </a:lnTo>
                  <a:lnTo>
                    <a:pt x="724" y="75"/>
                  </a:lnTo>
                  <a:lnTo>
                    <a:pt x="727" y="75"/>
                  </a:lnTo>
                  <a:lnTo>
                    <a:pt x="729" y="75"/>
                  </a:lnTo>
                  <a:lnTo>
                    <a:pt x="732" y="75"/>
                  </a:lnTo>
                  <a:lnTo>
                    <a:pt x="734" y="75"/>
                  </a:lnTo>
                  <a:lnTo>
                    <a:pt x="737" y="75"/>
                  </a:lnTo>
                  <a:lnTo>
                    <a:pt x="740" y="75"/>
                  </a:lnTo>
                  <a:lnTo>
                    <a:pt x="742" y="75"/>
                  </a:lnTo>
                  <a:lnTo>
                    <a:pt x="745" y="75"/>
                  </a:lnTo>
                  <a:lnTo>
                    <a:pt x="745" y="72"/>
                  </a:lnTo>
                  <a:lnTo>
                    <a:pt x="747" y="72"/>
                  </a:lnTo>
                  <a:lnTo>
                    <a:pt x="750" y="72"/>
                  </a:lnTo>
                  <a:lnTo>
                    <a:pt x="753" y="69"/>
                  </a:lnTo>
                  <a:lnTo>
                    <a:pt x="755" y="69"/>
                  </a:lnTo>
                  <a:lnTo>
                    <a:pt x="758" y="69"/>
                  </a:lnTo>
                  <a:lnTo>
                    <a:pt x="760" y="69"/>
                  </a:lnTo>
                  <a:lnTo>
                    <a:pt x="760" y="67"/>
                  </a:lnTo>
                  <a:lnTo>
                    <a:pt x="763" y="67"/>
                  </a:lnTo>
                  <a:lnTo>
                    <a:pt x="763" y="64"/>
                  </a:lnTo>
                  <a:lnTo>
                    <a:pt x="765" y="64"/>
                  </a:lnTo>
                  <a:lnTo>
                    <a:pt x="765" y="62"/>
                  </a:lnTo>
                  <a:lnTo>
                    <a:pt x="768" y="62"/>
                  </a:lnTo>
                  <a:lnTo>
                    <a:pt x="771" y="62"/>
                  </a:lnTo>
                  <a:lnTo>
                    <a:pt x="771" y="59"/>
                  </a:lnTo>
                  <a:lnTo>
                    <a:pt x="773" y="59"/>
                  </a:lnTo>
                  <a:lnTo>
                    <a:pt x="773" y="56"/>
                  </a:lnTo>
                  <a:lnTo>
                    <a:pt x="776" y="56"/>
                  </a:lnTo>
                  <a:lnTo>
                    <a:pt x="776" y="54"/>
                  </a:lnTo>
                  <a:lnTo>
                    <a:pt x="778" y="54"/>
                  </a:lnTo>
                  <a:lnTo>
                    <a:pt x="778" y="51"/>
                  </a:lnTo>
                  <a:lnTo>
                    <a:pt x="781" y="51"/>
                  </a:lnTo>
                  <a:lnTo>
                    <a:pt x="781" y="49"/>
                  </a:lnTo>
                  <a:lnTo>
                    <a:pt x="783" y="49"/>
                  </a:lnTo>
                  <a:lnTo>
                    <a:pt x="783" y="46"/>
                  </a:lnTo>
                  <a:lnTo>
                    <a:pt x="786" y="46"/>
                  </a:lnTo>
                  <a:lnTo>
                    <a:pt x="786" y="44"/>
                  </a:lnTo>
                  <a:lnTo>
                    <a:pt x="789" y="44"/>
                  </a:lnTo>
                  <a:lnTo>
                    <a:pt x="789" y="41"/>
                  </a:lnTo>
                  <a:lnTo>
                    <a:pt x="791" y="41"/>
                  </a:lnTo>
                  <a:lnTo>
                    <a:pt x="791" y="38"/>
                  </a:lnTo>
                  <a:lnTo>
                    <a:pt x="794" y="38"/>
                  </a:lnTo>
                  <a:lnTo>
                    <a:pt x="794" y="36"/>
                  </a:lnTo>
                  <a:lnTo>
                    <a:pt x="796" y="36"/>
                  </a:lnTo>
                  <a:lnTo>
                    <a:pt x="799" y="36"/>
                  </a:lnTo>
                  <a:lnTo>
                    <a:pt x="799" y="33"/>
                  </a:lnTo>
                  <a:lnTo>
                    <a:pt x="802" y="33"/>
                  </a:lnTo>
                  <a:lnTo>
                    <a:pt x="804" y="33"/>
                  </a:lnTo>
                  <a:lnTo>
                    <a:pt x="804" y="31"/>
                  </a:lnTo>
                  <a:lnTo>
                    <a:pt x="807" y="31"/>
                  </a:lnTo>
                  <a:lnTo>
                    <a:pt x="807" y="28"/>
                  </a:lnTo>
                  <a:lnTo>
                    <a:pt x="809" y="28"/>
                  </a:lnTo>
                  <a:lnTo>
                    <a:pt x="812" y="28"/>
                  </a:lnTo>
                  <a:lnTo>
                    <a:pt x="812" y="26"/>
                  </a:lnTo>
                  <a:lnTo>
                    <a:pt x="812" y="23"/>
                  </a:lnTo>
                  <a:lnTo>
                    <a:pt x="814" y="23"/>
                  </a:lnTo>
                  <a:lnTo>
                    <a:pt x="817" y="23"/>
                  </a:lnTo>
                  <a:lnTo>
                    <a:pt x="817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0" y="20"/>
                  </a:lnTo>
                  <a:lnTo>
                    <a:pt x="822" y="20"/>
                  </a:lnTo>
                  <a:lnTo>
                    <a:pt x="822" y="23"/>
                  </a:lnTo>
                  <a:lnTo>
                    <a:pt x="825" y="23"/>
                  </a:lnTo>
                  <a:lnTo>
                    <a:pt x="825" y="26"/>
                  </a:lnTo>
                  <a:lnTo>
                    <a:pt x="827" y="26"/>
                  </a:lnTo>
                  <a:lnTo>
                    <a:pt x="830" y="26"/>
                  </a:lnTo>
                  <a:lnTo>
                    <a:pt x="832" y="26"/>
                  </a:lnTo>
                  <a:lnTo>
                    <a:pt x="835" y="26"/>
                  </a:lnTo>
                  <a:lnTo>
                    <a:pt x="835" y="23"/>
                  </a:lnTo>
                  <a:lnTo>
                    <a:pt x="838" y="23"/>
                  </a:lnTo>
                  <a:lnTo>
                    <a:pt x="840" y="23"/>
                  </a:lnTo>
                  <a:lnTo>
                    <a:pt x="843" y="23"/>
                  </a:lnTo>
                  <a:lnTo>
                    <a:pt x="845" y="23"/>
                  </a:lnTo>
                  <a:lnTo>
                    <a:pt x="845" y="26"/>
                  </a:lnTo>
                  <a:lnTo>
                    <a:pt x="848" y="26"/>
                  </a:lnTo>
                  <a:lnTo>
                    <a:pt x="848" y="28"/>
                  </a:lnTo>
                  <a:lnTo>
                    <a:pt x="851" y="28"/>
                  </a:lnTo>
                  <a:lnTo>
                    <a:pt x="851" y="31"/>
                  </a:lnTo>
                  <a:lnTo>
                    <a:pt x="853" y="31"/>
                  </a:lnTo>
                  <a:lnTo>
                    <a:pt x="853" y="33"/>
                  </a:lnTo>
                  <a:lnTo>
                    <a:pt x="856" y="33"/>
                  </a:lnTo>
                  <a:lnTo>
                    <a:pt x="856" y="36"/>
                  </a:lnTo>
                  <a:lnTo>
                    <a:pt x="856" y="38"/>
                  </a:lnTo>
                  <a:lnTo>
                    <a:pt x="858" y="38"/>
                  </a:lnTo>
                  <a:lnTo>
                    <a:pt x="858" y="41"/>
                  </a:lnTo>
                  <a:lnTo>
                    <a:pt x="858" y="44"/>
                  </a:lnTo>
                  <a:lnTo>
                    <a:pt x="858" y="46"/>
                  </a:lnTo>
                  <a:lnTo>
                    <a:pt x="861" y="46"/>
                  </a:lnTo>
                  <a:lnTo>
                    <a:pt x="861" y="49"/>
                  </a:lnTo>
                  <a:lnTo>
                    <a:pt x="863" y="49"/>
                  </a:lnTo>
                  <a:lnTo>
                    <a:pt x="863" y="51"/>
                  </a:lnTo>
                  <a:lnTo>
                    <a:pt x="866" y="54"/>
                  </a:lnTo>
                  <a:lnTo>
                    <a:pt x="866" y="56"/>
                  </a:lnTo>
                  <a:lnTo>
                    <a:pt x="869" y="56"/>
                  </a:lnTo>
                  <a:lnTo>
                    <a:pt x="871" y="56"/>
                  </a:lnTo>
                  <a:lnTo>
                    <a:pt x="871" y="59"/>
                  </a:lnTo>
                  <a:lnTo>
                    <a:pt x="874" y="59"/>
                  </a:lnTo>
                  <a:lnTo>
                    <a:pt x="874" y="62"/>
                  </a:lnTo>
                  <a:lnTo>
                    <a:pt x="876" y="62"/>
                  </a:lnTo>
                  <a:lnTo>
                    <a:pt x="876" y="64"/>
                  </a:lnTo>
                  <a:lnTo>
                    <a:pt x="879" y="67"/>
                  </a:lnTo>
                  <a:lnTo>
                    <a:pt x="879" y="69"/>
                  </a:lnTo>
                  <a:lnTo>
                    <a:pt x="881" y="69"/>
                  </a:lnTo>
                  <a:lnTo>
                    <a:pt x="881" y="72"/>
                  </a:lnTo>
                  <a:lnTo>
                    <a:pt x="884" y="72"/>
                  </a:lnTo>
                  <a:lnTo>
                    <a:pt x="884" y="75"/>
                  </a:lnTo>
                  <a:lnTo>
                    <a:pt x="884" y="77"/>
                  </a:lnTo>
                  <a:lnTo>
                    <a:pt x="887" y="77"/>
                  </a:lnTo>
                  <a:lnTo>
                    <a:pt x="887" y="80"/>
                  </a:lnTo>
                  <a:lnTo>
                    <a:pt x="889" y="80"/>
                  </a:lnTo>
                  <a:lnTo>
                    <a:pt x="889" y="82"/>
                  </a:lnTo>
                  <a:lnTo>
                    <a:pt x="892" y="82"/>
                  </a:lnTo>
                  <a:lnTo>
                    <a:pt x="894" y="82"/>
                  </a:lnTo>
                  <a:lnTo>
                    <a:pt x="894" y="85"/>
                  </a:lnTo>
                  <a:lnTo>
                    <a:pt x="897" y="85"/>
                  </a:lnTo>
                  <a:lnTo>
                    <a:pt x="897" y="87"/>
                  </a:lnTo>
                  <a:lnTo>
                    <a:pt x="900" y="87"/>
                  </a:lnTo>
                  <a:lnTo>
                    <a:pt x="900" y="90"/>
                  </a:lnTo>
                  <a:lnTo>
                    <a:pt x="902" y="90"/>
                  </a:lnTo>
                  <a:lnTo>
                    <a:pt x="902" y="93"/>
                  </a:lnTo>
                  <a:lnTo>
                    <a:pt x="905" y="93"/>
                  </a:lnTo>
                  <a:lnTo>
                    <a:pt x="907" y="93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05" y="95"/>
                  </a:lnTo>
                  <a:lnTo>
                    <a:pt x="907" y="95"/>
                  </a:lnTo>
                  <a:lnTo>
                    <a:pt x="910" y="95"/>
                  </a:lnTo>
                  <a:lnTo>
                    <a:pt x="910" y="98"/>
                  </a:lnTo>
                  <a:lnTo>
                    <a:pt x="910" y="95"/>
                  </a:lnTo>
                  <a:lnTo>
                    <a:pt x="912" y="95"/>
                  </a:lnTo>
                  <a:lnTo>
                    <a:pt x="915" y="95"/>
                  </a:lnTo>
                  <a:lnTo>
                    <a:pt x="915" y="98"/>
                  </a:lnTo>
                  <a:lnTo>
                    <a:pt x="918" y="98"/>
                  </a:lnTo>
                  <a:lnTo>
                    <a:pt x="920" y="98"/>
                  </a:lnTo>
                  <a:lnTo>
                    <a:pt x="920" y="95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3" y="95"/>
                  </a:lnTo>
                  <a:lnTo>
                    <a:pt x="923" y="98"/>
                  </a:lnTo>
                  <a:lnTo>
                    <a:pt x="925" y="98"/>
                  </a:lnTo>
                  <a:lnTo>
                    <a:pt x="928" y="100"/>
                  </a:lnTo>
                  <a:lnTo>
                    <a:pt x="925" y="100"/>
                  </a:lnTo>
                  <a:lnTo>
                    <a:pt x="928" y="100"/>
                  </a:lnTo>
                  <a:lnTo>
                    <a:pt x="930" y="100"/>
                  </a:lnTo>
                  <a:lnTo>
                    <a:pt x="930" y="103"/>
                  </a:lnTo>
                  <a:lnTo>
                    <a:pt x="933" y="103"/>
                  </a:lnTo>
                  <a:lnTo>
                    <a:pt x="936" y="103"/>
                  </a:lnTo>
                  <a:lnTo>
                    <a:pt x="938" y="103"/>
                  </a:lnTo>
                  <a:lnTo>
                    <a:pt x="938" y="105"/>
                  </a:lnTo>
                  <a:lnTo>
                    <a:pt x="941" y="105"/>
                  </a:lnTo>
                  <a:lnTo>
                    <a:pt x="943" y="105"/>
                  </a:lnTo>
                  <a:lnTo>
                    <a:pt x="943" y="108"/>
                  </a:lnTo>
                  <a:lnTo>
                    <a:pt x="946" y="108"/>
                  </a:lnTo>
                  <a:lnTo>
                    <a:pt x="946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1" y="105"/>
                  </a:lnTo>
                  <a:lnTo>
                    <a:pt x="951" y="108"/>
                  </a:lnTo>
                  <a:lnTo>
                    <a:pt x="954" y="108"/>
                  </a:lnTo>
                  <a:lnTo>
                    <a:pt x="956" y="108"/>
                  </a:lnTo>
                  <a:lnTo>
                    <a:pt x="956" y="105"/>
                  </a:lnTo>
                  <a:lnTo>
                    <a:pt x="959" y="105"/>
                  </a:lnTo>
                  <a:lnTo>
                    <a:pt x="961" y="105"/>
                  </a:lnTo>
                  <a:lnTo>
                    <a:pt x="961" y="108"/>
                  </a:lnTo>
                  <a:lnTo>
                    <a:pt x="964" y="108"/>
                  </a:lnTo>
                  <a:lnTo>
                    <a:pt x="964" y="105"/>
                  </a:lnTo>
                  <a:lnTo>
                    <a:pt x="967" y="105"/>
                  </a:lnTo>
                  <a:lnTo>
                    <a:pt x="967" y="108"/>
                  </a:lnTo>
                  <a:lnTo>
                    <a:pt x="969" y="108"/>
                  </a:lnTo>
                  <a:lnTo>
                    <a:pt x="969" y="111"/>
                  </a:lnTo>
                  <a:lnTo>
                    <a:pt x="972" y="111"/>
                  </a:lnTo>
                  <a:lnTo>
                    <a:pt x="974" y="111"/>
                  </a:lnTo>
                  <a:lnTo>
                    <a:pt x="977" y="111"/>
                  </a:lnTo>
                  <a:lnTo>
                    <a:pt x="979" y="111"/>
                  </a:lnTo>
                  <a:lnTo>
                    <a:pt x="979" y="113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2" y="113"/>
                  </a:lnTo>
                  <a:lnTo>
                    <a:pt x="982" y="111"/>
                  </a:lnTo>
                  <a:lnTo>
                    <a:pt x="985" y="111"/>
                  </a:lnTo>
                  <a:lnTo>
                    <a:pt x="987" y="111"/>
                  </a:lnTo>
                  <a:lnTo>
                    <a:pt x="990" y="111"/>
                  </a:lnTo>
                  <a:lnTo>
                    <a:pt x="992" y="111"/>
                  </a:lnTo>
                  <a:lnTo>
                    <a:pt x="995" y="111"/>
                  </a:lnTo>
                  <a:lnTo>
                    <a:pt x="995" y="113"/>
                  </a:lnTo>
                  <a:lnTo>
                    <a:pt x="998" y="113"/>
                  </a:lnTo>
                  <a:lnTo>
                    <a:pt x="1000" y="113"/>
                  </a:lnTo>
                  <a:lnTo>
                    <a:pt x="1003" y="113"/>
                  </a:lnTo>
                  <a:lnTo>
                    <a:pt x="1005" y="113"/>
                  </a:lnTo>
                  <a:lnTo>
                    <a:pt x="1008" y="113"/>
                  </a:lnTo>
                  <a:lnTo>
                    <a:pt x="1008" y="116"/>
                  </a:lnTo>
                  <a:lnTo>
                    <a:pt x="1010" y="116"/>
                  </a:lnTo>
                  <a:lnTo>
                    <a:pt x="1013" y="116"/>
                  </a:lnTo>
                  <a:lnTo>
                    <a:pt x="1013" y="118"/>
                  </a:lnTo>
                  <a:lnTo>
                    <a:pt x="1016" y="118"/>
                  </a:lnTo>
                  <a:lnTo>
                    <a:pt x="1016" y="121"/>
                  </a:lnTo>
                  <a:lnTo>
                    <a:pt x="1016" y="123"/>
                  </a:lnTo>
                  <a:lnTo>
                    <a:pt x="1018" y="123"/>
                  </a:lnTo>
                  <a:lnTo>
                    <a:pt x="1018" y="126"/>
                  </a:lnTo>
                  <a:lnTo>
                    <a:pt x="1018" y="129"/>
                  </a:lnTo>
                  <a:lnTo>
                    <a:pt x="1018" y="131"/>
                  </a:lnTo>
                  <a:lnTo>
                    <a:pt x="1018" y="134"/>
                  </a:lnTo>
                  <a:lnTo>
                    <a:pt x="1018" y="136"/>
                  </a:lnTo>
                  <a:lnTo>
                    <a:pt x="1018" y="139"/>
                  </a:lnTo>
                  <a:lnTo>
                    <a:pt x="1018" y="142"/>
                  </a:lnTo>
                  <a:lnTo>
                    <a:pt x="1018" y="144"/>
                  </a:lnTo>
                  <a:lnTo>
                    <a:pt x="1018" y="147"/>
                  </a:lnTo>
                  <a:lnTo>
                    <a:pt x="1018" y="149"/>
                  </a:lnTo>
                  <a:lnTo>
                    <a:pt x="1021" y="149"/>
                  </a:lnTo>
                  <a:lnTo>
                    <a:pt x="1021" y="152"/>
                  </a:lnTo>
                  <a:lnTo>
                    <a:pt x="1021" y="154"/>
                  </a:lnTo>
                  <a:lnTo>
                    <a:pt x="1021" y="157"/>
                  </a:lnTo>
                  <a:lnTo>
                    <a:pt x="1023" y="160"/>
                  </a:lnTo>
                  <a:lnTo>
                    <a:pt x="1023" y="162"/>
                  </a:lnTo>
                  <a:lnTo>
                    <a:pt x="1023" y="165"/>
                  </a:lnTo>
                  <a:lnTo>
                    <a:pt x="1023" y="167"/>
                  </a:lnTo>
                  <a:lnTo>
                    <a:pt x="1023" y="170"/>
                  </a:lnTo>
                  <a:lnTo>
                    <a:pt x="1023" y="172"/>
                  </a:lnTo>
                  <a:lnTo>
                    <a:pt x="1023" y="175"/>
                  </a:lnTo>
                  <a:lnTo>
                    <a:pt x="1023" y="178"/>
                  </a:lnTo>
                  <a:lnTo>
                    <a:pt x="1021" y="178"/>
                  </a:lnTo>
                  <a:lnTo>
                    <a:pt x="1021" y="180"/>
                  </a:lnTo>
                  <a:lnTo>
                    <a:pt x="1023" y="180"/>
                  </a:lnTo>
                  <a:lnTo>
                    <a:pt x="1021" y="180"/>
                  </a:lnTo>
                  <a:lnTo>
                    <a:pt x="1021" y="183"/>
                  </a:lnTo>
                  <a:lnTo>
                    <a:pt x="1021" y="185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8" y="185"/>
                  </a:lnTo>
                  <a:lnTo>
                    <a:pt x="1018" y="188"/>
                  </a:lnTo>
                  <a:lnTo>
                    <a:pt x="1016" y="188"/>
                  </a:lnTo>
                  <a:lnTo>
                    <a:pt x="1016" y="191"/>
                  </a:lnTo>
                  <a:lnTo>
                    <a:pt x="1013" y="191"/>
                  </a:lnTo>
                  <a:lnTo>
                    <a:pt x="1010" y="191"/>
                  </a:lnTo>
                  <a:lnTo>
                    <a:pt x="1010" y="193"/>
                  </a:lnTo>
                  <a:lnTo>
                    <a:pt x="1008" y="193"/>
                  </a:lnTo>
                  <a:lnTo>
                    <a:pt x="1005" y="193"/>
                  </a:lnTo>
                  <a:lnTo>
                    <a:pt x="1003" y="193"/>
                  </a:lnTo>
                  <a:lnTo>
                    <a:pt x="1000" y="193"/>
                  </a:lnTo>
                  <a:lnTo>
                    <a:pt x="1000" y="196"/>
                  </a:lnTo>
                  <a:lnTo>
                    <a:pt x="998" y="196"/>
                  </a:lnTo>
                  <a:lnTo>
                    <a:pt x="995" y="196"/>
                  </a:lnTo>
                  <a:lnTo>
                    <a:pt x="992" y="196"/>
                  </a:lnTo>
                  <a:lnTo>
                    <a:pt x="990" y="196"/>
                  </a:lnTo>
                  <a:lnTo>
                    <a:pt x="987" y="196"/>
                  </a:lnTo>
                  <a:lnTo>
                    <a:pt x="985" y="196"/>
                  </a:lnTo>
                  <a:lnTo>
                    <a:pt x="985" y="198"/>
                  </a:lnTo>
                  <a:lnTo>
                    <a:pt x="982" y="198"/>
                  </a:lnTo>
                  <a:lnTo>
                    <a:pt x="982" y="201"/>
                  </a:lnTo>
                  <a:lnTo>
                    <a:pt x="982" y="198"/>
                  </a:lnTo>
                  <a:lnTo>
                    <a:pt x="979" y="198"/>
                  </a:lnTo>
                  <a:lnTo>
                    <a:pt x="979" y="201"/>
                  </a:lnTo>
                  <a:lnTo>
                    <a:pt x="977" y="201"/>
                  </a:lnTo>
                  <a:lnTo>
                    <a:pt x="977" y="203"/>
                  </a:lnTo>
                  <a:lnTo>
                    <a:pt x="974" y="203"/>
                  </a:lnTo>
                  <a:lnTo>
                    <a:pt x="974" y="206"/>
                  </a:lnTo>
                  <a:lnTo>
                    <a:pt x="972" y="206"/>
                  </a:lnTo>
                  <a:lnTo>
                    <a:pt x="972" y="209"/>
                  </a:lnTo>
                  <a:lnTo>
                    <a:pt x="972" y="211"/>
                  </a:lnTo>
                  <a:lnTo>
                    <a:pt x="969" y="211"/>
                  </a:lnTo>
                  <a:lnTo>
                    <a:pt x="969" y="214"/>
                  </a:lnTo>
                  <a:lnTo>
                    <a:pt x="969" y="216"/>
                  </a:lnTo>
                  <a:lnTo>
                    <a:pt x="967" y="216"/>
                  </a:lnTo>
                  <a:lnTo>
                    <a:pt x="967" y="219"/>
                  </a:lnTo>
                  <a:lnTo>
                    <a:pt x="967" y="221"/>
                  </a:lnTo>
                  <a:lnTo>
                    <a:pt x="967" y="224"/>
                  </a:lnTo>
                  <a:lnTo>
                    <a:pt x="964" y="224"/>
                  </a:lnTo>
                  <a:lnTo>
                    <a:pt x="967" y="224"/>
                  </a:lnTo>
                  <a:lnTo>
                    <a:pt x="967" y="227"/>
                  </a:lnTo>
                  <a:lnTo>
                    <a:pt x="964" y="227"/>
                  </a:lnTo>
                  <a:lnTo>
                    <a:pt x="964" y="229"/>
                  </a:lnTo>
                  <a:lnTo>
                    <a:pt x="961" y="229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61" y="232"/>
                  </a:lnTo>
                  <a:lnTo>
                    <a:pt x="959" y="232"/>
                  </a:lnTo>
                  <a:lnTo>
                    <a:pt x="959" y="234"/>
                  </a:lnTo>
                  <a:lnTo>
                    <a:pt x="956" y="234"/>
                  </a:lnTo>
                  <a:lnTo>
                    <a:pt x="954" y="234"/>
                  </a:lnTo>
                  <a:lnTo>
                    <a:pt x="954" y="237"/>
                  </a:lnTo>
                  <a:lnTo>
                    <a:pt x="951" y="237"/>
                  </a:lnTo>
                  <a:lnTo>
                    <a:pt x="951" y="240"/>
                  </a:lnTo>
                  <a:lnTo>
                    <a:pt x="951" y="242"/>
                  </a:lnTo>
                  <a:lnTo>
                    <a:pt x="949" y="242"/>
                  </a:lnTo>
                  <a:lnTo>
                    <a:pt x="949" y="245"/>
                  </a:lnTo>
                  <a:lnTo>
                    <a:pt x="946" y="245"/>
                  </a:lnTo>
                  <a:lnTo>
                    <a:pt x="943" y="245"/>
                  </a:lnTo>
                  <a:lnTo>
                    <a:pt x="943" y="247"/>
                  </a:lnTo>
                  <a:lnTo>
                    <a:pt x="941" y="247"/>
                  </a:lnTo>
                  <a:lnTo>
                    <a:pt x="941" y="250"/>
                  </a:lnTo>
                  <a:lnTo>
                    <a:pt x="938" y="250"/>
                  </a:lnTo>
                  <a:lnTo>
                    <a:pt x="938" y="252"/>
                  </a:lnTo>
                  <a:lnTo>
                    <a:pt x="936" y="252"/>
                  </a:lnTo>
                  <a:lnTo>
                    <a:pt x="933" y="255"/>
                  </a:lnTo>
                  <a:lnTo>
                    <a:pt x="930" y="255"/>
                  </a:lnTo>
                  <a:lnTo>
                    <a:pt x="928" y="258"/>
                  </a:lnTo>
                  <a:lnTo>
                    <a:pt x="925" y="258"/>
                  </a:lnTo>
                  <a:lnTo>
                    <a:pt x="923" y="258"/>
                  </a:lnTo>
                  <a:lnTo>
                    <a:pt x="920" y="258"/>
                  </a:lnTo>
                  <a:lnTo>
                    <a:pt x="920" y="260"/>
                  </a:lnTo>
                  <a:lnTo>
                    <a:pt x="918" y="260"/>
                  </a:lnTo>
                  <a:lnTo>
                    <a:pt x="915" y="260"/>
                  </a:lnTo>
                  <a:lnTo>
                    <a:pt x="912" y="260"/>
                  </a:lnTo>
                  <a:lnTo>
                    <a:pt x="912" y="263"/>
                  </a:lnTo>
                  <a:lnTo>
                    <a:pt x="910" y="263"/>
                  </a:lnTo>
                  <a:lnTo>
                    <a:pt x="907" y="263"/>
                  </a:lnTo>
                  <a:lnTo>
                    <a:pt x="905" y="263"/>
                  </a:lnTo>
                  <a:lnTo>
                    <a:pt x="905" y="265"/>
                  </a:lnTo>
                  <a:lnTo>
                    <a:pt x="902" y="265"/>
                  </a:lnTo>
                  <a:lnTo>
                    <a:pt x="900" y="268"/>
                  </a:lnTo>
                  <a:lnTo>
                    <a:pt x="900" y="270"/>
                  </a:lnTo>
                  <a:lnTo>
                    <a:pt x="897" y="273"/>
                  </a:lnTo>
                  <a:lnTo>
                    <a:pt x="897" y="276"/>
                  </a:lnTo>
                  <a:lnTo>
                    <a:pt x="894" y="278"/>
                  </a:lnTo>
                  <a:lnTo>
                    <a:pt x="894" y="281"/>
                  </a:lnTo>
                  <a:lnTo>
                    <a:pt x="892" y="281"/>
                  </a:lnTo>
                  <a:lnTo>
                    <a:pt x="892" y="283"/>
                  </a:lnTo>
                  <a:lnTo>
                    <a:pt x="889" y="283"/>
                  </a:lnTo>
                  <a:lnTo>
                    <a:pt x="889" y="286"/>
                  </a:lnTo>
                  <a:lnTo>
                    <a:pt x="887" y="286"/>
                  </a:lnTo>
                  <a:lnTo>
                    <a:pt x="884" y="286"/>
                  </a:lnTo>
                  <a:lnTo>
                    <a:pt x="884" y="289"/>
                  </a:lnTo>
                  <a:lnTo>
                    <a:pt x="881" y="289"/>
                  </a:lnTo>
                  <a:lnTo>
                    <a:pt x="879" y="289"/>
                  </a:lnTo>
                  <a:lnTo>
                    <a:pt x="879" y="291"/>
                  </a:lnTo>
                  <a:lnTo>
                    <a:pt x="876" y="291"/>
                  </a:lnTo>
                  <a:lnTo>
                    <a:pt x="876" y="294"/>
                  </a:lnTo>
                  <a:lnTo>
                    <a:pt x="874" y="294"/>
                  </a:lnTo>
                  <a:lnTo>
                    <a:pt x="874" y="296"/>
                  </a:lnTo>
                  <a:lnTo>
                    <a:pt x="871" y="296"/>
                  </a:lnTo>
                  <a:lnTo>
                    <a:pt x="871" y="299"/>
                  </a:lnTo>
                  <a:lnTo>
                    <a:pt x="869" y="299"/>
                  </a:lnTo>
                  <a:lnTo>
                    <a:pt x="869" y="301"/>
                  </a:lnTo>
                  <a:lnTo>
                    <a:pt x="869" y="304"/>
                  </a:lnTo>
                  <a:lnTo>
                    <a:pt x="866" y="304"/>
                  </a:lnTo>
                  <a:lnTo>
                    <a:pt x="866" y="307"/>
                  </a:lnTo>
                  <a:lnTo>
                    <a:pt x="866" y="309"/>
                  </a:lnTo>
                  <a:lnTo>
                    <a:pt x="866" y="312"/>
                  </a:lnTo>
                  <a:lnTo>
                    <a:pt x="866" y="314"/>
                  </a:lnTo>
                  <a:lnTo>
                    <a:pt x="863" y="314"/>
                  </a:lnTo>
                  <a:lnTo>
                    <a:pt x="863" y="317"/>
                  </a:lnTo>
                  <a:lnTo>
                    <a:pt x="861" y="317"/>
                  </a:lnTo>
                  <a:lnTo>
                    <a:pt x="861" y="319"/>
                  </a:lnTo>
                  <a:lnTo>
                    <a:pt x="858" y="319"/>
                  </a:lnTo>
                  <a:lnTo>
                    <a:pt x="858" y="322"/>
                  </a:lnTo>
                  <a:lnTo>
                    <a:pt x="856" y="322"/>
                  </a:lnTo>
                  <a:lnTo>
                    <a:pt x="853" y="325"/>
                  </a:lnTo>
                  <a:lnTo>
                    <a:pt x="851" y="325"/>
                  </a:lnTo>
                  <a:lnTo>
                    <a:pt x="851" y="327"/>
                  </a:lnTo>
                  <a:lnTo>
                    <a:pt x="848" y="330"/>
                  </a:lnTo>
                  <a:lnTo>
                    <a:pt x="845" y="332"/>
                  </a:lnTo>
                  <a:lnTo>
                    <a:pt x="843" y="332"/>
                  </a:lnTo>
                  <a:lnTo>
                    <a:pt x="843" y="335"/>
                  </a:lnTo>
                  <a:lnTo>
                    <a:pt x="840" y="335"/>
                  </a:lnTo>
                  <a:lnTo>
                    <a:pt x="840" y="337"/>
                  </a:lnTo>
                  <a:lnTo>
                    <a:pt x="838" y="337"/>
                  </a:lnTo>
                  <a:lnTo>
                    <a:pt x="835" y="340"/>
                  </a:lnTo>
                  <a:lnTo>
                    <a:pt x="832" y="340"/>
                  </a:lnTo>
                  <a:lnTo>
                    <a:pt x="832" y="343"/>
                  </a:lnTo>
                  <a:lnTo>
                    <a:pt x="830" y="343"/>
                  </a:lnTo>
                  <a:lnTo>
                    <a:pt x="827" y="345"/>
                  </a:lnTo>
                  <a:lnTo>
                    <a:pt x="825" y="345"/>
                  </a:lnTo>
                  <a:lnTo>
                    <a:pt x="825" y="348"/>
                  </a:lnTo>
                  <a:lnTo>
                    <a:pt x="822" y="348"/>
                  </a:lnTo>
                  <a:lnTo>
                    <a:pt x="822" y="350"/>
                  </a:lnTo>
                  <a:lnTo>
                    <a:pt x="820" y="350"/>
                  </a:lnTo>
                  <a:lnTo>
                    <a:pt x="817" y="350"/>
                  </a:lnTo>
                  <a:lnTo>
                    <a:pt x="817" y="353"/>
                  </a:lnTo>
                  <a:lnTo>
                    <a:pt x="814" y="353"/>
                  </a:lnTo>
                  <a:lnTo>
                    <a:pt x="812" y="353"/>
                  </a:lnTo>
                  <a:lnTo>
                    <a:pt x="809" y="353"/>
                  </a:lnTo>
                  <a:lnTo>
                    <a:pt x="809" y="356"/>
                  </a:lnTo>
                  <a:lnTo>
                    <a:pt x="807" y="356"/>
                  </a:lnTo>
                  <a:lnTo>
                    <a:pt x="804" y="356"/>
                  </a:lnTo>
                  <a:lnTo>
                    <a:pt x="804" y="358"/>
                  </a:lnTo>
                  <a:lnTo>
                    <a:pt x="802" y="358"/>
                  </a:lnTo>
                  <a:lnTo>
                    <a:pt x="802" y="361"/>
                  </a:lnTo>
                  <a:lnTo>
                    <a:pt x="799" y="361"/>
                  </a:lnTo>
                  <a:lnTo>
                    <a:pt x="799" y="363"/>
                  </a:lnTo>
                  <a:lnTo>
                    <a:pt x="796" y="366"/>
                  </a:lnTo>
                  <a:lnTo>
                    <a:pt x="796" y="368"/>
                  </a:lnTo>
                  <a:lnTo>
                    <a:pt x="794" y="368"/>
                  </a:lnTo>
                  <a:lnTo>
                    <a:pt x="791" y="368"/>
                  </a:lnTo>
                  <a:lnTo>
                    <a:pt x="789" y="368"/>
                  </a:lnTo>
                  <a:lnTo>
                    <a:pt x="789" y="371"/>
                  </a:lnTo>
                  <a:lnTo>
                    <a:pt x="786" y="371"/>
                  </a:lnTo>
                  <a:lnTo>
                    <a:pt x="786" y="374"/>
                  </a:lnTo>
                  <a:lnTo>
                    <a:pt x="783" y="374"/>
                  </a:lnTo>
                  <a:lnTo>
                    <a:pt x="783" y="371"/>
                  </a:lnTo>
                  <a:lnTo>
                    <a:pt x="783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78" y="371"/>
                  </a:lnTo>
                  <a:lnTo>
                    <a:pt x="778" y="374"/>
                  </a:lnTo>
                  <a:lnTo>
                    <a:pt x="778" y="376"/>
                  </a:lnTo>
                  <a:lnTo>
                    <a:pt x="776" y="376"/>
                  </a:lnTo>
                  <a:lnTo>
                    <a:pt x="776" y="379"/>
                  </a:lnTo>
                  <a:lnTo>
                    <a:pt x="773" y="379"/>
                  </a:lnTo>
                  <a:lnTo>
                    <a:pt x="771" y="381"/>
                  </a:lnTo>
                  <a:lnTo>
                    <a:pt x="768" y="381"/>
                  </a:lnTo>
                  <a:lnTo>
                    <a:pt x="765" y="384"/>
                  </a:lnTo>
                  <a:lnTo>
                    <a:pt x="763" y="384"/>
                  </a:lnTo>
                  <a:lnTo>
                    <a:pt x="760" y="384"/>
                  </a:lnTo>
                  <a:lnTo>
                    <a:pt x="760" y="386"/>
                  </a:lnTo>
                  <a:lnTo>
                    <a:pt x="758" y="386"/>
                  </a:lnTo>
                  <a:lnTo>
                    <a:pt x="758" y="389"/>
                  </a:lnTo>
                  <a:lnTo>
                    <a:pt x="755" y="389"/>
                  </a:lnTo>
                  <a:lnTo>
                    <a:pt x="755" y="392"/>
                  </a:lnTo>
                  <a:lnTo>
                    <a:pt x="753" y="392"/>
                  </a:lnTo>
                  <a:lnTo>
                    <a:pt x="750" y="394"/>
                  </a:lnTo>
                  <a:lnTo>
                    <a:pt x="747" y="397"/>
                  </a:lnTo>
                  <a:lnTo>
                    <a:pt x="745" y="397"/>
                  </a:lnTo>
                  <a:lnTo>
                    <a:pt x="742" y="397"/>
                  </a:lnTo>
                  <a:lnTo>
                    <a:pt x="740" y="397"/>
                  </a:lnTo>
                  <a:lnTo>
                    <a:pt x="740" y="399"/>
                  </a:lnTo>
                  <a:lnTo>
                    <a:pt x="737" y="399"/>
                  </a:lnTo>
                  <a:lnTo>
                    <a:pt x="734" y="402"/>
                  </a:lnTo>
                  <a:lnTo>
                    <a:pt x="734" y="405"/>
                  </a:lnTo>
                  <a:lnTo>
                    <a:pt x="732" y="405"/>
                  </a:lnTo>
                  <a:lnTo>
                    <a:pt x="732" y="407"/>
                  </a:lnTo>
                  <a:lnTo>
                    <a:pt x="732" y="410"/>
                  </a:lnTo>
                  <a:lnTo>
                    <a:pt x="729" y="410"/>
                  </a:lnTo>
                  <a:lnTo>
                    <a:pt x="727" y="412"/>
                  </a:lnTo>
                  <a:lnTo>
                    <a:pt x="724" y="412"/>
                  </a:lnTo>
                  <a:lnTo>
                    <a:pt x="722" y="415"/>
                  </a:lnTo>
                  <a:lnTo>
                    <a:pt x="719" y="415"/>
                  </a:lnTo>
                  <a:lnTo>
                    <a:pt x="716" y="417"/>
                  </a:lnTo>
                  <a:lnTo>
                    <a:pt x="714" y="417"/>
                  </a:lnTo>
                  <a:lnTo>
                    <a:pt x="714" y="420"/>
                  </a:lnTo>
                  <a:lnTo>
                    <a:pt x="711" y="420"/>
                  </a:lnTo>
                  <a:lnTo>
                    <a:pt x="709" y="423"/>
                  </a:lnTo>
                  <a:lnTo>
                    <a:pt x="706" y="423"/>
                  </a:lnTo>
                  <a:lnTo>
                    <a:pt x="706" y="425"/>
                  </a:lnTo>
                  <a:lnTo>
                    <a:pt x="704" y="425"/>
                  </a:lnTo>
                  <a:lnTo>
                    <a:pt x="704" y="428"/>
                  </a:lnTo>
                  <a:lnTo>
                    <a:pt x="701" y="428"/>
                  </a:lnTo>
                  <a:lnTo>
                    <a:pt x="698" y="428"/>
                  </a:lnTo>
                  <a:lnTo>
                    <a:pt x="698" y="430"/>
                  </a:lnTo>
                  <a:lnTo>
                    <a:pt x="696" y="433"/>
                  </a:lnTo>
                  <a:lnTo>
                    <a:pt x="693" y="433"/>
                  </a:lnTo>
                  <a:lnTo>
                    <a:pt x="693" y="435"/>
                  </a:lnTo>
                  <a:lnTo>
                    <a:pt x="693" y="438"/>
                  </a:lnTo>
                  <a:lnTo>
                    <a:pt x="691" y="438"/>
                  </a:lnTo>
                  <a:lnTo>
                    <a:pt x="691" y="441"/>
                  </a:lnTo>
                  <a:lnTo>
                    <a:pt x="688" y="441"/>
                  </a:lnTo>
                  <a:lnTo>
                    <a:pt x="688" y="443"/>
                  </a:lnTo>
                  <a:lnTo>
                    <a:pt x="685" y="446"/>
                  </a:lnTo>
                  <a:lnTo>
                    <a:pt x="685" y="448"/>
                  </a:lnTo>
                  <a:lnTo>
                    <a:pt x="683" y="448"/>
                  </a:lnTo>
                  <a:lnTo>
                    <a:pt x="683" y="451"/>
                  </a:lnTo>
                  <a:lnTo>
                    <a:pt x="680" y="451"/>
                  </a:lnTo>
                  <a:lnTo>
                    <a:pt x="678" y="454"/>
                  </a:lnTo>
                  <a:lnTo>
                    <a:pt x="675" y="454"/>
                  </a:lnTo>
                  <a:lnTo>
                    <a:pt x="675" y="456"/>
                  </a:lnTo>
                  <a:lnTo>
                    <a:pt x="673" y="456"/>
                  </a:lnTo>
                  <a:lnTo>
                    <a:pt x="673" y="459"/>
                  </a:lnTo>
                  <a:lnTo>
                    <a:pt x="670" y="459"/>
                  </a:lnTo>
                  <a:lnTo>
                    <a:pt x="670" y="461"/>
                  </a:lnTo>
                  <a:lnTo>
                    <a:pt x="667" y="461"/>
                  </a:lnTo>
                  <a:lnTo>
                    <a:pt x="667" y="464"/>
                  </a:lnTo>
                  <a:lnTo>
                    <a:pt x="665" y="464"/>
                  </a:lnTo>
                  <a:lnTo>
                    <a:pt x="662" y="464"/>
                  </a:lnTo>
                  <a:lnTo>
                    <a:pt x="660" y="466"/>
                  </a:lnTo>
                  <a:lnTo>
                    <a:pt x="660" y="469"/>
                  </a:lnTo>
                  <a:lnTo>
                    <a:pt x="657" y="472"/>
                  </a:lnTo>
                  <a:lnTo>
                    <a:pt x="657" y="474"/>
                  </a:lnTo>
                  <a:lnTo>
                    <a:pt x="655" y="474"/>
                  </a:lnTo>
                  <a:lnTo>
                    <a:pt x="655" y="477"/>
                  </a:lnTo>
                  <a:lnTo>
                    <a:pt x="652" y="479"/>
                  </a:lnTo>
                  <a:lnTo>
                    <a:pt x="649" y="482"/>
                  </a:lnTo>
                  <a:lnTo>
                    <a:pt x="647" y="484"/>
                  </a:lnTo>
                  <a:lnTo>
                    <a:pt x="644" y="487"/>
                  </a:lnTo>
                  <a:lnTo>
                    <a:pt x="642" y="487"/>
                  </a:lnTo>
                  <a:lnTo>
                    <a:pt x="642" y="490"/>
                  </a:lnTo>
                  <a:lnTo>
                    <a:pt x="639" y="492"/>
                  </a:lnTo>
                  <a:lnTo>
                    <a:pt x="636" y="492"/>
                  </a:lnTo>
                  <a:lnTo>
                    <a:pt x="636" y="495"/>
                  </a:lnTo>
                  <a:lnTo>
                    <a:pt x="634" y="497"/>
                  </a:lnTo>
                  <a:lnTo>
                    <a:pt x="631" y="497"/>
                  </a:lnTo>
                  <a:lnTo>
                    <a:pt x="631" y="500"/>
                  </a:lnTo>
                  <a:lnTo>
                    <a:pt x="629" y="503"/>
                  </a:lnTo>
                  <a:lnTo>
                    <a:pt x="629" y="505"/>
                  </a:lnTo>
                  <a:lnTo>
                    <a:pt x="626" y="505"/>
                  </a:lnTo>
                  <a:lnTo>
                    <a:pt x="626" y="508"/>
                  </a:lnTo>
                  <a:lnTo>
                    <a:pt x="626" y="510"/>
                  </a:lnTo>
                  <a:lnTo>
                    <a:pt x="624" y="510"/>
                  </a:lnTo>
                  <a:lnTo>
                    <a:pt x="624" y="513"/>
                  </a:lnTo>
                  <a:lnTo>
                    <a:pt x="621" y="513"/>
                  </a:lnTo>
                  <a:lnTo>
                    <a:pt x="618" y="513"/>
                  </a:lnTo>
                  <a:lnTo>
                    <a:pt x="618" y="515"/>
                  </a:lnTo>
                  <a:lnTo>
                    <a:pt x="618" y="518"/>
                  </a:lnTo>
                  <a:lnTo>
                    <a:pt x="616" y="518"/>
                  </a:lnTo>
                  <a:lnTo>
                    <a:pt x="616" y="521"/>
                  </a:lnTo>
                  <a:lnTo>
                    <a:pt x="613" y="523"/>
                  </a:lnTo>
                  <a:lnTo>
                    <a:pt x="611" y="526"/>
                  </a:lnTo>
                  <a:lnTo>
                    <a:pt x="611" y="528"/>
                  </a:lnTo>
                  <a:lnTo>
                    <a:pt x="608" y="531"/>
                  </a:lnTo>
                  <a:lnTo>
                    <a:pt x="606" y="533"/>
                  </a:lnTo>
                  <a:lnTo>
                    <a:pt x="606" y="536"/>
                  </a:lnTo>
                  <a:lnTo>
                    <a:pt x="603" y="539"/>
                  </a:lnTo>
                  <a:lnTo>
                    <a:pt x="600" y="541"/>
                  </a:lnTo>
                  <a:lnTo>
                    <a:pt x="600" y="544"/>
                  </a:lnTo>
                  <a:lnTo>
                    <a:pt x="598" y="544"/>
                  </a:lnTo>
                  <a:lnTo>
                    <a:pt x="598" y="546"/>
                  </a:lnTo>
                  <a:lnTo>
                    <a:pt x="595" y="546"/>
                  </a:lnTo>
                  <a:lnTo>
                    <a:pt x="595" y="549"/>
                  </a:lnTo>
                  <a:lnTo>
                    <a:pt x="593" y="549"/>
                  </a:lnTo>
                  <a:lnTo>
                    <a:pt x="590" y="551"/>
                  </a:lnTo>
                  <a:lnTo>
                    <a:pt x="587" y="551"/>
                  </a:lnTo>
                  <a:lnTo>
                    <a:pt x="585" y="554"/>
                  </a:lnTo>
                  <a:lnTo>
                    <a:pt x="582" y="557"/>
                  </a:lnTo>
                  <a:lnTo>
                    <a:pt x="580" y="559"/>
                  </a:lnTo>
                  <a:lnTo>
                    <a:pt x="577" y="562"/>
                  </a:lnTo>
                  <a:lnTo>
                    <a:pt x="575" y="562"/>
                  </a:lnTo>
                  <a:lnTo>
                    <a:pt x="575" y="564"/>
                  </a:lnTo>
                  <a:lnTo>
                    <a:pt x="572" y="564"/>
                  </a:lnTo>
                  <a:lnTo>
                    <a:pt x="569" y="567"/>
                  </a:lnTo>
                  <a:lnTo>
                    <a:pt x="567" y="570"/>
                  </a:lnTo>
                  <a:lnTo>
                    <a:pt x="564" y="572"/>
                  </a:lnTo>
                  <a:lnTo>
                    <a:pt x="562" y="575"/>
                  </a:lnTo>
                  <a:lnTo>
                    <a:pt x="559" y="577"/>
                  </a:lnTo>
                  <a:lnTo>
                    <a:pt x="557" y="580"/>
                  </a:lnTo>
                  <a:lnTo>
                    <a:pt x="557" y="582"/>
                  </a:lnTo>
                  <a:lnTo>
                    <a:pt x="554" y="582"/>
                  </a:lnTo>
                  <a:lnTo>
                    <a:pt x="554" y="585"/>
                  </a:lnTo>
                  <a:lnTo>
                    <a:pt x="554" y="588"/>
                  </a:lnTo>
                  <a:lnTo>
                    <a:pt x="551" y="590"/>
                  </a:lnTo>
                  <a:lnTo>
                    <a:pt x="551" y="593"/>
                  </a:lnTo>
                  <a:lnTo>
                    <a:pt x="549" y="593"/>
                  </a:lnTo>
                  <a:lnTo>
                    <a:pt x="549" y="595"/>
                  </a:lnTo>
                  <a:lnTo>
                    <a:pt x="549" y="598"/>
                  </a:lnTo>
                  <a:lnTo>
                    <a:pt x="546" y="598"/>
                  </a:lnTo>
                  <a:lnTo>
                    <a:pt x="546" y="600"/>
                  </a:lnTo>
                  <a:lnTo>
                    <a:pt x="546" y="603"/>
                  </a:lnTo>
                  <a:lnTo>
                    <a:pt x="544" y="603"/>
                  </a:lnTo>
                  <a:lnTo>
                    <a:pt x="544" y="606"/>
                  </a:lnTo>
                  <a:lnTo>
                    <a:pt x="541" y="606"/>
                  </a:lnTo>
                  <a:lnTo>
                    <a:pt x="541" y="608"/>
                  </a:lnTo>
                  <a:lnTo>
                    <a:pt x="538" y="608"/>
                  </a:lnTo>
                  <a:lnTo>
                    <a:pt x="538" y="611"/>
                  </a:lnTo>
                  <a:lnTo>
                    <a:pt x="536" y="611"/>
                  </a:lnTo>
                  <a:lnTo>
                    <a:pt x="533" y="611"/>
                  </a:lnTo>
                  <a:lnTo>
                    <a:pt x="531" y="611"/>
                  </a:lnTo>
                  <a:lnTo>
                    <a:pt x="528" y="611"/>
                  </a:lnTo>
                  <a:lnTo>
                    <a:pt x="526" y="611"/>
                  </a:lnTo>
                  <a:lnTo>
                    <a:pt x="526" y="608"/>
                  </a:lnTo>
                  <a:lnTo>
                    <a:pt x="523" y="608"/>
                  </a:lnTo>
                  <a:lnTo>
                    <a:pt x="520" y="608"/>
                  </a:lnTo>
                  <a:lnTo>
                    <a:pt x="520" y="606"/>
                  </a:lnTo>
                  <a:lnTo>
                    <a:pt x="518" y="606"/>
                  </a:lnTo>
                  <a:lnTo>
                    <a:pt x="515" y="606"/>
                  </a:lnTo>
                  <a:lnTo>
                    <a:pt x="515" y="608"/>
                  </a:lnTo>
                  <a:lnTo>
                    <a:pt x="513" y="608"/>
                  </a:lnTo>
                  <a:lnTo>
                    <a:pt x="510" y="608"/>
                  </a:lnTo>
                  <a:lnTo>
                    <a:pt x="508" y="608"/>
                  </a:lnTo>
                  <a:lnTo>
                    <a:pt x="505" y="606"/>
                  </a:lnTo>
                  <a:lnTo>
                    <a:pt x="502" y="606"/>
                  </a:lnTo>
                  <a:lnTo>
                    <a:pt x="500" y="606"/>
                  </a:lnTo>
                  <a:lnTo>
                    <a:pt x="500" y="603"/>
                  </a:lnTo>
                  <a:lnTo>
                    <a:pt x="497" y="603"/>
                  </a:lnTo>
                  <a:lnTo>
                    <a:pt x="495" y="603"/>
                  </a:lnTo>
                  <a:lnTo>
                    <a:pt x="492" y="603"/>
                  </a:lnTo>
                  <a:lnTo>
                    <a:pt x="490" y="606"/>
                  </a:lnTo>
                  <a:lnTo>
                    <a:pt x="487" y="606"/>
                  </a:lnTo>
                  <a:lnTo>
                    <a:pt x="484" y="606"/>
                  </a:lnTo>
                  <a:lnTo>
                    <a:pt x="482" y="606"/>
                  </a:lnTo>
                  <a:lnTo>
                    <a:pt x="479" y="603"/>
                  </a:lnTo>
                  <a:lnTo>
                    <a:pt x="477" y="603"/>
                  </a:lnTo>
                  <a:lnTo>
                    <a:pt x="474" y="603"/>
                  </a:lnTo>
                  <a:lnTo>
                    <a:pt x="471" y="603"/>
                  </a:lnTo>
                  <a:lnTo>
                    <a:pt x="469" y="603"/>
                  </a:lnTo>
                  <a:lnTo>
                    <a:pt x="466" y="603"/>
                  </a:lnTo>
                  <a:lnTo>
                    <a:pt x="464" y="603"/>
                  </a:lnTo>
                  <a:lnTo>
                    <a:pt x="461" y="603"/>
                  </a:lnTo>
                  <a:lnTo>
                    <a:pt x="459" y="603"/>
                  </a:lnTo>
                  <a:lnTo>
                    <a:pt x="456" y="603"/>
                  </a:lnTo>
                  <a:lnTo>
                    <a:pt x="456" y="606"/>
                  </a:lnTo>
                  <a:lnTo>
                    <a:pt x="456" y="603"/>
                  </a:lnTo>
                  <a:lnTo>
                    <a:pt x="453" y="603"/>
                  </a:lnTo>
                  <a:lnTo>
                    <a:pt x="451" y="606"/>
                  </a:lnTo>
                  <a:lnTo>
                    <a:pt x="448" y="608"/>
                  </a:lnTo>
                  <a:lnTo>
                    <a:pt x="446" y="608"/>
                  </a:lnTo>
                  <a:lnTo>
                    <a:pt x="443" y="608"/>
                  </a:lnTo>
                  <a:lnTo>
                    <a:pt x="441" y="608"/>
                  </a:lnTo>
                  <a:lnTo>
                    <a:pt x="438" y="608"/>
                  </a:lnTo>
                  <a:lnTo>
                    <a:pt x="438" y="611"/>
                  </a:lnTo>
                  <a:lnTo>
                    <a:pt x="435" y="613"/>
                  </a:lnTo>
                  <a:lnTo>
                    <a:pt x="433" y="613"/>
                  </a:lnTo>
                  <a:lnTo>
                    <a:pt x="433" y="616"/>
                  </a:lnTo>
                  <a:lnTo>
                    <a:pt x="430" y="616"/>
                  </a:lnTo>
                  <a:lnTo>
                    <a:pt x="428" y="616"/>
                  </a:lnTo>
                  <a:lnTo>
                    <a:pt x="425" y="616"/>
                  </a:lnTo>
                  <a:lnTo>
                    <a:pt x="422" y="616"/>
                  </a:lnTo>
                  <a:lnTo>
                    <a:pt x="420" y="616"/>
                  </a:lnTo>
                  <a:lnTo>
                    <a:pt x="420" y="619"/>
                  </a:lnTo>
                  <a:lnTo>
                    <a:pt x="417" y="619"/>
                  </a:lnTo>
                  <a:lnTo>
                    <a:pt x="415" y="619"/>
                  </a:lnTo>
                  <a:lnTo>
                    <a:pt x="415" y="621"/>
                  </a:lnTo>
                  <a:lnTo>
                    <a:pt x="412" y="621"/>
                  </a:lnTo>
                  <a:lnTo>
                    <a:pt x="410" y="621"/>
                  </a:lnTo>
                  <a:lnTo>
                    <a:pt x="410" y="624"/>
                  </a:lnTo>
                  <a:lnTo>
                    <a:pt x="407" y="624"/>
                  </a:lnTo>
                  <a:lnTo>
                    <a:pt x="404" y="626"/>
                  </a:lnTo>
                  <a:lnTo>
                    <a:pt x="402" y="626"/>
                  </a:lnTo>
                  <a:lnTo>
                    <a:pt x="402" y="629"/>
                  </a:lnTo>
                  <a:lnTo>
                    <a:pt x="399" y="629"/>
                  </a:lnTo>
                  <a:lnTo>
                    <a:pt x="397" y="631"/>
                  </a:lnTo>
                  <a:lnTo>
                    <a:pt x="394" y="634"/>
                  </a:lnTo>
                  <a:lnTo>
                    <a:pt x="392" y="634"/>
                  </a:lnTo>
                  <a:lnTo>
                    <a:pt x="392" y="637"/>
                  </a:lnTo>
                  <a:lnTo>
                    <a:pt x="389" y="637"/>
                  </a:lnTo>
                  <a:lnTo>
                    <a:pt x="389" y="639"/>
                  </a:lnTo>
                  <a:lnTo>
                    <a:pt x="386" y="639"/>
                  </a:lnTo>
                  <a:lnTo>
                    <a:pt x="386" y="642"/>
                  </a:lnTo>
                  <a:lnTo>
                    <a:pt x="384" y="642"/>
                  </a:lnTo>
                  <a:lnTo>
                    <a:pt x="384" y="644"/>
                  </a:lnTo>
                  <a:lnTo>
                    <a:pt x="381" y="644"/>
                  </a:lnTo>
                  <a:lnTo>
                    <a:pt x="381" y="647"/>
                  </a:lnTo>
                  <a:lnTo>
                    <a:pt x="379" y="649"/>
                  </a:lnTo>
                  <a:lnTo>
                    <a:pt x="379" y="652"/>
                  </a:lnTo>
                  <a:lnTo>
                    <a:pt x="376" y="652"/>
                  </a:lnTo>
                  <a:lnTo>
                    <a:pt x="373" y="655"/>
                  </a:lnTo>
                  <a:lnTo>
                    <a:pt x="371" y="655"/>
                  </a:lnTo>
                  <a:lnTo>
                    <a:pt x="368" y="655"/>
                  </a:lnTo>
                  <a:lnTo>
                    <a:pt x="368" y="657"/>
                  </a:lnTo>
                  <a:lnTo>
                    <a:pt x="366" y="657"/>
                  </a:lnTo>
                  <a:lnTo>
                    <a:pt x="366" y="655"/>
                  </a:lnTo>
                  <a:lnTo>
                    <a:pt x="363" y="655"/>
                  </a:lnTo>
                  <a:lnTo>
                    <a:pt x="361" y="655"/>
                  </a:lnTo>
                  <a:lnTo>
                    <a:pt x="358" y="655"/>
                  </a:lnTo>
                  <a:lnTo>
                    <a:pt x="355" y="655"/>
                  </a:lnTo>
                  <a:lnTo>
                    <a:pt x="355" y="657"/>
                  </a:lnTo>
                  <a:lnTo>
                    <a:pt x="353" y="657"/>
                  </a:lnTo>
                  <a:lnTo>
                    <a:pt x="350" y="660"/>
                  </a:lnTo>
                  <a:lnTo>
                    <a:pt x="348" y="660"/>
                  </a:lnTo>
                  <a:lnTo>
                    <a:pt x="345" y="662"/>
                  </a:lnTo>
                  <a:lnTo>
                    <a:pt x="343" y="665"/>
                  </a:lnTo>
                  <a:lnTo>
                    <a:pt x="340" y="665"/>
                  </a:lnTo>
                  <a:lnTo>
                    <a:pt x="337" y="665"/>
                  </a:lnTo>
                  <a:lnTo>
                    <a:pt x="337" y="668"/>
                  </a:lnTo>
                  <a:lnTo>
                    <a:pt x="335" y="668"/>
                  </a:lnTo>
                  <a:lnTo>
                    <a:pt x="332" y="668"/>
                  </a:lnTo>
                  <a:lnTo>
                    <a:pt x="332" y="670"/>
                  </a:lnTo>
                  <a:lnTo>
                    <a:pt x="330" y="670"/>
                  </a:lnTo>
                  <a:lnTo>
                    <a:pt x="330" y="673"/>
                  </a:lnTo>
                  <a:lnTo>
                    <a:pt x="327" y="673"/>
                  </a:lnTo>
                  <a:lnTo>
                    <a:pt x="327" y="675"/>
                  </a:lnTo>
                  <a:lnTo>
                    <a:pt x="324" y="675"/>
                  </a:lnTo>
                  <a:lnTo>
                    <a:pt x="322" y="675"/>
                  </a:lnTo>
                  <a:lnTo>
                    <a:pt x="322" y="678"/>
                  </a:lnTo>
                  <a:lnTo>
                    <a:pt x="319" y="678"/>
                  </a:lnTo>
                  <a:lnTo>
                    <a:pt x="319" y="680"/>
                  </a:lnTo>
                  <a:lnTo>
                    <a:pt x="317" y="680"/>
                  </a:lnTo>
                  <a:lnTo>
                    <a:pt x="317" y="683"/>
                  </a:lnTo>
                  <a:lnTo>
                    <a:pt x="314" y="683"/>
                  </a:lnTo>
                  <a:lnTo>
                    <a:pt x="314" y="686"/>
                  </a:lnTo>
                  <a:lnTo>
                    <a:pt x="312" y="686"/>
                  </a:lnTo>
                  <a:lnTo>
                    <a:pt x="312" y="688"/>
                  </a:lnTo>
                  <a:lnTo>
                    <a:pt x="309" y="688"/>
                  </a:lnTo>
                  <a:lnTo>
                    <a:pt x="309" y="691"/>
                  </a:lnTo>
                  <a:lnTo>
                    <a:pt x="306" y="691"/>
                  </a:lnTo>
                  <a:lnTo>
                    <a:pt x="306" y="693"/>
                  </a:lnTo>
                  <a:lnTo>
                    <a:pt x="304" y="693"/>
                  </a:lnTo>
                  <a:lnTo>
                    <a:pt x="301" y="693"/>
                  </a:lnTo>
                  <a:lnTo>
                    <a:pt x="301" y="696"/>
                  </a:lnTo>
                  <a:lnTo>
                    <a:pt x="299" y="696"/>
                  </a:lnTo>
                  <a:lnTo>
                    <a:pt x="299" y="698"/>
                  </a:lnTo>
                  <a:lnTo>
                    <a:pt x="296" y="698"/>
                  </a:lnTo>
                  <a:lnTo>
                    <a:pt x="296" y="701"/>
                  </a:lnTo>
                  <a:lnTo>
                    <a:pt x="294" y="704"/>
                  </a:lnTo>
                  <a:lnTo>
                    <a:pt x="294" y="706"/>
                  </a:lnTo>
                  <a:lnTo>
                    <a:pt x="291" y="706"/>
                  </a:lnTo>
                  <a:lnTo>
                    <a:pt x="291" y="709"/>
                  </a:lnTo>
                  <a:lnTo>
                    <a:pt x="288" y="709"/>
                  </a:lnTo>
                  <a:lnTo>
                    <a:pt x="288" y="711"/>
                  </a:lnTo>
                  <a:lnTo>
                    <a:pt x="286" y="711"/>
                  </a:lnTo>
                  <a:lnTo>
                    <a:pt x="283" y="711"/>
                  </a:lnTo>
                  <a:lnTo>
                    <a:pt x="283" y="714"/>
                  </a:lnTo>
                  <a:lnTo>
                    <a:pt x="281" y="714"/>
                  </a:lnTo>
                  <a:lnTo>
                    <a:pt x="278" y="717"/>
                  </a:lnTo>
                  <a:lnTo>
                    <a:pt x="275" y="717"/>
                  </a:lnTo>
                  <a:lnTo>
                    <a:pt x="273" y="719"/>
                  </a:lnTo>
                  <a:lnTo>
                    <a:pt x="270" y="719"/>
                  </a:lnTo>
                  <a:lnTo>
                    <a:pt x="268" y="722"/>
                  </a:lnTo>
                  <a:lnTo>
                    <a:pt x="265" y="722"/>
                  </a:lnTo>
                  <a:lnTo>
                    <a:pt x="265" y="724"/>
                  </a:lnTo>
                  <a:lnTo>
                    <a:pt x="263" y="724"/>
                  </a:lnTo>
                  <a:lnTo>
                    <a:pt x="260" y="724"/>
                  </a:lnTo>
                  <a:lnTo>
                    <a:pt x="260" y="727"/>
                  </a:lnTo>
                  <a:lnTo>
                    <a:pt x="257" y="727"/>
                  </a:lnTo>
                  <a:lnTo>
                    <a:pt x="255" y="727"/>
                  </a:lnTo>
                  <a:lnTo>
                    <a:pt x="252" y="727"/>
                  </a:lnTo>
                  <a:lnTo>
                    <a:pt x="250" y="727"/>
                  </a:lnTo>
                  <a:lnTo>
                    <a:pt x="247" y="727"/>
                  </a:lnTo>
                  <a:lnTo>
                    <a:pt x="245" y="727"/>
                  </a:lnTo>
                  <a:lnTo>
                    <a:pt x="242" y="727"/>
                  </a:lnTo>
                  <a:lnTo>
                    <a:pt x="242" y="729"/>
                  </a:lnTo>
                  <a:lnTo>
                    <a:pt x="239" y="729"/>
                  </a:lnTo>
                  <a:lnTo>
                    <a:pt x="237" y="729"/>
                  </a:lnTo>
                  <a:lnTo>
                    <a:pt x="237" y="732"/>
                  </a:lnTo>
                  <a:lnTo>
                    <a:pt x="234" y="732"/>
                  </a:lnTo>
                  <a:lnTo>
                    <a:pt x="232" y="732"/>
                  </a:lnTo>
                  <a:lnTo>
                    <a:pt x="229" y="732"/>
                  </a:lnTo>
                  <a:lnTo>
                    <a:pt x="226" y="732"/>
                  </a:lnTo>
                  <a:lnTo>
                    <a:pt x="224" y="732"/>
                  </a:lnTo>
                  <a:lnTo>
                    <a:pt x="221" y="732"/>
                  </a:lnTo>
                  <a:lnTo>
                    <a:pt x="221" y="735"/>
                  </a:lnTo>
                  <a:lnTo>
                    <a:pt x="219" y="735"/>
                  </a:lnTo>
                  <a:lnTo>
                    <a:pt x="216" y="737"/>
                  </a:lnTo>
                  <a:lnTo>
                    <a:pt x="214" y="737"/>
                  </a:lnTo>
                  <a:lnTo>
                    <a:pt x="214" y="740"/>
                  </a:lnTo>
                  <a:lnTo>
                    <a:pt x="211" y="740"/>
                  </a:lnTo>
                  <a:lnTo>
                    <a:pt x="208" y="740"/>
                  </a:lnTo>
                  <a:lnTo>
                    <a:pt x="208" y="737"/>
                  </a:lnTo>
                  <a:lnTo>
                    <a:pt x="206" y="737"/>
                  </a:lnTo>
                  <a:lnTo>
                    <a:pt x="203" y="737"/>
                  </a:lnTo>
                  <a:lnTo>
                    <a:pt x="201" y="737"/>
                  </a:lnTo>
                  <a:lnTo>
                    <a:pt x="201" y="735"/>
                  </a:lnTo>
                  <a:lnTo>
                    <a:pt x="198" y="735"/>
                  </a:lnTo>
                  <a:lnTo>
                    <a:pt x="198" y="732"/>
                  </a:lnTo>
                  <a:lnTo>
                    <a:pt x="196" y="732"/>
                  </a:lnTo>
                  <a:lnTo>
                    <a:pt x="193" y="732"/>
                  </a:lnTo>
                  <a:lnTo>
                    <a:pt x="190" y="732"/>
                  </a:lnTo>
                  <a:lnTo>
                    <a:pt x="188" y="732"/>
                  </a:lnTo>
                  <a:lnTo>
                    <a:pt x="185" y="732"/>
                  </a:lnTo>
                  <a:lnTo>
                    <a:pt x="185" y="729"/>
                  </a:lnTo>
                  <a:lnTo>
                    <a:pt x="183" y="729"/>
                  </a:lnTo>
                  <a:lnTo>
                    <a:pt x="180" y="729"/>
                  </a:lnTo>
                  <a:lnTo>
                    <a:pt x="177" y="729"/>
                  </a:lnTo>
                  <a:lnTo>
                    <a:pt x="175" y="729"/>
                  </a:lnTo>
                  <a:lnTo>
                    <a:pt x="172" y="729"/>
                  </a:lnTo>
                  <a:lnTo>
                    <a:pt x="172" y="732"/>
                  </a:lnTo>
                  <a:lnTo>
                    <a:pt x="170" y="732"/>
                  </a:lnTo>
                  <a:lnTo>
                    <a:pt x="167" y="732"/>
                  </a:lnTo>
                  <a:lnTo>
                    <a:pt x="165" y="732"/>
                  </a:lnTo>
                  <a:lnTo>
                    <a:pt x="165" y="729"/>
                  </a:lnTo>
                  <a:lnTo>
                    <a:pt x="162" y="729"/>
                  </a:lnTo>
                  <a:lnTo>
                    <a:pt x="159" y="729"/>
                  </a:lnTo>
                  <a:lnTo>
                    <a:pt x="159" y="727"/>
                  </a:lnTo>
                  <a:lnTo>
                    <a:pt x="157" y="727"/>
                  </a:lnTo>
                  <a:lnTo>
                    <a:pt x="154" y="727"/>
                  </a:lnTo>
                  <a:lnTo>
                    <a:pt x="152" y="727"/>
                  </a:lnTo>
                  <a:lnTo>
                    <a:pt x="149" y="727"/>
                  </a:lnTo>
                  <a:lnTo>
                    <a:pt x="147" y="727"/>
                  </a:lnTo>
                  <a:lnTo>
                    <a:pt x="147" y="724"/>
                  </a:lnTo>
                  <a:lnTo>
                    <a:pt x="144" y="724"/>
                  </a:lnTo>
                  <a:lnTo>
                    <a:pt x="144" y="722"/>
                  </a:lnTo>
                  <a:lnTo>
                    <a:pt x="141" y="722"/>
                  </a:lnTo>
                  <a:lnTo>
                    <a:pt x="141" y="719"/>
                  </a:lnTo>
                  <a:lnTo>
                    <a:pt x="139" y="719"/>
                  </a:lnTo>
                  <a:lnTo>
                    <a:pt x="139" y="717"/>
                  </a:lnTo>
                  <a:lnTo>
                    <a:pt x="136" y="717"/>
                  </a:lnTo>
                  <a:lnTo>
                    <a:pt x="134" y="717"/>
                  </a:lnTo>
                  <a:lnTo>
                    <a:pt x="131" y="717"/>
                  </a:lnTo>
                  <a:lnTo>
                    <a:pt x="128" y="717"/>
                  </a:lnTo>
                  <a:lnTo>
                    <a:pt x="126" y="717"/>
                  </a:lnTo>
                  <a:lnTo>
                    <a:pt x="123" y="717"/>
                  </a:lnTo>
                  <a:lnTo>
                    <a:pt x="123" y="719"/>
                  </a:lnTo>
                  <a:lnTo>
                    <a:pt x="121" y="719"/>
                  </a:lnTo>
                  <a:lnTo>
                    <a:pt x="121" y="717"/>
                  </a:lnTo>
                  <a:lnTo>
                    <a:pt x="118" y="717"/>
                  </a:lnTo>
                  <a:lnTo>
                    <a:pt x="116" y="717"/>
                  </a:lnTo>
                  <a:lnTo>
                    <a:pt x="113" y="717"/>
                  </a:lnTo>
                  <a:lnTo>
                    <a:pt x="110" y="717"/>
                  </a:lnTo>
                  <a:lnTo>
                    <a:pt x="108" y="719"/>
                  </a:lnTo>
                  <a:lnTo>
                    <a:pt x="105" y="719"/>
                  </a:lnTo>
                  <a:lnTo>
                    <a:pt x="103" y="719"/>
                  </a:lnTo>
                  <a:lnTo>
                    <a:pt x="100" y="722"/>
                  </a:lnTo>
                  <a:lnTo>
                    <a:pt x="98" y="722"/>
                  </a:lnTo>
                  <a:lnTo>
                    <a:pt x="92" y="724"/>
                  </a:lnTo>
                  <a:lnTo>
                    <a:pt x="90" y="724"/>
                  </a:lnTo>
                  <a:lnTo>
                    <a:pt x="87" y="727"/>
                  </a:lnTo>
                  <a:lnTo>
                    <a:pt x="85" y="727"/>
                  </a:lnTo>
                  <a:lnTo>
                    <a:pt x="82" y="729"/>
                  </a:lnTo>
                  <a:lnTo>
                    <a:pt x="79" y="729"/>
                  </a:lnTo>
                  <a:lnTo>
                    <a:pt x="79" y="732"/>
                  </a:lnTo>
                  <a:lnTo>
                    <a:pt x="77" y="732"/>
                  </a:lnTo>
                  <a:lnTo>
                    <a:pt x="77" y="735"/>
                  </a:lnTo>
                  <a:lnTo>
                    <a:pt x="74" y="735"/>
                  </a:lnTo>
                  <a:lnTo>
                    <a:pt x="72" y="735"/>
                  </a:lnTo>
                  <a:lnTo>
                    <a:pt x="72" y="732"/>
                  </a:lnTo>
                  <a:lnTo>
                    <a:pt x="69" y="729"/>
                  </a:lnTo>
                  <a:lnTo>
                    <a:pt x="67" y="729"/>
                  </a:lnTo>
                  <a:lnTo>
                    <a:pt x="67" y="732"/>
                  </a:lnTo>
                  <a:lnTo>
                    <a:pt x="64" y="729"/>
                  </a:lnTo>
                  <a:lnTo>
                    <a:pt x="64" y="732"/>
                  </a:lnTo>
                  <a:lnTo>
                    <a:pt x="67" y="724"/>
                  </a:lnTo>
                  <a:lnTo>
                    <a:pt x="67" y="722"/>
                  </a:lnTo>
                  <a:lnTo>
                    <a:pt x="67" y="719"/>
                  </a:lnTo>
                  <a:lnTo>
                    <a:pt x="69" y="719"/>
                  </a:lnTo>
                  <a:lnTo>
                    <a:pt x="69" y="717"/>
                  </a:lnTo>
                  <a:lnTo>
                    <a:pt x="69" y="714"/>
                  </a:lnTo>
                  <a:lnTo>
                    <a:pt x="67" y="714"/>
                  </a:lnTo>
                  <a:lnTo>
                    <a:pt x="67" y="711"/>
                  </a:lnTo>
                  <a:lnTo>
                    <a:pt x="67" y="709"/>
                  </a:lnTo>
                  <a:lnTo>
                    <a:pt x="67" y="706"/>
                  </a:lnTo>
                  <a:lnTo>
                    <a:pt x="69" y="706"/>
                  </a:lnTo>
                  <a:lnTo>
                    <a:pt x="72" y="704"/>
                  </a:lnTo>
                  <a:lnTo>
                    <a:pt x="72" y="701"/>
                  </a:lnTo>
                  <a:lnTo>
                    <a:pt x="72" y="698"/>
                  </a:lnTo>
                  <a:lnTo>
                    <a:pt x="72" y="696"/>
                  </a:lnTo>
                  <a:lnTo>
                    <a:pt x="72" y="693"/>
                  </a:lnTo>
                  <a:lnTo>
                    <a:pt x="72" y="691"/>
                  </a:lnTo>
                  <a:lnTo>
                    <a:pt x="72" y="688"/>
                  </a:lnTo>
                  <a:lnTo>
                    <a:pt x="69" y="688"/>
                  </a:lnTo>
                  <a:lnTo>
                    <a:pt x="67" y="688"/>
                  </a:lnTo>
                  <a:lnTo>
                    <a:pt x="64" y="691"/>
                  </a:lnTo>
                  <a:lnTo>
                    <a:pt x="64" y="688"/>
                  </a:lnTo>
                  <a:lnTo>
                    <a:pt x="61" y="688"/>
                  </a:lnTo>
                  <a:lnTo>
                    <a:pt x="61" y="686"/>
                  </a:lnTo>
                  <a:lnTo>
                    <a:pt x="64" y="686"/>
                  </a:lnTo>
                  <a:lnTo>
                    <a:pt x="64" y="683"/>
                  </a:lnTo>
                  <a:lnTo>
                    <a:pt x="67" y="680"/>
                  </a:lnTo>
                  <a:lnTo>
                    <a:pt x="64" y="680"/>
                  </a:lnTo>
                  <a:lnTo>
                    <a:pt x="67" y="680"/>
                  </a:lnTo>
                  <a:lnTo>
                    <a:pt x="67" y="678"/>
                  </a:lnTo>
                  <a:lnTo>
                    <a:pt x="67" y="675"/>
                  </a:lnTo>
                  <a:lnTo>
                    <a:pt x="67" y="673"/>
                  </a:lnTo>
                  <a:lnTo>
                    <a:pt x="64" y="670"/>
                  </a:lnTo>
                  <a:lnTo>
                    <a:pt x="61" y="670"/>
                  </a:lnTo>
                  <a:lnTo>
                    <a:pt x="61" y="668"/>
                  </a:lnTo>
                  <a:lnTo>
                    <a:pt x="59" y="668"/>
                  </a:lnTo>
                  <a:lnTo>
                    <a:pt x="59" y="665"/>
                  </a:lnTo>
                  <a:lnTo>
                    <a:pt x="56" y="665"/>
                  </a:lnTo>
                  <a:lnTo>
                    <a:pt x="56" y="662"/>
                  </a:lnTo>
                  <a:lnTo>
                    <a:pt x="56" y="660"/>
                  </a:lnTo>
                  <a:lnTo>
                    <a:pt x="59" y="660"/>
                  </a:lnTo>
                  <a:lnTo>
                    <a:pt x="59" y="657"/>
                  </a:lnTo>
                  <a:lnTo>
                    <a:pt x="59" y="655"/>
                  </a:lnTo>
                  <a:lnTo>
                    <a:pt x="59" y="652"/>
                  </a:lnTo>
                  <a:lnTo>
                    <a:pt x="56" y="652"/>
                  </a:lnTo>
                  <a:lnTo>
                    <a:pt x="56" y="649"/>
                  </a:lnTo>
                  <a:lnTo>
                    <a:pt x="56" y="647"/>
                  </a:lnTo>
                  <a:lnTo>
                    <a:pt x="59" y="647"/>
                  </a:lnTo>
                  <a:lnTo>
                    <a:pt x="59" y="644"/>
                  </a:lnTo>
                  <a:lnTo>
                    <a:pt x="59" y="642"/>
                  </a:lnTo>
                  <a:lnTo>
                    <a:pt x="56" y="642"/>
                  </a:lnTo>
                  <a:lnTo>
                    <a:pt x="56" y="639"/>
                  </a:lnTo>
                  <a:lnTo>
                    <a:pt x="54" y="639"/>
                  </a:lnTo>
                  <a:lnTo>
                    <a:pt x="56" y="637"/>
                  </a:lnTo>
                  <a:lnTo>
                    <a:pt x="59" y="634"/>
                  </a:lnTo>
                  <a:lnTo>
                    <a:pt x="59" y="631"/>
                  </a:lnTo>
                  <a:lnTo>
                    <a:pt x="56" y="629"/>
                  </a:lnTo>
                  <a:lnTo>
                    <a:pt x="56" y="626"/>
                  </a:lnTo>
                  <a:lnTo>
                    <a:pt x="56" y="624"/>
                  </a:lnTo>
                  <a:lnTo>
                    <a:pt x="56" y="621"/>
                  </a:lnTo>
                  <a:lnTo>
                    <a:pt x="59" y="621"/>
                  </a:lnTo>
                  <a:lnTo>
                    <a:pt x="59" y="619"/>
                  </a:lnTo>
                  <a:lnTo>
                    <a:pt x="61" y="619"/>
                  </a:lnTo>
                  <a:lnTo>
                    <a:pt x="61" y="616"/>
                  </a:lnTo>
                  <a:lnTo>
                    <a:pt x="64" y="616"/>
                  </a:lnTo>
                  <a:lnTo>
                    <a:pt x="67" y="616"/>
                  </a:lnTo>
                  <a:lnTo>
                    <a:pt x="69" y="619"/>
                  </a:lnTo>
                  <a:lnTo>
                    <a:pt x="69" y="616"/>
                  </a:lnTo>
                  <a:lnTo>
                    <a:pt x="69" y="613"/>
                  </a:lnTo>
                  <a:lnTo>
                    <a:pt x="72" y="613"/>
                  </a:lnTo>
                  <a:lnTo>
                    <a:pt x="72" y="611"/>
                  </a:lnTo>
                  <a:lnTo>
                    <a:pt x="74" y="608"/>
                  </a:lnTo>
                  <a:lnTo>
                    <a:pt x="77" y="608"/>
                  </a:lnTo>
                  <a:lnTo>
                    <a:pt x="77" y="606"/>
                  </a:lnTo>
                  <a:lnTo>
                    <a:pt x="77" y="603"/>
                  </a:lnTo>
                  <a:lnTo>
                    <a:pt x="77" y="600"/>
                  </a:lnTo>
                  <a:lnTo>
                    <a:pt x="79" y="600"/>
                  </a:lnTo>
                  <a:lnTo>
                    <a:pt x="82" y="598"/>
                  </a:lnTo>
                  <a:lnTo>
                    <a:pt x="85" y="598"/>
                  </a:lnTo>
                  <a:lnTo>
                    <a:pt x="85" y="595"/>
                  </a:lnTo>
                  <a:lnTo>
                    <a:pt x="85" y="593"/>
                  </a:lnTo>
                  <a:lnTo>
                    <a:pt x="85" y="590"/>
                  </a:lnTo>
                  <a:lnTo>
                    <a:pt x="87" y="588"/>
                  </a:lnTo>
                  <a:lnTo>
                    <a:pt x="87" y="585"/>
                  </a:lnTo>
                  <a:lnTo>
                    <a:pt x="87" y="582"/>
                  </a:lnTo>
                  <a:lnTo>
                    <a:pt x="90" y="582"/>
                  </a:lnTo>
                  <a:lnTo>
                    <a:pt x="90" y="580"/>
                  </a:lnTo>
                  <a:lnTo>
                    <a:pt x="92" y="580"/>
                  </a:lnTo>
                  <a:lnTo>
                    <a:pt x="92" y="577"/>
                  </a:lnTo>
                  <a:lnTo>
                    <a:pt x="95" y="577"/>
                  </a:lnTo>
                  <a:lnTo>
                    <a:pt x="98" y="575"/>
                  </a:lnTo>
                  <a:lnTo>
                    <a:pt x="98" y="572"/>
                  </a:lnTo>
                  <a:lnTo>
                    <a:pt x="100" y="570"/>
                  </a:lnTo>
                  <a:lnTo>
                    <a:pt x="100" y="567"/>
                  </a:lnTo>
                  <a:lnTo>
                    <a:pt x="103" y="567"/>
                  </a:lnTo>
                  <a:lnTo>
                    <a:pt x="105" y="567"/>
                  </a:lnTo>
                  <a:lnTo>
                    <a:pt x="105" y="570"/>
                  </a:lnTo>
                  <a:lnTo>
                    <a:pt x="108" y="570"/>
                  </a:lnTo>
                  <a:lnTo>
                    <a:pt x="110" y="570"/>
                  </a:lnTo>
                  <a:lnTo>
                    <a:pt x="113" y="567"/>
                  </a:lnTo>
                  <a:lnTo>
                    <a:pt x="116" y="567"/>
                  </a:lnTo>
                  <a:lnTo>
                    <a:pt x="118" y="567"/>
                  </a:lnTo>
                  <a:lnTo>
                    <a:pt x="118" y="564"/>
                  </a:lnTo>
                  <a:lnTo>
                    <a:pt x="116" y="564"/>
                  </a:lnTo>
                  <a:lnTo>
                    <a:pt x="116" y="562"/>
                  </a:lnTo>
                  <a:lnTo>
                    <a:pt x="118" y="559"/>
                  </a:lnTo>
                  <a:lnTo>
                    <a:pt x="118" y="557"/>
                  </a:lnTo>
                  <a:lnTo>
                    <a:pt x="121" y="557"/>
                  </a:lnTo>
                  <a:lnTo>
                    <a:pt x="118" y="557"/>
                  </a:lnTo>
                  <a:lnTo>
                    <a:pt x="118" y="554"/>
                  </a:lnTo>
                  <a:lnTo>
                    <a:pt x="118" y="551"/>
                  </a:lnTo>
                  <a:lnTo>
                    <a:pt x="121" y="549"/>
                  </a:lnTo>
                  <a:lnTo>
                    <a:pt x="121" y="546"/>
                  </a:lnTo>
                  <a:lnTo>
                    <a:pt x="123" y="546"/>
                  </a:lnTo>
                  <a:lnTo>
                    <a:pt x="126" y="546"/>
                  </a:lnTo>
                  <a:lnTo>
                    <a:pt x="128" y="544"/>
                  </a:lnTo>
                  <a:lnTo>
                    <a:pt x="131" y="544"/>
                  </a:lnTo>
                  <a:lnTo>
                    <a:pt x="131" y="541"/>
                  </a:lnTo>
                  <a:lnTo>
                    <a:pt x="131" y="539"/>
                  </a:lnTo>
                  <a:lnTo>
                    <a:pt x="134" y="539"/>
                  </a:lnTo>
                  <a:lnTo>
                    <a:pt x="134" y="536"/>
                  </a:lnTo>
                  <a:lnTo>
                    <a:pt x="136" y="536"/>
                  </a:lnTo>
                  <a:lnTo>
                    <a:pt x="136" y="533"/>
                  </a:lnTo>
                  <a:lnTo>
                    <a:pt x="139" y="531"/>
                  </a:lnTo>
                  <a:lnTo>
                    <a:pt x="139" y="528"/>
                  </a:lnTo>
                  <a:lnTo>
                    <a:pt x="141" y="528"/>
                  </a:lnTo>
                  <a:lnTo>
                    <a:pt x="141" y="526"/>
                  </a:lnTo>
                  <a:lnTo>
                    <a:pt x="144" y="526"/>
                  </a:lnTo>
                  <a:lnTo>
                    <a:pt x="144" y="523"/>
                  </a:lnTo>
                  <a:lnTo>
                    <a:pt x="144" y="521"/>
                  </a:lnTo>
                  <a:lnTo>
                    <a:pt x="144" y="518"/>
                  </a:lnTo>
                  <a:lnTo>
                    <a:pt x="147" y="518"/>
                  </a:lnTo>
                  <a:lnTo>
                    <a:pt x="147" y="515"/>
                  </a:lnTo>
                  <a:lnTo>
                    <a:pt x="149" y="515"/>
                  </a:lnTo>
                  <a:lnTo>
                    <a:pt x="152" y="513"/>
                  </a:lnTo>
                  <a:lnTo>
                    <a:pt x="154" y="513"/>
                  </a:lnTo>
                  <a:lnTo>
                    <a:pt x="154" y="510"/>
                  </a:lnTo>
                  <a:lnTo>
                    <a:pt x="157" y="510"/>
                  </a:lnTo>
                  <a:lnTo>
                    <a:pt x="159" y="510"/>
                  </a:lnTo>
                  <a:lnTo>
                    <a:pt x="162" y="510"/>
                  </a:lnTo>
                  <a:lnTo>
                    <a:pt x="165" y="510"/>
                  </a:lnTo>
                  <a:lnTo>
                    <a:pt x="167" y="510"/>
                  </a:lnTo>
                  <a:lnTo>
                    <a:pt x="170" y="510"/>
                  </a:lnTo>
                  <a:lnTo>
                    <a:pt x="172" y="510"/>
                  </a:lnTo>
                  <a:lnTo>
                    <a:pt x="175" y="510"/>
                  </a:lnTo>
                  <a:lnTo>
                    <a:pt x="175" y="508"/>
                  </a:lnTo>
                  <a:lnTo>
                    <a:pt x="177" y="508"/>
                  </a:lnTo>
                  <a:lnTo>
                    <a:pt x="180" y="508"/>
                  </a:lnTo>
                  <a:lnTo>
                    <a:pt x="183" y="505"/>
                  </a:lnTo>
                  <a:lnTo>
                    <a:pt x="185" y="505"/>
                  </a:lnTo>
                  <a:lnTo>
                    <a:pt x="188" y="505"/>
                  </a:lnTo>
                  <a:lnTo>
                    <a:pt x="188" y="508"/>
                  </a:lnTo>
                  <a:lnTo>
                    <a:pt x="190" y="508"/>
                  </a:lnTo>
                  <a:lnTo>
                    <a:pt x="193" y="508"/>
                  </a:lnTo>
                  <a:lnTo>
                    <a:pt x="196" y="508"/>
                  </a:lnTo>
                  <a:lnTo>
                    <a:pt x="196" y="505"/>
                  </a:lnTo>
                  <a:lnTo>
                    <a:pt x="196" y="503"/>
                  </a:lnTo>
                  <a:lnTo>
                    <a:pt x="196" y="500"/>
                  </a:lnTo>
                  <a:lnTo>
                    <a:pt x="193" y="500"/>
                  </a:lnTo>
                  <a:lnTo>
                    <a:pt x="190" y="500"/>
                  </a:lnTo>
                  <a:lnTo>
                    <a:pt x="193" y="497"/>
                  </a:lnTo>
                  <a:lnTo>
                    <a:pt x="196" y="495"/>
                  </a:lnTo>
                  <a:lnTo>
                    <a:pt x="198" y="495"/>
                  </a:lnTo>
                  <a:lnTo>
                    <a:pt x="198" y="492"/>
                  </a:lnTo>
                  <a:lnTo>
                    <a:pt x="196" y="492"/>
                  </a:lnTo>
                  <a:lnTo>
                    <a:pt x="196" y="490"/>
                  </a:lnTo>
                  <a:lnTo>
                    <a:pt x="196" y="487"/>
                  </a:lnTo>
                  <a:lnTo>
                    <a:pt x="196" y="484"/>
                  </a:lnTo>
                  <a:lnTo>
                    <a:pt x="193" y="484"/>
                  </a:lnTo>
                  <a:lnTo>
                    <a:pt x="193" y="482"/>
                  </a:lnTo>
                  <a:lnTo>
                    <a:pt x="196" y="479"/>
                  </a:lnTo>
                  <a:lnTo>
                    <a:pt x="193" y="479"/>
                  </a:lnTo>
                  <a:lnTo>
                    <a:pt x="193" y="477"/>
                  </a:lnTo>
                  <a:lnTo>
                    <a:pt x="193" y="474"/>
                  </a:lnTo>
                  <a:lnTo>
                    <a:pt x="193" y="472"/>
                  </a:lnTo>
                  <a:lnTo>
                    <a:pt x="190" y="469"/>
                  </a:lnTo>
                  <a:lnTo>
                    <a:pt x="188" y="469"/>
                  </a:lnTo>
                  <a:lnTo>
                    <a:pt x="185" y="472"/>
                  </a:lnTo>
                  <a:lnTo>
                    <a:pt x="185" y="469"/>
                  </a:lnTo>
                  <a:lnTo>
                    <a:pt x="183" y="469"/>
                  </a:lnTo>
                  <a:lnTo>
                    <a:pt x="183" y="466"/>
                  </a:lnTo>
                  <a:lnTo>
                    <a:pt x="180" y="466"/>
                  </a:lnTo>
                  <a:lnTo>
                    <a:pt x="180" y="464"/>
                  </a:lnTo>
                  <a:lnTo>
                    <a:pt x="180" y="461"/>
                  </a:lnTo>
                  <a:lnTo>
                    <a:pt x="180" y="459"/>
                  </a:lnTo>
                  <a:lnTo>
                    <a:pt x="177" y="459"/>
                  </a:lnTo>
                  <a:lnTo>
                    <a:pt x="177" y="456"/>
                  </a:lnTo>
                  <a:lnTo>
                    <a:pt x="175" y="456"/>
                  </a:lnTo>
                  <a:lnTo>
                    <a:pt x="172" y="456"/>
                  </a:lnTo>
                  <a:lnTo>
                    <a:pt x="172" y="454"/>
                  </a:lnTo>
                  <a:lnTo>
                    <a:pt x="172" y="451"/>
                  </a:lnTo>
                  <a:lnTo>
                    <a:pt x="170" y="451"/>
                  </a:lnTo>
                  <a:lnTo>
                    <a:pt x="167" y="451"/>
                  </a:lnTo>
                  <a:lnTo>
                    <a:pt x="167" y="448"/>
                  </a:lnTo>
                  <a:lnTo>
                    <a:pt x="165" y="448"/>
                  </a:lnTo>
                  <a:lnTo>
                    <a:pt x="165" y="446"/>
                  </a:lnTo>
                  <a:lnTo>
                    <a:pt x="162" y="446"/>
                  </a:lnTo>
                  <a:lnTo>
                    <a:pt x="162" y="443"/>
                  </a:lnTo>
                  <a:lnTo>
                    <a:pt x="159" y="443"/>
                  </a:lnTo>
                  <a:lnTo>
                    <a:pt x="157" y="443"/>
                  </a:lnTo>
                  <a:lnTo>
                    <a:pt x="154" y="443"/>
                  </a:lnTo>
                  <a:lnTo>
                    <a:pt x="152" y="443"/>
                  </a:lnTo>
                  <a:lnTo>
                    <a:pt x="152" y="441"/>
                  </a:lnTo>
                  <a:lnTo>
                    <a:pt x="152" y="438"/>
                  </a:lnTo>
                  <a:lnTo>
                    <a:pt x="154" y="438"/>
                  </a:lnTo>
                  <a:lnTo>
                    <a:pt x="154" y="435"/>
                  </a:lnTo>
                  <a:lnTo>
                    <a:pt x="154" y="433"/>
                  </a:lnTo>
                  <a:lnTo>
                    <a:pt x="152" y="433"/>
                  </a:lnTo>
                  <a:lnTo>
                    <a:pt x="152" y="430"/>
                  </a:lnTo>
                  <a:lnTo>
                    <a:pt x="152" y="428"/>
                  </a:lnTo>
                  <a:lnTo>
                    <a:pt x="152" y="425"/>
                  </a:lnTo>
                  <a:lnTo>
                    <a:pt x="149" y="423"/>
                  </a:lnTo>
                  <a:lnTo>
                    <a:pt x="149" y="420"/>
                  </a:lnTo>
                  <a:lnTo>
                    <a:pt x="149" y="417"/>
                  </a:lnTo>
                  <a:lnTo>
                    <a:pt x="149" y="415"/>
                  </a:lnTo>
                  <a:lnTo>
                    <a:pt x="147" y="415"/>
                  </a:lnTo>
                  <a:lnTo>
                    <a:pt x="147" y="412"/>
                  </a:lnTo>
                  <a:lnTo>
                    <a:pt x="144" y="412"/>
                  </a:lnTo>
                  <a:lnTo>
                    <a:pt x="141" y="412"/>
                  </a:lnTo>
                  <a:lnTo>
                    <a:pt x="139" y="410"/>
                  </a:lnTo>
                  <a:lnTo>
                    <a:pt x="136" y="410"/>
                  </a:lnTo>
                  <a:lnTo>
                    <a:pt x="134" y="410"/>
                  </a:lnTo>
                  <a:lnTo>
                    <a:pt x="134" y="407"/>
                  </a:lnTo>
                  <a:lnTo>
                    <a:pt x="131" y="407"/>
                  </a:lnTo>
                  <a:lnTo>
                    <a:pt x="128" y="405"/>
                  </a:lnTo>
                  <a:lnTo>
                    <a:pt x="126" y="402"/>
                  </a:lnTo>
                  <a:lnTo>
                    <a:pt x="123" y="402"/>
                  </a:lnTo>
                  <a:lnTo>
                    <a:pt x="123" y="399"/>
                  </a:lnTo>
                  <a:lnTo>
                    <a:pt x="121" y="399"/>
                  </a:lnTo>
                  <a:lnTo>
                    <a:pt x="118" y="399"/>
                  </a:lnTo>
                  <a:lnTo>
                    <a:pt x="118" y="397"/>
                  </a:lnTo>
                  <a:lnTo>
                    <a:pt x="116" y="397"/>
                  </a:lnTo>
                  <a:lnTo>
                    <a:pt x="113" y="397"/>
                  </a:lnTo>
                  <a:lnTo>
                    <a:pt x="110" y="397"/>
                  </a:lnTo>
                  <a:lnTo>
                    <a:pt x="110" y="394"/>
                  </a:lnTo>
                  <a:lnTo>
                    <a:pt x="108" y="394"/>
                  </a:lnTo>
                  <a:lnTo>
                    <a:pt x="105" y="394"/>
                  </a:lnTo>
                  <a:lnTo>
                    <a:pt x="105" y="392"/>
                  </a:lnTo>
                  <a:lnTo>
                    <a:pt x="105" y="389"/>
                  </a:lnTo>
                  <a:lnTo>
                    <a:pt x="103" y="389"/>
                  </a:lnTo>
                  <a:lnTo>
                    <a:pt x="103" y="386"/>
                  </a:lnTo>
                  <a:lnTo>
                    <a:pt x="103" y="384"/>
                  </a:lnTo>
                  <a:lnTo>
                    <a:pt x="103" y="381"/>
                  </a:lnTo>
                  <a:lnTo>
                    <a:pt x="103" y="379"/>
                  </a:lnTo>
                  <a:lnTo>
                    <a:pt x="103" y="376"/>
                  </a:lnTo>
                  <a:lnTo>
                    <a:pt x="100" y="376"/>
                  </a:lnTo>
                  <a:lnTo>
                    <a:pt x="100" y="374"/>
                  </a:lnTo>
                  <a:lnTo>
                    <a:pt x="100" y="371"/>
                  </a:lnTo>
                  <a:lnTo>
                    <a:pt x="98" y="371"/>
                  </a:lnTo>
                  <a:lnTo>
                    <a:pt x="98" y="368"/>
                  </a:lnTo>
                  <a:lnTo>
                    <a:pt x="95" y="366"/>
                  </a:lnTo>
                  <a:lnTo>
                    <a:pt x="92" y="363"/>
                  </a:lnTo>
                  <a:lnTo>
                    <a:pt x="92" y="361"/>
                  </a:lnTo>
                  <a:lnTo>
                    <a:pt x="90" y="361"/>
                  </a:lnTo>
                  <a:lnTo>
                    <a:pt x="90" y="358"/>
                  </a:lnTo>
                  <a:lnTo>
                    <a:pt x="90" y="356"/>
                  </a:lnTo>
                  <a:lnTo>
                    <a:pt x="87" y="356"/>
                  </a:lnTo>
                  <a:lnTo>
                    <a:pt x="85" y="356"/>
                  </a:lnTo>
                  <a:lnTo>
                    <a:pt x="82" y="356"/>
                  </a:lnTo>
                  <a:lnTo>
                    <a:pt x="82" y="353"/>
                  </a:lnTo>
                  <a:lnTo>
                    <a:pt x="79" y="353"/>
                  </a:lnTo>
                  <a:lnTo>
                    <a:pt x="77" y="353"/>
                  </a:lnTo>
                  <a:lnTo>
                    <a:pt x="74" y="353"/>
                  </a:lnTo>
                  <a:lnTo>
                    <a:pt x="72" y="353"/>
                  </a:lnTo>
                  <a:lnTo>
                    <a:pt x="72" y="350"/>
                  </a:lnTo>
                  <a:lnTo>
                    <a:pt x="69" y="350"/>
                  </a:lnTo>
                  <a:lnTo>
                    <a:pt x="69" y="348"/>
                  </a:lnTo>
                  <a:lnTo>
                    <a:pt x="67" y="348"/>
                  </a:lnTo>
                  <a:lnTo>
                    <a:pt x="67" y="345"/>
                  </a:lnTo>
                  <a:lnTo>
                    <a:pt x="64" y="345"/>
                  </a:lnTo>
                  <a:lnTo>
                    <a:pt x="61" y="345"/>
                  </a:lnTo>
                  <a:lnTo>
                    <a:pt x="61" y="343"/>
                  </a:lnTo>
                  <a:lnTo>
                    <a:pt x="61" y="340"/>
                  </a:lnTo>
                  <a:lnTo>
                    <a:pt x="59" y="340"/>
                  </a:lnTo>
                  <a:lnTo>
                    <a:pt x="56" y="340"/>
                  </a:lnTo>
                  <a:lnTo>
                    <a:pt x="54" y="337"/>
                  </a:lnTo>
                  <a:lnTo>
                    <a:pt x="51" y="335"/>
                  </a:lnTo>
                  <a:lnTo>
                    <a:pt x="49" y="335"/>
                  </a:lnTo>
                  <a:lnTo>
                    <a:pt x="49" y="337"/>
                  </a:lnTo>
                  <a:lnTo>
                    <a:pt x="46" y="337"/>
                  </a:lnTo>
                  <a:lnTo>
                    <a:pt x="46" y="335"/>
                  </a:lnTo>
                  <a:lnTo>
                    <a:pt x="49" y="335"/>
                  </a:lnTo>
                  <a:lnTo>
                    <a:pt x="49" y="332"/>
                  </a:lnTo>
                  <a:lnTo>
                    <a:pt x="49" y="330"/>
                  </a:lnTo>
                  <a:lnTo>
                    <a:pt x="49" y="327"/>
                  </a:lnTo>
                  <a:lnTo>
                    <a:pt x="49" y="325"/>
                  </a:lnTo>
                  <a:lnTo>
                    <a:pt x="46" y="325"/>
                  </a:lnTo>
                  <a:lnTo>
                    <a:pt x="46" y="322"/>
                  </a:lnTo>
                  <a:lnTo>
                    <a:pt x="49" y="319"/>
                  </a:lnTo>
                  <a:lnTo>
                    <a:pt x="49" y="317"/>
                  </a:lnTo>
                  <a:lnTo>
                    <a:pt x="46" y="314"/>
                  </a:lnTo>
                  <a:lnTo>
                    <a:pt x="46" y="312"/>
                  </a:lnTo>
                  <a:lnTo>
                    <a:pt x="49" y="309"/>
                  </a:lnTo>
                  <a:lnTo>
                    <a:pt x="51" y="309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6" y="307"/>
                  </a:lnTo>
                  <a:lnTo>
                    <a:pt x="59" y="307"/>
                  </a:lnTo>
                  <a:lnTo>
                    <a:pt x="61" y="307"/>
                  </a:lnTo>
                  <a:lnTo>
                    <a:pt x="61" y="304"/>
                  </a:lnTo>
                  <a:lnTo>
                    <a:pt x="61" y="301"/>
                  </a:lnTo>
                  <a:lnTo>
                    <a:pt x="61" y="299"/>
                  </a:lnTo>
                  <a:lnTo>
                    <a:pt x="64" y="299"/>
                  </a:lnTo>
                  <a:lnTo>
                    <a:pt x="64" y="296"/>
                  </a:lnTo>
                  <a:lnTo>
                    <a:pt x="64" y="294"/>
                  </a:lnTo>
                  <a:lnTo>
                    <a:pt x="67" y="294"/>
                  </a:lnTo>
                  <a:lnTo>
                    <a:pt x="69" y="294"/>
                  </a:lnTo>
                  <a:lnTo>
                    <a:pt x="72" y="294"/>
                  </a:lnTo>
                  <a:lnTo>
                    <a:pt x="74" y="294"/>
                  </a:lnTo>
                  <a:lnTo>
                    <a:pt x="77" y="296"/>
                  </a:lnTo>
                  <a:lnTo>
                    <a:pt x="79" y="296"/>
                  </a:lnTo>
                  <a:lnTo>
                    <a:pt x="82" y="294"/>
                  </a:lnTo>
                  <a:lnTo>
                    <a:pt x="82" y="291"/>
                  </a:lnTo>
                  <a:lnTo>
                    <a:pt x="85" y="291"/>
                  </a:lnTo>
                  <a:lnTo>
                    <a:pt x="87" y="289"/>
                  </a:lnTo>
                  <a:lnTo>
                    <a:pt x="85" y="289"/>
                  </a:lnTo>
                  <a:lnTo>
                    <a:pt x="82" y="289"/>
                  </a:lnTo>
                  <a:lnTo>
                    <a:pt x="79" y="289"/>
                  </a:lnTo>
                  <a:lnTo>
                    <a:pt x="77" y="291"/>
                  </a:lnTo>
                  <a:lnTo>
                    <a:pt x="77" y="289"/>
                  </a:lnTo>
                  <a:lnTo>
                    <a:pt x="74" y="289"/>
                  </a:lnTo>
                  <a:lnTo>
                    <a:pt x="74" y="286"/>
                  </a:lnTo>
                  <a:lnTo>
                    <a:pt x="72" y="286"/>
                  </a:lnTo>
                  <a:lnTo>
                    <a:pt x="72" y="283"/>
                  </a:lnTo>
                  <a:lnTo>
                    <a:pt x="69" y="283"/>
                  </a:lnTo>
                  <a:lnTo>
                    <a:pt x="67" y="281"/>
                  </a:lnTo>
                  <a:lnTo>
                    <a:pt x="64" y="281"/>
                  </a:lnTo>
                  <a:lnTo>
                    <a:pt x="61" y="281"/>
                  </a:lnTo>
                  <a:lnTo>
                    <a:pt x="59" y="281"/>
                  </a:lnTo>
                  <a:lnTo>
                    <a:pt x="56" y="281"/>
                  </a:lnTo>
                  <a:lnTo>
                    <a:pt x="54" y="281"/>
                  </a:lnTo>
                  <a:lnTo>
                    <a:pt x="54" y="278"/>
                  </a:lnTo>
                  <a:lnTo>
                    <a:pt x="51" y="278"/>
                  </a:lnTo>
                  <a:lnTo>
                    <a:pt x="51" y="276"/>
                  </a:lnTo>
                  <a:lnTo>
                    <a:pt x="49" y="276"/>
                  </a:lnTo>
                  <a:lnTo>
                    <a:pt x="46" y="276"/>
                  </a:lnTo>
                  <a:lnTo>
                    <a:pt x="43" y="276"/>
                  </a:lnTo>
                  <a:lnTo>
                    <a:pt x="43" y="273"/>
                  </a:lnTo>
                  <a:lnTo>
                    <a:pt x="41" y="273"/>
                  </a:lnTo>
                  <a:lnTo>
                    <a:pt x="38" y="270"/>
                  </a:lnTo>
                  <a:lnTo>
                    <a:pt x="36" y="270"/>
                  </a:lnTo>
                  <a:lnTo>
                    <a:pt x="36" y="268"/>
                  </a:lnTo>
                  <a:lnTo>
                    <a:pt x="36" y="265"/>
                  </a:lnTo>
                  <a:lnTo>
                    <a:pt x="36" y="263"/>
                  </a:lnTo>
                  <a:lnTo>
                    <a:pt x="33" y="260"/>
                  </a:lnTo>
                  <a:lnTo>
                    <a:pt x="33" y="258"/>
                  </a:lnTo>
                  <a:lnTo>
                    <a:pt x="30" y="258"/>
                  </a:lnTo>
                  <a:lnTo>
                    <a:pt x="30" y="255"/>
                  </a:lnTo>
                  <a:lnTo>
                    <a:pt x="30" y="252"/>
                  </a:lnTo>
                  <a:lnTo>
                    <a:pt x="28" y="252"/>
                  </a:lnTo>
                  <a:lnTo>
                    <a:pt x="28" y="250"/>
                  </a:lnTo>
                  <a:lnTo>
                    <a:pt x="30" y="247"/>
                  </a:lnTo>
                  <a:lnTo>
                    <a:pt x="30" y="245"/>
                  </a:lnTo>
                  <a:lnTo>
                    <a:pt x="28" y="245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5" y="240"/>
                  </a:lnTo>
                  <a:lnTo>
                    <a:pt x="25" y="237"/>
                  </a:lnTo>
                  <a:lnTo>
                    <a:pt x="23" y="237"/>
                  </a:lnTo>
                  <a:lnTo>
                    <a:pt x="23" y="234"/>
                  </a:lnTo>
                  <a:lnTo>
                    <a:pt x="23" y="232"/>
                  </a:lnTo>
                  <a:lnTo>
                    <a:pt x="23" y="229"/>
                  </a:lnTo>
                  <a:lnTo>
                    <a:pt x="23" y="227"/>
                  </a:lnTo>
                  <a:lnTo>
                    <a:pt x="23" y="224"/>
                  </a:lnTo>
                  <a:lnTo>
                    <a:pt x="20" y="224"/>
                  </a:lnTo>
                  <a:lnTo>
                    <a:pt x="20" y="221"/>
                  </a:lnTo>
                  <a:lnTo>
                    <a:pt x="18" y="219"/>
                  </a:lnTo>
                  <a:lnTo>
                    <a:pt x="18" y="216"/>
                  </a:lnTo>
                  <a:lnTo>
                    <a:pt x="20" y="216"/>
                  </a:lnTo>
                  <a:lnTo>
                    <a:pt x="20" y="214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20" y="206"/>
                  </a:lnTo>
                  <a:lnTo>
                    <a:pt x="18" y="206"/>
                  </a:lnTo>
                  <a:lnTo>
                    <a:pt x="18" y="203"/>
                  </a:lnTo>
                  <a:lnTo>
                    <a:pt x="15" y="203"/>
                  </a:lnTo>
                  <a:lnTo>
                    <a:pt x="15" y="201"/>
                  </a:lnTo>
                  <a:lnTo>
                    <a:pt x="15" y="198"/>
                  </a:lnTo>
                  <a:lnTo>
                    <a:pt x="12" y="196"/>
                  </a:lnTo>
                  <a:lnTo>
                    <a:pt x="10" y="196"/>
                  </a:lnTo>
                  <a:lnTo>
                    <a:pt x="7" y="193"/>
                  </a:lnTo>
                  <a:lnTo>
                    <a:pt x="5" y="193"/>
                  </a:lnTo>
                  <a:lnTo>
                    <a:pt x="5" y="191"/>
                  </a:lnTo>
                  <a:lnTo>
                    <a:pt x="5" y="188"/>
                  </a:lnTo>
                  <a:lnTo>
                    <a:pt x="2" y="188"/>
                  </a:lnTo>
                  <a:lnTo>
                    <a:pt x="2" y="185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2" y="180"/>
                  </a:lnTo>
                  <a:lnTo>
                    <a:pt x="2" y="178"/>
                  </a:lnTo>
                  <a:lnTo>
                    <a:pt x="2" y="17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41"/>
            <p:cNvSpPr>
              <a:spLocks/>
            </p:cNvSpPr>
            <p:nvPr/>
          </p:nvSpPr>
          <p:spPr bwMode="auto">
            <a:xfrm>
              <a:off x="4703" y="2131"/>
              <a:ext cx="8" cy="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5" y="5"/>
                </a:cxn>
                <a:cxn ang="0">
                  <a:pos x="5" y="3"/>
                </a:cxn>
                <a:cxn ang="0">
                  <a:pos x="3" y="3"/>
                </a:cxn>
                <a:cxn ang="0">
                  <a:pos x="0" y="3"/>
                </a:cxn>
                <a:cxn ang="0">
                  <a:pos x="3" y="3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8" y="3"/>
                </a:cxn>
                <a:cxn ang="0">
                  <a:pos x="5" y="3"/>
                </a:cxn>
                <a:cxn ang="0">
                  <a:pos x="8" y="3"/>
                </a:cxn>
                <a:cxn ang="0">
                  <a:pos x="8" y="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lnTo>
                    <a:pt x="5" y="5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5" y="3"/>
                  </a:lnTo>
                  <a:lnTo>
                    <a:pt x="8" y="3"/>
                  </a:lnTo>
                  <a:lnTo>
                    <a:pt x="8" y="5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2"/>
            <p:cNvSpPr>
              <a:spLocks/>
            </p:cNvSpPr>
            <p:nvPr/>
          </p:nvSpPr>
          <p:spPr bwMode="auto">
            <a:xfrm>
              <a:off x="5673" y="1551"/>
              <a:ext cx="56" cy="62"/>
            </a:xfrm>
            <a:custGeom>
              <a:avLst/>
              <a:gdLst/>
              <a:ahLst/>
              <a:cxnLst>
                <a:cxn ang="0">
                  <a:pos x="33" y="59"/>
                </a:cxn>
                <a:cxn ang="0">
                  <a:pos x="28" y="59"/>
                </a:cxn>
                <a:cxn ang="0">
                  <a:pos x="25" y="57"/>
                </a:cxn>
                <a:cxn ang="0">
                  <a:pos x="20" y="57"/>
                </a:cxn>
                <a:cxn ang="0">
                  <a:pos x="18" y="54"/>
                </a:cxn>
                <a:cxn ang="0">
                  <a:pos x="18" y="54"/>
                </a:cxn>
                <a:cxn ang="0">
                  <a:pos x="15" y="51"/>
                </a:cxn>
                <a:cxn ang="0">
                  <a:pos x="13" y="49"/>
                </a:cxn>
                <a:cxn ang="0">
                  <a:pos x="7" y="46"/>
                </a:cxn>
                <a:cxn ang="0">
                  <a:pos x="5" y="44"/>
                </a:cxn>
                <a:cxn ang="0">
                  <a:pos x="2" y="39"/>
                </a:cxn>
                <a:cxn ang="0">
                  <a:pos x="2" y="33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0" y="13"/>
                </a:cxn>
                <a:cxn ang="0">
                  <a:pos x="2" y="10"/>
                </a:cxn>
                <a:cxn ang="0">
                  <a:pos x="5" y="8"/>
                </a:cxn>
                <a:cxn ang="0">
                  <a:pos x="7" y="5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8" y="0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3" y="2"/>
                </a:cxn>
                <a:cxn ang="0">
                  <a:pos x="36" y="5"/>
                </a:cxn>
                <a:cxn ang="0">
                  <a:pos x="41" y="8"/>
                </a:cxn>
                <a:cxn ang="0">
                  <a:pos x="43" y="10"/>
                </a:cxn>
                <a:cxn ang="0">
                  <a:pos x="49" y="15"/>
                </a:cxn>
                <a:cxn ang="0">
                  <a:pos x="51" y="18"/>
                </a:cxn>
                <a:cxn ang="0">
                  <a:pos x="51" y="23"/>
                </a:cxn>
                <a:cxn ang="0">
                  <a:pos x="54" y="26"/>
                </a:cxn>
                <a:cxn ang="0">
                  <a:pos x="56" y="31"/>
                </a:cxn>
                <a:cxn ang="0">
                  <a:pos x="56" y="36"/>
                </a:cxn>
                <a:cxn ang="0">
                  <a:pos x="56" y="41"/>
                </a:cxn>
                <a:cxn ang="0">
                  <a:pos x="56" y="46"/>
                </a:cxn>
                <a:cxn ang="0">
                  <a:pos x="54" y="49"/>
                </a:cxn>
                <a:cxn ang="0">
                  <a:pos x="51" y="51"/>
                </a:cxn>
                <a:cxn ang="0">
                  <a:pos x="46" y="54"/>
                </a:cxn>
                <a:cxn ang="0">
                  <a:pos x="41" y="54"/>
                </a:cxn>
                <a:cxn ang="0">
                  <a:pos x="38" y="57"/>
                </a:cxn>
                <a:cxn ang="0">
                  <a:pos x="36" y="59"/>
                </a:cxn>
                <a:cxn ang="0">
                  <a:pos x="33" y="62"/>
                </a:cxn>
              </a:cxnLst>
              <a:rect l="0" t="0" r="r" b="b"/>
              <a:pathLst>
                <a:path w="56" h="62">
                  <a:moveTo>
                    <a:pt x="33" y="62"/>
                  </a:moveTo>
                  <a:lnTo>
                    <a:pt x="33" y="59"/>
                  </a:lnTo>
                  <a:lnTo>
                    <a:pt x="31" y="59"/>
                  </a:lnTo>
                  <a:lnTo>
                    <a:pt x="28" y="59"/>
                  </a:lnTo>
                  <a:lnTo>
                    <a:pt x="25" y="59"/>
                  </a:lnTo>
                  <a:lnTo>
                    <a:pt x="25" y="57"/>
                  </a:lnTo>
                  <a:lnTo>
                    <a:pt x="23" y="57"/>
                  </a:lnTo>
                  <a:lnTo>
                    <a:pt x="20" y="57"/>
                  </a:lnTo>
                  <a:lnTo>
                    <a:pt x="18" y="57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8" y="54"/>
                  </a:lnTo>
                  <a:lnTo>
                    <a:pt x="15" y="54"/>
                  </a:lnTo>
                  <a:lnTo>
                    <a:pt x="15" y="51"/>
                  </a:lnTo>
                  <a:lnTo>
                    <a:pt x="15" y="49"/>
                  </a:lnTo>
                  <a:lnTo>
                    <a:pt x="13" y="49"/>
                  </a:lnTo>
                  <a:lnTo>
                    <a:pt x="10" y="46"/>
                  </a:lnTo>
                  <a:lnTo>
                    <a:pt x="7" y="46"/>
                  </a:lnTo>
                  <a:lnTo>
                    <a:pt x="7" y="44"/>
                  </a:lnTo>
                  <a:lnTo>
                    <a:pt x="5" y="44"/>
                  </a:lnTo>
                  <a:lnTo>
                    <a:pt x="2" y="41"/>
                  </a:lnTo>
                  <a:lnTo>
                    <a:pt x="2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5" y="8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5"/>
                  </a:lnTo>
                  <a:lnTo>
                    <a:pt x="36" y="5"/>
                  </a:lnTo>
                  <a:lnTo>
                    <a:pt x="38" y="5"/>
                  </a:lnTo>
                  <a:lnTo>
                    <a:pt x="41" y="8"/>
                  </a:lnTo>
                  <a:lnTo>
                    <a:pt x="43" y="8"/>
                  </a:lnTo>
                  <a:lnTo>
                    <a:pt x="43" y="10"/>
                  </a:lnTo>
                  <a:lnTo>
                    <a:pt x="46" y="13"/>
                  </a:lnTo>
                  <a:lnTo>
                    <a:pt x="49" y="15"/>
                  </a:lnTo>
                  <a:lnTo>
                    <a:pt x="49" y="18"/>
                  </a:lnTo>
                  <a:lnTo>
                    <a:pt x="51" y="18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4" y="23"/>
                  </a:lnTo>
                  <a:lnTo>
                    <a:pt x="54" y="26"/>
                  </a:lnTo>
                  <a:lnTo>
                    <a:pt x="54" y="28"/>
                  </a:lnTo>
                  <a:lnTo>
                    <a:pt x="56" y="31"/>
                  </a:lnTo>
                  <a:lnTo>
                    <a:pt x="56" y="33"/>
                  </a:lnTo>
                  <a:lnTo>
                    <a:pt x="56" y="36"/>
                  </a:lnTo>
                  <a:lnTo>
                    <a:pt x="56" y="39"/>
                  </a:lnTo>
                  <a:lnTo>
                    <a:pt x="56" y="41"/>
                  </a:lnTo>
                  <a:lnTo>
                    <a:pt x="56" y="44"/>
                  </a:lnTo>
                  <a:lnTo>
                    <a:pt x="56" y="46"/>
                  </a:lnTo>
                  <a:lnTo>
                    <a:pt x="56" y="49"/>
                  </a:lnTo>
                  <a:lnTo>
                    <a:pt x="54" y="49"/>
                  </a:lnTo>
                  <a:lnTo>
                    <a:pt x="54" y="51"/>
                  </a:lnTo>
                  <a:lnTo>
                    <a:pt x="51" y="51"/>
                  </a:lnTo>
                  <a:lnTo>
                    <a:pt x="49" y="54"/>
                  </a:lnTo>
                  <a:lnTo>
                    <a:pt x="46" y="54"/>
                  </a:lnTo>
                  <a:lnTo>
                    <a:pt x="43" y="54"/>
                  </a:lnTo>
                  <a:lnTo>
                    <a:pt x="41" y="54"/>
                  </a:lnTo>
                  <a:lnTo>
                    <a:pt x="38" y="54"/>
                  </a:lnTo>
                  <a:lnTo>
                    <a:pt x="38" y="57"/>
                  </a:lnTo>
                  <a:lnTo>
                    <a:pt x="38" y="59"/>
                  </a:lnTo>
                  <a:lnTo>
                    <a:pt x="36" y="59"/>
                  </a:lnTo>
                  <a:lnTo>
                    <a:pt x="36" y="62"/>
                  </a:lnTo>
                  <a:lnTo>
                    <a:pt x="33" y="62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4641" y="1399"/>
              <a:ext cx="1021" cy="644"/>
            </a:xfrm>
            <a:custGeom>
              <a:avLst/>
              <a:gdLst/>
              <a:ahLst/>
              <a:cxnLst>
                <a:cxn ang="0">
                  <a:pos x="34" y="152"/>
                </a:cxn>
                <a:cxn ang="0">
                  <a:pos x="62" y="139"/>
                </a:cxn>
                <a:cxn ang="0">
                  <a:pos x="93" y="162"/>
                </a:cxn>
                <a:cxn ang="0">
                  <a:pos x="124" y="170"/>
                </a:cxn>
                <a:cxn ang="0">
                  <a:pos x="155" y="162"/>
                </a:cxn>
                <a:cxn ang="0">
                  <a:pos x="181" y="142"/>
                </a:cxn>
                <a:cxn ang="0">
                  <a:pos x="219" y="134"/>
                </a:cxn>
                <a:cxn ang="0">
                  <a:pos x="250" y="118"/>
                </a:cxn>
                <a:cxn ang="0">
                  <a:pos x="281" y="98"/>
                </a:cxn>
                <a:cxn ang="0">
                  <a:pos x="315" y="82"/>
                </a:cxn>
                <a:cxn ang="0">
                  <a:pos x="343" y="69"/>
                </a:cxn>
                <a:cxn ang="0">
                  <a:pos x="374" y="51"/>
                </a:cxn>
                <a:cxn ang="0">
                  <a:pos x="402" y="28"/>
                </a:cxn>
                <a:cxn ang="0">
                  <a:pos x="436" y="15"/>
                </a:cxn>
                <a:cxn ang="0">
                  <a:pos x="469" y="5"/>
                </a:cxn>
                <a:cxn ang="0">
                  <a:pos x="511" y="2"/>
                </a:cxn>
                <a:cxn ang="0">
                  <a:pos x="536" y="15"/>
                </a:cxn>
                <a:cxn ang="0">
                  <a:pos x="565" y="33"/>
                </a:cxn>
                <a:cxn ang="0">
                  <a:pos x="591" y="36"/>
                </a:cxn>
                <a:cxn ang="0">
                  <a:pos x="609" y="59"/>
                </a:cxn>
                <a:cxn ang="0">
                  <a:pos x="640" y="72"/>
                </a:cxn>
                <a:cxn ang="0">
                  <a:pos x="676" y="77"/>
                </a:cxn>
                <a:cxn ang="0">
                  <a:pos x="709" y="77"/>
                </a:cxn>
                <a:cxn ang="0">
                  <a:pos x="748" y="72"/>
                </a:cxn>
                <a:cxn ang="0">
                  <a:pos x="776" y="54"/>
                </a:cxn>
                <a:cxn ang="0">
                  <a:pos x="800" y="33"/>
                </a:cxn>
                <a:cxn ang="0">
                  <a:pos x="820" y="20"/>
                </a:cxn>
                <a:cxn ang="0">
                  <a:pos x="849" y="31"/>
                </a:cxn>
                <a:cxn ang="0">
                  <a:pos x="869" y="56"/>
                </a:cxn>
                <a:cxn ang="0">
                  <a:pos x="890" y="82"/>
                </a:cxn>
                <a:cxn ang="0">
                  <a:pos x="908" y="98"/>
                </a:cxn>
                <a:cxn ang="0">
                  <a:pos x="928" y="103"/>
                </a:cxn>
                <a:cxn ang="0">
                  <a:pos x="949" y="108"/>
                </a:cxn>
                <a:cxn ang="0">
                  <a:pos x="975" y="111"/>
                </a:cxn>
                <a:cxn ang="0">
                  <a:pos x="1006" y="113"/>
                </a:cxn>
                <a:cxn ang="0">
                  <a:pos x="1016" y="147"/>
                </a:cxn>
                <a:cxn ang="0">
                  <a:pos x="1019" y="180"/>
                </a:cxn>
                <a:cxn ang="0">
                  <a:pos x="996" y="196"/>
                </a:cxn>
                <a:cxn ang="0">
                  <a:pos x="970" y="209"/>
                </a:cxn>
                <a:cxn ang="0">
                  <a:pos x="959" y="232"/>
                </a:cxn>
                <a:cxn ang="0">
                  <a:pos x="936" y="252"/>
                </a:cxn>
                <a:cxn ang="0">
                  <a:pos x="900" y="265"/>
                </a:cxn>
                <a:cxn ang="0">
                  <a:pos x="874" y="291"/>
                </a:cxn>
                <a:cxn ang="0">
                  <a:pos x="859" y="319"/>
                </a:cxn>
                <a:cxn ang="0">
                  <a:pos x="828" y="343"/>
                </a:cxn>
                <a:cxn ang="0">
                  <a:pos x="800" y="361"/>
                </a:cxn>
                <a:cxn ang="0">
                  <a:pos x="779" y="371"/>
                </a:cxn>
                <a:cxn ang="0">
                  <a:pos x="751" y="392"/>
                </a:cxn>
                <a:cxn ang="0">
                  <a:pos x="717" y="415"/>
                </a:cxn>
                <a:cxn ang="0">
                  <a:pos x="689" y="438"/>
                </a:cxn>
                <a:cxn ang="0">
                  <a:pos x="665" y="464"/>
                </a:cxn>
                <a:cxn ang="0">
                  <a:pos x="634" y="495"/>
                </a:cxn>
                <a:cxn ang="0">
                  <a:pos x="611" y="523"/>
                </a:cxn>
                <a:cxn ang="0">
                  <a:pos x="580" y="557"/>
                </a:cxn>
                <a:cxn ang="0">
                  <a:pos x="549" y="593"/>
                </a:cxn>
                <a:cxn ang="0">
                  <a:pos x="524" y="611"/>
                </a:cxn>
                <a:cxn ang="0">
                  <a:pos x="490" y="603"/>
                </a:cxn>
                <a:cxn ang="0">
                  <a:pos x="451" y="603"/>
                </a:cxn>
                <a:cxn ang="0">
                  <a:pos x="415" y="619"/>
                </a:cxn>
                <a:cxn ang="0">
                  <a:pos x="384" y="639"/>
                </a:cxn>
              </a:cxnLst>
              <a:rect l="0" t="0" r="r" b="b"/>
              <a:pathLst>
                <a:path w="1021" h="644">
                  <a:moveTo>
                    <a:pt x="0" y="175"/>
                  </a:moveTo>
                  <a:lnTo>
                    <a:pt x="3" y="172"/>
                  </a:lnTo>
                  <a:lnTo>
                    <a:pt x="5" y="172"/>
                  </a:lnTo>
                  <a:lnTo>
                    <a:pt x="8" y="172"/>
                  </a:lnTo>
                  <a:lnTo>
                    <a:pt x="8" y="170"/>
                  </a:lnTo>
                  <a:lnTo>
                    <a:pt x="10" y="170"/>
                  </a:lnTo>
                  <a:lnTo>
                    <a:pt x="13" y="167"/>
                  </a:lnTo>
                  <a:lnTo>
                    <a:pt x="16" y="167"/>
                  </a:lnTo>
                  <a:lnTo>
                    <a:pt x="18" y="165"/>
                  </a:lnTo>
                  <a:lnTo>
                    <a:pt x="21" y="165"/>
                  </a:lnTo>
                  <a:lnTo>
                    <a:pt x="23" y="162"/>
                  </a:lnTo>
                  <a:lnTo>
                    <a:pt x="26" y="162"/>
                  </a:lnTo>
                  <a:lnTo>
                    <a:pt x="26" y="160"/>
                  </a:lnTo>
                  <a:lnTo>
                    <a:pt x="28" y="157"/>
                  </a:lnTo>
                  <a:lnTo>
                    <a:pt x="31" y="157"/>
                  </a:lnTo>
                  <a:lnTo>
                    <a:pt x="31" y="154"/>
                  </a:lnTo>
                  <a:lnTo>
                    <a:pt x="34" y="152"/>
                  </a:lnTo>
                  <a:lnTo>
                    <a:pt x="36" y="152"/>
                  </a:lnTo>
                  <a:lnTo>
                    <a:pt x="39" y="152"/>
                  </a:lnTo>
                  <a:lnTo>
                    <a:pt x="39" y="149"/>
                  </a:lnTo>
                  <a:lnTo>
                    <a:pt x="41" y="149"/>
                  </a:lnTo>
                  <a:lnTo>
                    <a:pt x="44" y="147"/>
                  </a:lnTo>
                  <a:lnTo>
                    <a:pt x="47" y="147"/>
                  </a:lnTo>
                  <a:lnTo>
                    <a:pt x="47" y="144"/>
                  </a:lnTo>
                  <a:lnTo>
                    <a:pt x="49" y="144"/>
                  </a:lnTo>
                  <a:lnTo>
                    <a:pt x="52" y="144"/>
                  </a:lnTo>
                  <a:lnTo>
                    <a:pt x="52" y="142"/>
                  </a:lnTo>
                  <a:lnTo>
                    <a:pt x="54" y="142"/>
                  </a:lnTo>
                  <a:lnTo>
                    <a:pt x="54" y="139"/>
                  </a:lnTo>
                  <a:lnTo>
                    <a:pt x="57" y="139"/>
                  </a:lnTo>
                  <a:lnTo>
                    <a:pt x="57" y="136"/>
                  </a:lnTo>
                  <a:lnTo>
                    <a:pt x="59" y="136"/>
                  </a:lnTo>
                  <a:lnTo>
                    <a:pt x="62" y="136"/>
                  </a:lnTo>
                  <a:lnTo>
                    <a:pt x="62" y="139"/>
                  </a:lnTo>
                  <a:lnTo>
                    <a:pt x="65" y="139"/>
                  </a:lnTo>
                  <a:lnTo>
                    <a:pt x="67" y="136"/>
                  </a:lnTo>
                  <a:lnTo>
                    <a:pt x="67" y="139"/>
                  </a:lnTo>
                  <a:lnTo>
                    <a:pt x="70" y="139"/>
                  </a:lnTo>
                  <a:lnTo>
                    <a:pt x="72" y="142"/>
                  </a:lnTo>
                  <a:lnTo>
                    <a:pt x="75" y="144"/>
                  </a:lnTo>
                  <a:lnTo>
                    <a:pt x="75" y="147"/>
                  </a:lnTo>
                  <a:lnTo>
                    <a:pt x="77" y="147"/>
                  </a:lnTo>
                  <a:lnTo>
                    <a:pt x="77" y="149"/>
                  </a:lnTo>
                  <a:lnTo>
                    <a:pt x="80" y="152"/>
                  </a:lnTo>
                  <a:lnTo>
                    <a:pt x="83" y="154"/>
                  </a:lnTo>
                  <a:lnTo>
                    <a:pt x="85" y="157"/>
                  </a:lnTo>
                  <a:lnTo>
                    <a:pt x="88" y="157"/>
                  </a:lnTo>
                  <a:lnTo>
                    <a:pt x="88" y="160"/>
                  </a:lnTo>
                  <a:lnTo>
                    <a:pt x="90" y="160"/>
                  </a:lnTo>
                  <a:lnTo>
                    <a:pt x="90" y="162"/>
                  </a:lnTo>
                  <a:lnTo>
                    <a:pt x="93" y="162"/>
                  </a:lnTo>
                  <a:lnTo>
                    <a:pt x="96" y="162"/>
                  </a:lnTo>
                  <a:lnTo>
                    <a:pt x="96" y="165"/>
                  </a:lnTo>
                  <a:lnTo>
                    <a:pt x="98" y="165"/>
                  </a:lnTo>
                  <a:lnTo>
                    <a:pt x="101" y="165"/>
                  </a:lnTo>
                  <a:lnTo>
                    <a:pt x="101" y="167"/>
                  </a:lnTo>
                  <a:lnTo>
                    <a:pt x="103" y="167"/>
                  </a:lnTo>
                  <a:lnTo>
                    <a:pt x="106" y="167"/>
                  </a:lnTo>
                  <a:lnTo>
                    <a:pt x="108" y="167"/>
                  </a:lnTo>
                  <a:lnTo>
                    <a:pt x="111" y="167"/>
                  </a:lnTo>
                  <a:lnTo>
                    <a:pt x="114" y="167"/>
                  </a:lnTo>
                  <a:lnTo>
                    <a:pt x="114" y="170"/>
                  </a:lnTo>
                  <a:lnTo>
                    <a:pt x="114" y="167"/>
                  </a:lnTo>
                  <a:lnTo>
                    <a:pt x="116" y="167"/>
                  </a:lnTo>
                  <a:lnTo>
                    <a:pt x="116" y="170"/>
                  </a:lnTo>
                  <a:lnTo>
                    <a:pt x="119" y="170"/>
                  </a:lnTo>
                  <a:lnTo>
                    <a:pt x="121" y="170"/>
                  </a:lnTo>
                  <a:lnTo>
                    <a:pt x="124" y="170"/>
                  </a:lnTo>
                  <a:lnTo>
                    <a:pt x="124" y="167"/>
                  </a:lnTo>
                  <a:lnTo>
                    <a:pt x="126" y="167"/>
                  </a:lnTo>
                  <a:lnTo>
                    <a:pt x="129" y="167"/>
                  </a:lnTo>
                  <a:lnTo>
                    <a:pt x="129" y="165"/>
                  </a:lnTo>
                  <a:lnTo>
                    <a:pt x="132" y="165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7" y="162"/>
                  </a:lnTo>
                  <a:lnTo>
                    <a:pt x="139" y="162"/>
                  </a:lnTo>
                  <a:lnTo>
                    <a:pt x="142" y="162"/>
                  </a:lnTo>
                  <a:lnTo>
                    <a:pt x="145" y="162"/>
                  </a:lnTo>
                  <a:lnTo>
                    <a:pt x="145" y="165"/>
                  </a:lnTo>
                  <a:lnTo>
                    <a:pt x="147" y="165"/>
                  </a:lnTo>
                  <a:lnTo>
                    <a:pt x="147" y="162"/>
                  </a:lnTo>
                  <a:lnTo>
                    <a:pt x="150" y="162"/>
                  </a:lnTo>
                  <a:lnTo>
                    <a:pt x="152" y="162"/>
                  </a:lnTo>
                  <a:lnTo>
                    <a:pt x="155" y="162"/>
                  </a:lnTo>
                  <a:lnTo>
                    <a:pt x="155" y="160"/>
                  </a:lnTo>
                  <a:lnTo>
                    <a:pt x="157" y="160"/>
                  </a:lnTo>
                  <a:lnTo>
                    <a:pt x="160" y="157"/>
                  </a:lnTo>
                  <a:lnTo>
                    <a:pt x="160" y="154"/>
                  </a:lnTo>
                  <a:lnTo>
                    <a:pt x="163" y="154"/>
                  </a:lnTo>
                  <a:lnTo>
                    <a:pt x="163" y="152"/>
                  </a:lnTo>
                  <a:lnTo>
                    <a:pt x="165" y="152"/>
                  </a:lnTo>
                  <a:lnTo>
                    <a:pt x="165" y="149"/>
                  </a:lnTo>
                  <a:lnTo>
                    <a:pt x="168" y="149"/>
                  </a:lnTo>
                  <a:lnTo>
                    <a:pt x="168" y="147"/>
                  </a:lnTo>
                  <a:lnTo>
                    <a:pt x="170" y="147"/>
                  </a:lnTo>
                  <a:lnTo>
                    <a:pt x="170" y="144"/>
                  </a:lnTo>
                  <a:lnTo>
                    <a:pt x="173" y="144"/>
                  </a:lnTo>
                  <a:lnTo>
                    <a:pt x="175" y="144"/>
                  </a:lnTo>
                  <a:lnTo>
                    <a:pt x="175" y="142"/>
                  </a:lnTo>
                  <a:lnTo>
                    <a:pt x="178" y="142"/>
                  </a:lnTo>
                  <a:lnTo>
                    <a:pt x="181" y="142"/>
                  </a:lnTo>
                  <a:lnTo>
                    <a:pt x="183" y="142"/>
                  </a:lnTo>
                  <a:lnTo>
                    <a:pt x="186" y="142"/>
                  </a:lnTo>
                  <a:lnTo>
                    <a:pt x="188" y="142"/>
                  </a:lnTo>
                  <a:lnTo>
                    <a:pt x="191" y="142"/>
                  </a:lnTo>
                  <a:lnTo>
                    <a:pt x="194" y="142"/>
                  </a:lnTo>
                  <a:lnTo>
                    <a:pt x="196" y="142"/>
                  </a:lnTo>
                  <a:lnTo>
                    <a:pt x="199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204" y="139"/>
                  </a:lnTo>
                  <a:lnTo>
                    <a:pt x="206" y="139"/>
                  </a:lnTo>
                  <a:lnTo>
                    <a:pt x="206" y="136"/>
                  </a:lnTo>
                  <a:lnTo>
                    <a:pt x="209" y="136"/>
                  </a:lnTo>
                  <a:lnTo>
                    <a:pt x="212" y="134"/>
                  </a:lnTo>
                  <a:lnTo>
                    <a:pt x="214" y="134"/>
                  </a:lnTo>
                  <a:lnTo>
                    <a:pt x="217" y="134"/>
                  </a:lnTo>
                  <a:lnTo>
                    <a:pt x="219" y="134"/>
                  </a:lnTo>
                  <a:lnTo>
                    <a:pt x="222" y="134"/>
                  </a:lnTo>
                  <a:lnTo>
                    <a:pt x="222" y="131"/>
                  </a:lnTo>
                  <a:lnTo>
                    <a:pt x="224" y="131"/>
                  </a:lnTo>
                  <a:lnTo>
                    <a:pt x="224" y="129"/>
                  </a:lnTo>
                  <a:lnTo>
                    <a:pt x="227" y="129"/>
                  </a:lnTo>
                  <a:lnTo>
                    <a:pt x="227" y="126"/>
                  </a:lnTo>
                  <a:lnTo>
                    <a:pt x="230" y="126"/>
                  </a:lnTo>
                  <a:lnTo>
                    <a:pt x="232" y="126"/>
                  </a:lnTo>
                  <a:lnTo>
                    <a:pt x="232" y="123"/>
                  </a:lnTo>
                  <a:lnTo>
                    <a:pt x="235" y="123"/>
                  </a:lnTo>
                  <a:lnTo>
                    <a:pt x="237" y="123"/>
                  </a:lnTo>
                  <a:lnTo>
                    <a:pt x="240" y="123"/>
                  </a:lnTo>
                  <a:lnTo>
                    <a:pt x="243" y="123"/>
                  </a:lnTo>
                  <a:lnTo>
                    <a:pt x="243" y="121"/>
                  </a:lnTo>
                  <a:lnTo>
                    <a:pt x="245" y="121"/>
                  </a:lnTo>
                  <a:lnTo>
                    <a:pt x="248" y="118"/>
                  </a:lnTo>
                  <a:lnTo>
                    <a:pt x="250" y="118"/>
                  </a:lnTo>
                  <a:lnTo>
                    <a:pt x="253" y="118"/>
                  </a:lnTo>
                  <a:lnTo>
                    <a:pt x="253" y="116"/>
                  </a:lnTo>
                  <a:lnTo>
                    <a:pt x="255" y="116"/>
                  </a:lnTo>
                  <a:lnTo>
                    <a:pt x="258" y="113"/>
                  </a:lnTo>
                  <a:lnTo>
                    <a:pt x="261" y="113"/>
                  </a:lnTo>
                  <a:lnTo>
                    <a:pt x="261" y="111"/>
                  </a:lnTo>
                  <a:lnTo>
                    <a:pt x="263" y="111"/>
                  </a:lnTo>
                  <a:lnTo>
                    <a:pt x="263" y="108"/>
                  </a:lnTo>
                  <a:lnTo>
                    <a:pt x="266" y="108"/>
                  </a:lnTo>
                  <a:lnTo>
                    <a:pt x="266" y="105"/>
                  </a:lnTo>
                  <a:lnTo>
                    <a:pt x="268" y="105"/>
                  </a:lnTo>
                  <a:lnTo>
                    <a:pt x="271" y="103"/>
                  </a:lnTo>
                  <a:lnTo>
                    <a:pt x="273" y="103"/>
                  </a:lnTo>
                  <a:lnTo>
                    <a:pt x="273" y="100"/>
                  </a:lnTo>
                  <a:lnTo>
                    <a:pt x="276" y="100"/>
                  </a:lnTo>
                  <a:lnTo>
                    <a:pt x="279" y="98"/>
                  </a:lnTo>
                  <a:lnTo>
                    <a:pt x="281" y="98"/>
                  </a:lnTo>
                  <a:lnTo>
                    <a:pt x="284" y="98"/>
                  </a:lnTo>
                  <a:lnTo>
                    <a:pt x="284" y="95"/>
                  </a:lnTo>
                  <a:lnTo>
                    <a:pt x="286" y="95"/>
                  </a:lnTo>
                  <a:lnTo>
                    <a:pt x="289" y="95"/>
                  </a:lnTo>
                  <a:lnTo>
                    <a:pt x="289" y="93"/>
                  </a:lnTo>
                  <a:lnTo>
                    <a:pt x="292" y="93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87"/>
                  </a:lnTo>
                  <a:lnTo>
                    <a:pt x="299" y="87"/>
                  </a:lnTo>
                  <a:lnTo>
                    <a:pt x="302" y="87"/>
                  </a:lnTo>
                  <a:lnTo>
                    <a:pt x="304" y="85"/>
                  </a:lnTo>
                  <a:lnTo>
                    <a:pt x="307" y="85"/>
                  </a:lnTo>
                  <a:lnTo>
                    <a:pt x="310" y="85"/>
                  </a:lnTo>
                  <a:lnTo>
                    <a:pt x="310" y="82"/>
                  </a:lnTo>
                  <a:lnTo>
                    <a:pt x="312" y="82"/>
                  </a:lnTo>
                  <a:lnTo>
                    <a:pt x="315" y="82"/>
                  </a:lnTo>
                  <a:lnTo>
                    <a:pt x="315" y="85"/>
                  </a:lnTo>
                  <a:lnTo>
                    <a:pt x="317" y="85"/>
                  </a:lnTo>
                  <a:lnTo>
                    <a:pt x="317" y="82"/>
                  </a:lnTo>
                  <a:lnTo>
                    <a:pt x="320" y="82"/>
                  </a:lnTo>
                  <a:lnTo>
                    <a:pt x="322" y="82"/>
                  </a:lnTo>
                  <a:lnTo>
                    <a:pt x="325" y="82"/>
                  </a:lnTo>
                  <a:lnTo>
                    <a:pt x="328" y="82"/>
                  </a:lnTo>
                  <a:lnTo>
                    <a:pt x="328" y="80"/>
                  </a:lnTo>
                  <a:lnTo>
                    <a:pt x="330" y="80"/>
                  </a:lnTo>
                  <a:lnTo>
                    <a:pt x="330" y="77"/>
                  </a:lnTo>
                  <a:lnTo>
                    <a:pt x="333" y="77"/>
                  </a:lnTo>
                  <a:lnTo>
                    <a:pt x="333" y="75"/>
                  </a:lnTo>
                  <a:lnTo>
                    <a:pt x="335" y="75"/>
                  </a:lnTo>
                  <a:lnTo>
                    <a:pt x="338" y="75"/>
                  </a:lnTo>
                  <a:lnTo>
                    <a:pt x="341" y="72"/>
                  </a:lnTo>
                  <a:lnTo>
                    <a:pt x="343" y="72"/>
                  </a:lnTo>
                  <a:lnTo>
                    <a:pt x="343" y="69"/>
                  </a:lnTo>
                  <a:lnTo>
                    <a:pt x="346" y="69"/>
                  </a:lnTo>
                  <a:lnTo>
                    <a:pt x="348" y="69"/>
                  </a:lnTo>
                  <a:lnTo>
                    <a:pt x="351" y="67"/>
                  </a:lnTo>
                  <a:lnTo>
                    <a:pt x="353" y="67"/>
                  </a:lnTo>
                  <a:lnTo>
                    <a:pt x="353" y="64"/>
                  </a:lnTo>
                  <a:lnTo>
                    <a:pt x="356" y="64"/>
                  </a:lnTo>
                  <a:lnTo>
                    <a:pt x="356" y="62"/>
                  </a:lnTo>
                  <a:lnTo>
                    <a:pt x="359" y="62"/>
                  </a:lnTo>
                  <a:lnTo>
                    <a:pt x="359" y="59"/>
                  </a:lnTo>
                  <a:lnTo>
                    <a:pt x="361" y="59"/>
                  </a:lnTo>
                  <a:lnTo>
                    <a:pt x="364" y="56"/>
                  </a:lnTo>
                  <a:lnTo>
                    <a:pt x="366" y="56"/>
                  </a:lnTo>
                  <a:lnTo>
                    <a:pt x="366" y="54"/>
                  </a:lnTo>
                  <a:lnTo>
                    <a:pt x="369" y="54"/>
                  </a:lnTo>
                  <a:lnTo>
                    <a:pt x="371" y="54"/>
                  </a:lnTo>
                  <a:lnTo>
                    <a:pt x="371" y="51"/>
                  </a:lnTo>
                  <a:lnTo>
                    <a:pt x="374" y="51"/>
                  </a:lnTo>
                  <a:lnTo>
                    <a:pt x="374" y="49"/>
                  </a:lnTo>
                  <a:lnTo>
                    <a:pt x="377" y="49"/>
                  </a:lnTo>
                  <a:lnTo>
                    <a:pt x="379" y="46"/>
                  </a:lnTo>
                  <a:lnTo>
                    <a:pt x="382" y="44"/>
                  </a:lnTo>
                  <a:lnTo>
                    <a:pt x="384" y="44"/>
                  </a:lnTo>
                  <a:lnTo>
                    <a:pt x="384" y="41"/>
                  </a:lnTo>
                  <a:lnTo>
                    <a:pt x="387" y="41"/>
                  </a:lnTo>
                  <a:lnTo>
                    <a:pt x="387" y="38"/>
                  </a:lnTo>
                  <a:lnTo>
                    <a:pt x="390" y="38"/>
                  </a:lnTo>
                  <a:lnTo>
                    <a:pt x="390" y="36"/>
                  </a:lnTo>
                  <a:lnTo>
                    <a:pt x="392" y="36"/>
                  </a:lnTo>
                  <a:lnTo>
                    <a:pt x="392" y="33"/>
                  </a:lnTo>
                  <a:lnTo>
                    <a:pt x="395" y="33"/>
                  </a:lnTo>
                  <a:lnTo>
                    <a:pt x="395" y="31"/>
                  </a:lnTo>
                  <a:lnTo>
                    <a:pt x="397" y="31"/>
                  </a:lnTo>
                  <a:lnTo>
                    <a:pt x="400" y="28"/>
                  </a:lnTo>
                  <a:lnTo>
                    <a:pt x="402" y="28"/>
                  </a:lnTo>
                  <a:lnTo>
                    <a:pt x="402" y="26"/>
                  </a:lnTo>
                  <a:lnTo>
                    <a:pt x="405" y="26"/>
                  </a:lnTo>
                  <a:lnTo>
                    <a:pt x="408" y="26"/>
                  </a:lnTo>
                  <a:lnTo>
                    <a:pt x="410" y="26"/>
                  </a:lnTo>
                  <a:lnTo>
                    <a:pt x="410" y="23"/>
                  </a:lnTo>
                  <a:lnTo>
                    <a:pt x="413" y="23"/>
                  </a:lnTo>
                  <a:lnTo>
                    <a:pt x="415" y="23"/>
                  </a:lnTo>
                  <a:lnTo>
                    <a:pt x="418" y="23"/>
                  </a:lnTo>
                  <a:lnTo>
                    <a:pt x="420" y="23"/>
                  </a:lnTo>
                  <a:lnTo>
                    <a:pt x="423" y="23"/>
                  </a:lnTo>
                  <a:lnTo>
                    <a:pt x="423" y="20"/>
                  </a:lnTo>
                  <a:lnTo>
                    <a:pt x="426" y="20"/>
                  </a:lnTo>
                  <a:lnTo>
                    <a:pt x="428" y="20"/>
                  </a:lnTo>
                  <a:lnTo>
                    <a:pt x="428" y="18"/>
                  </a:lnTo>
                  <a:lnTo>
                    <a:pt x="431" y="18"/>
                  </a:lnTo>
                  <a:lnTo>
                    <a:pt x="433" y="15"/>
                  </a:lnTo>
                  <a:lnTo>
                    <a:pt x="436" y="15"/>
                  </a:lnTo>
                  <a:lnTo>
                    <a:pt x="436" y="13"/>
                  </a:lnTo>
                  <a:lnTo>
                    <a:pt x="439" y="13"/>
                  </a:lnTo>
                  <a:lnTo>
                    <a:pt x="441" y="13"/>
                  </a:lnTo>
                  <a:lnTo>
                    <a:pt x="441" y="10"/>
                  </a:lnTo>
                  <a:lnTo>
                    <a:pt x="444" y="10"/>
                  </a:lnTo>
                  <a:lnTo>
                    <a:pt x="446" y="10"/>
                  </a:lnTo>
                  <a:lnTo>
                    <a:pt x="446" y="7"/>
                  </a:lnTo>
                  <a:lnTo>
                    <a:pt x="449" y="7"/>
                  </a:lnTo>
                  <a:lnTo>
                    <a:pt x="451" y="7"/>
                  </a:lnTo>
                  <a:lnTo>
                    <a:pt x="454" y="7"/>
                  </a:lnTo>
                  <a:lnTo>
                    <a:pt x="457" y="7"/>
                  </a:lnTo>
                  <a:lnTo>
                    <a:pt x="459" y="7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7" y="7"/>
                  </a:lnTo>
                  <a:lnTo>
                    <a:pt x="469" y="7"/>
                  </a:lnTo>
                  <a:lnTo>
                    <a:pt x="469" y="5"/>
                  </a:lnTo>
                  <a:lnTo>
                    <a:pt x="472" y="5"/>
                  </a:lnTo>
                  <a:lnTo>
                    <a:pt x="475" y="7"/>
                  </a:lnTo>
                  <a:lnTo>
                    <a:pt x="477" y="7"/>
                  </a:lnTo>
                  <a:lnTo>
                    <a:pt x="477" y="5"/>
                  </a:lnTo>
                  <a:lnTo>
                    <a:pt x="480" y="5"/>
                  </a:lnTo>
                  <a:lnTo>
                    <a:pt x="482" y="5"/>
                  </a:lnTo>
                  <a:lnTo>
                    <a:pt x="485" y="5"/>
                  </a:lnTo>
                  <a:lnTo>
                    <a:pt x="488" y="5"/>
                  </a:lnTo>
                  <a:lnTo>
                    <a:pt x="490" y="5"/>
                  </a:lnTo>
                  <a:lnTo>
                    <a:pt x="493" y="5"/>
                  </a:lnTo>
                  <a:lnTo>
                    <a:pt x="495" y="5"/>
                  </a:lnTo>
                  <a:lnTo>
                    <a:pt x="498" y="5"/>
                  </a:lnTo>
                  <a:lnTo>
                    <a:pt x="500" y="5"/>
                  </a:lnTo>
                  <a:lnTo>
                    <a:pt x="503" y="2"/>
                  </a:lnTo>
                  <a:lnTo>
                    <a:pt x="506" y="2"/>
                  </a:lnTo>
                  <a:lnTo>
                    <a:pt x="508" y="2"/>
                  </a:lnTo>
                  <a:lnTo>
                    <a:pt x="511" y="2"/>
                  </a:lnTo>
                  <a:lnTo>
                    <a:pt x="511" y="0"/>
                  </a:lnTo>
                  <a:lnTo>
                    <a:pt x="513" y="0"/>
                  </a:lnTo>
                  <a:lnTo>
                    <a:pt x="513" y="2"/>
                  </a:lnTo>
                  <a:lnTo>
                    <a:pt x="513" y="0"/>
                  </a:lnTo>
                  <a:lnTo>
                    <a:pt x="516" y="0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18" y="5"/>
                  </a:lnTo>
                  <a:lnTo>
                    <a:pt x="521" y="5"/>
                  </a:lnTo>
                  <a:lnTo>
                    <a:pt x="524" y="7"/>
                  </a:lnTo>
                  <a:lnTo>
                    <a:pt x="526" y="7"/>
                  </a:lnTo>
                  <a:lnTo>
                    <a:pt x="526" y="10"/>
                  </a:lnTo>
                  <a:lnTo>
                    <a:pt x="529" y="10"/>
                  </a:lnTo>
                  <a:lnTo>
                    <a:pt x="531" y="10"/>
                  </a:lnTo>
                  <a:lnTo>
                    <a:pt x="534" y="13"/>
                  </a:lnTo>
                  <a:lnTo>
                    <a:pt x="534" y="15"/>
                  </a:lnTo>
                  <a:lnTo>
                    <a:pt x="536" y="15"/>
                  </a:lnTo>
                  <a:lnTo>
                    <a:pt x="536" y="18"/>
                  </a:lnTo>
                  <a:lnTo>
                    <a:pt x="539" y="18"/>
                  </a:lnTo>
                  <a:lnTo>
                    <a:pt x="539" y="20"/>
                  </a:lnTo>
                  <a:lnTo>
                    <a:pt x="542" y="20"/>
                  </a:lnTo>
                  <a:lnTo>
                    <a:pt x="544" y="23"/>
                  </a:lnTo>
                  <a:lnTo>
                    <a:pt x="547" y="23"/>
                  </a:lnTo>
                  <a:lnTo>
                    <a:pt x="547" y="26"/>
                  </a:lnTo>
                  <a:lnTo>
                    <a:pt x="549" y="26"/>
                  </a:lnTo>
                  <a:lnTo>
                    <a:pt x="552" y="26"/>
                  </a:lnTo>
                  <a:lnTo>
                    <a:pt x="552" y="28"/>
                  </a:lnTo>
                  <a:lnTo>
                    <a:pt x="555" y="28"/>
                  </a:lnTo>
                  <a:lnTo>
                    <a:pt x="555" y="31"/>
                  </a:lnTo>
                  <a:lnTo>
                    <a:pt x="557" y="31"/>
                  </a:lnTo>
                  <a:lnTo>
                    <a:pt x="560" y="31"/>
                  </a:lnTo>
                  <a:lnTo>
                    <a:pt x="562" y="31"/>
                  </a:lnTo>
                  <a:lnTo>
                    <a:pt x="562" y="33"/>
                  </a:lnTo>
                  <a:lnTo>
                    <a:pt x="565" y="33"/>
                  </a:lnTo>
                  <a:lnTo>
                    <a:pt x="567" y="33"/>
                  </a:lnTo>
                  <a:lnTo>
                    <a:pt x="567" y="31"/>
                  </a:lnTo>
                  <a:lnTo>
                    <a:pt x="570" y="31"/>
                  </a:lnTo>
                  <a:lnTo>
                    <a:pt x="573" y="31"/>
                  </a:lnTo>
                  <a:lnTo>
                    <a:pt x="573" y="28"/>
                  </a:lnTo>
                  <a:lnTo>
                    <a:pt x="573" y="31"/>
                  </a:lnTo>
                  <a:lnTo>
                    <a:pt x="575" y="31"/>
                  </a:lnTo>
                  <a:lnTo>
                    <a:pt x="575" y="33"/>
                  </a:lnTo>
                  <a:lnTo>
                    <a:pt x="578" y="33"/>
                  </a:lnTo>
                  <a:lnTo>
                    <a:pt x="580" y="33"/>
                  </a:lnTo>
                  <a:lnTo>
                    <a:pt x="583" y="33"/>
                  </a:lnTo>
                  <a:lnTo>
                    <a:pt x="583" y="36"/>
                  </a:lnTo>
                  <a:lnTo>
                    <a:pt x="585" y="36"/>
                  </a:lnTo>
                  <a:lnTo>
                    <a:pt x="588" y="36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1" y="36"/>
                  </a:lnTo>
                  <a:lnTo>
                    <a:pt x="591" y="38"/>
                  </a:lnTo>
                  <a:lnTo>
                    <a:pt x="593" y="36"/>
                  </a:lnTo>
                  <a:lnTo>
                    <a:pt x="593" y="38"/>
                  </a:lnTo>
                  <a:lnTo>
                    <a:pt x="596" y="38"/>
                  </a:lnTo>
                  <a:lnTo>
                    <a:pt x="596" y="41"/>
                  </a:lnTo>
                  <a:lnTo>
                    <a:pt x="596" y="44"/>
                  </a:lnTo>
                  <a:lnTo>
                    <a:pt x="598" y="44"/>
                  </a:lnTo>
                  <a:lnTo>
                    <a:pt x="598" y="46"/>
                  </a:lnTo>
                  <a:lnTo>
                    <a:pt x="601" y="46"/>
                  </a:lnTo>
                  <a:lnTo>
                    <a:pt x="601" y="49"/>
                  </a:lnTo>
                  <a:lnTo>
                    <a:pt x="601" y="51"/>
                  </a:lnTo>
                  <a:lnTo>
                    <a:pt x="604" y="51"/>
                  </a:lnTo>
                  <a:lnTo>
                    <a:pt x="604" y="54"/>
                  </a:lnTo>
                  <a:lnTo>
                    <a:pt x="606" y="54"/>
                  </a:lnTo>
                  <a:lnTo>
                    <a:pt x="606" y="56"/>
                  </a:lnTo>
                  <a:lnTo>
                    <a:pt x="609" y="56"/>
                  </a:lnTo>
                  <a:lnTo>
                    <a:pt x="609" y="59"/>
                  </a:lnTo>
                  <a:lnTo>
                    <a:pt x="611" y="59"/>
                  </a:lnTo>
                  <a:lnTo>
                    <a:pt x="611" y="62"/>
                  </a:lnTo>
                  <a:lnTo>
                    <a:pt x="614" y="62"/>
                  </a:lnTo>
                  <a:lnTo>
                    <a:pt x="614" y="64"/>
                  </a:lnTo>
                  <a:lnTo>
                    <a:pt x="616" y="64"/>
                  </a:lnTo>
                  <a:lnTo>
                    <a:pt x="616" y="67"/>
                  </a:lnTo>
                  <a:lnTo>
                    <a:pt x="619" y="67"/>
                  </a:lnTo>
                  <a:lnTo>
                    <a:pt x="619" y="69"/>
                  </a:lnTo>
                  <a:lnTo>
                    <a:pt x="619" y="72"/>
                  </a:lnTo>
                  <a:lnTo>
                    <a:pt x="622" y="72"/>
                  </a:lnTo>
                  <a:lnTo>
                    <a:pt x="624" y="72"/>
                  </a:lnTo>
                  <a:lnTo>
                    <a:pt x="627" y="72"/>
                  </a:lnTo>
                  <a:lnTo>
                    <a:pt x="629" y="72"/>
                  </a:lnTo>
                  <a:lnTo>
                    <a:pt x="632" y="72"/>
                  </a:lnTo>
                  <a:lnTo>
                    <a:pt x="634" y="72"/>
                  </a:lnTo>
                  <a:lnTo>
                    <a:pt x="637" y="72"/>
                  </a:lnTo>
                  <a:lnTo>
                    <a:pt x="640" y="72"/>
                  </a:lnTo>
                  <a:lnTo>
                    <a:pt x="642" y="72"/>
                  </a:lnTo>
                  <a:lnTo>
                    <a:pt x="645" y="72"/>
                  </a:lnTo>
                  <a:lnTo>
                    <a:pt x="647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0" y="72"/>
                  </a:lnTo>
                  <a:lnTo>
                    <a:pt x="653" y="72"/>
                  </a:lnTo>
                  <a:lnTo>
                    <a:pt x="655" y="72"/>
                  </a:lnTo>
                  <a:lnTo>
                    <a:pt x="658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5" y="75"/>
                  </a:lnTo>
                  <a:lnTo>
                    <a:pt x="668" y="75"/>
                  </a:lnTo>
                  <a:lnTo>
                    <a:pt x="671" y="75"/>
                  </a:lnTo>
                  <a:lnTo>
                    <a:pt x="673" y="75"/>
                  </a:lnTo>
                  <a:lnTo>
                    <a:pt x="673" y="77"/>
                  </a:lnTo>
                  <a:lnTo>
                    <a:pt x="676" y="77"/>
                  </a:lnTo>
                  <a:lnTo>
                    <a:pt x="678" y="77"/>
                  </a:lnTo>
                  <a:lnTo>
                    <a:pt x="678" y="75"/>
                  </a:lnTo>
                  <a:lnTo>
                    <a:pt x="681" y="75"/>
                  </a:lnTo>
                  <a:lnTo>
                    <a:pt x="683" y="75"/>
                  </a:lnTo>
                  <a:lnTo>
                    <a:pt x="683" y="77"/>
                  </a:lnTo>
                  <a:lnTo>
                    <a:pt x="686" y="77"/>
                  </a:lnTo>
                  <a:lnTo>
                    <a:pt x="689" y="77"/>
                  </a:lnTo>
                  <a:lnTo>
                    <a:pt x="691" y="77"/>
                  </a:lnTo>
                  <a:lnTo>
                    <a:pt x="694" y="77"/>
                  </a:lnTo>
                  <a:lnTo>
                    <a:pt x="696" y="77"/>
                  </a:lnTo>
                  <a:lnTo>
                    <a:pt x="699" y="77"/>
                  </a:lnTo>
                  <a:lnTo>
                    <a:pt x="702" y="77"/>
                  </a:lnTo>
                  <a:lnTo>
                    <a:pt x="704" y="77"/>
                  </a:lnTo>
                  <a:lnTo>
                    <a:pt x="707" y="77"/>
                  </a:lnTo>
                  <a:lnTo>
                    <a:pt x="707" y="80"/>
                  </a:lnTo>
                  <a:lnTo>
                    <a:pt x="709" y="80"/>
                  </a:lnTo>
                  <a:lnTo>
                    <a:pt x="709" y="77"/>
                  </a:lnTo>
                  <a:lnTo>
                    <a:pt x="712" y="77"/>
                  </a:lnTo>
                  <a:lnTo>
                    <a:pt x="714" y="77"/>
                  </a:lnTo>
                  <a:lnTo>
                    <a:pt x="717" y="77"/>
                  </a:lnTo>
                  <a:lnTo>
                    <a:pt x="720" y="77"/>
                  </a:lnTo>
                  <a:lnTo>
                    <a:pt x="722" y="77"/>
                  </a:lnTo>
                  <a:lnTo>
                    <a:pt x="722" y="75"/>
                  </a:lnTo>
                  <a:lnTo>
                    <a:pt x="725" y="75"/>
                  </a:lnTo>
                  <a:lnTo>
                    <a:pt x="727" y="75"/>
                  </a:lnTo>
                  <a:lnTo>
                    <a:pt x="730" y="75"/>
                  </a:lnTo>
                  <a:lnTo>
                    <a:pt x="732" y="75"/>
                  </a:lnTo>
                  <a:lnTo>
                    <a:pt x="735" y="75"/>
                  </a:lnTo>
                  <a:lnTo>
                    <a:pt x="738" y="75"/>
                  </a:lnTo>
                  <a:lnTo>
                    <a:pt x="740" y="75"/>
                  </a:lnTo>
                  <a:lnTo>
                    <a:pt x="743" y="75"/>
                  </a:lnTo>
                  <a:lnTo>
                    <a:pt x="743" y="72"/>
                  </a:lnTo>
                  <a:lnTo>
                    <a:pt x="745" y="72"/>
                  </a:lnTo>
                  <a:lnTo>
                    <a:pt x="748" y="72"/>
                  </a:lnTo>
                  <a:lnTo>
                    <a:pt x="751" y="69"/>
                  </a:lnTo>
                  <a:lnTo>
                    <a:pt x="753" y="69"/>
                  </a:lnTo>
                  <a:lnTo>
                    <a:pt x="756" y="69"/>
                  </a:lnTo>
                  <a:lnTo>
                    <a:pt x="758" y="69"/>
                  </a:lnTo>
                  <a:lnTo>
                    <a:pt x="758" y="67"/>
                  </a:lnTo>
                  <a:lnTo>
                    <a:pt x="761" y="67"/>
                  </a:lnTo>
                  <a:lnTo>
                    <a:pt x="761" y="64"/>
                  </a:lnTo>
                  <a:lnTo>
                    <a:pt x="763" y="64"/>
                  </a:lnTo>
                  <a:lnTo>
                    <a:pt x="763" y="62"/>
                  </a:lnTo>
                  <a:lnTo>
                    <a:pt x="766" y="62"/>
                  </a:lnTo>
                  <a:lnTo>
                    <a:pt x="769" y="62"/>
                  </a:lnTo>
                  <a:lnTo>
                    <a:pt x="769" y="59"/>
                  </a:lnTo>
                  <a:lnTo>
                    <a:pt x="771" y="59"/>
                  </a:lnTo>
                  <a:lnTo>
                    <a:pt x="771" y="56"/>
                  </a:lnTo>
                  <a:lnTo>
                    <a:pt x="774" y="56"/>
                  </a:lnTo>
                  <a:lnTo>
                    <a:pt x="774" y="54"/>
                  </a:lnTo>
                  <a:lnTo>
                    <a:pt x="776" y="54"/>
                  </a:lnTo>
                  <a:lnTo>
                    <a:pt x="776" y="51"/>
                  </a:lnTo>
                  <a:lnTo>
                    <a:pt x="779" y="51"/>
                  </a:lnTo>
                  <a:lnTo>
                    <a:pt x="779" y="49"/>
                  </a:lnTo>
                  <a:lnTo>
                    <a:pt x="781" y="49"/>
                  </a:lnTo>
                  <a:lnTo>
                    <a:pt x="781" y="46"/>
                  </a:lnTo>
                  <a:lnTo>
                    <a:pt x="784" y="46"/>
                  </a:lnTo>
                  <a:lnTo>
                    <a:pt x="784" y="44"/>
                  </a:lnTo>
                  <a:lnTo>
                    <a:pt x="787" y="44"/>
                  </a:lnTo>
                  <a:lnTo>
                    <a:pt x="787" y="41"/>
                  </a:lnTo>
                  <a:lnTo>
                    <a:pt x="789" y="41"/>
                  </a:lnTo>
                  <a:lnTo>
                    <a:pt x="789" y="38"/>
                  </a:lnTo>
                  <a:lnTo>
                    <a:pt x="792" y="38"/>
                  </a:lnTo>
                  <a:lnTo>
                    <a:pt x="792" y="36"/>
                  </a:lnTo>
                  <a:lnTo>
                    <a:pt x="794" y="36"/>
                  </a:lnTo>
                  <a:lnTo>
                    <a:pt x="797" y="36"/>
                  </a:lnTo>
                  <a:lnTo>
                    <a:pt x="797" y="33"/>
                  </a:lnTo>
                  <a:lnTo>
                    <a:pt x="800" y="33"/>
                  </a:lnTo>
                  <a:lnTo>
                    <a:pt x="802" y="33"/>
                  </a:lnTo>
                  <a:lnTo>
                    <a:pt x="802" y="31"/>
                  </a:lnTo>
                  <a:lnTo>
                    <a:pt x="805" y="31"/>
                  </a:lnTo>
                  <a:lnTo>
                    <a:pt x="805" y="28"/>
                  </a:lnTo>
                  <a:lnTo>
                    <a:pt x="807" y="28"/>
                  </a:lnTo>
                  <a:lnTo>
                    <a:pt x="810" y="28"/>
                  </a:lnTo>
                  <a:lnTo>
                    <a:pt x="810" y="26"/>
                  </a:lnTo>
                  <a:lnTo>
                    <a:pt x="810" y="23"/>
                  </a:lnTo>
                  <a:lnTo>
                    <a:pt x="812" y="23"/>
                  </a:lnTo>
                  <a:lnTo>
                    <a:pt x="815" y="23"/>
                  </a:lnTo>
                  <a:lnTo>
                    <a:pt x="815" y="20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18" y="23"/>
                  </a:lnTo>
                  <a:lnTo>
                    <a:pt x="818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3" y="23"/>
                  </a:lnTo>
                  <a:lnTo>
                    <a:pt x="823" y="26"/>
                  </a:lnTo>
                  <a:lnTo>
                    <a:pt x="825" y="26"/>
                  </a:lnTo>
                  <a:lnTo>
                    <a:pt x="828" y="26"/>
                  </a:lnTo>
                  <a:lnTo>
                    <a:pt x="830" y="26"/>
                  </a:lnTo>
                  <a:lnTo>
                    <a:pt x="833" y="26"/>
                  </a:lnTo>
                  <a:lnTo>
                    <a:pt x="833" y="23"/>
                  </a:lnTo>
                  <a:lnTo>
                    <a:pt x="836" y="23"/>
                  </a:lnTo>
                  <a:lnTo>
                    <a:pt x="838" y="23"/>
                  </a:lnTo>
                  <a:lnTo>
                    <a:pt x="841" y="23"/>
                  </a:lnTo>
                  <a:lnTo>
                    <a:pt x="843" y="23"/>
                  </a:lnTo>
                  <a:lnTo>
                    <a:pt x="843" y="26"/>
                  </a:lnTo>
                  <a:lnTo>
                    <a:pt x="846" y="26"/>
                  </a:lnTo>
                  <a:lnTo>
                    <a:pt x="846" y="28"/>
                  </a:lnTo>
                  <a:lnTo>
                    <a:pt x="849" y="28"/>
                  </a:lnTo>
                  <a:lnTo>
                    <a:pt x="849" y="31"/>
                  </a:lnTo>
                  <a:lnTo>
                    <a:pt x="851" y="31"/>
                  </a:lnTo>
                  <a:lnTo>
                    <a:pt x="851" y="33"/>
                  </a:lnTo>
                  <a:lnTo>
                    <a:pt x="854" y="33"/>
                  </a:lnTo>
                  <a:lnTo>
                    <a:pt x="854" y="36"/>
                  </a:lnTo>
                  <a:lnTo>
                    <a:pt x="854" y="38"/>
                  </a:lnTo>
                  <a:lnTo>
                    <a:pt x="856" y="38"/>
                  </a:lnTo>
                  <a:lnTo>
                    <a:pt x="856" y="41"/>
                  </a:lnTo>
                  <a:lnTo>
                    <a:pt x="856" y="44"/>
                  </a:lnTo>
                  <a:lnTo>
                    <a:pt x="856" y="46"/>
                  </a:lnTo>
                  <a:lnTo>
                    <a:pt x="859" y="46"/>
                  </a:lnTo>
                  <a:lnTo>
                    <a:pt x="859" y="49"/>
                  </a:lnTo>
                  <a:lnTo>
                    <a:pt x="861" y="49"/>
                  </a:lnTo>
                  <a:lnTo>
                    <a:pt x="861" y="51"/>
                  </a:lnTo>
                  <a:lnTo>
                    <a:pt x="864" y="54"/>
                  </a:lnTo>
                  <a:lnTo>
                    <a:pt x="864" y="56"/>
                  </a:lnTo>
                  <a:lnTo>
                    <a:pt x="867" y="56"/>
                  </a:lnTo>
                  <a:lnTo>
                    <a:pt x="869" y="56"/>
                  </a:lnTo>
                  <a:lnTo>
                    <a:pt x="869" y="59"/>
                  </a:lnTo>
                  <a:lnTo>
                    <a:pt x="872" y="59"/>
                  </a:lnTo>
                  <a:lnTo>
                    <a:pt x="872" y="62"/>
                  </a:lnTo>
                  <a:lnTo>
                    <a:pt x="874" y="62"/>
                  </a:lnTo>
                  <a:lnTo>
                    <a:pt x="874" y="64"/>
                  </a:lnTo>
                  <a:lnTo>
                    <a:pt x="877" y="67"/>
                  </a:lnTo>
                  <a:lnTo>
                    <a:pt x="877" y="69"/>
                  </a:lnTo>
                  <a:lnTo>
                    <a:pt x="879" y="69"/>
                  </a:lnTo>
                  <a:lnTo>
                    <a:pt x="879" y="72"/>
                  </a:lnTo>
                  <a:lnTo>
                    <a:pt x="882" y="72"/>
                  </a:lnTo>
                  <a:lnTo>
                    <a:pt x="882" y="75"/>
                  </a:lnTo>
                  <a:lnTo>
                    <a:pt x="882" y="77"/>
                  </a:lnTo>
                  <a:lnTo>
                    <a:pt x="885" y="77"/>
                  </a:lnTo>
                  <a:lnTo>
                    <a:pt x="885" y="80"/>
                  </a:lnTo>
                  <a:lnTo>
                    <a:pt x="887" y="80"/>
                  </a:lnTo>
                  <a:lnTo>
                    <a:pt x="887" y="82"/>
                  </a:lnTo>
                  <a:lnTo>
                    <a:pt x="890" y="82"/>
                  </a:lnTo>
                  <a:lnTo>
                    <a:pt x="892" y="82"/>
                  </a:lnTo>
                  <a:lnTo>
                    <a:pt x="892" y="85"/>
                  </a:lnTo>
                  <a:lnTo>
                    <a:pt x="895" y="85"/>
                  </a:lnTo>
                  <a:lnTo>
                    <a:pt x="895" y="87"/>
                  </a:lnTo>
                  <a:lnTo>
                    <a:pt x="898" y="87"/>
                  </a:lnTo>
                  <a:lnTo>
                    <a:pt x="898" y="90"/>
                  </a:lnTo>
                  <a:lnTo>
                    <a:pt x="900" y="90"/>
                  </a:lnTo>
                  <a:lnTo>
                    <a:pt x="900" y="93"/>
                  </a:lnTo>
                  <a:lnTo>
                    <a:pt x="903" y="93"/>
                  </a:lnTo>
                  <a:lnTo>
                    <a:pt x="905" y="93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3" y="95"/>
                  </a:lnTo>
                  <a:lnTo>
                    <a:pt x="905" y="95"/>
                  </a:lnTo>
                  <a:lnTo>
                    <a:pt x="908" y="95"/>
                  </a:lnTo>
                  <a:lnTo>
                    <a:pt x="908" y="98"/>
                  </a:lnTo>
                  <a:lnTo>
                    <a:pt x="908" y="95"/>
                  </a:lnTo>
                  <a:lnTo>
                    <a:pt x="910" y="95"/>
                  </a:lnTo>
                  <a:lnTo>
                    <a:pt x="913" y="95"/>
                  </a:lnTo>
                  <a:lnTo>
                    <a:pt x="913" y="98"/>
                  </a:lnTo>
                  <a:lnTo>
                    <a:pt x="916" y="98"/>
                  </a:lnTo>
                  <a:lnTo>
                    <a:pt x="918" y="98"/>
                  </a:lnTo>
                  <a:lnTo>
                    <a:pt x="918" y="95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1" y="95"/>
                  </a:lnTo>
                  <a:lnTo>
                    <a:pt x="921" y="98"/>
                  </a:lnTo>
                  <a:lnTo>
                    <a:pt x="923" y="98"/>
                  </a:lnTo>
                  <a:lnTo>
                    <a:pt x="926" y="100"/>
                  </a:lnTo>
                  <a:lnTo>
                    <a:pt x="923" y="100"/>
                  </a:lnTo>
                  <a:lnTo>
                    <a:pt x="926" y="100"/>
                  </a:lnTo>
                  <a:lnTo>
                    <a:pt x="928" y="100"/>
                  </a:lnTo>
                  <a:lnTo>
                    <a:pt x="928" y="103"/>
                  </a:lnTo>
                  <a:lnTo>
                    <a:pt x="931" y="103"/>
                  </a:lnTo>
                  <a:lnTo>
                    <a:pt x="934" y="103"/>
                  </a:lnTo>
                  <a:lnTo>
                    <a:pt x="936" y="103"/>
                  </a:lnTo>
                  <a:lnTo>
                    <a:pt x="936" y="105"/>
                  </a:lnTo>
                  <a:lnTo>
                    <a:pt x="939" y="105"/>
                  </a:lnTo>
                  <a:lnTo>
                    <a:pt x="941" y="105"/>
                  </a:lnTo>
                  <a:lnTo>
                    <a:pt x="941" y="108"/>
                  </a:lnTo>
                  <a:lnTo>
                    <a:pt x="944" y="108"/>
                  </a:lnTo>
                  <a:lnTo>
                    <a:pt x="944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7" y="105"/>
                  </a:lnTo>
                  <a:lnTo>
                    <a:pt x="947" y="108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49" y="105"/>
                  </a:lnTo>
                  <a:lnTo>
                    <a:pt x="949" y="108"/>
                  </a:lnTo>
                  <a:lnTo>
                    <a:pt x="952" y="108"/>
                  </a:lnTo>
                  <a:lnTo>
                    <a:pt x="954" y="108"/>
                  </a:lnTo>
                  <a:lnTo>
                    <a:pt x="954" y="105"/>
                  </a:lnTo>
                  <a:lnTo>
                    <a:pt x="957" y="105"/>
                  </a:lnTo>
                  <a:lnTo>
                    <a:pt x="959" y="105"/>
                  </a:lnTo>
                  <a:lnTo>
                    <a:pt x="959" y="108"/>
                  </a:lnTo>
                  <a:lnTo>
                    <a:pt x="962" y="108"/>
                  </a:lnTo>
                  <a:lnTo>
                    <a:pt x="962" y="105"/>
                  </a:lnTo>
                  <a:lnTo>
                    <a:pt x="965" y="105"/>
                  </a:lnTo>
                  <a:lnTo>
                    <a:pt x="965" y="108"/>
                  </a:lnTo>
                  <a:lnTo>
                    <a:pt x="967" y="108"/>
                  </a:lnTo>
                  <a:lnTo>
                    <a:pt x="967" y="111"/>
                  </a:lnTo>
                  <a:lnTo>
                    <a:pt x="970" y="111"/>
                  </a:lnTo>
                  <a:lnTo>
                    <a:pt x="972" y="111"/>
                  </a:lnTo>
                  <a:lnTo>
                    <a:pt x="975" y="111"/>
                  </a:lnTo>
                  <a:lnTo>
                    <a:pt x="977" y="111"/>
                  </a:lnTo>
                  <a:lnTo>
                    <a:pt x="977" y="113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0" y="113"/>
                  </a:lnTo>
                  <a:lnTo>
                    <a:pt x="980" y="111"/>
                  </a:lnTo>
                  <a:lnTo>
                    <a:pt x="983" y="111"/>
                  </a:lnTo>
                  <a:lnTo>
                    <a:pt x="985" y="111"/>
                  </a:lnTo>
                  <a:lnTo>
                    <a:pt x="988" y="111"/>
                  </a:lnTo>
                  <a:lnTo>
                    <a:pt x="990" y="111"/>
                  </a:lnTo>
                  <a:lnTo>
                    <a:pt x="993" y="111"/>
                  </a:lnTo>
                  <a:lnTo>
                    <a:pt x="993" y="113"/>
                  </a:lnTo>
                  <a:lnTo>
                    <a:pt x="996" y="113"/>
                  </a:lnTo>
                  <a:lnTo>
                    <a:pt x="998" y="113"/>
                  </a:lnTo>
                  <a:lnTo>
                    <a:pt x="1001" y="113"/>
                  </a:lnTo>
                  <a:lnTo>
                    <a:pt x="1003" y="113"/>
                  </a:lnTo>
                  <a:lnTo>
                    <a:pt x="1006" y="113"/>
                  </a:lnTo>
                  <a:lnTo>
                    <a:pt x="1006" y="116"/>
                  </a:lnTo>
                  <a:lnTo>
                    <a:pt x="1008" y="116"/>
                  </a:lnTo>
                  <a:lnTo>
                    <a:pt x="1011" y="116"/>
                  </a:lnTo>
                  <a:lnTo>
                    <a:pt x="1011" y="118"/>
                  </a:lnTo>
                  <a:lnTo>
                    <a:pt x="1014" y="118"/>
                  </a:lnTo>
                  <a:lnTo>
                    <a:pt x="1014" y="121"/>
                  </a:lnTo>
                  <a:lnTo>
                    <a:pt x="1014" y="123"/>
                  </a:lnTo>
                  <a:lnTo>
                    <a:pt x="1016" y="123"/>
                  </a:lnTo>
                  <a:lnTo>
                    <a:pt x="1016" y="126"/>
                  </a:lnTo>
                  <a:lnTo>
                    <a:pt x="1016" y="129"/>
                  </a:lnTo>
                  <a:lnTo>
                    <a:pt x="1016" y="131"/>
                  </a:lnTo>
                  <a:lnTo>
                    <a:pt x="1016" y="134"/>
                  </a:lnTo>
                  <a:lnTo>
                    <a:pt x="1016" y="136"/>
                  </a:lnTo>
                  <a:lnTo>
                    <a:pt x="1016" y="139"/>
                  </a:lnTo>
                  <a:lnTo>
                    <a:pt x="1016" y="142"/>
                  </a:lnTo>
                  <a:lnTo>
                    <a:pt x="1016" y="144"/>
                  </a:lnTo>
                  <a:lnTo>
                    <a:pt x="1016" y="147"/>
                  </a:lnTo>
                  <a:lnTo>
                    <a:pt x="1016" y="149"/>
                  </a:lnTo>
                  <a:lnTo>
                    <a:pt x="1019" y="149"/>
                  </a:lnTo>
                  <a:lnTo>
                    <a:pt x="1019" y="152"/>
                  </a:lnTo>
                  <a:lnTo>
                    <a:pt x="1019" y="154"/>
                  </a:lnTo>
                  <a:lnTo>
                    <a:pt x="1019" y="157"/>
                  </a:lnTo>
                  <a:lnTo>
                    <a:pt x="1021" y="160"/>
                  </a:lnTo>
                  <a:lnTo>
                    <a:pt x="1021" y="162"/>
                  </a:lnTo>
                  <a:lnTo>
                    <a:pt x="1021" y="165"/>
                  </a:lnTo>
                  <a:lnTo>
                    <a:pt x="1021" y="167"/>
                  </a:lnTo>
                  <a:lnTo>
                    <a:pt x="1021" y="170"/>
                  </a:lnTo>
                  <a:lnTo>
                    <a:pt x="1021" y="172"/>
                  </a:lnTo>
                  <a:lnTo>
                    <a:pt x="1021" y="175"/>
                  </a:lnTo>
                  <a:lnTo>
                    <a:pt x="1021" y="178"/>
                  </a:lnTo>
                  <a:lnTo>
                    <a:pt x="1019" y="178"/>
                  </a:lnTo>
                  <a:lnTo>
                    <a:pt x="1019" y="180"/>
                  </a:lnTo>
                  <a:lnTo>
                    <a:pt x="1021" y="180"/>
                  </a:lnTo>
                  <a:lnTo>
                    <a:pt x="1019" y="180"/>
                  </a:lnTo>
                  <a:lnTo>
                    <a:pt x="1019" y="183"/>
                  </a:lnTo>
                  <a:lnTo>
                    <a:pt x="1019" y="185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6" y="185"/>
                  </a:lnTo>
                  <a:lnTo>
                    <a:pt x="1016" y="188"/>
                  </a:lnTo>
                  <a:lnTo>
                    <a:pt x="1014" y="188"/>
                  </a:lnTo>
                  <a:lnTo>
                    <a:pt x="1014" y="191"/>
                  </a:lnTo>
                  <a:lnTo>
                    <a:pt x="1011" y="191"/>
                  </a:lnTo>
                  <a:lnTo>
                    <a:pt x="1008" y="191"/>
                  </a:lnTo>
                  <a:lnTo>
                    <a:pt x="1008" y="193"/>
                  </a:lnTo>
                  <a:lnTo>
                    <a:pt x="1006" y="193"/>
                  </a:lnTo>
                  <a:lnTo>
                    <a:pt x="1003" y="193"/>
                  </a:lnTo>
                  <a:lnTo>
                    <a:pt x="1001" y="193"/>
                  </a:lnTo>
                  <a:lnTo>
                    <a:pt x="998" y="193"/>
                  </a:lnTo>
                  <a:lnTo>
                    <a:pt x="998" y="196"/>
                  </a:lnTo>
                  <a:lnTo>
                    <a:pt x="996" y="196"/>
                  </a:lnTo>
                  <a:lnTo>
                    <a:pt x="993" y="196"/>
                  </a:lnTo>
                  <a:lnTo>
                    <a:pt x="990" y="196"/>
                  </a:lnTo>
                  <a:lnTo>
                    <a:pt x="988" y="196"/>
                  </a:lnTo>
                  <a:lnTo>
                    <a:pt x="985" y="196"/>
                  </a:lnTo>
                  <a:lnTo>
                    <a:pt x="983" y="196"/>
                  </a:lnTo>
                  <a:lnTo>
                    <a:pt x="983" y="198"/>
                  </a:lnTo>
                  <a:lnTo>
                    <a:pt x="980" y="198"/>
                  </a:lnTo>
                  <a:lnTo>
                    <a:pt x="980" y="201"/>
                  </a:lnTo>
                  <a:lnTo>
                    <a:pt x="980" y="198"/>
                  </a:lnTo>
                  <a:lnTo>
                    <a:pt x="977" y="198"/>
                  </a:lnTo>
                  <a:lnTo>
                    <a:pt x="977" y="201"/>
                  </a:lnTo>
                  <a:lnTo>
                    <a:pt x="975" y="201"/>
                  </a:lnTo>
                  <a:lnTo>
                    <a:pt x="975" y="203"/>
                  </a:lnTo>
                  <a:lnTo>
                    <a:pt x="972" y="203"/>
                  </a:lnTo>
                  <a:lnTo>
                    <a:pt x="972" y="206"/>
                  </a:lnTo>
                  <a:lnTo>
                    <a:pt x="970" y="206"/>
                  </a:lnTo>
                  <a:lnTo>
                    <a:pt x="970" y="209"/>
                  </a:lnTo>
                  <a:lnTo>
                    <a:pt x="970" y="211"/>
                  </a:lnTo>
                  <a:lnTo>
                    <a:pt x="967" y="211"/>
                  </a:lnTo>
                  <a:lnTo>
                    <a:pt x="967" y="214"/>
                  </a:lnTo>
                  <a:lnTo>
                    <a:pt x="967" y="216"/>
                  </a:lnTo>
                  <a:lnTo>
                    <a:pt x="965" y="216"/>
                  </a:lnTo>
                  <a:lnTo>
                    <a:pt x="965" y="219"/>
                  </a:lnTo>
                  <a:lnTo>
                    <a:pt x="965" y="221"/>
                  </a:lnTo>
                  <a:lnTo>
                    <a:pt x="965" y="224"/>
                  </a:lnTo>
                  <a:lnTo>
                    <a:pt x="962" y="224"/>
                  </a:lnTo>
                  <a:lnTo>
                    <a:pt x="965" y="224"/>
                  </a:lnTo>
                  <a:lnTo>
                    <a:pt x="965" y="227"/>
                  </a:lnTo>
                  <a:lnTo>
                    <a:pt x="962" y="227"/>
                  </a:lnTo>
                  <a:lnTo>
                    <a:pt x="962" y="229"/>
                  </a:lnTo>
                  <a:lnTo>
                    <a:pt x="959" y="229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9" y="232"/>
                  </a:lnTo>
                  <a:lnTo>
                    <a:pt x="957" y="232"/>
                  </a:lnTo>
                  <a:lnTo>
                    <a:pt x="957" y="234"/>
                  </a:lnTo>
                  <a:lnTo>
                    <a:pt x="954" y="234"/>
                  </a:lnTo>
                  <a:lnTo>
                    <a:pt x="952" y="234"/>
                  </a:lnTo>
                  <a:lnTo>
                    <a:pt x="952" y="237"/>
                  </a:lnTo>
                  <a:lnTo>
                    <a:pt x="949" y="237"/>
                  </a:lnTo>
                  <a:lnTo>
                    <a:pt x="949" y="240"/>
                  </a:lnTo>
                  <a:lnTo>
                    <a:pt x="949" y="242"/>
                  </a:lnTo>
                  <a:lnTo>
                    <a:pt x="947" y="242"/>
                  </a:lnTo>
                  <a:lnTo>
                    <a:pt x="947" y="245"/>
                  </a:lnTo>
                  <a:lnTo>
                    <a:pt x="944" y="245"/>
                  </a:lnTo>
                  <a:lnTo>
                    <a:pt x="941" y="245"/>
                  </a:lnTo>
                  <a:lnTo>
                    <a:pt x="941" y="247"/>
                  </a:lnTo>
                  <a:lnTo>
                    <a:pt x="939" y="247"/>
                  </a:lnTo>
                  <a:lnTo>
                    <a:pt x="939" y="250"/>
                  </a:lnTo>
                  <a:lnTo>
                    <a:pt x="936" y="250"/>
                  </a:lnTo>
                  <a:lnTo>
                    <a:pt x="936" y="252"/>
                  </a:lnTo>
                  <a:lnTo>
                    <a:pt x="934" y="252"/>
                  </a:lnTo>
                  <a:lnTo>
                    <a:pt x="931" y="255"/>
                  </a:lnTo>
                  <a:lnTo>
                    <a:pt x="928" y="255"/>
                  </a:lnTo>
                  <a:lnTo>
                    <a:pt x="926" y="258"/>
                  </a:lnTo>
                  <a:lnTo>
                    <a:pt x="923" y="258"/>
                  </a:lnTo>
                  <a:lnTo>
                    <a:pt x="921" y="258"/>
                  </a:lnTo>
                  <a:lnTo>
                    <a:pt x="918" y="258"/>
                  </a:lnTo>
                  <a:lnTo>
                    <a:pt x="918" y="260"/>
                  </a:lnTo>
                  <a:lnTo>
                    <a:pt x="916" y="260"/>
                  </a:lnTo>
                  <a:lnTo>
                    <a:pt x="913" y="260"/>
                  </a:lnTo>
                  <a:lnTo>
                    <a:pt x="910" y="260"/>
                  </a:lnTo>
                  <a:lnTo>
                    <a:pt x="910" y="263"/>
                  </a:lnTo>
                  <a:lnTo>
                    <a:pt x="908" y="263"/>
                  </a:lnTo>
                  <a:lnTo>
                    <a:pt x="905" y="263"/>
                  </a:lnTo>
                  <a:lnTo>
                    <a:pt x="903" y="263"/>
                  </a:lnTo>
                  <a:lnTo>
                    <a:pt x="903" y="265"/>
                  </a:lnTo>
                  <a:lnTo>
                    <a:pt x="900" y="265"/>
                  </a:lnTo>
                  <a:lnTo>
                    <a:pt x="898" y="268"/>
                  </a:lnTo>
                  <a:lnTo>
                    <a:pt x="898" y="270"/>
                  </a:lnTo>
                  <a:lnTo>
                    <a:pt x="895" y="273"/>
                  </a:lnTo>
                  <a:lnTo>
                    <a:pt x="895" y="276"/>
                  </a:lnTo>
                  <a:lnTo>
                    <a:pt x="892" y="278"/>
                  </a:lnTo>
                  <a:lnTo>
                    <a:pt x="892" y="281"/>
                  </a:lnTo>
                  <a:lnTo>
                    <a:pt x="890" y="281"/>
                  </a:lnTo>
                  <a:lnTo>
                    <a:pt x="890" y="283"/>
                  </a:lnTo>
                  <a:lnTo>
                    <a:pt x="887" y="283"/>
                  </a:lnTo>
                  <a:lnTo>
                    <a:pt x="887" y="286"/>
                  </a:lnTo>
                  <a:lnTo>
                    <a:pt x="885" y="286"/>
                  </a:lnTo>
                  <a:lnTo>
                    <a:pt x="882" y="286"/>
                  </a:lnTo>
                  <a:lnTo>
                    <a:pt x="882" y="289"/>
                  </a:lnTo>
                  <a:lnTo>
                    <a:pt x="879" y="289"/>
                  </a:lnTo>
                  <a:lnTo>
                    <a:pt x="877" y="289"/>
                  </a:lnTo>
                  <a:lnTo>
                    <a:pt x="877" y="291"/>
                  </a:lnTo>
                  <a:lnTo>
                    <a:pt x="874" y="291"/>
                  </a:lnTo>
                  <a:lnTo>
                    <a:pt x="874" y="294"/>
                  </a:lnTo>
                  <a:lnTo>
                    <a:pt x="872" y="294"/>
                  </a:lnTo>
                  <a:lnTo>
                    <a:pt x="872" y="296"/>
                  </a:lnTo>
                  <a:lnTo>
                    <a:pt x="869" y="296"/>
                  </a:lnTo>
                  <a:lnTo>
                    <a:pt x="869" y="299"/>
                  </a:lnTo>
                  <a:lnTo>
                    <a:pt x="867" y="299"/>
                  </a:lnTo>
                  <a:lnTo>
                    <a:pt x="867" y="301"/>
                  </a:lnTo>
                  <a:lnTo>
                    <a:pt x="867" y="304"/>
                  </a:lnTo>
                  <a:lnTo>
                    <a:pt x="864" y="304"/>
                  </a:lnTo>
                  <a:lnTo>
                    <a:pt x="864" y="307"/>
                  </a:lnTo>
                  <a:lnTo>
                    <a:pt x="864" y="309"/>
                  </a:lnTo>
                  <a:lnTo>
                    <a:pt x="864" y="312"/>
                  </a:lnTo>
                  <a:lnTo>
                    <a:pt x="864" y="314"/>
                  </a:lnTo>
                  <a:lnTo>
                    <a:pt x="861" y="314"/>
                  </a:lnTo>
                  <a:lnTo>
                    <a:pt x="861" y="317"/>
                  </a:lnTo>
                  <a:lnTo>
                    <a:pt x="859" y="317"/>
                  </a:lnTo>
                  <a:lnTo>
                    <a:pt x="859" y="319"/>
                  </a:lnTo>
                  <a:lnTo>
                    <a:pt x="856" y="319"/>
                  </a:lnTo>
                  <a:lnTo>
                    <a:pt x="856" y="322"/>
                  </a:lnTo>
                  <a:lnTo>
                    <a:pt x="854" y="322"/>
                  </a:lnTo>
                  <a:lnTo>
                    <a:pt x="851" y="325"/>
                  </a:lnTo>
                  <a:lnTo>
                    <a:pt x="849" y="325"/>
                  </a:lnTo>
                  <a:lnTo>
                    <a:pt x="849" y="327"/>
                  </a:lnTo>
                  <a:lnTo>
                    <a:pt x="846" y="330"/>
                  </a:lnTo>
                  <a:lnTo>
                    <a:pt x="843" y="332"/>
                  </a:lnTo>
                  <a:lnTo>
                    <a:pt x="841" y="332"/>
                  </a:lnTo>
                  <a:lnTo>
                    <a:pt x="841" y="335"/>
                  </a:lnTo>
                  <a:lnTo>
                    <a:pt x="838" y="335"/>
                  </a:lnTo>
                  <a:lnTo>
                    <a:pt x="838" y="337"/>
                  </a:lnTo>
                  <a:lnTo>
                    <a:pt x="836" y="337"/>
                  </a:lnTo>
                  <a:lnTo>
                    <a:pt x="833" y="340"/>
                  </a:lnTo>
                  <a:lnTo>
                    <a:pt x="830" y="340"/>
                  </a:lnTo>
                  <a:lnTo>
                    <a:pt x="830" y="343"/>
                  </a:lnTo>
                  <a:lnTo>
                    <a:pt x="828" y="343"/>
                  </a:lnTo>
                  <a:lnTo>
                    <a:pt x="825" y="345"/>
                  </a:lnTo>
                  <a:lnTo>
                    <a:pt x="823" y="345"/>
                  </a:lnTo>
                  <a:lnTo>
                    <a:pt x="823" y="348"/>
                  </a:lnTo>
                  <a:lnTo>
                    <a:pt x="820" y="348"/>
                  </a:lnTo>
                  <a:lnTo>
                    <a:pt x="820" y="350"/>
                  </a:lnTo>
                  <a:lnTo>
                    <a:pt x="818" y="350"/>
                  </a:lnTo>
                  <a:lnTo>
                    <a:pt x="815" y="350"/>
                  </a:lnTo>
                  <a:lnTo>
                    <a:pt x="815" y="353"/>
                  </a:lnTo>
                  <a:lnTo>
                    <a:pt x="812" y="353"/>
                  </a:lnTo>
                  <a:lnTo>
                    <a:pt x="810" y="353"/>
                  </a:lnTo>
                  <a:lnTo>
                    <a:pt x="807" y="353"/>
                  </a:lnTo>
                  <a:lnTo>
                    <a:pt x="807" y="356"/>
                  </a:lnTo>
                  <a:lnTo>
                    <a:pt x="805" y="356"/>
                  </a:lnTo>
                  <a:lnTo>
                    <a:pt x="802" y="356"/>
                  </a:lnTo>
                  <a:lnTo>
                    <a:pt x="802" y="358"/>
                  </a:lnTo>
                  <a:lnTo>
                    <a:pt x="800" y="358"/>
                  </a:lnTo>
                  <a:lnTo>
                    <a:pt x="800" y="361"/>
                  </a:lnTo>
                  <a:lnTo>
                    <a:pt x="797" y="361"/>
                  </a:lnTo>
                  <a:lnTo>
                    <a:pt x="797" y="363"/>
                  </a:lnTo>
                  <a:lnTo>
                    <a:pt x="794" y="366"/>
                  </a:lnTo>
                  <a:lnTo>
                    <a:pt x="794" y="368"/>
                  </a:lnTo>
                  <a:lnTo>
                    <a:pt x="792" y="368"/>
                  </a:lnTo>
                  <a:lnTo>
                    <a:pt x="789" y="368"/>
                  </a:lnTo>
                  <a:lnTo>
                    <a:pt x="787" y="368"/>
                  </a:lnTo>
                  <a:lnTo>
                    <a:pt x="787" y="371"/>
                  </a:lnTo>
                  <a:lnTo>
                    <a:pt x="784" y="371"/>
                  </a:lnTo>
                  <a:lnTo>
                    <a:pt x="784" y="374"/>
                  </a:lnTo>
                  <a:lnTo>
                    <a:pt x="781" y="374"/>
                  </a:lnTo>
                  <a:lnTo>
                    <a:pt x="781" y="371"/>
                  </a:lnTo>
                  <a:lnTo>
                    <a:pt x="781" y="374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9" y="374"/>
                  </a:lnTo>
                  <a:lnTo>
                    <a:pt x="779" y="371"/>
                  </a:lnTo>
                  <a:lnTo>
                    <a:pt x="776" y="371"/>
                  </a:lnTo>
                  <a:lnTo>
                    <a:pt x="776" y="374"/>
                  </a:lnTo>
                  <a:lnTo>
                    <a:pt x="776" y="376"/>
                  </a:lnTo>
                  <a:lnTo>
                    <a:pt x="774" y="376"/>
                  </a:lnTo>
                  <a:lnTo>
                    <a:pt x="774" y="379"/>
                  </a:lnTo>
                  <a:lnTo>
                    <a:pt x="771" y="379"/>
                  </a:lnTo>
                  <a:lnTo>
                    <a:pt x="769" y="381"/>
                  </a:lnTo>
                  <a:lnTo>
                    <a:pt x="766" y="381"/>
                  </a:lnTo>
                  <a:lnTo>
                    <a:pt x="763" y="384"/>
                  </a:lnTo>
                  <a:lnTo>
                    <a:pt x="761" y="384"/>
                  </a:lnTo>
                  <a:lnTo>
                    <a:pt x="758" y="384"/>
                  </a:lnTo>
                  <a:lnTo>
                    <a:pt x="758" y="386"/>
                  </a:lnTo>
                  <a:lnTo>
                    <a:pt x="756" y="386"/>
                  </a:lnTo>
                  <a:lnTo>
                    <a:pt x="756" y="389"/>
                  </a:lnTo>
                  <a:lnTo>
                    <a:pt x="753" y="389"/>
                  </a:lnTo>
                  <a:lnTo>
                    <a:pt x="753" y="392"/>
                  </a:lnTo>
                  <a:lnTo>
                    <a:pt x="751" y="392"/>
                  </a:lnTo>
                  <a:lnTo>
                    <a:pt x="748" y="394"/>
                  </a:lnTo>
                  <a:lnTo>
                    <a:pt x="745" y="397"/>
                  </a:lnTo>
                  <a:lnTo>
                    <a:pt x="743" y="397"/>
                  </a:lnTo>
                  <a:lnTo>
                    <a:pt x="740" y="397"/>
                  </a:lnTo>
                  <a:lnTo>
                    <a:pt x="738" y="397"/>
                  </a:lnTo>
                  <a:lnTo>
                    <a:pt x="738" y="399"/>
                  </a:lnTo>
                  <a:lnTo>
                    <a:pt x="735" y="399"/>
                  </a:lnTo>
                  <a:lnTo>
                    <a:pt x="732" y="402"/>
                  </a:lnTo>
                  <a:lnTo>
                    <a:pt x="732" y="405"/>
                  </a:lnTo>
                  <a:lnTo>
                    <a:pt x="730" y="405"/>
                  </a:lnTo>
                  <a:lnTo>
                    <a:pt x="730" y="407"/>
                  </a:lnTo>
                  <a:lnTo>
                    <a:pt x="730" y="410"/>
                  </a:lnTo>
                  <a:lnTo>
                    <a:pt x="727" y="410"/>
                  </a:lnTo>
                  <a:lnTo>
                    <a:pt x="725" y="412"/>
                  </a:lnTo>
                  <a:lnTo>
                    <a:pt x="722" y="412"/>
                  </a:lnTo>
                  <a:lnTo>
                    <a:pt x="720" y="415"/>
                  </a:lnTo>
                  <a:lnTo>
                    <a:pt x="717" y="415"/>
                  </a:lnTo>
                  <a:lnTo>
                    <a:pt x="714" y="417"/>
                  </a:lnTo>
                  <a:lnTo>
                    <a:pt x="712" y="417"/>
                  </a:lnTo>
                  <a:lnTo>
                    <a:pt x="712" y="420"/>
                  </a:lnTo>
                  <a:lnTo>
                    <a:pt x="709" y="420"/>
                  </a:lnTo>
                  <a:lnTo>
                    <a:pt x="707" y="423"/>
                  </a:lnTo>
                  <a:lnTo>
                    <a:pt x="704" y="423"/>
                  </a:lnTo>
                  <a:lnTo>
                    <a:pt x="704" y="425"/>
                  </a:lnTo>
                  <a:lnTo>
                    <a:pt x="702" y="425"/>
                  </a:lnTo>
                  <a:lnTo>
                    <a:pt x="702" y="428"/>
                  </a:lnTo>
                  <a:lnTo>
                    <a:pt x="699" y="428"/>
                  </a:lnTo>
                  <a:lnTo>
                    <a:pt x="696" y="428"/>
                  </a:lnTo>
                  <a:lnTo>
                    <a:pt x="696" y="430"/>
                  </a:lnTo>
                  <a:lnTo>
                    <a:pt x="694" y="433"/>
                  </a:lnTo>
                  <a:lnTo>
                    <a:pt x="691" y="433"/>
                  </a:lnTo>
                  <a:lnTo>
                    <a:pt x="691" y="435"/>
                  </a:lnTo>
                  <a:lnTo>
                    <a:pt x="691" y="438"/>
                  </a:lnTo>
                  <a:lnTo>
                    <a:pt x="689" y="438"/>
                  </a:lnTo>
                  <a:lnTo>
                    <a:pt x="689" y="441"/>
                  </a:lnTo>
                  <a:lnTo>
                    <a:pt x="686" y="441"/>
                  </a:lnTo>
                  <a:lnTo>
                    <a:pt x="686" y="443"/>
                  </a:lnTo>
                  <a:lnTo>
                    <a:pt x="683" y="446"/>
                  </a:lnTo>
                  <a:lnTo>
                    <a:pt x="683" y="448"/>
                  </a:lnTo>
                  <a:lnTo>
                    <a:pt x="681" y="448"/>
                  </a:lnTo>
                  <a:lnTo>
                    <a:pt x="681" y="451"/>
                  </a:lnTo>
                  <a:lnTo>
                    <a:pt x="678" y="451"/>
                  </a:lnTo>
                  <a:lnTo>
                    <a:pt x="676" y="454"/>
                  </a:lnTo>
                  <a:lnTo>
                    <a:pt x="673" y="454"/>
                  </a:lnTo>
                  <a:lnTo>
                    <a:pt x="673" y="456"/>
                  </a:lnTo>
                  <a:lnTo>
                    <a:pt x="671" y="456"/>
                  </a:lnTo>
                  <a:lnTo>
                    <a:pt x="671" y="459"/>
                  </a:lnTo>
                  <a:lnTo>
                    <a:pt x="668" y="459"/>
                  </a:lnTo>
                  <a:lnTo>
                    <a:pt x="668" y="461"/>
                  </a:lnTo>
                  <a:lnTo>
                    <a:pt x="665" y="461"/>
                  </a:lnTo>
                  <a:lnTo>
                    <a:pt x="665" y="464"/>
                  </a:lnTo>
                  <a:lnTo>
                    <a:pt x="663" y="464"/>
                  </a:lnTo>
                  <a:lnTo>
                    <a:pt x="660" y="464"/>
                  </a:lnTo>
                  <a:lnTo>
                    <a:pt x="658" y="466"/>
                  </a:lnTo>
                  <a:lnTo>
                    <a:pt x="658" y="469"/>
                  </a:lnTo>
                  <a:lnTo>
                    <a:pt x="655" y="472"/>
                  </a:lnTo>
                  <a:lnTo>
                    <a:pt x="655" y="474"/>
                  </a:lnTo>
                  <a:lnTo>
                    <a:pt x="653" y="474"/>
                  </a:lnTo>
                  <a:lnTo>
                    <a:pt x="653" y="477"/>
                  </a:lnTo>
                  <a:lnTo>
                    <a:pt x="650" y="479"/>
                  </a:lnTo>
                  <a:lnTo>
                    <a:pt x="647" y="482"/>
                  </a:lnTo>
                  <a:lnTo>
                    <a:pt x="645" y="484"/>
                  </a:lnTo>
                  <a:lnTo>
                    <a:pt x="642" y="487"/>
                  </a:lnTo>
                  <a:lnTo>
                    <a:pt x="640" y="487"/>
                  </a:lnTo>
                  <a:lnTo>
                    <a:pt x="640" y="490"/>
                  </a:lnTo>
                  <a:lnTo>
                    <a:pt x="637" y="492"/>
                  </a:lnTo>
                  <a:lnTo>
                    <a:pt x="634" y="492"/>
                  </a:lnTo>
                  <a:lnTo>
                    <a:pt x="634" y="495"/>
                  </a:lnTo>
                  <a:lnTo>
                    <a:pt x="632" y="497"/>
                  </a:lnTo>
                  <a:lnTo>
                    <a:pt x="629" y="497"/>
                  </a:lnTo>
                  <a:lnTo>
                    <a:pt x="629" y="500"/>
                  </a:lnTo>
                  <a:lnTo>
                    <a:pt x="627" y="503"/>
                  </a:lnTo>
                  <a:lnTo>
                    <a:pt x="627" y="505"/>
                  </a:lnTo>
                  <a:lnTo>
                    <a:pt x="624" y="505"/>
                  </a:lnTo>
                  <a:lnTo>
                    <a:pt x="624" y="508"/>
                  </a:lnTo>
                  <a:lnTo>
                    <a:pt x="624" y="510"/>
                  </a:lnTo>
                  <a:lnTo>
                    <a:pt x="622" y="510"/>
                  </a:lnTo>
                  <a:lnTo>
                    <a:pt x="622" y="513"/>
                  </a:lnTo>
                  <a:lnTo>
                    <a:pt x="619" y="513"/>
                  </a:lnTo>
                  <a:lnTo>
                    <a:pt x="616" y="513"/>
                  </a:lnTo>
                  <a:lnTo>
                    <a:pt x="616" y="515"/>
                  </a:lnTo>
                  <a:lnTo>
                    <a:pt x="616" y="518"/>
                  </a:lnTo>
                  <a:lnTo>
                    <a:pt x="614" y="518"/>
                  </a:lnTo>
                  <a:lnTo>
                    <a:pt x="614" y="521"/>
                  </a:lnTo>
                  <a:lnTo>
                    <a:pt x="611" y="523"/>
                  </a:lnTo>
                  <a:lnTo>
                    <a:pt x="609" y="526"/>
                  </a:lnTo>
                  <a:lnTo>
                    <a:pt x="609" y="528"/>
                  </a:lnTo>
                  <a:lnTo>
                    <a:pt x="606" y="531"/>
                  </a:lnTo>
                  <a:lnTo>
                    <a:pt x="604" y="533"/>
                  </a:lnTo>
                  <a:lnTo>
                    <a:pt x="604" y="536"/>
                  </a:lnTo>
                  <a:lnTo>
                    <a:pt x="601" y="539"/>
                  </a:lnTo>
                  <a:lnTo>
                    <a:pt x="598" y="541"/>
                  </a:lnTo>
                  <a:lnTo>
                    <a:pt x="598" y="544"/>
                  </a:lnTo>
                  <a:lnTo>
                    <a:pt x="596" y="544"/>
                  </a:lnTo>
                  <a:lnTo>
                    <a:pt x="596" y="546"/>
                  </a:lnTo>
                  <a:lnTo>
                    <a:pt x="593" y="546"/>
                  </a:lnTo>
                  <a:lnTo>
                    <a:pt x="593" y="549"/>
                  </a:lnTo>
                  <a:lnTo>
                    <a:pt x="591" y="549"/>
                  </a:lnTo>
                  <a:lnTo>
                    <a:pt x="588" y="551"/>
                  </a:lnTo>
                  <a:lnTo>
                    <a:pt x="585" y="551"/>
                  </a:lnTo>
                  <a:lnTo>
                    <a:pt x="583" y="554"/>
                  </a:lnTo>
                  <a:lnTo>
                    <a:pt x="580" y="557"/>
                  </a:lnTo>
                  <a:lnTo>
                    <a:pt x="578" y="559"/>
                  </a:lnTo>
                  <a:lnTo>
                    <a:pt x="575" y="562"/>
                  </a:lnTo>
                  <a:lnTo>
                    <a:pt x="573" y="562"/>
                  </a:lnTo>
                  <a:lnTo>
                    <a:pt x="573" y="564"/>
                  </a:lnTo>
                  <a:lnTo>
                    <a:pt x="570" y="564"/>
                  </a:lnTo>
                  <a:lnTo>
                    <a:pt x="567" y="567"/>
                  </a:lnTo>
                  <a:lnTo>
                    <a:pt x="565" y="570"/>
                  </a:lnTo>
                  <a:lnTo>
                    <a:pt x="562" y="572"/>
                  </a:lnTo>
                  <a:lnTo>
                    <a:pt x="560" y="575"/>
                  </a:lnTo>
                  <a:lnTo>
                    <a:pt x="557" y="577"/>
                  </a:lnTo>
                  <a:lnTo>
                    <a:pt x="555" y="580"/>
                  </a:lnTo>
                  <a:lnTo>
                    <a:pt x="555" y="582"/>
                  </a:lnTo>
                  <a:lnTo>
                    <a:pt x="552" y="582"/>
                  </a:lnTo>
                  <a:lnTo>
                    <a:pt x="552" y="585"/>
                  </a:lnTo>
                  <a:lnTo>
                    <a:pt x="552" y="588"/>
                  </a:lnTo>
                  <a:lnTo>
                    <a:pt x="549" y="590"/>
                  </a:lnTo>
                  <a:lnTo>
                    <a:pt x="549" y="593"/>
                  </a:lnTo>
                  <a:lnTo>
                    <a:pt x="547" y="593"/>
                  </a:lnTo>
                  <a:lnTo>
                    <a:pt x="547" y="595"/>
                  </a:lnTo>
                  <a:lnTo>
                    <a:pt x="547" y="598"/>
                  </a:lnTo>
                  <a:lnTo>
                    <a:pt x="544" y="598"/>
                  </a:lnTo>
                  <a:lnTo>
                    <a:pt x="544" y="600"/>
                  </a:lnTo>
                  <a:lnTo>
                    <a:pt x="544" y="603"/>
                  </a:lnTo>
                  <a:lnTo>
                    <a:pt x="542" y="603"/>
                  </a:lnTo>
                  <a:lnTo>
                    <a:pt x="542" y="606"/>
                  </a:lnTo>
                  <a:lnTo>
                    <a:pt x="539" y="606"/>
                  </a:lnTo>
                  <a:lnTo>
                    <a:pt x="539" y="608"/>
                  </a:lnTo>
                  <a:lnTo>
                    <a:pt x="536" y="608"/>
                  </a:lnTo>
                  <a:lnTo>
                    <a:pt x="536" y="611"/>
                  </a:lnTo>
                  <a:lnTo>
                    <a:pt x="534" y="611"/>
                  </a:lnTo>
                  <a:lnTo>
                    <a:pt x="531" y="611"/>
                  </a:lnTo>
                  <a:lnTo>
                    <a:pt x="529" y="611"/>
                  </a:lnTo>
                  <a:lnTo>
                    <a:pt x="526" y="611"/>
                  </a:lnTo>
                  <a:lnTo>
                    <a:pt x="524" y="611"/>
                  </a:lnTo>
                  <a:lnTo>
                    <a:pt x="524" y="608"/>
                  </a:lnTo>
                  <a:lnTo>
                    <a:pt x="521" y="608"/>
                  </a:lnTo>
                  <a:lnTo>
                    <a:pt x="518" y="608"/>
                  </a:lnTo>
                  <a:lnTo>
                    <a:pt x="518" y="606"/>
                  </a:lnTo>
                  <a:lnTo>
                    <a:pt x="516" y="606"/>
                  </a:lnTo>
                  <a:lnTo>
                    <a:pt x="513" y="606"/>
                  </a:lnTo>
                  <a:lnTo>
                    <a:pt x="513" y="608"/>
                  </a:lnTo>
                  <a:lnTo>
                    <a:pt x="511" y="608"/>
                  </a:lnTo>
                  <a:lnTo>
                    <a:pt x="508" y="608"/>
                  </a:lnTo>
                  <a:lnTo>
                    <a:pt x="506" y="608"/>
                  </a:lnTo>
                  <a:lnTo>
                    <a:pt x="503" y="606"/>
                  </a:lnTo>
                  <a:lnTo>
                    <a:pt x="500" y="606"/>
                  </a:lnTo>
                  <a:lnTo>
                    <a:pt x="498" y="606"/>
                  </a:lnTo>
                  <a:lnTo>
                    <a:pt x="498" y="603"/>
                  </a:lnTo>
                  <a:lnTo>
                    <a:pt x="495" y="603"/>
                  </a:lnTo>
                  <a:lnTo>
                    <a:pt x="493" y="603"/>
                  </a:lnTo>
                  <a:lnTo>
                    <a:pt x="490" y="603"/>
                  </a:lnTo>
                  <a:lnTo>
                    <a:pt x="488" y="606"/>
                  </a:lnTo>
                  <a:lnTo>
                    <a:pt x="485" y="606"/>
                  </a:lnTo>
                  <a:lnTo>
                    <a:pt x="482" y="606"/>
                  </a:lnTo>
                  <a:lnTo>
                    <a:pt x="480" y="606"/>
                  </a:lnTo>
                  <a:lnTo>
                    <a:pt x="477" y="603"/>
                  </a:lnTo>
                  <a:lnTo>
                    <a:pt x="475" y="603"/>
                  </a:lnTo>
                  <a:lnTo>
                    <a:pt x="472" y="603"/>
                  </a:lnTo>
                  <a:lnTo>
                    <a:pt x="469" y="603"/>
                  </a:lnTo>
                  <a:lnTo>
                    <a:pt x="467" y="603"/>
                  </a:lnTo>
                  <a:lnTo>
                    <a:pt x="464" y="603"/>
                  </a:lnTo>
                  <a:lnTo>
                    <a:pt x="462" y="603"/>
                  </a:lnTo>
                  <a:lnTo>
                    <a:pt x="459" y="603"/>
                  </a:lnTo>
                  <a:lnTo>
                    <a:pt x="457" y="603"/>
                  </a:lnTo>
                  <a:lnTo>
                    <a:pt x="454" y="603"/>
                  </a:lnTo>
                  <a:lnTo>
                    <a:pt x="454" y="606"/>
                  </a:lnTo>
                  <a:lnTo>
                    <a:pt x="454" y="603"/>
                  </a:lnTo>
                  <a:lnTo>
                    <a:pt x="451" y="603"/>
                  </a:lnTo>
                  <a:lnTo>
                    <a:pt x="449" y="606"/>
                  </a:lnTo>
                  <a:lnTo>
                    <a:pt x="446" y="608"/>
                  </a:lnTo>
                  <a:lnTo>
                    <a:pt x="444" y="608"/>
                  </a:lnTo>
                  <a:lnTo>
                    <a:pt x="441" y="608"/>
                  </a:lnTo>
                  <a:lnTo>
                    <a:pt x="439" y="608"/>
                  </a:lnTo>
                  <a:lnTo>
                    <a:pt x="436" y="608"/>
                  </a:lnTo>
                  <a:lnTo>
                    <a:pt x="436" y="611"/>
                  </a:lnTo>
                  <a:lnTo>
                    <a:pt x="433" y="613"/>
                  </a:lnTo>
                  <a:lnTo>
                    <a:pt x="431" y="613"/>
                  </a:lnTo>
                  <a:lnTo>
                    <a:pt x="431" y="616"/>
                  </a:lnTo>
                  <a:lnTo>
                    <a:pt x="428" y="616"/>
                  </a:lnTo>
                  <a:lnTo>
                    <a:pt x="426" y="616"/>
                  </a:lnTo>
                  <a:lnTo>
                    <a:pt x="423" y="616"/>
                  </a:lnTo>
                  <a:lnTo>
                    <a:pt x="420" y="616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5" y="619"/>
                  </a:lnTo>
                  <a:lnTo>
                    <a:pt x="413" y="619"/>
                  </a:lnTo>
                  <a:lnTo>
                    <a:pt x="413" y="621"/>
                  </a:lnTo>
                  <a:lnTo>
                    <a:pt x="410" y="621"/>
                  </a:lnTo>
                  <a:lnTo>
                    <a:pt x="408" y="621"/>
                  </a:lnTo>
                  <a:lnTo>
                    <a:pt x="408" y="624"/>
                  </a:lnTo>
                  <a:lnTo>
                    <a:pt x="405" y="624"/>
                  </a:lnTo>
                  <a:lnTo>
                    <a:pt x="402" y="626"/>
                  </a:lnTo>
                  <a:lnTo>
                    <a:pt x="400" y="626"/>
                  </a:lnTo>
                  <a:lnTo>
                    <a:pt x="400" y="629"/>
                  </a:lnTo>
                  <a:lnTo>
                    <a:pt x="397" y="629"/>
                  </a:lnTo>
                  <a:lnTo>
                    <a:pt x="395" y="631"/>
                  </a:lnTo>
                  <a:lnTo>
                    <a:pt x="392" y="634"/>
                  </a:lnTo>
                  <a:lnTo>
                    <a:pt x="390" y="634"/>
                  </a:lnTo>
                  <a:lnTo>
                    <a:pt x="390" y="637"/>
                  </a:lnTo>
                  <a:lnTo>
                    <a:pt x="387" y="637"/>
                  </a:lnTo>
                  <a:lnTo>
                    <a:pt x="387" y="639"/>
                  </a:lnTo>
                  <a:lnTo>
                    <a:pt x="384" y="639"/>
                  </a:lnTo>
                  <a:lnTo>
                    <a:pt x="384" y="642"/>
                  </a:lnTo>
                  <a:lnTo>
                    <a:pt x="382" y="642"/>
                  </a:lnTo>
                  <a:lnTo>
                    <a:pt x="382" y="644"/>
                  </a:lnTo>
                  <a:lnTo>
                    <a:pt x="379" y="644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4639" y="1574"/>
              <a:ext cx="381" cy="565"/>
            </a:xfrm>
            <a:custGeom>
              <a:avLst/>
              <a:gdLst/>
              <a:ahLst/>
              <a:cxnLst>
                <a:cxn ang="0">
                  <a:pos x="368" y="482"/>
                </a:cxn>
                <a:cxn ang="0">
                  <a:pos x="350" y="485"/>
                </a:cxn>
                <a:cxn ang="0">
                  <a:pos x="332" y="495"/>
                </a:cxn>
                <a:cxn ang="0">
                  <a:pos x="319" y="505"/>
                </a:cxn>
                <a:cxn ang="0">
                  <a:pos x="306" y="516"/>
                </a:cxn>
                <a:cxn ang="0">
                  <a:pos x="294" y="529"/>
                </a:cxn>
                <a:cxn ang="0">
                  <a:pos x="281" y="539"/>
                </a:cxn>
                <a:cxn ang="0">
                  <a:pos x="260" y="549"/>
                </a:cxn>
                <a:cxn ang="0">
                  <a:pos x="242" y="554"/>
                </a:cxn>
                <a:cxn ang="0">
                  <a:pos x="221" y="557"/>
                </a:cxn>
                <a:cxn ang="0">
                  <a:pos x="206" y="562"/>
                </a:cxn>
                <a:cxn ang="0">
                  <a:pos x="188" y="557"/>
                </a:cxn>
                <a:cxn ang="0">
                  <a:pos x="170" y="557"/>
                </a:cxn>
                <a:cxn ang="0">
                  <a:pos x="152" y="552"/>
                </a:cxn>
                <a:cxn ang="0">
                  <a:pos x="139" y="542"/>
                </a:cxn>
                <a:cxn ang="0">
                  <a:pos x="121" y="542"/>
                </a:cxn>
                <a:cxn ang="0">
                  <a:pos x="98" y="547"/>
                </a:cxn>
                <a:cxn ang="0">
                  <a:pos x="77" y="560"/>
                </a:cxn>
                <a:cxn ang="0">
                  <a:pos x="67" y="549"/>
                </a:cxn>
                <a:cxn ang="0">
                  <a:pos x="67" y="531"/>
                </a:cxn>
                <a:cxn ang="0">
                  <a:pos x="69" y="513"/>
                </a:cxn>
                <a:cxn ang="0">
                  <a:pos x="64" y="505"/>
                </a:cxn>
                <a:cxn ang="0">
                  <a:pos x="59" y="490"/>
                </a:cxn>
                <a:cxn ang="0">
                  <a:pos x="56" y="474"/>
                </a:cxn>
                <a:cxn ang="0">
                  <a:pos x="59" y="459"/>
                </a:cxn>
                <a:cxn ang="0">
                  <a:pos x="61" y="441"/>
                </a:cxn>
                <a:cxn ang="0">
                  <a:pos x="77" y="433"/>
                </a:cxn>
                <a:cxn ang="0">
                  <a:pos x="85" y="415"/>
                </a:cxn>
                <a:cxn ang="0">
                  <a:pos x="98" y="400"/>
                </a:cxn>
                <a:cxn ang="0">
                  <a:pos x="113" y="392"/>
                </a:cxn>
                <a:cxn ang="0">
                  <a:pos x="118" y="382"/>
                </a:cxn>
                <a:cxn ang="0">
                  <a:pos x="131" y="366"/>
                </a:cxn>
                <a:cxn ang="0">
                  <a:pos x="141" y="351"/>
                </a:cxn>
                <a:cxn ang="0">
                  <a:pos x="154" y="338"/>
                </a:cxn>
                <a:cxn ang="0">
                  <a:pos x="175" y="335"/>
                </a:cxn>
                <a:cxn ang="0">
                  <a:pos x="193" y="333"/>
                </a:cxn>
                <a:cxn ang="0">
                  <a:pos x="198" y="320"/>
                </a:cxn>
                <a:cxn ang="0">
                  <a:pos x="193" y="304"/>
                </a:cxn>
                <a:cxn ang="0">
                  <a:pos x="183" y="291"/>
                </a:cxn>
                <a:cxn ang="0">
                  <a:pos x="172" y="279"/>
                </a:cxn>
                <a:cxn ang="0">
                  <a:pos x="159" y="268"/>
                </a:cxn>
                <a:cxn ang="0">
                  <a:pos x="152" y="258"/>
                </a:cxn>
                <a:cxn ang="0">
                  <a:pos x="147" y="237"/>
                </a:cxn>
                <a:cxn ang="0">
                  <a:pos x="126" y="227"/>
                </a:cxn>
                <a:cxn ang="0">
                  <a:pos x="110" y="219"/>
                </a:cxn>
                <a:cxn ang="0">
                  <a:pos x="103" y="204"/>
                </a:cxn>
                <a:cxn ang="0">
                  <a:pos x="92" y="186"/>
                </a:cxn>
                <a:cxn ang="0">
                  <a:pos x="77" y="178"/>
                </a:cxn>
                <a:cxn ang="0">
                  <a:pos x="61" y="170"/>
                </a:cxn>
                <a:cxn ang="0">
                  <a:pos x="46" y="162"/>
                </a:cxn>
                <a:cxn ang="0">
                  <a:pos x="49" y="144"/>
                </a:cxn>
                <a:cxn ang="0">
                  <a:pos x="59" y="132"/>
                </a:cxn>
                <a:cxn ang="0">
                  <a:pos x="69" y="119"/>
                </a:cxn>
                <a:cxn ang="0">
                  <a:pos x="85" y="114"/>
                </a:cxn>
                <a:cxn ang="0">
                  <a:pos x="69" y="108"/>
                </a:cxn>
                <a:cxn ang="0">
                  <a:pos x="51" y="101"/>
                </a:cxn>
                <a:cxn ang="0">
                  <a:pos x="36" y="90"/>
                </a:cxn>
                <a:cxn ang="0">
                  <a:pos x="30" y="72"/>
                </a:cxn>
                <a:cxn ang="0">
                  <a:pos x="23" y="57"/>
                </a:cxn>
                <a:cxn ang="0">
                  <a:pos x="20" y="39"/>
                </a:cxn>
                <a:cxn ang="0">
                  <a:pos x="12" y="21"/>
                </a:cxn>
                <a:cxn ang="0">
                  <a:pos x="0" y="5"/>
                </a:cxn>
              </a:cxnLst>
              <a:rect l="0" t="0" r="r" b="b"/>
              <a:pathLst>
                <a:path w="381" h="565">
                  <a:moveTo>
                    <a:pt x="381" y="469"/>
                  </a:moveTo>
                  <a:lnTo>
                    <a:pt x="381" y="472"/>
                  </a:lnTo>
                  <a:lnTo>
                    <a:pt x="379" y="474"/>
                  </a:lnTo>
                  <a:lnTo>
                    <a:pt x="379" y="477"/>
                  </a:lnTo>
                  <a:lnTo>
                    <a:pt x="376" y="477"/>
                  </a:lnTo>
                  <a:lnTo>
                    <a:pt x="373" y="480"/>
                  </a:lnTo>
                  <a:lnTo>
                    <a:pt x="371" y="480"/>
                  </a:lnTo>
                  <a:lnTo>
                    <a:pt x="368" y="480"/>
                  </a:lnTo>
                  <a:lnTo>
                    <a:pt x="368" y="482"/>
                  </a:lnTo>
                  <a:lnTo>
                    <a:pt x="366" y="482"/>
                  </a:lnTo>
                  <a:lnTo>
                    <a:pt x="366" y="480"/>
                  </a:lnTo>
                  <a:lnTo>
                    <a:pt x="363" y="480"/>
                  </a:lnTo>
                  <a:lnTo>
                    <a:pt x="361" y="480"/>
                  </a:lnTo>
                  <a:lnTo>
                    <a:pt x="358" y="480"/>
                  </a:lnTo>
                  <a:lnTo>
                    <a:pt x="355" y="480"/>
                  </a:lnTo>
                  <a:lnTo>
                    <a:pt x="355" y="482"/>
                  </a:lnTo>
                  <a:lnTo>
                    <a:pt x="353" y="482"/>
                  </a:lnTo>
                  <a:lnTo>
                    <a:pt x="350" y="485"/>
                  </a:lnTo>
                  <a:lnTo>
                    <a:pt x="348" y="485"/>
                  </a:lnTo>
                  <a:lnTo>
                    <a:pt x="345" y="487"/>
                  </a:lnTo>
                  <a:lnTo>
                    <a:pt x="343" y="490"/>
                  </a:lnTo>
                  <a:lnTo>
                    <a:pt x="340" y="490"/>
                  </a:lnTo>
                  <a:lnTo>
                    <a:pt x="337" y="490"/>
                  </a:lnTo>
                  <a:lnTo>
                    <a:pt x="337" y="493"/>
                  </a:lnTo>
                  <a:lnTo>
                    <a:pt x="335" y="493"/>
                  </a:lnTo>
                  <a:lnTo>
                    <a:pt x="332" y="493"/>
                  </a:lnTo>
                  <a:lnTo>
                    <a:pt x="332" y="495"/>
                  </a:lnTo>
                  <a:lnTo>
                    <a:pt x="330" y="495"/>
                  </a:lnTo>
                  <a:lnTo>
                    <a:pt x="330" y="498"/>
                  </a:lnTo>
                  <a:lnTo>
                    <a:pt x="327" y="498"/>
                  </a:lnTo>
                  <a:lnTo>
                    <a:pt x="327" y="500"/>
                  </a:lnTo>
                  <a:lnTo>
                    <a:pt x="324" y="500"/>
                  </a:lnTo>
                  <a:lnTo>
                    <a:pt x="322" y="500"/>
                  </a:lnTo>
                  <a:lnTo>
                    <a:pt x="322" y="503"/>
                  </a:lnTo>
                  <a:lnTo>
                    <a:pt x="319" y="503"/>
                  </a:lnTo>
                  <a:lnTo>
                    <a:pt x="319" y="505"/>
                  </a:lnTo>
                  <a:lnTo>
                    <a:pt x="317" y="505"/>
                  </a:lnTo>
                  <a:lnTo>
                    <a:pt x="317" y="508"/>
                  </a:lnTo>
                  <a:lnTo>
                    <a:pt x="314" y="508"/>
                  </a:lnTo>
                  <a:lnTo>
                    <a:pt x="314" y="511"/>
                  </a:lnTo>
                  <a:lnTo>
                    <a:pt x="312" y="511"/>
                  </a:lnTo>
                  <a:lnTo>
                    <a:pt x="312" y="513"/>
                  </a:lnTo>
                  <a:lnTo>
                    <a:pt x="309" y="513"/>
                  </a:lnTo>
                  <a:lnTo>
                    <a:pt x="309" y="516"/>
                  </a:lnTo>
                  <a:lnTo>
                    <a:pt x="306" y="516"/>
                  </a:lnTo>
                  <a:lnTo>
                    <a:pt x="306" y="518"/>
                  </a:lnTo>
                  <a:lnTo>
                    <a:pt x="304" y="518"/>
                  </a:lnTo>
                  <a:lnTo>
                    <a:pt x="301" y="518"/>
                  </a:lnTo>
                  <a:lnTo>
                    <a:pt x="301" y="521"/>
                  </a:lnTo>
                  <a:lnTo>
                    <a:pt x="299" y="521"/>
                  </a:lnTo>
                  <a:lnTo>
                    <a:pt x="299" y="523"/>
                  </a:lnTo>
                  <a:lnTo>
                    <a:pt x="296" y="523"/>
                  </a:lnTo>
                  <a:lnTo>
                    <a:pt x="296" y="526"/>
                  </a:lnTo>
                  <a:lnTo>
                    <a:pt x="294" y="529"/>
                  </a:lnTo>
                  <a:lnTo>
                    <a:pt x="294" y="531"/>
                  </a:lnTo>
                  <a:lnTo>
                    <a:pt x="291" y="531"/>
                  </a:lnTo>
                  <a:lnTo>
                    <a:pt x="291" y="534"/>
                  </a:lnTo>
                  <a:lnTo>
                    <a:pt x="288" y="534"/>
                  </a:lnTo>
                  <a:lnTo>
                    <a:pt x="288" y="536"/>
                  </a:lnTo>
                  <a:lnTo>
                    <a:pt x="286" y="536"/>
                  </a:lnTo>
                  <a:lnTo>
                    <a:pt x="283" y="536"/>
                  </a:lnTo>
                  <a:lnTo>
                    <a:pt x="283" y="539"/>
                  </a:lnTo>
                  <a:lnTo>
                    <a:pt x="281" y="539"/>
                  </a:lnTo>
                  <a:lnTo>
                    <a:pt x="278" y="542"/>
                  </a:lnTo>
                  <a:lnTo>
                    <a:pt x="275" y="542"/>
                  </a:lnTo>
                  <a:lnTo>
                    <a:pt x="273" y="544"/>
                  </a:lnTo>
                  <a:lnTo>
                    <a:pt x="270" y="544"/>
                  </a:lnTo>
                  <a:lnTo>
                    <a:pt x="268" y="547"/>
                  </a:lnTo>
                  <a:lnTo>
                    <a:pt x="265" y="547"/>
                  </a:lnTo>
                  <a:lnTo>
                    <a:pt x="265" y="549"/>
                  </a:lnTo>
                  <a:lnTo>
                    <a:pt x="263" y="549"/>
                  </a:lnTo>
                  <a:lnTo>
                    <a:pt x="260" y="549"/>
                  </a:lnTo>
                  <a:lnTo>
                    <a:pt x="260" y="552"/>
                  </a:lnTo>
                  <a:lnTo>
                    <a:pt x="257" y="552"/>
                  </a:lnTo>
                  <a:lnTo>
                    <a:pt x="255" y="552"/>
                  </a:lnTo>
                  <a:lnTo>
                    <a:pt x="252" y="552"/>
                  </a:lnTo>
                  <a:lnTo>
                    <a:pt x="250" y="552"/>
                  </a:lnTo>
                  <a:lnTo>
                    <a:pt x="247" y="552"/>
                  </a:lnTo>
                  <a:lnTo>
                    <a:pt x="245" y="552"/>
                  </a:lnTo>
                  <a:lnTo>
                    <a:pt x="242" y="552"/>
                  </a:lnTo>
                  <a:lnTo>
                    <a:pt x="242" y="554"/>
                  </a:lnTo>
                  <a:lnTo>
                    <a:pt x="239" y="554"/>
                  </a:lnTo>
                  <a:lnTo>
                    <a:pt x="237" y="554"/>
                  </a:lnTo>
                  <a:lnTo>
                    <a:pt x="237" y="557"/>
                  </a:lnTo>
                  <a:lnTo>
                    <a:pt x="234" y="557"/>
                  </a:lnTo>
                  <a:lnTo>
                    <a:pt x="232" y="557"/>
                  </a:lnTo>
                  <a:lnTo>
                    <a:pt x="229" y="557"/>
                  </a:lnTo>
                  <a:lnTo>
                    <a:pt x="226" y="557"/>
                  </a:lnTo>
                  <a:lnTo>
                    <a:pt x="224" y="557"/>
                  </a:lnTo>
                  <a:lnTo>
                    <a:pt x="221" y="557"/>
                  </a:lnTo>
                  <a:lnTo>
                    <a:pt x="221" y="560"/>
                  </a:lnTo>
                  <a:lnTo>
                    <a:pt x="219" y="560"/>
                  </a:lnTo>
                  <a:lnTo>
                    <a:pt x="216" y="562"/>
                  </a:lnTo>
                  <a:lnTo>
                    <a:pt x="214" y="562"/>
                  </a:lnTo>
                  <a:lnTo>
                    <a:pt x="214" y="565"/>
                  </a:lnTo>
                  <a:lnTo>
                    <a:pt x="211" y="565"/>
                  </a:lnTo>
                  <a:lnTo>
                    <a:pt x="208" y="565"/>
                  </a:lnTo>
                  <a:lnTo>
                    <a:pt x="208" y="562"/>
                  </a:lnTo>
                  <a:lnTo>
                    <a:pt x="206" y="562"/>
                  </a:lnTo>
                  <a:lnTo>
                    <a:pt x="203" y="562"/>
                  </a:lnTo>
                  <a:lnTo>
                    <a:pt x="201" y="562"/>
                  </a:lnTo>
                  <a:lnTo>
                    <a:pt x="201" y="560"/>
                  </a:lnTo>
                  <a:lnTo>
                    <a:pt x="198" y="560"/>
                  </a:lnTo>
                  <a:lnTo>
                    <a:pt x="198" y="557"/>
                  </a:lnTo>
                  <a:lnTo>
                    <a:pt x="196" y="557"/>
                  </a:lnTo>
                  <a:lnTo>
                    <a:pt x="193" y="557"/>
                  </a:lnTo>
                  <a:lnTo>
                    <a:pt x="190" y="557"/>
                  </a:lnTo>
                  <a:lnTo>
                    <a:pt x="188" y="557"/>
                  </a:lnTo>
                  <a:lnTo>
                    <a:pt x="185" y="557"/>
                  </a:lnTo>
                  <a:lnTo>
                    <a:pt x="185" y="554"/>
                  </a:lnTo>
                  <a:lnTo>
                    <a:pt x="183" y="554"/>
                  </a:lnTo>
                  <a:lnTo>
                    <a:pt x="180" y="554"/>
                  </a:lnTo>
                  <a:lnTo>
                    <a:pt x="177" y="554"/>
                  </a:lnTo>
                  <a:lnTo>
                    <a:pt x="175" y="554"/>
                  </a:lnTo>
                  <a:lnTo>
                    <a:pt x="172" y="554"/>
                  </a:lnTo>
                  <a:lnTo>
                    <a:pt x="172" y="557"/>
                  </a:lnTo>
                  <a:lnTo>
                    <a:pt x="170" y="557"/>
                  </a:lnTo>
                  <a:lnTo>
                    <a:pt x="167" y="557"/>
                  </a:lnTo>
                  <a:lnTo>
                    <a:pt x="165" y="557"/>
                  </a:lnTo>
                  <a:lnTo>
                    <a:pt x="165" y="554"/>
                  </a:lnTo>
                  <a:lnTo>
                    <a:pt x="162" y="554"/>
                  </a:lnTo>
                  <a:lnTo>
                    <a:pt x="159" y="554"/>
                  </a:lnTo>
                  <a:lnTo>
                    <a:pt x="159" y="552"/>
                  </a:lnTo>
                  <a:lnTo>
                    <a:pt x="157" y="552"/>
                  </a:lnTo>
                  <a:lnTo>
                    <a:pt x="154" y="552"/>
                  </a:lnTo>
                  <a:lnTo>
                    <a:pt x="152" y="552"/>
                  </a:lnTo>
                  <a:lnTo>
                    <a:pt x="149" y="552"/>
                  </a:lnTo>
                  <a:lnTo>
                    <a:pt x="147" y="552"/>
                  </a:lnTo>
                  <a:lnTo>
                    <a:pt x="147" y="549"/>
                  </a:lnTo>
                  <a:lnTo>
                    <a:pt x="144" y="549"/>
                  </a:lnTo>
                  <a:lnTo>
                    <a:pt x="144" y="547"/>
                  </a:lnTo>
                  <a:lnTo>
                    <a:pt x="141" y="547"/>
                  </a:lnTo>
                  <a:lnTo>
                    <a:pt x="141" y="544"/>
                  </a:lnTo>
                  <a:lnTo>
                    <a:pt x="139" y="544"/>
                  </a:lnTo>
                  <a:lnTo>
                    <a:pt x="139" y="542"/>
                  </a:lnTo>
                  <a:lnTo>
                    <a:pt x="136" y="542"/>
                  </a:lnTo>
                  <a:lnTo>
                    <a:pt x="134" y="542"/>
                  </a:lnTo>
                  <a:lnTo>
                    <a:pt x="131" y="542"/>
                  </a:lnTo>
                  <a:lnTo>
                    <a:pt x="128" y="542"/>
                  </a:lnTo>
                  <a:lnTo>
                    <a:pt x="126" y="542"/>
                  </a:lnTo>
                  <a:lnTo>
                    <a:pt x="123" y="542"/>
                  </a:lnTo>
                  <a:lnTo>
                    <a:pt x="123" y="544"/>
                  </a:lnTo>
                  <a:lnTo>
                    <a:pt x="121" y="544"/>
                  </a:lnTo>
                  <a:lnTo>
                    <a:pt x="121" y="542"/>
                  </a:lnTo>
                  <a:lnTo>
                    <a:pt x="118" y="542"/>
                  </a:lnTo>
                  <a:lnTo>
                    <a:pt x="116" y="542"/>
                  </a:lnTo>
                  <a:lnTo>
                    <a:pt x="113" y="542"/>
                  </a:lnTo>
                  <a:lnTo>
                    <a:pt x="110" y="542"/>
                  </a:lnTo>
                  <a:lnTo>
                    <a:pt x="108" y="544"/>
                  </a:lnTo>
                  <a:lnTo>
                    <a:pt x="105" y="544"/>
                  </a:lnTo>
                  <a:lnTo>
                    <a:pt x="103" y="544"/>
                  </a:lnTo>
                  <a:lnTo>
                    <a:pt x="100" y="547"/>
                  </a:lnTo>
                  <a:lnTo>
                    <a:pt x="98" y="547"/>
                  </a:lnTo>
                  <a:lnTo>
                    <a:pt x="92" y="549"/>
                  </a:lnTo>
                  <a:lnTo>
                    <a:pt x="90" y="549"/>
                  </a:lnTo>
                  <a:lnTo>
                    <a:pt x="87" y="552"/>
                  </a:lnTo>
                  <a:lnTo>
                    <a:pt x="85" y="552"/>
                  </a:lnTo>
                  <a:lnTo>
                    <a:pt x="82" y="554"/>
                  </a:lnTo>
                  <a:lnTo>
                    <a:pt x="79" y="554"/>
                  </a:lnTo>
                  <a:lnTo>
                    <a:pt x="79" y="557"/>
                  </a:lnTo>
                  <a:lnTo>
                    <a:pt x="77" y="557"/>
                  </a:lnTo>
                  <a:lnTo>
                    <a:pt x="77" y="560"/>
                  </a:lnTo>
                  <a:lnTo>
                    <a:pt x="74" y="560"/>
                  </a:lnTo>
                  <a:lnTo>
                    <a:pt x="72" y="560"/>
                  </a:lnTo>
                  <a:lnTo>
                    <a:pt x="72" y="557"/>
                  </a:lnTo>
                  <a:lnTo>
                    <a:pt x="69" y="554"/>
                  </a:lnTo>
                  <a:lnTo>
                    <a:pt x="67" y="554"/>
                  </a:lnTo>
                  <a:lnTo>
                    <a:pt x="67" y="557"/>
                  </a:lnTo>
                  <a:lnTo>
                    <a:pt x="64" y="554"/>
                  </a:lnTo>
                  <a:lnTo>
                    <a:pt x="64" y="557"/>
                  </a:lnTo>
                  <a:lnTo>
                    <a:pt x="67" y="549"/>
                  </a:lnTo>
                  <a:lnTo>
                    <a:pt x="67" y="547"/>
                  </a:lnTo>
                  <a:lnTo>
                    <a:pt x="67" y="544"/>
                  </a:lnTo>
                  <a:lnTo>
                    <a:pt x="69" y="544"/>
                  </a:lnTo>
                  <a:lnTo>
                    <a:pt x="69" y="542"/>
                  </a:lnTo>
                  <a:lnTo>
                    <a:pt x="69" y="539"/>
                  </a:lnTo>
                  <a:lnTo>
                    <a:pt x="67" y="539"/>
                  </a:lnTo>
                  <a:lnTo>
                    <a:pt x="67" y="536"/>
                  </a:lnTo>
                  <a:lnTo>
                    <a:pt x="67" y="534"/>
                  </a:lnTo>
                  <a:lnTo>
                    <a:pt x="67" y="531"/>
                  </a:lnTo>
                  <a:lnTo>
                    <a:pt x="69" y="531"/>
                  </a:lnTo>
                  <a:lnTo>
                    <a:pt x="72" y="529"/>
                  </a:lnTo>
                  <a:lnTo>
                    <a:pt x="72" y="526"/>
                  </a:lnTo>
                  <a:lnTo>
                    <a:pt x="72" y="523"/>
                  </a:lnTo>
                  <a:lnTo>
                    <a:pt x="72" y="521"/>
                  </a:lnTo>
                  <a:lnTo>
                    <a:pt x="72" y="518"/>
                  </a:lnTo>
                  <a:lnTo>
                    <a:pt x="72" y="516"/>
                  </a:lnTo>
                  <a:lnTo>
                    <a:pt x="72" y="513"/>
                  </a:lnTo>
                  <a:lnTo>
                    <a:pt x="69" y="513"/>
                  </a:lnTo>
                  <a:lnTo>
                    <a:pt x="67" y="513"/>
                  </a:lnTo>
                  <a:lnTo>
                    <a:pt x="64" y="516"/>
                  </a:lnTo>
                  <a:lnTo>
                    <a:pt x="64" y="513"/>
                  </a:lnTo>
                  <a:lnTo>
                    <a:pt x="61" y="513"/>
                  </a:lnTo>
                  <a:lnTo>
                    <a:pt x="61" y="511"/>
                  </a:lnTo>
                  <a:lnTo>
                    <a:pt x="64" y="511"/>
                  </a:lnTo>
                  <a:lnTo>
                    <a:pt x="64" y="508"/>
                  </a:lnTo>
                  <a:lnTo>
                    <a:pt x="67" y="505"/>
                  </a:lnTo>
                  <a:lnTo>
                    <a:pt x="64" y="505"/>
                  </a:lnTo>
                  <a:lnTo>
                    <a:pt x="67" y="505"/>
                  </a:lnTo>
                  <a:lnTo>
                    <a:pt x="67" y="503"/>
                  </a:lnTo>
                  <a:lnTo>
                    <a:pt x="67" y="500"/>
                  </a:lnTo>
                  <a:lnTo>
                    <a:pt x="67" y="498"/>
                  </a:lnTo>
                  <a:lnTo>
                    <a:pt x="64" y="495"/>
                  </a:lnTo>
                  <a:lnTo>
                    <a:pt x="61" y="495"/>
                  </a:lnTo>
                  <a:lnTo>
                    <a:pt x="61" y="493"/>
                  </a:lnTo>
                  <a:lnTo>
                    <a:pt x="59" y="493"/>
                  </a:lnTo>
                  <a:lnTo>
                    <a:pt x="59" y="490"/>
                  </a:lnTo>
                  <a:lnTo>
                    <a:pt x="56" y="490"/>
                  </a:lnTo>
                  <a:lnTo>
                    <a:pt x="56" y="487"/>
                  </a:lnTo>
                  <a:lnTo>
                    <a:pt x="56" y="485"/>
                  </a:lnTo>
                  <a:lnTo>
                    <a:pt x="59" y="485"/>
                  </a:lnTo>
                  <a:lnTo>
                    <a:pt x="59" y="482"/>
                  </a:lnTo>
                  <a:lnTo>
                    <a:pt x="59" y="480"/>
                  </a:lnTo>
                  <a:lnTo>
                    <a:pt x="59" y="477"/>
                  </a:lnTo>
                  <a:lnTo>
                    <a:pt x="56" y="477"/>
                  </a:lnTo>
                  <a:lnTo>
                    <a:pt x="56" y="474"/>
                  </a:lnTo>
                  <a:lnTo>
                    <a:pt x="56" y="472"/>
                  </a:lnTo>
                  <a:lnTo>
                    <a:pt x="59" y="472"/>
                  </a:lnTo>
                  <a:lnTo>
                    <a:pt x="59" y="469"/>
                  </a:lnTo>
                  <a:lnTo>
                    <a:pt x="59" y="467"/>
                  </a:lnTo>
                  <a:lnTo>
                    <a:pt x="56" y="467"/>
                  </a:lnTo>
                  <a:lnTo>
                    <a:pt x="56" y="464"/>
                  </a:lnTo>
                  <a:lnTo>
                    <a:pt x="54" y="464"/>
                  </a:lnTo>
                  <a:lnTo>
                    <a:pt x="56" y="462"/>
                  </a:lnTo>
                  <a:lnTo>
                    <a:pt x="59" y="459"/>
                  </a:lnTo>
                  <a:lnTo>
                    <a:pt x="59" y="456"/>
                  </a:lnTo>
                  <a:lnTo>
                    <a:pt x="56" y="454"/>
                  </a:lnTo>
                  <a:lnTo>
                    <a:pt x="56" y="451"/>
                  </a:lnTo>
                  <a:lnTo>
                    <a:pt x="56" y="449"/>
                  </a:lnTo>
                  <a:lnTo>
                    <a:pt x="56" y="446"/>
                  </a:lnTo>
                  <a:lnTo>
                    <a:pt x="59" y="446"/>
                  </a:lnTo>
                  <a:lnTo>
                    <a:pt x="59" y="444"/>
                  </a:lnTo>
                  <a:lnTo>
                    <a:pt x="61" y="444"/>
                  </a:lnTo>
                  <a:lnTo>
                    <a:pt x="61" y="441"/>
                  </a:lnTo>
                  <a:lnTo>
                    <a:pt x="64" y="441"/>
                  </a:lnTo>
                  <a:lnTo>
                    <a:pt x="67" y="441"/>
                  </a:lnTo>
                  <a:lnTo>
                    <a:pt x="69" y="444"/>
                  </a:lnTo>
                  <a:lnTo>
                    <a:pt x="69" y="441"/>
                  </a:lnTo>
                  <a:lnTo>
                    <a:pt x="69" y="438"/>
                  </a:lnTo>
                  <a:lnTo>
                    <a:pt x="72" y="438"/>
                  </a:lnTo>
                  <a:lnTo>
                    <a:pt x="72" y="436"/>
                  </a:lnTo>
                  <a:lnTo>
                    <a:pt x="74" y="433"/>
                  </a:lnTo>
                  <a:lnTo>
                    <a:pt x="77" y="433"/>
                  </a:lnTo>
                  <a:lnTo>
                    <a:pt x="77" y="431"/>
                  </a:lnTo>
                  <a:lnTo>
                    <a:pt x="77" y="428"/>
                  </a:lnTo>
                  <a:lnTo>
                    <a:pt x="77" y="425"/>
                  </a:lnTo>
                  <a:lnTo>
                    <a:pt x="79" y="425"/>
                  </a:lnTo>
                  <a:lnTo>
                    <a:pt x="82" y="423"/>
                  </a:lnTo>
                  <a:lnTo>
                    <a:pt x="85" y="423"/>
                  </a:lnTo>
                  <a:lnTo>
                    <a:pt x="85" y="420"/>
                  </a:lnTo>
                  <a:lnTo>
                    <a:pt x="85" y="418"/>
                  </a:lnTo>
                  <a:lnTo>
                    <a:pt x="85" y="415"/>
                  </a:lnTo>
                  <a:lnTo>
                    <a:pt x="87" y="413"/>
                  </a:lnTo>
                  <a:lnTo>
                    <a:pt x="87" y="410"/>
                  </a:lnTo>
                  <a:lnTo>
                    <a:pt x="87" y="407"/>
                  </a:lnTo>
                  <a:lnTo>
                    <a:pt x="90" y="407"/>
                  </a:lnTo>
                  <a:lnTo>
                    <a:pt x="90" y="405"/>
                  </a:lnTo>
                  <a:lnTo>
                    <a:pt x="92" y="405"/>
                  </a:lnTo>
                  <a:lnTo>
                    <a:pt x="92" y="402"/>
                  </a:lnTo>
                  <a:lnTo>
                    <a:pt x="95" y="402"/>
                  </a:lnTo>
                  <a:lnTo>
                    <a:pt x="98" y="400"/>
                  </a:lnTo>
                  <a:lnTo>
                    <a:pt x="98" y="397"/>
                  </a:lnTo>
                  <a:lnTo>
                    <a:pt x="100" y="395"/>
                  </a:lnTo>
                  <a:lnTo>
                    <a:pt x="100" y="392"/>
                  </a:lnTo>
                  <a:lnTo>
                    <a:pt x="103" y="392"/>
                  </a:lnTo>
                  <a:lnTo>
                    <a:pt x="105" y="392"/>
                  </a:lnTo>
                  <a:lnTo>
                    <a:pt x="105" y="395"/>
                  </a:lnTo>
                  <a:lnTo>
                    <a:pt x="108" y="395"/>
                  </a:lnTo>
                  <a:lnTo>
                    <a:pt x="110" y="395"/>
                  </a:lnTo>
                  <a:lnTo>
                    <a:pt x="113" y="392"/>
                  </a:lnTo>
                  <a:lnTo>
                    <a:pt x="116" y="392"/>
                  </a:lnTo>
                  <a:lnTo>
                    <a:pt x="118" y="392"/>
                  </a:lnTo>
                  <a:lnTo>
                    <a:pt x="118" y="389"/>
                  </a:lnTo>
                  <a:lnTo>
                    <a:pt x="116" y="389"/>
                  </a:lnTo>
                  <a:lnTo>
                    <a:pt x="116" y="387"/>
                  </a:lnTo>
                  <a:lnTo>
                    <a:pt x="118" y="384"/>
                  </a:lnTo>
                  <a:lnTo>
                    <a:pt x="118" y="382"/>
                  </a:lnTo>
                  <a:lnTo>
                    <a:pt x="121" y="382"/>
                  </a:lnTo>
                  <a:lnTo>
                    <a:pt x="118" y="382"/>
                  </a:lnTo>
                  <a:lnTo>
                    <a:pt x="118" y="379"/>
                  </a:lnTo>
                  <a:lnTo>
                    <a:pt x="118" y="376"/>
                  </a:lnTo>
                  <a:lnTo>
                    <a:pt x="121" y="374"/>
                  </a:lnTo>
                  <a:lnTo>
                    <a:pt x="121" y="371"/>
                  </a:lnTo>
                  <a:lnTo>
                    <a:pt x="123" y="371"/>
                  </a:lnTo>
                  <a:lnTo>
                    <a:pt x="126" y="371"/>
                  </a:lnTo>
                  <a:lnTo>
                    <a:pt x="128" y="369"/>
                  </a:lnTo>
                  <a:lnTo>
                    <a:pt x="131" y="369"/>
                  </a:lnTo>
                  <a:lnTo>
                    <a:pt x="131" y="366"/>
                  </a:lnTo>
                  <a:lnTo>
                    <a:pt x="131" y="364"/>
                  </a:lnTo>
                  <a:lnTo>
                    <a:pt x="134" y="364"/>
                  </a:lnTo>
                  <a:lnTo>
                    <a:pt x="134" y="361"/>
                  </a:lnTo>
                  <a:lnTo>
                    <a:pt x="136" y="361"/>
                  </a:lnTo>
                  <a:lnTo>
                    <a:pt x="136" y="358"/>
                  </a:lnTo>
                  <a:lnTo>
                    <a:pt x="139" y="356"/>
                  </a:lnTo>
                  <a:lnTo>
                    <a:pt x="139" y="353"/>
                  </a:lnTo>
                  <a:lnTo>
                    <a:pt x="141" y="353"/>
                  </a:lnTo>
                  <a:lnTo>
                    <a:pt x="141" y="351"/>
                  </a:lnTo>
                  <a:lnTo>
                    <a:pt x="144" y="351"/>
                  </a:lnTo>
                  <a:lnTo>
                    <a:pt x="144" y="348"/>
                  </a:lnTo>
                  <a:lnTo>
                    <a:pt x="144" y="346"/>
                  </a:lnTo>
                  <a:lnTo>
                    <a:pt x="144" y="343"/>
                  </a:lnTo>
                  <a:lnTo>
                    <a:pt x="147" y="343"/>
                  </a:lnTo>
                  <a:lnTo>
                    <a:pt x="147" y="340"/>
                  </a:lnTo>
                  <a:lnTo>
                    <a:pt x="149" y="340"/>
                  </a:lnTo>
                  <a:lnTo>
                    <a:pt x="152" y="338"/>
                  </a:lnTo>
                  <a:lnTo>
                    <a:pt x="154" y="338"/>
                  </a:lnTo>
                  <a:lnTo>
                    <a:pt x="154" y="335"/>
                  </a:lnTo>
                  <a:lnTo>
                    <a:pt x="157" y="335"/>
                  </a:lnTo>
                  <a:lnTo>
                    <a:pt x="159" y="335"/>
                  </a:lnTo>
                  <a:lnTo>
                    <a:pt x="162" y="335"/>
                  </a:lnTo>
                  <a:lnTo>
                    <a:pt x="165" y="335"/>
                  </a:lnTo>
                  <a:lnTo>
                    <a:pt x="167" y="335"/>
                  </a:lnTo>
                  <a:lnTo>
                    <a:pt x="170" y="335"/>
                  </a:lnTo>
                  <a:lnTo>
                    <a:pt x="172" y="335"/>
                  </a:lnTo>
                  <a:lnTo>
                    <a:pt x="175" y="335"/>
                  </a:lnTo>
                  <a:lnTo>
                    <a:pt x="175" y="333"/>
                  </a:lnTo>
                  <a:lnTo>
                    <a:pt x="177" y="333"/>
                  </a:lnTo>
                  <a:lnTo>
                    <a:pt x="180" y="333"/>
                  </a:lnTo>
                  <a:lnTo>
                    <a:pt x="183" y="330"/>
                  </a:lnTo>
                  <a:lnTo>
                    <a:pt x="185" y="330"/>
                  </a:lnTo>
                  <a:lnTo>
                    <a:pt x="188" y="330"/>
                  </a:lnTo>
                  <a:lnTo>
                    <a:pt x="188" y="333"/>
                  </a:lnTo>
                  <a:lnTo>
                    <a:pt x="190" y="333"/>
                  </a:lnTo>
                  <a:lnTo>
                    <a:pt x="193" y="333"/>
                  </a:lnTo>
                  <a:lnTo>
                    <a:pt x="196" y="333"/>
                  </a:lnTo>
                  <a:lnTo>
                    <a:pt x="196" y="330"/>
                  </a:lnTo>
                  <a:lnTo>
                    <a:pt x="196" y="328"/>
                  </a:lnTo>
                  <a:lnTo>
                    <a:pt x="196" y="325"/>
                  </a:lnTo>
                  <a:lnTo>
                    <a:pt x="193" y="325"/>
                  </a:lnTo>
                  <a:lnTo>
                    <a:pt x="190" y="325"/>
                  </a:lnTo>
                  <a:lnTo>
                    <a:pt x="193" y="322"/>
                  </a:lnTo>
                  <a:lnTo>
                    <a:pt x="196" y="320"/>
                  </a:lnTo>
                  <a:lnTo>
                    <a:pt x="198" y="320"/>
                  </a:lnTo>
                  <a:lnTo>
                    <a:pt x="198" y="317"/>
                  </a:lnTo>
                  <a:lnTo>
                    <a:pt x="196" y="317"/>
                  </a:lnTo>
                  <a:lnTo>
                    <a:pt x="196" y="315"/>
                  </a:lnTo>
                  <a:lnTo>
                    <a:pt x="196" y="312"/>
                  </a:lnTo>
                  <a:lnTo>
                    <a:pt x="196" y="309"/>
                  </a:lnTo>
                  <a:lnTo>
                    <a:pt x="193" y="309"/>
                  </a:lnTo>
                  <a:lnTo>
                    <a:pt x="193" y="307"/>
                  </a:lnTo>
                  <a:lnTo>
                    <a:pt x="196" y="304"/>
                  </a:lnTo>
                  <a:lnTo>
                    <a:pt x="193" y="304"/>
                  </a:lnTo>
                  <a:lnTo>
                    <a:pt x="193" y="302"/>
                  </a:lnTo>
                  <a:lnTo>
                    <a:pt x="193" y="299"/>
                  </a:lnTo>
                  <a:lnTo>
                    <a:pt x="193" y="297"/>
                  </a:lnTo>
                  <a:lnTo>
                    <a:pt x="190" y="294"/>
                  </a:lnTo>
                  <a:lnTo>
                    <a:pt x="188" y="294"/>
                  </a:lnTo>
                  <a:lnTo>
                    <a:pt x="185" y="297"/>
                  </a:lnTo>
                  <a:lnTo>
                    <a:pt x="185" y="294"/>
                  </a:lnTo>
                  <a:lnTo>
                    <a:pt x="183" y="294"/>
                  </a:lnTo>
                  <a:lnTo>
                    <a:pt x="183" y="291"/>
                  </a:lnTo>
                  <a:lnTo>
                    <a:pt x="180" y="291"/>
                  </a:lnTo>
                  <a:lnTo>
                    <a:pt x="180" y="289"/>
                  </a:lnTo>
                  <a:lnTo>
                    <a:pt x="180" y="286"/>
                  </a:lnTo>
                  <a:lnTo>
                    <a:pt x="180" y="284"/>
                  </a:lnTo>
                  <a:lnTo>
                    <a:pt x="177" y="284"/>
                  </a:lnTo>
                  <a:lnTo>
                    <a:pt x="177" y="281"/>
                  </a:lnTo>
                  <a:lnTo>
                    <a:pt x="175" y="281"/>
                  </a:lnTo>
                  <a:lnTo>
                    <a:pt x="172" y="281"/>
                  </a:lnTo>
                  <a:lnTo>
                    <a:pt x="172" y="279"/>
                  </a:lnTo>
                  <a:lnTo>
                    <a:pt x="172" y="276"/>
                  </a:lnTo>
                  <a:lnTo>
                    <a:pt x="170" y="276"/>
                  </a:lnTo>
                  <a:lnTo>
                    <a:pt x="167" y="276"/>
                  </a:lnTo>
                  <a:lnTo>
                    <a:pt x="167" y="273"/>
                  </a:lnTo>
                  <a:lnTo>
                    <a:pt x="165" y="273"/>
                  </a:lnTo>
                  <a:lnTo>
                    <a:pt x="165" y="271"/>
                  </a:lnTo>
                  <a:lnTo>
                    <a:pt x="162" y="271"/>
                  </a:lnTo>
                  <a:lnTo>
                    <a:pt x="162" y="268"/>
                  </a:lnTo>
                  <a:lnTo>
                    <a:pt x="159" y="268"/>
                  </a:lnTo>
                  <a:lnTo>
                    <a:pt x="157" y="268"/>
                  </a:lnTo>
                  <a:lnTo>
                    <a:pt x="154" y="268"/>
                  </a:lnTo>
                  <a:lnTo>
                    <a:pt x="152" y="268"/>
                  </a:lnTo>
                  <a:lnTo>
                    <a:pt x="152" y="266"/>
                  </a:lnTo>
                  <a:lnTo>
                    <a:pt x="152" y="263"/>
                  </a:lnTo>
                  <a:lnTo>
                    <a:pt x="154" y="263"/>
                  </a:lnTo>
                  <a:lnTo>
                    <a:pt x="154" y="260"/>
                  </a:lnTo>
                  <a:lnTo>
                    <a:pt x="154" y="258"/>
                  </a:lnTo>
                  <a:lnTo>
                    <a:pt x="152" y="258"/>
                  </a:lnTo>
                  <a:lnTo>
                    <a:pt x="152" y="255"/>
                  </a:lnTo>
                  <a:lnTo>
                    <a:pt x="152" y="253"/>
                  </a:lnTo>
                  <a:lnTo>
                    <a:pt x="152" y="250"/>
                  </a:lnTo>
                  <a:lnTo>
                    <a:pt x="149" y="248"/>
                  </a:lnTo>
                  <a:lnTo>
                    <a:pt x="149" y="245"/>
                  </a:lnTo>
                  <a:lnTo>
                    <a:pt x="149" y="242"/>
                  </a:lnTo>
                  <a:lnTo>
                    <a:pt x="149" y="240"/>
                  </a:lnTo>
                  <a:lnTo>
                    <a:pt x="147" y="240"/>
                  </a:lnTo>
                  <a:lnTo>
                    <a:pt x="147" y="237"/>
                  </a:lnTo>
                  <a:lnTo>
                    <a:pt x="144" y="237"/>
                  </a:lnTo>
                  <a:lnTo>
                    <a:pt x="141" y="237"/>
                  </a:lnTo>
                  <a:lnTo>
                    <a:pt x="139" y="235"/>
                  </a:lnTo>
                  <a:lnTo>
                    <a:pt x="136" y="235"/>
                  </a:lnTo>
                  <a:lnTo>
                    <a:pt x="134" y="235"/>
                  </a:lnTo>
                  <a:lnTo>
                    <a:pt x="134" y="232"/>
                  </a:lnTo>
                  <a:lnTo>
                    <a:pt x="131" y="232"/>
                  </a:lnTo>
                  <a:lnTo>
                    <a:pt x="128" y="230"/>
                  </a:lnTo>
                  <a:lnTo>
                    <a:pt x="126" y="227"/>
                  </a:lnTo>
                  <a:lnTo>
                    <a:pt x="123" y="227"/>
                  </a:lnTo>
                  <a:lnTo>
                    <a:pt x="123" y="224"/>
                  </a:lnTo>
                  <a:lnTo>
                    <a:pt x="121" y="224"/>
                  </a:lnTo>
                  <a:lnTo>
                    <a:pt x="118" y="224"/>
                  </a:lnTo>
                  <a:lnTo>
                    <a:pt x="118" y="222"/>
                  </a:lnTo>
                  <a:lnTo>
                    <a:pt x="116" y="222"/>
                  </a:lnTo>
                  <a:lnTo>
                    <a:pt x="113" y="222"/>
                  </a:lnTo>
                  <a:lnTo>
                    <a:pt x="110" y="222"/>
                  </a:lnTo>
                  <a:lnTo>
                    <a:pt x="110" y="219"/>
                  </a:lnTo>
                  <a:lnTo>
                    <a:pt x="108" y="219"/>
                  </a:lnTo>
                  <a:lnTo>
                    <a:pt x="105" y="219"/>
                  </a:lnTo>
                  <a:lnTo>
                    <a:pt x="105" y="217"/>
                  </a:lnTo>
                  <a:lnTo>
                    <a:pt x="105" y="214"/>
                  </a:lnTo>
                  <a:lnTo>
                    <a:pt x="103" y="214"/>
                  </a:lnTo>
                  <a:lnTo>
                    <a:pt x="103" y="211"/>
                  </a:lnTo>
                  <a:lnTo>
                    <a:pt x="103" y="209"/>
                  </a:lnTo>
                  <a:lnTo>
                    <a:pt x="103" y="206"/>
                  </a:lnTo>
                  <a:lnTo>
                    <a:pt x="103" y="204"/>
                  </a:lnTo>
                  <a:lnTo>
                    <a:pt x="103" y="201"/>
                  </a:lnTo>
                  <a:lnTo>
                    <a:pt x="100" y="201"/>
                  </a:lnTo>
                  <a:lnTo>
                    <a:pt x="100" y="199"/>
                  </a:lnTo>
                  <a:lnTo>
                    <a:pt x="100" y="196"/>
                  </a:lnTo>
                  <a:lnTo>
                    <a:pt x="98" y="196"/>
                  </a:lnTo>
                  <a:lnTo>
                    <a:pt x="98" y="193"/>
                  </a:lnTo>
                  <a:lnTo>
                    <a:pt x="95" y="191"/>
                  </a:lnTo>
                  <a:lnTo>
                    <a:pt x="92" y="188"/>
                  </a:lnTo>
                  <a:lnTo>
                    <a:pt x="92" y="186"/>
                  </a:lnTo>
                  <a:lnTo>
                    <a:pt x="90" y="186"/>
                  </a:lnTo>
                  <a:lnTo>
                    <a:pt x="90" y="183"/>
                  </a:lnTo>
                  <a:lnTo>
                    <a:pt x="90" y="181"/>
                  </a:lnTo>
                  <a:lnTo>
                    <a:pt x="87" y="181"/>
                  </a:lnTo>
                  <a:lnTo>
                    <a:pt x="85" y="181"/>
                  </a:lnTo>
                  <a:lnTo>
                    <a:pt x="82" y="181"/>
                  </a:lnTo>
                  <a:lnTo>
                    <a:pt x="82" y="178"/>
                  </a:lnTo>
                  <a:lnTo>
                    <a:pt x="79" y="178"/>
                  </a:lnTo>
                  <a:lnTo>
                    <a:pt x="77" y="178"/>
                  </a:lnTo>
                  <a:lnTo>
                    <a:pt x="74" y="178"/>
                  </a:lnTo>
                  <a:lnTo>
                    <a:pt x="72" y="178"/>
                  </a:lnTo>
                  <a:lnTo>
                    <a:pt x="72" y="175"/>
                  </a:lnTo>
                  <a:lnTo>
                    <a:pt x="69" y="175"/>
                  </a:lnTo>
                  <a:lnTo>
                    <a:pt x="69" y="173"/>
                  </a:lnTo>
                  <a:lnTo>
                    <a:pt x="67" y="173"/>
                  </a:lnTo>
                  <a:lnTo>
                    <a:pt x="67" y="170"/>
                  </a:lnTo>
                  <a:lnTo>
                    <a:pt x="64" y="170"/>
                  </a:lnTo>
                  <a:lnTo>
                    <a:pt x="61" y="170"/>
                  </a:lnTo>
                  <a:lnTo>
                    <a:pt x="61" y="168"/>
                  </a:lnTo>
                  <a:lnTo>
                    <a:pt x="61" y="165"/>
                  </a:lnTo>
                  <a:lnTo>
                    <a:pt x="59" y="165"/>
                  </a:lnTo>
                  <a:lnTo>
                    <a:pt x="56" y="165"/>
                  </a:lnTo>
                  <a:lnTo>
                    <a:pt x="54" y="162"/>
                  </a:lnTo>
                  <a:lnTo>
                    <a:pt x="51" y="160"/>
                  </a:lnTo>
                  <a:lnTo>
                    <a:pt x="49" y="160"/>
                  </a:lnTo>
                  <a:lnTo>
                    <a:pt x="49" y="162"/>
                  </a:lnTo>
                  <a:lnTo>
                    <a:pt x="46" y="162"/>
                  </a:lnTo>
                  <a:lnTo>
                    <a:pt x="46" y="160"/>
                  </a:lnTo>
                  <a:lnTo>
                    <a:pt x="49" y="160"/>
                  </a:lnTo>
                  <a:lnTo>
                    <a:pt x="49" y="157"/>
                  </a:lnTo>
                  <a:lnTo>
                    <a:pt x="49" y="155"/>
                  </a:lnTo>
                  <a:lnTo>
                    <a:pt x="49" y="152"/>
                  </a:lnTo>
                  <a:lnTo>
                    <a:pt x="49" y="150"/>
                  </a:lnTo>
                  <a:lnTo>
                    <a:pt x="46" y="150"/>
                  </a:lnTo>
                  <a:lnTo>
                    <a:pt x="46" y="147"/>
                  </a:lnTo>
                  <a:lnTo>
                    <a:pt x="49" y="144"/>
                  </a:lnTo>
                  <a:lnTo>
                    <a:pt x="49" y="142"/>
                  </a:lnTo>
                  <a:lnTo>
                    <a:pt x="46" y="139"/>
                  </a:lnTo>
                  <a:lnTo>
                    <a:pt x="46" y="137"/>
                  </a:lnTo>
                  <a:lnTo>
                    <a:pt x="49" y="134"/>
                  </a:lnTo>
                  <a:lnTo>
                    <a:pt x="51" y="134"/>
                  </a:lnTo>
                  <a:lnTo>
                    <a:pt x="54" y="134"/>
                  </a:lnTo>
                  <a:lnTo>
                    <a:pt x="54" y="132"/>
                  </a:lnTo>
                  <a:lnTo>
                    <a:pt x="56" y="132"/>
                  </a:lnTo>
                  <a:lnTo>
                    <a:pt x="59" y="132"/>
                  </a:lnTo>
                  <a:lnTo>
                    <a:pt x="61" y="132"/>
                  </a:lnTo>
                  <a:lnTo>
                    <a:pt x="61" y="129"/>
                  </a:lnTo>
                  <a:lnTo>
                    <a:pt x="61" y="126"/>
                  </a:lnTo>
                  <a:lnTo>
                    <a:pt x="61" y="124"/>
                  </a:lnTo>
                  <a:lnTo>
                    <a:pt x="64" y="124"/>
                  </a:lnTo>
                  <a:lnTo>
                    <a:pt x="64" y="121"/>
                  </a:lnTo>
                  <a:lnTo>
                    <a:pt x="64" y="119"/>
                  </a:lnTo>
                  <a:lnTo>
                    <a:pt x="67" y="119"/>
                  </a:lnTo>
                  <a:lnTo>
                    <a:pt x="69" y="119"/>
                  </a:lnTo>
                  <a:lnTo>
                    <a:pt x="72" y="119"/>
                  </a:lnTo>
                  <a:lnTo>
                    <a:pt x="74" y="119"/>
                  </a:lnTo>
                  <a:lnTo>
                    <a:pt x="77" y="121"/>
                  </a:lnTo>
                  <a:lnTo>
                    <a:pt x="79" y="121"/>
                  </a:lnTo>
                  <a:lnTo>
                    <a:pt x="82" y="119"/>
                  </a:lnTo>
                  <a:lnTo>
                    <a:pt x="82" y="116"/>
                  </a:lnTo>
                  <a:lnTo>
                    <a:pt x="85" y="116"/>
                  </a:lnTo>
                  <a:lnTo>
                    <a:pt x="87" y="114"/>
                  </a:lnTo>
                  <a:lnTo>
                    <a:pt x="85" y="114"/>
                  </a:lnTo>
                  <a:lnTo>
                    <a:pt x="82" y="114"/>
                  </a:lnTo>
                  <a:lnTo>
                    <a:pt x="79" y="114"/>
                  </a:lnTo>
                  <a:lnTo>
                    <a:pt x="77" y="116"/>
                  </a:lnTo>
                  <a:lnTo>
                    <a:pt x="77" y="114"/>
                  </a:lnTo>
                  <a:lnTo>
                    <a:pt x="74" y="114"/>
                  </a:lnTo>
                  <a:lnTo>
                    <a:pt x="74" y="111"/>
                  </a:lnTo>
                  <a:lnTo>
                    <a:pt x="72" y="111"/>
                  </a:lnTo>
                  <a:lnTo>
                    <a:pt x="72" y="108"/>
                  </a:lnTo>
                  <a:lnTo>
                    <a:pt x="69" y="108"/>
                  </a:lnTo>
                  <a:lnTo>
                    <a:pt x="67" y="106"/>
                  </a:lnTo>
                  <a:lnTo>
                    <a:pt x="64" y="106"/>
                  </a:lnTo>
                  <a:lnTo>
                    <a:pt x="61" y="106"/>
                  </a:lnTo>
                  <a:lnTo>
                    <a:pt x="59" y="106"/>
                  </a:lnTo>
                  <a:lnTo>
                    <a:pt x="56" y="106"/>
                  </a:lnTo>
                  <a:lnTo>
                    <a:pt x="54" y="106"/>
                  </a:lnTo>
                  <a:lnTo>
                    <a:pt x="54" y="103"/>
                  </a:lnTo>
                  <a:lnTo>
                    <a:pt x="51" y="103"/>
                  </a:lnTo>
                  <a:lnTo>
                    <a:pt x="51" y="101"/>
                  </a:lnTo>
                  <a:lnTo>
                    <a:pt x="49" y="101"/>
                  </a:lnTo>
                  <a:lnTo>
                    <a:pt x="46" y="101"/>
                  </a:lnTo>
                  <a:lnTo>
                    <a:pt x="43" y="101"/>
                  </a:lnTo>
                  <a:lnTo>
                    <a:pt x="43" y="98"/>
                  </a:lnTo>
                  <a:lnTo>
                    <a:pt x="41" y="98"/>
                  </a:lnTo>
                  <a:lnTo>
                    <a:pt x="38" y="95"/>
                  </a:lnTo>
                  <a:lnTo>
                    <a:pt x="36" y="95"/>
                  </a:lnTo>
                  <a:lnTo>
                    <a:pt x="36" y="93"/>
                  </a:lnTo>
                  <a:lnTo>
                    <a:pt x="36" y="90"/>
                  </a:lnTo>
                  <a:lnTo>
                    <a:pt x="36" y="88"/>
                  </a:lnTo>
                  <a:lnTo>
                    <a:pt x="33" y="85"/>
                  </a:lnTo>
                  <a:lnTo>
                    <a:pt x="33" y="83"/>
                  </a:lnTo>
                  <a:lnTo>
                    <a:pt x="30" y="83"/>
                  </a:lnTo>
                  <a:lnTo>
                    <a:pt x="30" y="80"/>
                  </a:lnTo>
                  <a:lnTo>
                    <a:pt x="30" y="77"/>
                  </a:lnTo>
                  <a:lnTo>
                    <a:pt x="28" y="77"/>
                  </a:lnTo>
                  <a:lnTo>
                    <a:pt x="28" y="75"/>
                  </a:lnTo>
                  <a:lnTo>
                    <a:pt x="30" y="72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67"/>
                  </a:lnTo>
                  <a:lnTo>
                    <a:pt x="28" y="65"/>
                  </a:lnTo>
                  <a:lnTo>
                    <a:pt x="25" y="65"/>
                  </a:lnTo>
                  <a:lnTo>
                    <a:pt x="25" y="62"/>
                  </a:lnTo>
                  <a:lnTo>
                    <a:pt x="23" y="62"/>
                  </a:lnTo>
                  <a:lnTo>
                    <a:pt x="23" y="59"/>
                  </a:lnTo>
                  <a:lnTo>
                    <a:pt x="23" y="57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49"/>
                  </a:lnTo>
                  <a:lnTo>
                    <a:pt x="20" y="49"/>
                  </a:lnTo>
                  <a:lnTo>
                    <a:pt x="20" y="46"/>
                  </a:lnTo>
                  <a:lnTo>
                    <a:pt x="18" y="44"/>
                  </a:lnTo>
                  <a:lnTo>
                    <a:pt x="18" y="41"/>
                  </a:lnTo>
                  <a:lnTo>
                    <a:pt x="20" y="41"/>
                  </a:lnTo>
                  <a:lnTo>
                    <a:pt x="20" y="39"/>
                  </a:lnTo>
                  <a:lnTo>
                    <a:pt x="20" y="36"/>
                  </a:lnTo>
                  <a:lnTo>
                    <a:pt x="20" y="34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21"/>
                  </a:lnTo>
                  <a:lnTo>
                    <a:pt x="10" y="21"/>
                  </a:lnTo>
                  <a:lnTo>
                    <a:pt x="7" y="18"/>
                  </a:lnTo>
                  <a:lnTo>
                    <a:pt x="5" y="18"/>
                  </a:lnTo>
                  <a:lnTo>
                    <a:pt x="5" y="16"/>
                  </a:lnTo>
                  <a:lnTo>
                    <a:pt x="5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8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noFill/>
            <a:ln w="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7696200" y="24384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Lautem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56%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474234" y="3812875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Manufahi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78%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368615" y="3234906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Ermera</a:t>
            </a:r>
            <a:endParaRPr lang="en-US" sz="1600" dirty="0" smtClean="0"/>
          </a:p>
          <a:p>
            <a:pPr algn="ctr"/>
            <a:r>
              <a:rPr lang="en-US" sz="1600" dirty="0" smtClean="0"/>
              <a:t>16%</a:t>
            </a:r>
            <a:endParaRPr lang="en-US" sz="1600" dirty="0"/>
          </a:p>
        </p:txBody>
      </p:sp>
      <p:sp>
        <p:nvSpPr>
          <p:cNvPr id="51" name="TextBox 50"/>
          <p:cNvSpPr txBox="1"/>
          <p:nvPr/>
        </p:nvSpPr>
        <p:spPr>
          <a:xfrm>
            <a:off x="2971800" y="23622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Liquiçá</a:t>
            </a:r>
            <a:endParaRPr lang="en-US" sz="1600" dirty="0" smtClean="0"/>
          </a:p>
          <a:p>
            <a:pPr algn="ctr"/>
            <a:r>
              <a:rPr lang="en-US" sz="1600" dirty="0" smtClean="0"/>
              <a:t>25%</a:t>
            </a:r>
            <a:endParaRPr lang="en-US" sz="1600" dirty="0"/>
          </a:p>
        </p:txBody>
      </p:sp>
      <p:sp>
        <p:nvSpPr>
          <p:cNvPr id="52" name="TextBox 51"/>
          <p:cNvSpPr txBox="1"/>
          <p:nvPr/>
        </p:nvSpPr>
        <p:spPr>
          <a:xfrm>
            <a:off x="4724400" y="19812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Dili</a:t>
            </a:r>
            <a:endParaRPr lang="en-US" sz="1600" dirty="0" smtClean="0"/>
          </a:p>
          <a:p>
            <a:pPr algn="ctr"/>
            <a:r>
              <a:rPr lang="en-US" sz="1600" dirty="0" smtClean="0"/>
              <a:t>46%</a:t>
            </a:r>
            <a:endParaRPr lang="en-US" sz="1600" dirty="0"/>
          </a:p>
        </p:txBody>
      </p:sp>
      <p:sp>
        <p:nvSpPr>
          <p:cNvPr id="53" name="TextBox 52"/>
          <p:cNvSpPr txBox="1"/>
          <p:nvPr/>
        </p:nvSpPr>
        <p:spPr>
          <a:xfrm>
            <a:off x="4343400" y="2895600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Aileu</a:t>
            </a:r>
            <a:endParaRPr lang="en-US" sz="1600" dirty="0" smtClean="0"/>
          </a:p>
          <a:p>
            <a:pPr algn="ctr"/>
            <a:r>
              <a:rPr lang="en-US" sz="1600" dirty="0" smtClean="0"/>
              <a:t>27%</a:t>
            </a:r>
            <a:endParaRPr lang="en-US" sz="1600" dirty="0"/>
          </a:p>
        </p:txBody>
      </p:sp>
      <p:sp>
        <p:nvSpPr>
          <p:cNvPr id="54" name="TextBox 53"/>
          <p:cNvSpPr txBox="1"/>
          <p:nvPr/>
        </p:nvSpPr>
        <p:spPr>
          <a:xfrm>
            <a:off x="4876800" y="28194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Manatuto</a:t>
            </a:r>
            <a:endParaRPr lang="en-US" sz="1600" dirty="0" smtClean="0"/>
          </a:p>
          <a:p>
            <a:pPr algn="ctr"/>
            <a:r>
              <a:rPr lang="en-US" sz="1600" dirty="0" smtClean="0"/>
              <a:t>11%</a:t>
            </a:r>
            <a:endParaRPr lang="en-US" sz="1600" dirty="0"/>
          </a:p>
        </p:txBody>
      </p:sp>
      <p:sp>
        <p:nvSpPr>
          <p:cNvPr id="55" name="TextBox 54"/>
          <p:cNvSpPr txBox="1"/>
          <p:nvPr/>
        </p:nvSpPr>
        <p:spPr>
          <a:xfrm>
            <a:off x="6019800" y="25908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Baucau</a:t>
            </a:r>
            <a:endParaRPr lang="en-US" sz="1600" dirty="0" smtClean="0"/>
          </a:p>
          <a:p>
            <a:pPr algn="ctr"/>
            <a:r>
              <a:rPr lang="en-US" sz="1600" dirty="0" smtClean="0"/>
              <a:t>31%</a:t>
            </a:r>
            <a:endParaRPr lang="en-US" sz="1600" dirty="0"/>
          </a:p>
        </p:txBody>
      </p:sp>
      <p:sp>
        <p:nvSpPr>
          <p:cNvPr id="56" name="TextBox 55"/>
          <p:cNvSpPr txBox="1"/>
          <p:nvPr/>
        </p:nvSpPr>
        <p:spPr>
          <a:xfrm>
            <a:off x="5943600" y="3276600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Viqueque</a:t>
            </a:r>
            <a:endParaRPr lang="en-US" sz="1600" dirty="0" smtClean="0"/>
          </a:p>
          <a:p>
            <a:pPr algn="ctr"/>
            <a:r>
              <a:rPr lang="en-US" sz="1600" dirty="0" smtClean="0"/>
              <a:t>26%</a:t>
            </a:r>
            <a:endParaRPr lang="en-US" sz="1600" dirty="0"/>
          </a:p>
        </p:txBody>
      </p:sp>
      <p:cxnSp>
        <p:nvCxnSpPr>
          <p:cNvPr id="58" name="Straight Connector 57"/>
          <p:cNvCxnSpPr/>
          <p:nvPr/>
        </p:nvCxnSpPr>
        <p:spPr>
          <a:xfrm>
            <a:off x="4419600" y="2057400"/>
            <a:ext cx="385916" cy="1155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5400000">
            <a:off x="4428204" y="2429797"/>
            <a:ext cx="548148" cy="2703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553229" y="4593243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</a:rPr>
              <a:t>Oecussi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55%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819400" y="45720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bg1"/>
                </a:solidFill>
              </a:rPr>
              <a:t>Covalima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45%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743200" y="36576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Bobonaro</a:t>
            </a:r>
            <a:endParaRPr lang="en-US" sz="1600" dirty="0" smtClean="0"/>
          </a:p>
          <a:p>
            <a:pPr algn="r"/>
            <a:r>
              <a:rPr lang="en-US" sz="1600" dirty="0" smtClean="0"/>
              <a:t>23%</a:t>
            </a:r>
            <a:endParaRPr lang="en-US" sz="1600" dirty="0"/>
          </a:p>
        </p:txBody>
      </p:sp>
      <p:sp>
        <p:nvSpPr>
          <p:cNvPr id="72" name="TextBox 71"/>
          <p:cNvSpPr txBox="1"/>
          <p:nvPr/>
        </p:nvSpPr>
        <p:spPr>
          <a:xfrm>
            <a:off x="4191000" y="45720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Ainaro</a:t>
            </a:r>
            <a:endParaRPr lang="en-US" sz="1600" dirty="0" smtClean="0"/>
          </a:p>
          <a:p>
            <a:pPr algn="ctr"/>
            <a:r>
              <a:rPr lang="en-US" sz="1600" dirty="0" smtClean="0"/>
              <a:t>12%</a:t>
            </a:r>
            <a:endParaRPr lang="en-US" sz="1600" dirty="0"/>
          </a:p>
        </p:txBody>
      </p:sp>
      <p:cxnSp>
        <p:nvCxnSpPr>
          <p:cNvPr id="74" name="Straight Connector 73"/>
          <p:cNvCxnSpPr/>
          <p:nvPr/>
        </p:nvCxnSpPr>
        <p:spPr>
          <a:xfrm rot="16200000" flipH="1">
            <a:off x="4343400" y="4495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6200000" flipH="1">
            <a:off x="3429000" y="29718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57200" y="1752600"/>
            <a:ext cx="16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Timor-Leste</a:t>
            </a:r>
          </a:p>
          <a:p>
            <a:pPr algn="ctr"/>
            <a:r>
              <a:rPr lang="en-US" sz="2000" b="1" dirty="0" smtClean="0"/>
              <a:t>35%</a:t>
            </a:r>
            <a:endParaRPr lang="en-US" sz="2000" b="1" dirty="0"/>
          </a:p>
        </p:txBody>
      </p:sp>
      <p:sp>
        <p:nvSpPr>
          <p:cNvPr id="64" name="Text Box 45"/>
          <p:cNvSpPr txBox="1">
            <a:spLocks noChangeArrowheads="1"/>
          </p:cNvSpPr>
          <p:nvPr/>
        </p:nvSpPr>
        <p:spPr bwMode="auto">
          <a:xfrm>
            <a:off x="5257800" y="5410200"/>
            <a:ext cx="3352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women age 15-49 who have ever experienced physical or sexual violence committed by their husband/partner</a:t>
            </a:r>
            <a:endParaRPr lang="en-US" i="1" dirty="0">
              <a:latin typeface="Calibri" pitchFamily="34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-633350" y="3909951"/>
            <a:ext cx="3981451" cy="3711575"/>
            <a:chOff x="-606426" y="3898900"/>
            <a:chExt cx="3981451" cy="3711575"/>
          </a:xfrm>
        </p:grpSpPr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-606426" y="3898900"/>
              <a:ext cx="3981451" cy="3711575"/>
            </a:xfrm>
            <a:custGeom>
              <a:avLst/>
              <a:gdLst/>
              <a:ahLst/>
              <a:cxnLst>
                <a:cxn ang="0">
                  <a:pos x="48" y="1926"/>
                </a:cxn>
                <a:cxn ang="0">
                  <a:pos x="96" y="1857"/>
                </a:cxn>
                <a:cxn ang="0">
                  <a:pos x="81" y="1801"/>
                </a:cxn>
                <a:cxn ang="0">
                  <a:pos x="0" y="1085"/>
                </a:cxn>
                <a:cxn ang="0">
                  <a:pos x="75" y="1010"/>
                </a:cxn>
                <a:cxn ang="0">
                  <a:pos x="142" y="966"/>
                </a:cxn>
                <a:cxn ang="0">
                  <a:pos x="163" y="893"/>
                </a:cxn>
                <a:cxn ang="0">
                  <a:pos x="248" y="860"/>
                </a:cxn>
                <a:cxn ang="0">
                  <a:pos x="322" y="816"/>
                </a:cxn>
                <a:cxn ang="0">
                  <a:pos x="384" y="762"/>
                </a:cxn>
                <a:cxn ang="0">
                  <a:pos x="447" y="687"/>
                </a:cxn>
                <a:cxn ang="0">
                  <a:pos x="511" y="639"/>
                </a:cxn>
                <a:cxn ang="0">
                  <a:pos x="563" y="653"/>
                </a:cxn>
                <a:cxn ang="0">
                  <a:pos x="626" y="687"/>
                </a:cxn>
                <a:cxn ang="0">
                  <a:pos x="683" y="752"/>
                </a:cxn>
                <a:cxn ang="0">
                  <a:pos x="755" y="779"/>
                </a:cxn>
                <a:cxn ang="0">
                  <a:pos x="797" y="724"/>
                </a:cxn>
                <a:cxn ang="0">
                  <a:pos x="870" y="681"/>
                </a:cxn>
                <a:cxn ang="0">
                  <a:pos x="941" y="722"/>
                </a:cxn>
                <a:cxn ang="0">
                  <a:pos x="970" y="795"/>
                </a:cxn>
                <a:cxn ang="0">
                  <a:pos x="981" y="877"/>
                </a:cxn>
                <a:cxn ang="0">
                  <a:pos x="1044" y="893"/>
                </a:cxn>
                <a:cxn ang="0">
                  <a:pos x="1104" y="856"/>
                </a:cxn>
                <a:cxn ang="0">
                  <a:pos x="1110" y="776"/>
                </a:cxn>
                <a:cxn ang="0">
                  <a:pos x="1152" y="714"/>
                </a:cxn>
                <a:cxn ang="0">
                  <a:pos x="1171" y="666"/>
                </a:cxn>
                <a:cxn ang="0">
                  <a:pos x="1244" y="624"/>
                </a:cxn>
                <a:cxn ang="0">
                  <a:pos x="1286" y="560"/>
                </a:cxn>
                <a:cxn ang="0">
                  <a:pos x="1292" y="484"/>
                </a:cxn>
                <a:cxn ang="0">
                  <a:pos x="1317" y="397"/>
                </a:cxn>
                <a:cxn ang="0">
                  <a:pos x="1371" y="382"/>
                </a:cxn>
                <a:cxn ang="0">
                  <a:pos x="1452" y="376"/>
                </a:cxn>
                <a:cxn ang="0">
                  <a:pos x="1490" y="347"/>
                </a:cxn>
                <a:cxn ang="0">
                  <a:pos x="1603" y="284"/>
                </a:cxn>
                <a:cxn ang="0">
                  <a:pos x="1670" y="234"/>
                </a:cxn>
                <a:cxn ang="0">
                  <a:pos x="1709" y="165"/>
                </a:cxn>
                <a:cxn ang="0">
                  <a:pos x="1772" y="155"/>
                </a:cxn>
                <a:cxn ang="0">
                  <a:pos x="1841" y="100"/>
                </a:cxn>
                <a:cxn ang="0">
                  <a:pos x="1935" y="86"/>
                </a:cxn>
                <a:cxn ang="0">
                  <a:pos x="1966" y="52"/>
                </a:cxn>
                <a:cxn ang="0">
                  <a:pos x="2045" y="23"/>
                </a:cxn>
                <a:cxn ang="0">
                  <a:pos x="2108" y="0"/>
                </a:cxn>
                <a:cxn ang="0">
                  <a:pos x="2083" y="73"/>
                </a:cxn>
                <a:cxn ang="0">
                  <a:pos x="2097" y="146"/>
                </a:cxn>
                <a:cxn ang="0">
                  <a:pos x="2162" y="171"/>
                </a:cxn>
                <a:cxn ang="0">
                  <a:pos x="2225" y="142"/>
                </a:cxn>
                <a:cxn ang="0">
                  <a:pos x="2302" y="107"/>
                </a:cxn>
                <a:cxn ang="0">
                  <a:pos x="2358" y="40"/>
                </a:cxn>
                <a:cxn ang="0">
                  <a:pos x="2410" y="44"/>
                </a:cxn>
                <a:cxn ang="0">
                  <a:pos x="2502" y="107"/>
                </a:cxn>
                <a:cxn ang="0">
                  <a:pos x="2494" y="213"/>
                </a:cxn>
                <a:cxn ang="0">
                  <a:pos x="2486" y="303"/>
                </a:cxn>
                <a:cxn ang="0">
                  <a:pos x="2417" y="351"/>
                </a:cxn>
                <a:cxn ang="0">
                  <a:pos x="2344" y="399"/>
                </a:cxn>
                <a:cxn ang="0">
                  <a:pos x="2254" y="353"/>
                </a:cxn>
                <a:cxn ang="0">
                  <a:pos x="2174" y="365"/>
                </a:cxn>
                <a:cxn ang="0">
                  <a:pos x="2164" y="489"/>
                </a:cxn>
                <a:cxn ang="0">
                  <a:pos x="2216" y="574"/>
                </a:cxn>
                <a:cxn ang="0">
                  <a:pos x="2273" y="666"/>
                </a:cxn>
                <a:cxn ang="0">
                  <a:pos x="2319" y="747"/>
                </a:cxn>
              </a:cxnLst>
              <a:rect l="0" t="0" r="r" b="b"/>
              <a:pathLst>
                <a:path w="2508" h="2338">
                  <a:moveTo>
                    <a:pt x="109" y="2338"/>
                  </a:moveTo>
                  <a:lnTo>
                    <a:pt x="106" y="2337"/>
                  </a:lnTo>
                  <a:lnTo>
                    <a:pt x="102" y="2337"/>
                  </a:lnTo>
                  <a:lnTo>
                    <a:pt x="98" y="2338"/>
                  </a:lnTo>
                  <a:lnTo>
                    <a:pt x="0" y="2338"/>
                  </a:lnTo>
                  <a:lnTo>
                    <a:pt x="0" y="1937"/>
                  </a:lnTo>
                  <a:lnTo>
                    <a:pt x="2" y="1935"/>
                  </a:lnTo>
                  <a:lnTo>
                    <a:pt x="8" y="1931"/>
                  </a:lnTo>
                  <a:lnTo>
                    <a:pt x="10" y="1930"/>
                  </a:lnTo>
                  <a:lnTo>
                    <a:pt x="17" y="1930"/>
                  </a:lnTo>
                  <a:lnTo>
                    <a:pt x="17" y="1931"/>
                  </a:lnTo>
                  <a:lnTo>
                    <a:pt x="23" y="1931"/>
                  </a:lnTo>
                  <a:lnTo>
                    <a:pt x="29" y="1926"/>
                  </a:lnTo>
                  <a:lnTo>
                    <a:pt x="33" y="1924"/>
                  </a:lnTo>
                  <a:lnTo>
                    <a:pt x="42" y="1924"/>
                  </a:lnTo>
                  <a:lnTo>
                    <a:pt x="44" y="1926"/>
                  </a:lnTo>
                  <a:lnTo>
                    <a:pt x="48" y="1926"/>
                  </a:lnTo>
                  <a:lnTo>
                    <a:pt x="56" y="1918"/>
                  </a:lnTo>
                  <a:lnTo>
                    <a:pt x="67" y="1912"/>
                  </a:lnTo>
                  <a:lnTo>
                    <a:pt x="73" y="1906"/>
                  </a:lnTo>
                  <a:lnTo>
                    <a:pt x="73" y="1903"/>
                  </a:lnTo>
                  <a:lnTo>
                    <a:pt x="73" y="1901"/>
                  </a:lnTo>
                  <a:lnTo>
                    <a:pt x="73" y="1897"/>
                  </a:lnTo>
                  <a:lnTo>
                    <a:pt x="77" y="1895"/>
                  </a:lnTo>
                  <a:lnTo>
                    <a:pt x="77" y="1891"/>
                  </a:lnTo>
                  <a:lnTo>
                    <a:pt x="79" y="1887"/>
                  </a:lnTo>
                  <a:lnTo>
                    <a:pt x="83" y="1887"/>
                  </a:lnTo>
                  <a:lnTo>
                    <a:pt x="84" y="1887"/>
                  </a:lnTo>
                  <a:lnTo>
                    <a:pt x="88" y="1882"/>
                  </a:lnTo>
                  <a:lnTo>
                    <a:pt x="92" y="1880"/>
                  </a:lnTo>
                  <a:lnTo>
                    <a:pt x="94" y="1868"/>
                  </a:lnTo>
                  <a:lnTo>
                    <a:pt x="94" y="1866"/>
                  </a:lnTo>
                  <a:lnTo>
                    <a:pt x="94" y="1862"/>
                  </a:lnTo>
                  <a:lnTo>
                    <a:pt x="96" y="1857"/>
                  </a:lnTo>
                  <a:lnTo>
                    <a:pt x="98" y="1845"/>
                  </a:lnTo>
                  <a:lnTo>
                    <a:pt x="100" y="1843"/>
                  </a:lnTo>
                  <a:lnTo>
                    <a:pt x="106" y="1843"/>
                  </a:lnTo>
                  <a:lnTo>
                    <a:pt x="109" y="1841"/>
                  </a:lnTo>
                  <a:lnTo>
                    <a:pt x="109" y="1837"/>
                  </a:lnTo>
                  <a:lnTo>
                    <a:pt x="107" y="1835"/>
                  </a:lnTo>
                  <a:lnTo>
                    <a:pt x="109" y="1826"/>
                  </a:lnTo>
                  <a:lnTo>
                    <a:pt x="107" y="1822"/>
                  </a:lnTo>
                  <a:lnTo>
                    <a:pt x="104" y="1820"/>
                  </a:lnTo>
                  <a:lnTo>
                    <a:pt x="104" y="1816"/>
                  </a:lnTo>
                  <a:lnTo>
                    <a:pt x="100" y="1812"/>
                  </a:lnTo>
                  <a:lnTo>
                    <a:pt x="100" y="1810"/>
                  </a:lnTo>
                  <a:lnTo>
                    <a:pt x="96" y="1810"/>
                  </a:lnTo>
                  <a:lnTo>
                    <a:pt x="94" y="1807"/>
                  </a:lnTo>
                  <a:lnTo>
                    <a:pt x="90" y="1807"/>
                  </a:lnTo>
                  <a:lnTo>
                    <a:pt x="84" y="1801"/>
                  </a:lnTo>
                  <a:lnTo>
                    <a:pt x="81" y="1801"/>
                  </a:lnTo>
                  <a:lnTo>
                    <a:pt x="77" y="1799"/>
                  </a:lnTo>
                  <a:lnTo>
                    <a:pt x="73" y="1801"/>
                  </a:lnTo>
                  <a:lnTo>
                    <a:pt x="67" y="1799"/>
                  </a:lnTo>
                  <a:lnTo>
                    <a:pt x="65" y="1801"/>
                  </a:lnTo>
                  <a:lnTo>
                    <a:pt x="50" y="1799"/>
                  </a:lnTo>
                  <a:lnTo>
                    <a:pt x="46" y="1797"/>
                  </a:lnTo>
                  <a:lnTo>
                    <a:pt x="31" y="1797"/>
                  </a:lnTo>
                  <a:lnTo>
                    <a:pt x="29" y="1793"/>
                  </a:lnTo>
                  <a:lnTo>
                    <a:pt x="25" y="1793"/>
                  </a:lnTo>
                  <a:lnTo>
                    <a:pt x="23" y="1793"/>
                  </a:lnTo>
                  <a:lnTo>
                    <a:pt x="17" y="1793"/>
                  </a:lnTo>
                  <a:lnTo>
                    <a:pt x="15" y="1791"/>
                  </a:lnTo>
                  <a:lnTo>
                    <a:pt x="13" y="1786"/>
                  </a:lnTo>
                  <a:lnTo>
                    <a:pt x="8" y="1780"/>
                  </a:lnTo>
                  <a:lnTo>
                    <a:pt x="4" y="1778"/>
                  </a:lnTo>
                  <a:lnTo>
                    <a:pt x="0" y="1774"/>
                  </a:lnTo>
                  <a:lnTo>
                    <a:pt x="0" y="1085"/>
                  </a:lnTo>
                  <a:lnTo>
                    <a:pt x="4" y="1085"/>
                  </a:lnTo>
                  <a:lnTo>
                    <a:pt x="17" y="1071"/>
                  </a:lnTo>
                  <a:lnTo>
                    <a:pt x="23" y="1067"/>
                  </a:lnTo>
                  <a:lnTo>
                    <a:pt x="25" y="1062"/>
                  </a:lnTo>
                  <a:lnTo>
                    <a:pt x="27" y="1062"/>
                  </a:lnTo>
                  <a:lnTo>
                    <a:pt x="27" y="1058"/>
                  </a:lnTo>
                  <a:lnTo>
                    <a:pt x="33" y="1052"/>
                  </a:lnTo>
                  <a:lnTo>
                    <a:pt x="35" y="1046"/>
                  </a:lnTo>
                  <a:lnTo>
                    <a:pt x="42" y="1041"/>
                  </a:lnTo>
                  <a:lnTo>
                    <a:pt x="40" y="1035"/>
                  </a:lnTo>
                  <a:lnTo>
                    <a:pt x="44" y="1033"/>
                  </a:lnTo>
                  <a:lnTo>
                    <a:pt x="46" y="1035"/>
                  </a:lnTo>
                  <a:lnTo>
                    <a:pt x="44" y="1029"/>
                  </a:lnTo>
                  <a:lnTo>
                    <a:pt x="52" y="1023"/>
                  </a:lnTo>
                  <a:lnTo>
                    <a:pt x="54" y="1021"/>
                  </a:lnTo>
                  <a:lnTo>
                    <a:pt x="65" y="1021"/>
                  </a:lnTo>
                  <a:lnTo>
                    <a:pt x="75" y="1010"/>
                  </a:lnTo>
                  <a:lnTo>
                    <a:pt x="81" y="1008"/>
                  </a:lnTo>
                  <a:lnTo>
                    <a:pt x="88" y="1000"/>
                  </a:lnTo>
                  <a:lnTo>
                    <a:pt x="90" y="1000"/>
                  </a:lnTo>
                  <a:lnTo>
                    <a:pt x="94" y="996"/>
                  </a:lnTo>
                  <a:lnTo>
                    <a:pt x="96" y="996"/>
                  </a:lnTo>
                  <a:lnTo>
                    <a:pt x="98" y="996"/>
                  </a:lnTo>
                  <a:lnTo>
                    <a:pt x="111" y="996"/>
                  </a:lnTo>
                  <a:lnTo>
                    <a:pt x="117" y="993"/>
                  </a:lnTo>
                  <a:lnTo>
                    <a:pt x="123" y="991"/>
                  </a:lnTo>
                  <a:lnTo>
                    <a:pt x="127" y="991"/>
                  </a:lnTo>
                  <a:lnTo>
                    <a:pt x="131" y="989"/>
                  </a:lnTo>
                  <a:lnTo>
                    <a:pt x="132" y="985"/>
                  </a:lnTo>
                  <a:lnTo>
                    <a:pt x="140" y="979"/>
                  </a:lnTo>
                  <a:lnTo>
                    <a:pt x="140" y="973"/>
                  </a:lnTo>
                  <a:lnTo>
                    <a:pt x="140" y="971"/>
                  </a:lnTo>
                  <a:lnTo>
                    <a:pt x="140" y="968"/>
                  </a:lnTo>
                  <a:lnTo>
                    <a:pt x="142" y="966"/>
                  </a:lnTo>
                  <a:lnTo>
                    <a:pt x="142" y="950"/>
                  </a:lnTo>
                  <a:lnTo>
                    <a:pt x="144" y="948"/>
                  </a:lnTo>
                  <a:lnTo>
                    <a:pt x="144" y="946"/>
                  </a:lnTo>
                  <a:lnTo>
                    <a:pt x="150" y="939"/>
                  </a:lnTo>
                  <a:lnTo>
                    <a:pt x="150" y="937"/>
                  </a:lnTo>
                  <a:lnTo>
                    <a:pt x="152" y="933"/>
                  </a:lnTo>
                  <a:lnTo>
                    <a:pt x="152" y="921"/>
                  </a:lnTo>
                  <a:lnTo>
                    <a:pt x="150" y="916"/>
                  </a:lnTo>
                  <a:lnTo>
                    <a:pt x="150" y="914"/>
                  </a:lnTo>
                  <a:lnTo>
                    <a:pt x="146" y="904"/>
                  </a:lnTo>
                  <a:lnTo>
                    <a:pt x="146" y="900"/>
                  </a:lnTo>
                  <a:lnTo>
                    <a:pt x="146" y="898"/>
                  </a:lnTo>
                  <a:lnTo>
                    <a:pt x="146" y="896"/>
                  </a:lnTo>
                  <a:lnTo>
                    <a:pt x="148" y="895"/>
                  </a:lnTo>
                  <a:lnTo>
                    <a:pt x="154" y="889"/>
                  </a:lnTo>
                  <a:lnTo>
                    <a:pt x="157" y="889"/>
                  </a:lnTo>
                  <a:lnTo>
                    <a:pt x="163" y="893"/>
                  </a:lnTo>
                  <a:lnTo>
                    <a:pt x="165" y="895"/>
                  </a:lnTo>
                  <a:lnTo>
                    <a:pt x="171" y="900"/>
                  </a:lnTo>
                  <a:lnTo>
                    <a:pt x="175" y="902"/>
                  </a:lnTo>
                  <a:lnTo>
                    <a:pt x="194" y="902"/>
                  </a:lnTo>
                  <a:lnTo>
                    <a:pt x="194" y="904"/>
                  </a:lnTo>
                  <a:lnTo>
                    <a:pt x="198" y="904"/>
                  </a:lnTo>
                  <a:lnTo>
                    <a:pt x="200" y="902"/>
                  </a:lnTo>
                  <a:lnTo>
                    <a:pt x="203" y="902"/>
                  </a:lnTo>
                  <a:lnTo>
                    <a:pt x="211" y="895"/>
                  </a:lnTo>
                  <a:lnTo>
                    <a:pt x="215" y="887"/>
                  </a:lnTo>
                  <a:lnTo>
                    <a:pt x="221" y="885"/>
                  </a:lnTo>
                  <a:lnTo>
                    <a:pt x="228" y="877"/>
                  </a:lnTo>
                  <a:lnTo>
                    <a:pt x="228" y="875"/>
                  </a:lnTo>
                  <a:lnTo>
                    <a:pt x="236" y="870"/>
                  </a:lnTo>
                  <a:lnTo>
                    <a:pt x="238" y="864"/>
                  </a:lnTo>
                  <a:lnTo>
                    <a:pt x="242" y="862"/>
                  </a:lnTo>
                  <a:lnTo>
                    <a:pt x="248" y="860"/>
                  </a:lnTo>
                  <a:lnTo>
                    <a:pt x="253" y="866"/>
                  </a:lnTo>
                  <a:lnTo>
                    <a:pt x="261" y="866"/>
                  </a:lnTo>
                  <a:lnTo>
                    <a:pt x="263" y="864"/>
                  </a:lnTo>
                  <a:lnTo>
                    <a:pt x="269" y="864"/>
                  </a:lnTo>
                  <a:lnTo>
                    <a:pt x="273" y="866"/>
                  </a:lnTo>
                  <a:lnTo>
                    <a:pt x="278" y="862"/>
                  </a:lnTo>
                  <a:lnTo>
                    <a:pt x="282" y="862"/>
                  </a:lnTo>
                  <a:lnTo>
                    <a:pt x="288" y="854"/>
                  </a:lnTo>
                  <a:lnTo>
                    <a:pt x="292" y="852"/>
                  </a:lnTo>
                  <a:lnTo>
                    <a:pt x="296" y="847"/>
                  </a:lnTo>
                  <a:lnTo>
                    <a:pt x="298" y="847"/>
                  </a:lnTo>
                  <a:lnTo>
                    <a:pt x="299" y="845"/>
                  </a:lnTo>
                  <a:lnTo>
                    <a:pt x="303" y="843"/>
                  </a:lnTo>
                  <a:lnTo>
                    <a:pt x="311" y="837"/>
                  </a:lnTo>
                  <a:lnTo>
                    <a:pt x="311" y="831"/>
                  </a:lnTo>
                  <a:lnTo>
                    <a:pt x="321" y="824"/>
                  </a:lnTo>
                  <a:lnTo>
                    <a:pt x="322" y="816"/>
                  </a:lnTo>
                  <a:lnTo>
                    <a:pt x="322" y="814"/>
                  </a:lnTo>
                  <a:lnTo>
                    <a:pt x="322" y="806"/>
                  </a:lnTo>
                  <a:lnTo>
                    <a:pt x="322" y="804"/>
                  </a:lnTo>
                  <a:lnTo>
                    <a:pt x="322" y="791"/>
                  </a:lnTo>
                  <a:lnTo>
                    <a:pt x="321" y="789"/>
                  </a:lnTo>
                  <a:lnTo>
                    <a:pt x="324" y="783"/>
                  </a:lnTo>
                  <a:lnTo>
                    <a:pt x="330" y="783"/>
                  </a:lnTo>
                  <a:lnTo>
                    <a:pt x="340" y="777"/>
                  </a:lnTo>
                  <a:lnTo>
                    <a:pt x="346" y="777"/>
                  </a:lnTo>
                  <a:lnTo>
                    <a:pt x="346" y="779"/>
                  </a:lnTo>
                  <a:lnTo>
                    <a:pt x="353" y="781"/>
                  </a:lnTo>
                  <a:lnTo>
                    <a:pt x="357" y="777"/>
                  </a:lnTo>
                  <a:lnTo>
                    <a:pt x="363" y="777"/>
                  </a:lnTo>
                  <a:lnTo>
                    <a:pt x="367" y="774"/>
                  </a:lnTo>
                  <a:lnTo>
                    <a:pt x="372" y="774"/>
                  </a:lnTo>
                  <a:lnTo>
                    <a:pt x="382" y="766"/>
                  </a:lnTo>
                  <a:lnTo>
                    <a:pt x="384" y="762"/>
                  </a:lnTo>
                  <a:lnTo>
                    <a:pt x="384" y="758"/>
                  </a:lnTo>
                  <a:lnTo>
                    <a:pt x="390" y="747"/>
                  </a:lnTo>
                  <a:lnTo>
                    <a:pt x="390" y="737"/>
                  </a:lnTo>
                  <a:lnTo>
                    <a:pt x="395" y="729"/>
                  </a:lnTo>
                  <a:lnTo>
                    <a:pt x="399" y="724"/>
                  </a:lnTo>
                  <a:lnTo>
                    <a:pt x="403" y="722"/>
                  </a:lnTo>
                  <a:lnTo>
                    <a:pt x="411" y="724"/>
                  </a:lnTo>
                  <a:lnTo>
                    <a:pt x="413" y="722"/>
                  </a:lnTo>
                  <a:lnTo>
                    <a:pt x="422" y="722"/>
                  </a:lnTo>
                  <a:lnTo>
                    <a:pt x="428" y="716"/>
                  </a:lnTo>
                  <a:lnTo>
                    <a:pt x="434" y="714"/>
                  </a:lnTo>
                  <a:lnTo>
                    <a:pt x="438" y="710"/>
                  </a:lnTo>
                  <a:lnTo>
                    <a:pt x="438" y="708"/>
                  </a:lnTo>
                  <a:lnTo>
                    <a:pt x="442" y="703"/>
                  </a:lnTo>
                  <a:lnTo>
                    <a:pt x="442" y="697"/>
                  </a:lnTo>
                  <a:lnTo>
                    <a:pt x="447" y="693"/>
                  </a:lnTo>
                  <a:lnTo>
                    <a:pt x="447" y="687"/>
                  </a:lnTo>
                  <a:lnTo>
                    <a:pt x="449" y="681"/>
                  </a:lnTo>
                  <a:lnTo>
                    <a:pt x="449" y="676"/>
                  </a:lnTo>
                  <a:lnTo>
                    <a:pt x="459" y="666"/>
                  </a:lnTo>
                  <a:lnTo>
                    <a:pt x="459" y="664"/>
                  </a:lnTo>
                  <a:lnTo>
                    <a:pt x="463" y="660"/>
                  </a:lnTo>
                  <a:lnTo>
                    <a:pt x="465" y="656"/>
                  </a:lnTo>
                  <a:lnTo>
                    <a:pt x="468" y="653"/>
                  </a:lnTo>
                  <a:lnTo>
                    <a:pt x="474" y="651"/>
                  </a:lnTo>
                  <a:lnTo>
                    <a:pt x="478" y="647"/>
                  </a:lnTo>
                  <a:lnTo>
                    <a:pt x="484" y="645"/>
                  </a:lnTo>
                  <a:lnTo>
                    <a:pt x="488" y="641"/>
                  </a:lnTo>
                  <a:lnTo>
                    <a:pt x="493" y="639"/>
                  </a:lnTo>
                  <a:lnTo>
                    <a:pt x="495" y="637"/>
                  </a:lnTo>
                  <a:lnTo>
                    <a:pt x="507" y="637"/>
                  </a:lnTo>
                  <a:lnTo>
                    <a:pt x="507" y="639"/>
                  </a:lnTo>
                  <a:lnTo>
                    <a:pt x="509" y="641"/>
                  </a:lnTo>
                  <a:lnTo>
                    <a:pt x="511" y="639"/>
                  </a:lnTo>
                  <a:lnTo>
                    <a:pt x="516" y="639"/>
                  </a:lnTo>
                  <a:lnTo>
                    <a:pt x="518" y="641"/>
                  </a:lnTo>
                  <a:lnTo>
                    <a:pt x="522" y="645"/>
                  </a:lnTo>
                  <a:lnTo>
                    <a:pt x="526" y="651"/>
                  </a:lnTo>
                  <a:lnTo>
                    <a:pt x="528" y="653"/>
                  </a:lnTo>
                  <a:lnTo>
                    <a:pt x="530" y="653"/>
                  </a:lnTo>
                  <a:lnTo>
                    <a:pt x="532" y="653"/>
                  </a:lnTo>
                  <a:lnTo>
                    <a:pt x="538" y="651"/>
                  </a:lnTo>
                  <a:lnTo>
                    <a:pt x="539" y="655"/>
                  </a:lnTo>
                  <a:lnTo>
                    <a:pt x="543" y="655"/>
                  </a:lnTo>
                  <a:lnTo>
                    <a:pt x="545" y="651"/>
                  </a:lnTo>
                  <a:lnTo>
                    <a:pt x="549" y="653"/>
                  </a:lnTo>
                  <a:lnTo>
                    <a:pt x="553" y="655"/>
                  </a:lnTo>
                  <a:lnTo>
                    <a:pt x="553" y="656"/>
                  </a:lnTo>
                  <a:lnTo>
                    <a:pt x="559" y="656"/>
                  </a:lnTo>
                  <a:lnTo>
                    <a:pt x="561" y="653"/>
                  </a:lnTo>
                  <a:lnTo>
                    <a:pt x="563" y="653"/>
                  </a:lnTo>
                  <a:lnTo>
                    <a:pt x="566" y="651"/>
                  </a:lnTo>
                  <a:lnTo>
                    <a:pt x="568" y="645"/>
                  </a:lnTo>
                  <a:lnTo>
                    <a:pt x="572" y="643"/>
                  </a:lnTo>
                  <a:lnTo>
                    <a:pt x="578" y="643"/>
                  </a:lnTo>
                  <a:lnTo>
                    <a:pt x="582" y="645"/>
                  </a:lnTo>
                  <a:lnTo>
                    <a:pt x="586" y="645"/>
                  </a:lnTo>
                  <a:lnTo>
                    <a:pt x="591" y="649"/>
                  </a:lnTo>
                  <a:lnTo>
                    <a:pt x="597" y="653"/>
                  </a:lnTo>
                  <a:lnTo>
                    <a:pt x="601" y="656"/>
                  </a:lnTo>
                  <a:lnTo>
                    <a:pt x="605" y="660"/>
                  </a:lnTo>
                  <a:lnTo>
                    <a:pt x="609" y="664"/>
                  </a:lnTo>
                  <a:lnTo>
                    <a:pt x="611" y="666"/>
                  </a:lnTo>
                  <a:lnTo>
                    <a:pt x="612" y="670"/>
                  </a:lnTo>
                  <a:lnTo>
                    <a:pt x="614" y="674"/>
                  </a:lnTo>
                  <a:lnTo>
                    <a:pt x="620" y="680"/>
                  </a:lnTo>
                  <a:lnTo>
                    <a:pt x="624" y="683"/>
                  </a:lnTo>
                  <a:lnTo>
                    <a:pt x="626" y="687"/>
                  </a:lnTo>
                  <a:lnTo>
                    <a:pt x="630" y="689"/>
                  </a:lnTo>
                  <a:lnTo>
                    <a:pt x="635" y="693"/>
                  </a:lnTo>
                  <a:lnTo>
                    <a:pt x="639" y="697"/>
                  </a:lnTo>
                  <a:lnTo>
                    <a:pt x="639" y="703"/>
                  </a:lnTo>
                  <a:lnTo>
                    <a:pt x="639" y="706"/>
                  </a:lnTo>
                  <a:lnTo>
                    <a:pt x="641" y="710"/>
                  </a:lnTo>
                  <a:lnTo>
                    <a:pt x="645" y="714"/>
                  </a:lnTo>
                  <a:lnTo>
                    <a:pt x="649" y="718"/>
                  </a:lnTo>
                  <a:lnTo>
                    <a:pt x="659" y="728"/>
                  </a:lnTo>
                  <a:lnTo>
                    <a:pt x="662" y="731"/>
                  </a:lnTo>
                  <a:lnTo>
                    <a:pt x="666" y="737"/>
                  </a:lnTo>
                  <a:lnTo>
                    <a:pt x="668" y="741"/>
                  </a:lnTo>
                  <a:lnTo>
                    <a:pt x="668" y="745"/>
                  </a:lnTo>
                  <a:lnTo>
                    <a:pt x="670" y="749"/>
                  </a:lnTo>
                  <a:lnTo>
                    <a:pt x="674" y="752"/>
                  </a:lnTo>
                  <a:lnTo>
                    <a:pt x="678" y="752"/>
                  </a:lnTo>
                  <a:lnTo>
                    <a:pt x="683" y="752"/>
                  </a:lnTo>
                  <a:lnTo>
                    <a:pt x="687" y="754"/>
                  </a:lnTo>
                  <a:lnTo>
                    <a:pt x="695" y="754"/>
                  </a:lnTo>
                  <a:lnTo>
                    <a:pt x="701" y="752"/>
                  </a:lnTo>
                  <a:lnTo>
                    <a:pt x="705" y="752"/>
                  </a:lnTo>
                  <a:lnTo>
                    <a:pt x="708" y="752"/>
                  </a:lnTo>
                  <a:lnTo>
                    <a:pt x="712" y="754"/>
                  </a:lnTo>
                  <a:lnTo>
                    <a:pt x="716" y="758"/>
                  </a:lnTo>
                  <a:lnTo>
                    <a:pt x="718" y="762"/>
                  </a:lnTo>
                  <a:lnTo>
                    <a:pt x="720" y="764"/>
                  </a:lnTo>
                  <a:lnTo>
                    <a:pt x="726" y="770"/>
                  </a:lnTo>
                  <a:lnTo>
                    <a:pt x="728" y="772"/>
                  </a:lnTo>
                  <a:lnTo>
                    <a:pt x="730" y="776"/>
                  </a:lnTo>
                  <a:lnTo>
                    <a:pt x="735" y="779"/>
                  </a:lnTo>
                  <a:lnTo>
                    <a:pt x="739" y="779"/>
                  </a:lnTo>
                  <a:lnTo>
                    <a:pt x="745" y="776"/>
                  </a:lnTo>
                  <a:lnTo>
                    <a:pt x="751" y="776"/>
                  </a:lnTo>
                  <a:lnTo>
                    <a:pt x="755" y="779"/>
                  </a:lnTo>
                  <a:lnTo>
                    <a:pt x="758" y="777"/>
                  </a:lnTo>
                  <a:lnTo>
                    <a:pt x="760" y="776"/>
                  </a:lnTo>
                  <a:lnTo>
                    <a:pt x="766" y="774"/>
                  </a:lnTo>
                  <a:lnTo>
                    <a:pt x="770" y="774"/>
                  </a:lnTo>
                  <a:lnTo>
                    <a:pt x="774" y="774"/>
                  </a:lnTo>
                  <a:lnTo>
                    <a:pt x="778" y="772"/>
                  </a:lnTo>
                  <a:lnTo>
                    <a:pt x="781" y="770"/>
                  </a:lnTo>
                  <a:lnTo>
                    <a:pt x="779" y="766"/>
                  </a:lnTo>
                  <a:lnTo>
                    <a:pt x="779" y="758"/>
                  </a:lnTo>
                  <a:lnTo>
                    <a:pt x="783" y="756"/>
                  </a:lnTo>
                  <a:lnTo>
                    <a:pt x="789" y="749"/>
                  </a:lnTo>
                  <a:lnTo>
                    <a:pt x="793" y="743"/>
                  </a:lnTo>
                  <a:lnTo>
                    <a:pt x="795" y="739"/>
                  </a:lnTo>
                  <a:lnTo>
                    <a:pt x="795" y="735"/>
                  </a:lnTo>
                  <a:lnTo>
                    <a:pt x="795" y="731"/>
                  </a:lnTo>
                  <a:lnTo>
                    <a:pt x="795" y="728"/>
                  </a:lnTo>
                  <a:lnTo>
                    <a:pt x="797" y="724"/>
                  </a:lnTo>
                  <a:lnTo>
                    <a:pt x="803" y="720"/>
                  </a:lnTo>
                  <a:lnTo>
                    <a:pt x="808" y="716"/>
                  </a:lnTo>
                  <a:lnTo>
                    <a:pt x="816" y="714"/>
                  </a:lnTo>
                  <a:lnTo>
                    <a:pt x="820" y="714"/>
                  </a:lnTo>
                  <a:lnTo>
                    <a:pt x="824" y="712"/>
                  </a:lnTo>
                  <a:lnTo>
                    <a:pt x="827" y="704"/>
                  </a:lnTo>
                  <a:lnTo>
                    <a:pt x="831" y="701"/>
                  </a:lnTo>
                  <a:lnTo>
                    <a:pt x="835" y="701"/>
                  </a:lnTo>
                  <a:lnTo>
                    <a:pt x="839" y="699"/>
                  </a:lnTo>
                  <a:lnTo>
                    <a:pt x="843" y="697"/>
                  </a:lnTo>
                  <a:lnTo>
                    <a:pt x="847" y="695"/>
                  </a:lnTo>
                  <a:lnTo>
                    <a:pt x="851" y="693"/>
                  </a:lnTo>
                  <a:lnTo>
                    <a:pt x="852" y="687"/>
                  </a:lnTo>
                  <a:lnTo>
                    <a:pt x="856" y="685"/>
                  </a:lnTo>
                  <a:lnTo>
                    <a:pt x="860" y="683"/>
                  </a:lnTo>
                  <a:lnTo>
                    <a:pt x="864" y="683"/>
                  </a:lnTo>
                  <a:lnTo>
                    <a:pt x="870" y="681"/>
                  </a:lnTo>
                  <a:lnTo>
                    <a:pt x="874" y="680"/>
                  </a:lnTo>
                  <a:lnTo>
                    <a:pt x="877" y="680"/>
                  </a:lnTo>
                  <a:lnTo>
                    <a:pt x="881" y="683"/>
                  </a:lnTo>
                  <a:lnTo>
                    <a:pt x="885" y="685"/>
                  </a:lnTo>
                  <a:lnTo>
                    <a:pt x="889" y="689"/>
                  </a:lnTo>
                  <a:lnTo>
                    <a:pt x="893" y="691"/>
                  </a:lnTo>
                  <a:lnTo>
                    <a:pt x="899" y="691"/>
                  </a:lnTo>
                  <a:lnTo>
                    <a:pt x="902" y="691"/>
                  </a:lnTo>
                  <a:lnTo>
                    <a:pt x="908" y="695"/>
                  </a:lnTo>
                  <a:lnTo>
                    <a:pt x="912" y="697"/>
                  </a:lnTo>
                  <a:lnTo>
                    <a:pt x="914" y="701"/>
                  </a:lnTo>
                  <a:lnTo>
                    <a:pt x="918" y="704"/>
                  </a:lnTo>
                  <a:lnTo>
                    <a:pt x="923" y="708"/>
                  </a:lnTo>
                  <a:lnTo>
                    <a:pt x="927" y="712"/>
                  </a:lnTo>
                  <a:lnTo>
                    <a:pt x="931" y="714"/>
                  </a:lnTo>
                  <a:lnTo>
                    <a:pt x="935" y="718"/>
                  </a:lnTo>
                  <a:lnTo>
                    <a:pt x="941" y="722"/>
                  </a:lnTo>
                  <a:lnTo>
                    <a:pt x="948" y="726"/>
                  </a:lnTo>
                  <a:lnTo>
                    <a:pt x="950" y="729"/>
                  </a:lnTo>
                  <a:lnTo>
                    <a:pt x="954" y="735"/>
                  </a:lnTo>
                  <a:lnTo>
                    <a:pt x="956" y="739"/>
                  </a:lnTo>
                  <a:lnTo>
                    <a:pt x="958" y="743"/>
                  </a:lnTo>
                  <a:lnTo>
                    <a:pt x="960" y="747"/>
                  </a:lnTo>
                  <a:lnTo>
                    <a:pt x="962" y="752"/>
                  </a:lnTo>
                  <a:lnTo>
                    <a:pt x="964" y="756"/>
                  </a:lnTo>
                  <a:lnTo>
                    <a:pt x="968" y="760"/>
                  </a:lnTo>
                  <a:lnTo>
                    <a:pt x="970" y="764"/>
                  </a:lnTo>
                  <a:lnTo>
                    <a:pt x="970" y="770"/>
                  </a:lnTo>
                  <a:lnTo>
                    <a:pt x="971" y="776"/>
                  </a:lnTo>
                  <a:lnTo>
                    <a:pt x="973" y="779"/>
                  </a:lnTo>
                  <a:lnTo>
                    <a:pt x="975" y="783"/>
                  </a:lnTo>
                  <a:lnTo>
                    <a:pt x="973" y="787"/>
                  </a:lnTo>
                  <a:lnTo>
                    <a:pt x="970" y="791"/>
                  </a:lnTo>
                  <a:lnTo>
                    <a:pt x="970" y="795"/>
                  </a:lnTo>
                  <a:lnTo>
                    <a:pt x="973" y="802"/>
                  </a:lnTo>
                  <a:lnTo>
                    <a:pt x="977" y="804"/>
                  </a:lnTo>
                  <a:lnTo>
                    <a:pt x="985" y="812"/>
                  </a:lnTo>
                  <a:lnTo>
                    <a:pt x="987" y="816"/>
                  </a:lnTo>
                  <a:lnTo>
                    <a:pt x="989" y="822"/>
                  </a:lnTo>
                  <a:lnTo>
                    <a:pt x="989" y="825"/>
                  </a:lnTo>
                  <a:lnTo>
                    <a:pt x="987" y="831"/>
                  </a:lnTo>
                  <a:lnTo>
                    <a:pt x="985" y="835"/>
                  </a:lnTo>
                  <a:lnTo>
                    <a:pt x="987" y="841"/>
                  </a:lnTo>
                  <a:lnTo>
                    <a:pt x="987" y="845"/>
                  </a:lnTo>
                  <a:lnTo>
                    <a:pt x="989" y="850"/>
                  </a:lnTo>
                  <a:lnTo>
                    <a:pt x="991" y="852"/>
                  </a:lnTo>
                  <a:lnTo>
                    <a:pt x="991" y="858"/>
                  </a:lnTo>
                  <a:lnTo>
                    <a:pt x="989" y="862"/>
                  </a:lnTo>
                  <a:lnTo>
                    <a:pt x="987" y="866"/>
                  </a:lnTo>
                  <a:lnTo>
                    <a:pt x="981" y="873"/>
                  </a:lnTo>
                  <a:lnTo>
                    <a:pt x="981" y="877"/>
                  </a:lnTo>
                  <a:lnTo>
                    <a:pt x="979" y="891"/>
                  </a:lnTo>
                  <a:lnTo>
                    <a:pt x="977" y="898"/>
                  </a:lnTo>
                  <a:lnTo>
                    <a:pt x="975" y="904"/>
                  </a:lnTo>
                  <a:lnTo>
                    <a:pt x="979" y="908"/>
                  </a:lnTo>
                  <a:lnTo>
                    <a:pt x="985" y="908"/>
                  </a:lnTo>
                  <a:lnTo>
                    <a:pt x="991" y="906"/>
                  </a:lnTo>
                  <a:lnTo>
                    <a:pt x="995" y="904"/>
                  </a:lnTo>
                  <a:lnTo>
                    <a:pt x="998" y="904"/>
                  </a:lnTo>
                  <a:lnTo>
                    <a:pt x="1002" y="902"/>
                  </a:lnTo>
                  <a:lnTo>
                    <a:pt x="1006" y="898"/>
                  </a:lnTo>
                  <a:lnTo>
                    <a:pt x="1010" y="895"/>
                  </a:lnTo>
                  <a:lnTo>
                    <a:pt x="1016" y="893"/>
                  </a:lnTo>
                  <a:lnTo>
                    <a:pt x="1020" y="893"/>
                  </a:lnTo>
                  <a:lnTo>
                    <a:pt x="1027" y="895"/>
                  </a:lnTo>
                  <a:lnTo>
                    <a:pt x="1031" y="896"/>
                  </a:lnTo>
                  <a:lnTo>
                    <a:pt x="1039" y="895"/>
                  </a:lnTo>
                  <a:lnTo>
                    <a:pt x="1044" y="893"/>
                  </a:lnTo>
                  <a:lnTo>
                    <a:pt x="1048" y="891"/>
                  </a:lnTo>
                  <a:lnTo>
                    <a:pt x="1052" y="889"/>
                  </a:lnTo>
                  <a:lnTo>
                    <a:pt x="1056" y="885"/>
                  </a:lnTo>
                  <a:lnTo>
                    <a:pt x="1058" y="883"/>
                  </a:lnTo>
                  <a:lnTo>
                    <a:pt x="1066" y="879"/>
                  </a:lnTo>
                  <a:lnTo>
                    <a:pt x="1069" y="879"/>
                  </a:lnTo>
                  <a:lnTo>
                    <a:pt x="1073" y="879"/>
                  </a:lnTo>
                  <a:lnTo>
                    <a:pt x="1077" y="879"/>
                  </a:lnTo>
                  <a:lnTo>
                    <a:pt x="1081" y="879"/>
                  </a:lnTo>
                  <a:lnTo>
                    <a:pt x="1087" y="879"/>
                  </a:lnTo>
                  <a:lnTo>
                    <a:pt x="1092" y="879"/>
                  </a:lnTo>
                  <a:lnTo>
                    <a:pt x="1098" y="879"/>
                  </a:lnTo>
                  <a:lnTo>
                    <a:pt x="1104" y="875"/>
                  </a:lnTo>
                  <a:lnTo>
                    <a:pt x="1106" y="872"/>
                  </a:lnTo>
                  <a:lnTo>
                    <a:pt x="1108" y="866"/>
                  </a:lnTo>
                  <a:lnTo>
                    <a:pt x="1106" y="862"/>
                  </a:lnTo>
                  <a:lnTo>
                    <a:pt x="1104" y="856"/>
                  </a:lnTo>
                  <a:lnTo>
                    <a:pt x="1104" y="852"/>
                  </a:lnTo>
                  <a:lnTo>
                    <a:pt x="1110" y="847"/>
                  </a:lnTo>
                  <a:lnTo>
                    <a:pt x="1114" y="845"/>
                  </a:lnTo>
                  <a:lnTo>
                    <a:pt x="1117" y="841"/>
                  </a:lnTo>
                  <a:lnTo>
                    <a:pt x="1119" y="837"/>
                  </a:lnTo>
                  <a:lnTo>
                    <a:pt x="1121" y="831"/>
                  </a:lnTo>
                  <a:lnTo>
                    <a:pt x="1119" y="827"/>
                  </a:lnTo>
                  <a:lnTo>
                    <a:pt x="1119" y="822"/>
                  </a:lnTo>
                  <a:lnTo>
                    <a:pt x="1119" y="818"/>
                  </a:lnTo>
                  <a:lnTo>
                    <a:pt x="1119" y="814"/>
                  </a:lnTo>
                  <a:lnTo>
                    <a:pt x="1119" y="808"/>
                  </a:lnTo>
                  <a:lnTo>
                    <a:pt x="1117" y="802"/>
                  </a:lnTo>
                  <a:lnTo>
                    <a:pt x="1114" y="800"/>
                  </a:lnTo>
                  <a:lnTo>
                    <a:pt x="1110" y="795"/>
                  </a:lnTo>
                  <a:lnTo>
                    <a:pt x="1108" y="789"/>
                  </a:lnTo>
                  <a:lnTo>
                    <a:pt x="1108" y="783"/>
                  </a:lnTo>
                  <a:lnTo>
                    <a:pt x="1110" y="776"/>
                  </a:lnTo>
                  <a:lnTo>
                    <a:pt x="1112" y="774"/>
                  </a:lnTo>
                  <a:lnTo>
                    <a:pt x="1116" y="772"/>
                  </a:lnTo>
                  <a:lnTo>
                    <a:pt x="1119" y="768"/>
                  </a:lnTo>
                  <a:lnTo>
                    <a:pt x="1121" y="764"/>
                  </a:lnTo>
                  <a:lnTo>
                    <a:pt x="1123" y="762"/>
                  </a:lnTo>
                  <a:lnTo>
                    <a:pt x="1125" y="758"/>
                  </a:lnTo>
                  <a:lnTo>
                    <a:pt x="1127" y="754"/>
                  </a:lnTo>
                  <a:lnTo>
                    <a:pt x="1131" y="749"/>
                  </a:lnTo>
                  <a:lnTo>
                    <a:pt x="1133" y="747"/>
                  </a:lnTo>
                  <a:lnTo>
                    <a:pt x="1135" y="743"/>
                  </a:lnTo>
                  <a:lnTo>
                    <a:pt x="1137" y="739"/>
                  </a:lnTo>
                  <a:lnTo>
                    <a:pt x="1139" y="735"/>
                  </a:lnTo>
                  <a:lnTo>
                    <a:pt x="1142" y="733"/>
                  </a:lnTo>
                  <a:lnTo>
                    <a:pt x="1146" y="729"/>
                  </a:lnTo>
                  <a:lnTo>
                    <a:pt x="1148" y="724"/>
                  </a:lnTo>
                  <a:lnTo>
                    <a:pt x="1150" y="718"/>
                  </a:lnTo>
                  <a:lnTo>
                    <a:pt x="1152" y="714"/>
                  </a:lnTo>
                  <a:lnTo>
                    <a:pt x="1152" y="708"/>
                  </a:lnTo>
                  <a:lnTo>
                    <a:pt x="1150" y="704"/>
                  </a:lnTo>
                  <a:lnTo>
                    <a:pt x="1146" y="701"/>
                  </a:lnTo>
                  <a:lnTo>
                    <a:pt x="1142" y="699"/>
                  </a:lnTo>
                  <a:lnTo>
                    <a:pt x="1140" y="695"/>
                  </a:lnTo>
                  <a:lnTo>
                    <a:pt x="1140" y="689"/>
                  </a:lnTo>
                  <a:lnTo>
                    <a:pt x="1142" y="687"/>
                  </a:lnTo>
                  <a:lnTo>
                    <a:pt x="1144" y="681"/>
                  </a:lnTo>
                  <a:lnTo>
                    <a:pt x="1144" y="674"/>
                  </a:lnTo>
                  <a:lnTo>
                    <a:pt x="1146" y="668"/>
                  </a:lnTo>
                  <a:lnTo>
                    <a:pt x="1150" y="662"/>
                  </a:lnTo>
                  <a:lnTo>
                    <a:pt x="1152" y="660"/>
                  </a:lnTo>
                  <a:lnTo>
                    <a:pt x="1156" y="662"/>
                  </a:lnTo>
                  <a:lnTo>
                    <a:pt x="1160" y="666"/>
                  </a:lnTo>
                  <a:lnTo>
                    <a:pt x="1164" y="668"/>
                  </a:lnTo>
                  <a:lnTo>
                    <a:pt x="1167" y="668"/>
                  </a:lnTo>
                  <a:lnTo>
                    <a:pt x="1171" y="666"/>
                  </a:lnTo>
                  <a:lnTo>
                    <a:pt x="1177" y="662"/>
                  </a:lnTo>
                  <a:lnTo>
                    <a:pt x="1181" y="660"/>
                  </a:lnTo>
                  <a:lnTo>
                    <a:pt x="1183" y="656"/>
                  </a:lnTo>
                  <a:lnTo>
                    <a:pt x="1187" y="651"/>
                  </a:lnTo>
                  <a:lnTo>
                    <a:pt x="1187" y="643"/>
                  </a:lnTo>
                  <a:lnTo>
                    <a:pt x="1187" y="639"/>
                  </a:lnTo>
                  <a:lnTo>
                    <a:pt x="1188" y="635"/>
                  </a:lnTo>
                  <a:lnTo>
                    <a:pt x="1198" y="632"/>
                  </a:lnTo>
                  <a:lnTo>
                    <a:pt x="1202" y="632"/>
                  </a:lnTo>
                  <a:lnTo>
                    <a:pt x="1212" y="632"/>
                  </a:lnTo>
                  <a:lnTo>
                    <a:pt x="1215" y="630"/>
                  </a:lnTo>
                  <a:lnTo>
                    <a:pt x="1219" y="628"/>
                  </a:lnTo>
                  <a:lnTo>
                    <a:pt x="1227" y="626"/>
                  </a:lnTo>
                  <a:lnTo>
                    <a:pt x="1229" y="626"/>
                  </a:lnTo>
                  <a:lnTo>
                    <a:pt x="1235" y="624"/>
                  </a:lnTo>
                  <a:lnTo>
                    <a:pt x="1238" y="624"/>
                  </a:lnTo>
                  <a:lnTo>
                    <a:pt x="1244" y="624"/>
                  </a:lnTo>
                  <a:lnTo>
                    <a:pt x="1246" y="620"/>
                  </a:lnTo>
                  <a:lnTo>
                    <a:pt x="1246" y="616"/>
                  </a:lnTo>
                  <a:lnTo>
                    <a:pt x="1248" y="612"/>
                  </a:lnTo>
                  <a:lnTo>
                    <a:pt x="1248" y="608"/>
                  </a:lnTo>
                  <a:lnTo>
                    <a:pt x="1248" y="601"/>
                  </a:lnTo>
                  <a:lnTo>
                    <a:pt x="1250" y="595"/>
                  </a:lnTo>
                  <a:lnTo>
                    <a:pt x="1250" y="593"/>
                  </a:lnTo>
                  <a:lnTo>
                    <a:pt x="1252" y="587"/>
                  </a:lnTo>
                  <a:lnTo>
                    <a:pt x="1258" y="585"/>
                  </a:lnTo>
                  <a:lnTo>
                    <a:pt x="1265" y="584"/>
                  </a:lnTo>
                  <a:lnTo>
                    <a:pt x="1271" y="580"/>
                  </a:lnTo>
                  <a:lnTo>
                    <a:pt x="1275" y="580"/>
                  </a:lnTo>
                  <a:lnTo>
                    <a:pt x="1279" y="578"/>
                  </a:lnTo>
                  <a:lnTo>
                    <a:pt x="1283" y="576"/>
                  </a:lnTo>
                  <a:lnTo>
                    <a:pt x="1283" y="572"/>
                  </a:lnTo>
                  <a:lnTo>
                    <a:pt x="1286" y="566"/>
                  </a:lnTo>
                  <a:lnTo>
                    <a:pt x="1286" y="560"/>
                  </a:lnTo>
                  <a:lnTo>
                    <a:pt x="1284" y="555"/>
                  </a:lnTo>
                  <a:lnTo>
                    <a:pt x="1283" y="551"/>
                  </a:lnTo>
                  <a:lnTo>
                    <a:pt x="1281" y="549"/>
                  </a:lnTo>
                  <a:lnTo>
                    <a:pt x="1277" y="545"/>
                  </a:lnTo>
                  <a:lnTo>
                    <a:pt x="1275" y="541"/>
                  </a:lnTo>
                  <a:lnTo>
                    <a:pt x="1273" y="537"/>
                  </a:lnTo>
                  <a:lnTo>
                    <a:pt x="1273" y="530"/>
                  </a:lnTo>
                  <a:lnTo>
                    <a:pt x="1273" y="524"/>
                  </a:lnTo>
                  <a:lnTo>
                    <a:pt x="1273" y="516"/>
                  </a:lnTo>
                  <a:lnTo>
                    <a:pt x="1273" y="512"/>
                  </a:lnTo>
                  <a:lnTo>
                    <a:pt x="1273" y="507"/>
                  </a:lnTo>
                  <a:lnTo>
                    <a:pt x="1275" y="501"/>
                  </a:lnTo>
                  <a:lnTo>
                    <a:pt x="1279" y="497"/>
                  </a:lnTo>
                  <a:lnTo>
                    <a:pt x="1284" y="495"/>
                  </a:lnTo>
                  <a:lnTo>
                    <a:pt x="1288" y="493"/>
                  </a:lnTo>
                  <a:lnTo>
                    <a:pt x="1290" y="489"/>
                  </a:lnTo>
                  <a:lnTo>
                    <a:pt x="1292" y="484"/>
                  </a:lnTo>
                  <a:lnTo>
                    <a:pt x="1290" y="478"/>
                  </a:lnTo>
                  <a:lnTo>
                    <a:pt x="1292" y="470"/>
                  </a:lnTo>
                  <a:lnTo>
                    <a:pt x="1294" y="466"/>
                  </a:lnTo>
                  <a:lnTo>
                    <a:pt x="1298" y="457"/>
                  </a:lnTo>
                  <a:lnTo>
                    <a:pt x="1300" y="449"/>
                  </a:lnTo>
                  <a:lnTo>
                    <a:pt x="1300" y="445"/>
                  </a:lnTo>
                  <a:lnTo>
                    <a:pt x="1298" y="440"/>
                  </a:lnTo>
                  <a:lnTo>
                    <a:pt x="1296" y="436"/>
                  </a:lnTo>
                  <a:lnTo>
                    <a:pt x="1296" y="430"/>
                  </a:lnTo>
                  <a:lnTo>
                    <a:pt x="1294" y="426"/>
                  </a:lnTo>
                  <a:lnTo>
                    <a:pt x="1296" y="420"/>
                  </a:lnTo>
                  <a:lnTo>
                    <a:pt x="1300" y="416"/>
                  </a:lnTo>
                  <a:lnTo>
                    <a:pt x="1302" y="413"/>
                  </a:lnTo>
                  <a:lnTo>
                    <a:pt x="1306" y="409"/>
                  </a:lnTo>
                  <a:lnTo>
                    <a:pt x="1309" y="407"/>
                  </a:lnTo>
                  <a:lnTo>
                    <a:pt x="1311" y="403"/>
                  </a:lnTo>
                  <a:lnTo>
                    <a:pt x="1317" y="397"/>
                  </a:lnTo>
                  <a:lnTo>
                    <a:pt x="1319" y="393"/>
                  </a:lnTo>
                  <a:lnTo>
                    <a:pt x="1319" y="390"/>
                  </a:lnTo>
                  <a:lnTo>
                    <a:pt x="1317" y="386"/>
                  </a:lnTo>
                  <a:lnTo>
                    <a:pt x="1315" y="378"/>
                  </a:lnTo>
                  <a:lnTo>
                    <a:pt x="1315" y="368"/>
                  </a:lnTo>
                  <a:lnTo>
                    <a:pt x="1317" y="367"/>
                  </a:lnTo>
                  <a:lnTo>
                    <a:pt x="1323" y="363"/>
                  </a:lnTo>
                  <a:lnTo>
                    <a:pt x="1329" y="363"/>
                  </a:lnTo>
                  <a:lnTo>
                    <a:pt x="1332" y="365"/>
                  </a:lnTo>
                  <a:lnTo>
                    <a:pt x="1332" y="370"/>
                  </a:lnTo>
                  <a:lnTo>
                    <a:pt x="1340" y="378"/>
                  </a:lnTo>
                  <a:lnTo>
                    <a:pt x="1344" y="376"/>
                  </a:lnTo>
                  <a:lnTo>
                    <a:pt x="1350" y="376"/>
                  </a:lnTo>
                  <a:lnTo>
                    <a:pt x="1352" y="378"/>
                  </a:lnTo>
                  <a:lnTo>
                    <a:pt x="1357" y="372"/>
                  </a:lnTo>
                  <a:lnTo>
                    <a:pt x="1363" y="372"/>
                  </a:lnTo>
                  <a:lnTo>
                    <a:pt x="1371" y="382"/>
                  </a:lnTo>
                  <a:lnTo>
                    <a:pt x="1377" y="382"/>
                  </a:lnTo>
                  <a:lnTo>
                    <a:pt x="1382" y="388"/>
                  </a:lnTo>
                  <a:lnTo>
                    <a:pt x="1386" y="388"/>
                  </a:lnTo>
                  <a:lnTo>
                    <a:pt x="1392" y="390"/>
                  </a:lnTo>
                  <a:lnTo>
                    <a:pt x="1396" y="390"/>
                  </a:lnTo>
                  <a:lnTo>
                    <a:pt x="1400" y="386"/>
                  </a:lnTo>
                  <a:lnTo>
                    <a:pt x="1402" y="380"/>
                  </a:lnTo>
                  <a:lnTo>
                    <a:pt x="1407" y="376"/>
                  </a:lnTo>
                  <a:lnTo>
                    <a:pt x="1411" y="376"/>
                  </a:lnTo>
                  <a:lnTo>
                    <a:pt x="1415" y="372"/>
                  </a:lnTo>
                  <a:lnTo>
                    <a:pt x="1423" y="368"/>
                  </a:lnTo>
                  <a:lnTo>
                    <a:pt x="1434" y="368"/>
                  </a:lnTo>
                  <a:lnTo>
                    <a:pt x="1434" y="370"/>
                  </a:lnTo>
                  <a:lnTo>
                    <a:pt x="1432" y="374"/>
                  </a:lnTo>
                  <a:lnTo>
                    <a:pt x="1438" y="378"/>
                  </a:lnTo>
                  <a:lnTo>
                    <a:pt x="1446" y="378"/>
                  </a:lnTo>
                  <a:lnTo>
                    <a:pt x="1452" y="376"/>
                  </a:lnTo>
                  <a:lnTo>
                    <a:pt x="1452" y="374"/>
                  </a:lnTo>
                  <a:lnTo>
                    <a:pt x="1455" y="372"/>
                  </a:lnTo>
                  <a:lnTo>
                    <a:pt x="1467" y="361"/>
                  </a:lnTo>
                  <a:lnTo>
                    <a:pt x="1471" y="351"/>
                  </a:lnTo>
                  <a:lnTo>
                    <a:pt x="1475" y="345"/>
                  </a:lnTo>
                  <a:lnTo>
                    <a:pt x="1478" y="347"/>
                  </a:lnTo>
                  <a:lnTo>
                    <a:pt x="1475" y="355"/>
                  </a:lnTo>
                  <a:lnTo>
                    <a:pt x="1475" y="359"/>
                  </a:lnTo>
                  <a:lnTo>
                    <a:pt x="1476" y="363"/>
                  </a:lnTo>
                  <a:lnTo>
                    <a:pt x="1478" y="363"/>
                  </a:lnTo>
                  <a:lnTo>
                    <a:pt x="1478" y="357"/>
                  </a:lnTo>
                  <a:lnTo>
                    <a:pt x="1478" y="355"/>
                  </a:lnTo>
                  <a:lnTo>
                    <a:pt x="1480" y="349"/>
                  </a:lnTo>
                  <a:lnTo>
                    <a:pt x="1484" y="345"/>
                  </a:lnTo>
                  <a:lnTo>
                    <a:pt x="1486" y="347"/>
                  </a:lnTo>
                  <a:lnTo>
                    <a:pt x="1486" y="349"/>
                  </a:lnTo>
                  <a:lnTo>
                    <a:pt x="1490" y="347"/>
                  </a:lnTo>
                  <a:lnTo>
                    <a:pt x="1501" y="345"/>
                  </a:lnTo>
                  <a:lnTo>
                    <a:pt x="1511" y="342"/>
                  </a:lnTo>
                  <a:lnTo>
                    <a:pt x="1517" y="340"/>
                  </a:lnTo>
                  <a:lnTo>
                    <a:pt x="1532" y="340"/>
                  </a:lnTo>
                  <a:lnTo>
                    <a:pt x="1534" y="338"/>
                  </a:lnTo>
                  <a:lnTo>
                    <a:pt x="1542" y="336"/>
                  </a:lnTo>
                  <a:lnTo>
                    <a:pt x="1549" y="330"/>
                  </a:lnTo>
                  <a:lnTo>
                    <a:pt x="1553" y="326"/>
                  </a:lnTo>
                  <a:lnTo>
                    <a:pt x="1555" y="322"/>
                  </a:lnTo>
                  <a:lnTo>
                    <a:pt x="1561" y="315"/>
                  </a:lnTo>
                  <a:lnTo>
                    <a:pt x="1571" y="301"/>
                  </a:lnTo>
                  <a:lnTo>
                    <a:pt x="1582" y="290"/>
                  </a:lnTo>
                  <a:lnTo>
                    <a:pt x="1584" y="290"/>
                  </a:lnTo>
                  <a:lnTo>
                    <a:pt x="1586" y="290"/>
                  </a:lnTo>
                  <a:lnTo>
                    <a:pt x="1592" y="288"/>
                  </a:lnTo>
                  <a:lnTo>
                    <a:pt x="1596" y="284"/>
                  </a:lnTo>
                  <a:lnTo>
                    <a:pt x="1603" y="284"/>
                  </a:lnTo>
                  <a:lnTo>
                    <a:pt x="1607" y="288"/>
                  </a:lnTo>
                  <a:lnTo>
                    <a:pt x="1615" y="288"/>
                  </a:lnTo>
                  <a:lnTo>
                    <a:pt x="1617" y="286"/>
                  </a:lnTo>
                  <a:lnTo>
                    <a:pt x="1626" y="286"/>
                  </a:lnTo>
                  <a:lnTo>
                    <a:pt x="1632" y="280"/>
                  </a:lnTo>
                  <a:lnTo>
                    <a:pt x="1632" y="278"/>
                  </a:lnTo>
                  <a:lnTo>
                    <a:pt x="1634" y="278"/>
                  </a:lnTo>
                  <a:lnTo>
                    <a:pt x="1638" y="274"/>
                  </a:lnTo>
                  <a:lnTo>
                    <a:pt x="1638" y="271"/>
                  </a:lnTo>
                  <a:lnTo>
                    <a:pt x="1649" y="261"/>
                  </a:lnTo>
                  <a:lnTo>
                    <a:pt x="1649" y="259"/>
                  </a:lnTo>
                  <a:lnTo>
                    <a:pt x="1657" y="249"/>
                  </a:lnTo>
                  <a:lnTo>
                    <a:pt x="1661" y="246"/>
                  </a:lnTo>
                  <a:lnTo>
                    <a:pt x="1663" y="240"/>
                  </a:lnTo>
                  <a:lnTo>
                    <a:pt x="1667" y="238"/>
                  </a:lnTo>
                  <a:lnTo>
                    <a:pt x="1669" y="238"/>
                  </a:lnTo>
                  <a:lnTo>
                    <a:pt x="1670" y="234"/>
                  </a:lnTo>
                  <a:lnTo>
                    <a:pt x="1670" y="226"/>
                  </a:lnTo>
                  <a:lnTo>
                    <a:pt x="1672" y="224"/>
                  </a:lnTo>
                  <a:lnTo>
                    <a:pt x="1672" y="221"/>
                  </a:lnTo>
                  <a:lnTo>
                    <a:pt x="1674" y="219"/>
                  </a:lnTo>
                  <a:lnTo>
                    <a:pt x="1674" y="213"/>
                  </a:lnTo>
                  <a:lnTo>
                    <a:pt x="1676" y="211"/>
                  </a:lnTo>
                  <a:lnTo>
                    <a:pt x="1676" y="203"/>
                  </a:lnTo>
                  <a:lnTo>
                    <a:pt x="1676" y="188"/>
                  </a:lnTo>
                  <a:lnTo>
                    <a:pt x="1678" y="186"/>
                  </a:lnTo>
                  <a:lnTo>
                    <a:pt x="1678" y="176"/>
                  </a:lnTo>
                  <a:lnTo>
                    <a:pt x="1680" y="173"/>
                  </a:lnTo>
                  <a:lnTo>
                    <a:pt x="1688" y="169"/>
                  </a:lnTo>
                  <a:lnTo>
                    <a:pt x="1695" y="167"/>
                  </a:lnTo>
                  <a:lnTo>
                    <a:pt x="1697" y="165"/>
                  </a:lnTo>
                  <a:lnTo>
                    <a:pt x="1701" y="165"/>
                  </a:lnTo>
                  <a:lnTo>
                    <a:pt x="1705" y="169"/>
                  </a:lnTo>
                  <a:lnTo>
                    <a:pt x="1709" y="165"/>
                  </a:lnTo>
                  <a:lnTo>
                    <a:pt x="1713" y="165"/>
                  </a:lnTo>
                  <a:lnTo>
                    <a:pt x="1715" y="169"/>
                  </a:lnTo>
                  <a:lnTo>
                    <a:pt x="1718" y="169"/>
                  </a:lnTo>
                  <a:lnTo>
                    <a:pt x="1718" y="171"/>
                  </a:lnTo>
                  <a:lnTo>
                    <a:pt x="1722" y="173"/>
                  </a:lnTo>
                  <a:lnTo>
                    <a:pt x="1722" y="176"/>
                  </a:lnTo>
                  <a:lnTo>
                    <a:pt x="1726" y="180"/>
                  </a:lnTo>
                  <a:lnTo>
                    <a:pt x="1740" y="180"/>
                  </a:lnTo>
                  <a:lnTo>
                    <a:pt x="1743" y="175"/>
                  </a:lnTo>
                  <a:lnTo>
                    <a:pt x="1749" y="175"/>
                  </a:lnTo>
                  <a:lnTo>
                    <a:pt x="1753" y="169"/>
                  </a:lnTo>
                  <a:lnTo>
                    <a:pt x="1759" y="167"/>
                  </a:lnTo>
                  <a:lnTo>
                    <a:pt x="1763" y="163"/>
                  </a:lnTo>
                  <a:lnTo>
                    <a:pt x="1765" y="165"/>
                  </a:lnTo>
                  <a:lnTo>
                    <a:pt x="1766" y="163"/>
                  </a:lnTo>
                  <a:lnTo>
                    <a:pt x="1772" y="157"/>
                  </a:lnTo>
                  <a:lnTo>
                    <a:pt x="1772" y="155"/>
                  </a:lnTo>
                  <a:lnTo>
                    <a:pt x="1774" y="155"/>
                  </a:lnTo>
                  <a:lnTo>
                    <a:pt x="1780" y="152"/>
                  </a:lnTo>
                  <a:lnTo>
                    <a:pt x="1784" y="144"/>
                  </a:lnTo>
                  <a:lnTo>
                    <a:pt x="1788" y="144"/>
                  </a:lnTo>
                  <a:lnTo>
                    <a:pt x="1793" y="136"/>
                  </a:lnTo>
                  <a:lnTo>
                    <a:pt x="1805" y="136"/>
                  </a:lnTo>
                  <a:lnTo>
                    <a:pt x="1807" y="132"/>
                  </a:lnTo>
                  <a:lnTo>
                    <a:pt x="1811" y="130"/>
                  </a:lnTo>
                  <a:lnTo>
                    <a:pt x="1816" y="125"/>
                  </a:lnTo>
                  <a:lnTo>
                    <a:pt x="1816" y="123"/>
                  </a:lnTo>
                  <a:lnTo>
                    <a:pt x="1818" y="121"/>
                  </a:lnTo>
                  <a:lnTo>
                    <a:pt x="1820" y="117"/>
                  </a:lnTo>
                  <a:lnTo>
                    <a:pt x="1824" y="113"/>
                  </a:lnTo>
                  <a:lnTo>
                    <a:pt x="1834" y="113"/>
                  </a:lnTo>
                  <a:lnTo>
                    <a:pt x="1837" y="109"/>
                  </a:lnTo>
                  <a:lnTo>
                    <a:pt x="1837" y="102"/>
                  </a:lnTo>
                  <a:lnTo>
                    <a:pt x="1841" y="100"/>
                  </a:lnTo>
                  <a:lnTo>
                    <a:pt x="1845" y="96"/>
                  </a:lnTo>
                  <a:lnTo>
                    <a:pt x="1851" y="92"/>
                  </a:lnTo>
                  <a:lnTo>
                    <a:pt x="1857" y="92"/>
                  </a:lnTo>
                  <a:lnTo>
                    <a:pt x="1861" y="90"/>
                  </a:lnTo>
                  <a:lnTo>
                    <a:pt x="1864" y="96"/>
                  </a:lnTo>
                  <a:lnTo>
                    <a:pt x="1868" y="94"/>
                  </a:lnTo>
                  <a:lnTo>
                    <a:pt x="1866" y="88"/>
                  </a:lnTo>
                  <a:lnTo>
                    <a:pt x="1868" y="84"/>
                  </a:lnTo>
                  <a:lnTo>
                    <a:pt x="1872" y="80"/>
                  </a:lnTo>
                  <a:lnTo>
                    <a:pt x="1887" y="80"/>
                  </a:lnTo>
                  <a:lnTo>
                    <a:pt x="1901" y="80"/>
                  </a:lnTo>
                  <a:lnTo>
                    <a:pt x="1903" y="82"/>
                  </a:lnTo>
                  <a:lnTo>
                    <a:pt x="1920" y="82"/>
                  </a:lnTo>
                  <a:lnTo>
                    <a:pt x="1922" y="84"/>
                  </a:lnTo>
                  <a:lnTo>
                    <a:pt x="1930" y="84"/>
                  </a:lnTo>
                  <a:lnTo>
                    <a:pt x="1933" y="86"/>
                  </a:lnTo>
                  <a:lnTo>
                    <a:pt x="1935" y="86"/>
                  </a:lnTo>
                  <a:lnTo>
                    <a:pt x="1941" y="80"/>
                  </a:lnTo>
                  <a:lnTo>
                    <a:pt x="1939" y="79"/>
                  </a:lnTo>
                  <a:lnTo>
                    <a:pt x="1939" y="73"/>
                  </a:lnTo>
                  <a:lnTo>
                    <a:pt x="1941" y="71"/>
                  </a:lnTo>
                  <a:lnTo>
                    <a:pt x="1943" y="71"/>
                  </a:lnTo>
                  <a:lnTo>
                    <a:pt x="1945" y="73"/>
                  </a:lnTo>
                  <a:lnTo>
                    <a:pt x="1955" y="73"/>
                  </a:lnTo>
                  <a:lnTo>
                    <a:pt x="1960" y="80"/>
                  </a:lnTo>
                  <a:lnTo>
                    <a:pt x="1962" y="77"/>
                  </a:lnTo>
                  <a:lnTo>
                    <a:pt x="1960" y="73"/>
                  </a:lnTo>
                  <a:lnTo>
                    <a:pt x="1957" y="73"/>
                  </a:lnTo>
                  <a:lnTo>
                    <a:pt x="1955" y="71"/>
                  </a:lnTo>
                  <a:lnTo>
                    <a:pt x="1957" y="63"/>
                  </a:lnTo>
                  <a:lnTo>
                    <a:pt x="1960" y="57"/>
                  </a:lnTo>
                  <a:lnTo>
                    <a:pt x="1962" y="57"/>
                  </a:lnTo>
                  <a:lnTo>
                    <a:pt x="1964" y="55"/>
                  </a:lnTo>
                  <a:lnTo>
                    <a:pt x="1966" y="52"/>
                  </a:lnTo>
                  <a:lnTo>
                    <a:pt x="1972" y="44"/>
                  </a:lnTo>
                  <a:lnTo>
                    <a:pt x="1978" y="40"/>
                  </a:lnTo>
                  <a:lnTo>
                    <a:pt x="1980" y="40"/>
                  </a:lnTo>
                  <a:lnTo>
                    <a:pt x="1985" y="34"/>
                  </a:lnTo>
                  <a:lnTo>
                    <a:pt x="1999" y="32"/>
                  </a:lnTo>
                  <a:lnTo>
                    <a:pt x="2001" y="31"/>
                  </a:lnTo>
                  <a:lnTo>
                    <a:pt x="2005" y="29"/>
                  </a:lnTo>
                  <a:lnTo>
                    <a:pt x="2006" y="27"/>
                  </a:lnTo>
                  <a:lnTo>
                    <a:pt x="2018" y="27"/>
                  </a:lnTo>
                  <a:lnTo>
                    <a:pt x="2020" y="25"/>
                  </a:lnTo>
                  <a:lnTo>
                    <a:pt x="2024" y="25"/>
                  </a:lnTo>
                  <a:lnTo>
                    <a:pt x="2026" y="27"/>
                  </a:lnTo>
                  <a:lnTo>
                    <a:pt x="2028" y="25"/>
                  </a:lnTo>
                  <a:lnTo>
                    <a:pt x="2029" y="25"/>
                  </a:lnTo>
                  <a:lnTo>
                    <a:pt x="2033" y="23"/>
                  </a:lnTo>
                  <a:lnTo>
                    <a:pt x="2043" y="23"/>
                  </a:lnTo>
                  <a:lnTo>
                    <a:pt x="2045" y="23"/>
                  </a:lnTo>
                  <a:lnTo>
                    <a:pt x="2049" y="23"/>
                  </a:lnTo>
                  <a:lnTo>
                    <a:pt x="2053" y="21"/>
                  </a:lnTo>
                  <a:lnTo>
                    <a:pt x="2058" y="17"/>
                  </a:lnTo>
                  <a:lnTo>
                    <a:pt x="2062" y="19"/>
                  </a:lnTo>
                  <a:lnTo>
                    <a:pt x="2064" y="15"/>
                  </a:lnTo>
                  <a:lnTo>
                    <a:pt x="2068" y="15"/>
                  </a:lnTo>
                  <a:lnTo>
                    <a:pt x="2070" y="11"/>
                  </a:lnTo>
                  <a:lnTo>
                    <a:pt x="2076" y="7"/>
                  </a:lnTo>
                  <a:lnTo>
                    <a:pt x="2079" y="4"/>
                  </a:lnTo>
                  <a:lnTo>
                    <a:pt x="2087" y="4"/>
                  </a:lnTo>
                  <a:lnTo>
                    <a:pt x="2089" y="6"/>
                  </a:lnTo>
                  <a:lnTo>
                    <a:pt x="2095" y="6"/>
                  </a:lnTo>
                  <a:lnTo>
                    <a:pt x="2095" y="4"/>
                  </a:lnTo>
                  <a:lnTo>
                    <a:pt x="2101" y="4"/>
                  </a:lnTo>
                  <a:lnTo>
                    <a:pt x="2101" y="2"/>
                  </a:lnTo>
                  <a:lnTo>
                    <a:pt x="2106" y="2"/>
                  </a:lnTo>
                  <a:lnTo>
                    <a:pt x="2108" y="0"/>
                  </a:lnTo>
                  <a:lnTo>
                    <a:pt x="2108" y="4"/>
                  </a:lnTo>
                  <a:lnTo>
                    <a:pt x="2108" y="11"/>
                  </a:lnTo>
                  <a:lnTo>
                    <a:pt x="2104" y="15"/>
                  </a:lnTo>
                  <a:lnTo>
                    <a:pt x="2101" y="19"/>
                  </a:lnTo>
                  <a:lnTo>
                    <a:pt x="2099" y="23"/>
                  </a:lnTo>
                  <a:lnTo>
                    <a:pt x="2095" y="27"/>
                  </a:lnTo>
                  <a:lnTo>
                    <a:pt x="2093" y="31"/>
                  </a:lnTo>
                  <a:lnTo>
                    <a:pt x="2091" y="34"/>
                  </a:lnTo>
                  <a:lnTo>
                    <a:pt x="2089" y="38"/>
                  </a:lnTo>
                  <a:lnTo>
                    <a:pt x="2085" y="42"/>
                  </a:lnTo>
                  <a:lnTo>
                    <a:pt x="2081" y="46"/>
                  </a:lnTo>
                  <a:lnTo>
                    <a:pt x="2079" y="50"/>
                  </a:lnTo>
                  <a:lnTo>
                    <a:pt x="2078" y="54"/>
                  </a:lnTo>
                  <a:lnTo>
                    <a:pt x="2079" y="59"/>
                  </a:lnTo>
                  <a:lnTo>
                    <a:pt x="2083" y="63"/>
                  </a:lnTo>
                  <a:lnTo>
                    <a:pt x="2085" y="69"/>
                  </a:lnTo>
                  <a:lnTo>
                    <a:pt x="2083" y="73"/>
                  </a:lnTo>
                  <a:lnTo>
                    <a:pt x="2083" y="77"/>
                  </a:lnTo>
                  <a:lnTo>
                    <a:pt x="2083" y="84"/>
                  </a:lnTo>
                  <a:lnTo>
                    <a:pt x="2087" y="88"/>
                  </a:lnTo>
                  <a:lnTo>
                    <a:pt x="2085" y="94"/>
                  </a:lnTo>
                  <a:lnTo>
                    <a:pt x="2083" y="96"/>
                  </a:lnTo>
                  <a:lnTo>
                    <a:pt x="2079" y="100"/>
                  </a:lnTo>
                  <a:lnTo>
                    <a:pt x="2078" y="102"/>
                  </a:lnTo>
                  <a:lnTo>
                    <a:pt x="2076" y="107"/>
                  </a:lnTo>
                  <a:lnTo>
                    <a:pt x="2076" y="111"/>
                  </a:lnTo>
                  <a:lnTo>
                    <a:pt x="2079" y="117"/>
                  </a:lnTo>
                  <a:lnTo>
                    <a:pt x="2083" y="123"/>
                  </a:lnTo>
                  <a:lnTo>
                    <a:pt x="2087" y="125"/>
                  </a:lnTo>
                  <a:lnTo>
                    <a:pt x="2091" y="128"/>
                  </a:lnTo>
                  <a:lnTo>
                    <a:pt x="2091" y="134"/>
                  </a:lnTo>
                  <a:lnTo>
                    <a:pt x="2091" y="140"/>
                  </a:lnTo>
                  <a:lnTo>
                    <a:pt x="2093" y="142"/>
                  </a:lnTo>
                  <a:lnTo>
                    <a:pt x="2097" y="146"/>
                  </a:lnTo>
                  <a:lnTo>
                    <a:pt x="2099" y="148"/>
                  </a:lnTo>
                  <a:lnTo>
                    <a:pt x="2102" y="146"/>
                  </a:lnTo>
                  <a:lnTo>
                    <a:pt x="2108" y="144"/>
                  </a:lnTo>
                  <a:lnTo>
                    <a:pt x="2112" y="146"/>
                  </a:lnTo>
                  <a:lnTo>
                    <a:pt x="2112" y="150"/>
                  </a:lnTo>
                  <a:lnTo>
                    <a:pt x="2114" y="153"/>
                  </a:lnTo>
                  <a:lnTo>
                    <a:pt x="2116" y="159"/>
                  </a:lnTo>
                  <a:lnTo>
                    <a:pt x="2120" y="161"/>
                  </a:lnTo>
                  <a:lnTo>
                    <a:pt x="2124" y="161"/>
                  </a:lnTo>
                  <a:lnTo>
                    <a:pt x="2129" y="161"/>
                  </a:lnTo>
                  <a:lnTo>
                    <a:pt x="2133" y="159"/>
                  </a:lnTo>
                  <a:lnTo>
                    <a:pt x="2139" y="159"/>
                  </a:lnTo>
                  <a:lnTo>
                    <a:pt x="2143" y="161"/>
                  </a:lnTo>
                  <a:lnTo>
                    <a:pt x="2147" y="167"/>
                  </a:lnTo>
                  <a:lnTo>
                    <a:pt x="2150" y="171"/>
                  </a:lnTo>
                  <a:lnTo>
                    <a:pt x="2154" y="171"/>
                  </a:lnTo>
                  <a:lnTo>
                    <a:pt x="2162" y="171"/>
                  </a:lnTo>
                  <a:lnTo>
                    <a:pt x="2168" y="167"/>
                  </a:lnTo>
                  <a:lnTo>
                    <a:pt x="2172" y="165"/>
                  </a:lnTo>
                  <a:lnTo>
                    <a:pt x="2179" y="169"/>
                  </a:lnTo>
                  <a:lnTo>
                    <a:pt x="2183" y="169"/>
                  </a:lnTo>
                  <a:lnTo>
                    <a:pt x="2187" y="171"/>
                  </a:lnTo>
                  <a:lnTo>
                    <a:pt x="2193" y="169"/>
                  </a:lnTo>
                  <a:lnTo>
                    <a:pt x="2195" y="167"/>
                  </a:lnTo>
                  <a:lnTo>
                    <a:pt x="2197" y="161"/>
                  </a:lnTo>
                  <a:lnTo>
                    <a:pt x="2198" y="159"/>
                  </a:lnTo>
                  <a:lnTo>
                    <a:pt x="2200" y="155"/>
                  </a:lnTo>
                  <a:lnTo>
                    <a:pt x="2206" y="150"/>
                  </a:lnTo>
                  <a:lnTo>
                    <a:pt x="2210" y="148"/>
                  </a:lnTo>
                  <a:lnTo>
                    <a:pt x="2216" y="146"/>
                  </a:lnTo>
                  <a:lnTo>
                    <a:pt x="2218" y="148"/>
                  </a:lnTo>
                  <a:lnTo>
                    <a:pt x="2223" y="148"/>
                  </a:lnTo>
                  <a:lnTo>
                    <a:pt x="2225" y="144"/>
                  </a:lnTo>
                  <a:lnTo>
                    <a:pt x="2225" y="142"/>
                  </a:lnTo>
                  <a:lnTo>
                    <a:pt x="2225" y="136"/>
                  </a:lnTo>
                  <a:lnTo>
                    <a:pt x="2235" y="132"/>
                  </a:lnTo>
                  <a:lnTo>
                    <a:pt x="2239" y="132"/>
                  </a:lnTo>
                  <a:lnTo>
                    <a:pt x="2241" y="128"/>
                  </a:lnTo>
                  <a:lnTo>
                    <a:pt x="2243" y="125"/>
                  </a:lnTo>
                  <a:lnTo>
                    <a:pt x="2248" y="121"/>
                  </a:lnTo>
                  <a:lnTo>
                    <a:pt x="2256" y="117"/>
                  </a:lnTo>
                  <a:lnTo>
                    <a:pt x="2260" y="113"/>
                  </a:lnTo>
                  <a:lnTo>
                    <a:pt x="2266" y="113"/>
                  </a:lnTo>
                  <a:lnTo>
                    <a:pt x="2270" y="115"/>
                  </a:lnTo>
                  <a:lnTo>
                    <a:pt x="2273" y="115"/>
                  </a:lnTo>
                  <a:lnTo>
                    <a:pt x="2279" y="111"/>
                  </a:lnTo>
                  <a:lnTo>
                    <a:pt x="2285" y="109"/>
                  </a:lnTo>
                  <a:lnTo>
                    <a:pt x="2289" y="107"/>
                  </a:lnTo>
                  <a:lnTo>
                    <a:pt x="2293" y="107"/>
                  </a:lnTo>
                  <a:lnTo>
                    <a:pt x="2294" y="109"/>
                  </a:lnTo>
                  <a:lnTo>
                    <a:pt x="2302" y="107"/>
                  </a:lnTo>
                  <a:lnTo>
                    <a:pt x="2306" y="103"/>
                  </a:lnTo>
                  <a:lnTo>
                    <a:pt x="2310" y="100"/>
                  </a:lnTo>
                  <a:lnTo>
                    <a:pt x="2314" y="100"/>
                  </a:lnTo>
                  <a:lnTo>
                    <a:pt x="2319" y="98"/>
                  </a:lnTo>
                  <a:lnTo>
                    <a:pt x="2327" y="92"/>
                  </a:lnTo>
                  <a:lnTo>
                    <a:pt x="2329" y="90"/>
                  </a:lnTo>
                  <a:lnTo>
                    <a:pt x="2335" y="86"/>
                  </a:lnTo>
                  <a:lnTo>
                    <a:pt x="2337" y="82"/>
                  </a:lnTo>
                  <a:lnTo>
                    <a:pt x="2341" y="80"/>
                  </a:lnTo>
                  <a:lnTo>
                    <a:pt x="2344" y="75"/>
                  </a:lnTo>
                  <a:lnTo>
                    <a:pt x="2346" y="71"/>
                  </a:lnTo>
                  <a:lnTo>
                    <a:pt x="2348" y="69"/>
                  </a:lnTo>
                  <a:lnTo>
                    <a:pt x="2350" y="65"/>
                  </a:lnTo>
                  <a:lnTo>
                    <a:pt x="2352" y="57"/>
                  </a:lnTo>
                  <a:lnTo>
                    <a:pt x="2354" y="54"/>
                  </a:lnTo>
                  <a:lnTo>
                    <a:pt x="2356" y="48"/>
                  </a:lnTo>
                  <a:lnTo>
                    <a:pt x="2358" y="40"/>
                  </a:lnTo>
                  <a:lnTo>
                    <a:pt x="2358" y="34"/>
                  </a:lnTo>
                  <a:lnTo>
                    <a:pt x="2358" y="31"/>
                  </a:lnTo>
                  <a:lnTo>
                    <a:pt x="2360" y="25"/>
                  </a:lnTo>
                  <a:lnTo>
                    <a:pt x="2364" y="21"/>
                  </a:lnTo>
                  <a:lnTo>
                    <a:pt x="2367" y="15"/>
                  </a:lnTo>
                  <a:lnTo>
                    <a:pt x="2369" y="13"/>
                  </a:lnTo>
                  <a:lnTo>
                    <a:pt x="2373" y="9"/>
                  </a:lnTo>
                  <a:lnTo>
                    <a:pt x="2377" y="9"/>
                  </a:lnTo>
                  <a:lnTo>
                    <a:pt x="2387" y="9"/>
                  </a:lnTo>
                  <a:lnTo>
                    <a:pt x="2392" y="15"/>
                  </a:lnTo>
                  <a:lnTo>
                    <a:pt x="2394" y="19"/>
                  </a:lnTo>
                  <a:lnTo>
                    <a:pt x="2396" y="25"/>
                  </a:lnTo>
                  <a:lnTo>
                    <a:pt x="2400" y="29"/>
                  </a:lnTo>
                  <a:lnTo>
                    <a:pt x="2404" y="31"/>
                  </a:lnTo>
                  <a:lnTo>
                    <a:pt x="2406" y="34"/>
                  </a:lnTo>
                  <a:lnTo>
                    <a:pt x="2406" y="38"/>
                  </a:lnTo>
                  <a:lnTo>
                    <a:pt x="2410" y="44"/>
                  </a:lnTo>
                  <a:lnTo>
                    <a:pt x="2414" y="50"/>
                  </a:lnTo>
                  <a:lnTo>
                    <a:pt x="2419" y="54"/>
                  </a:lnTo>
                  <a:lnTo>
                    <a:pt x="2423" y="55"/>
                  </a:lnTo>
                  <a:lnTo>
                    <a:pt x="2429" y="55"/>
                  </a:lnTo>
                  <a:lnTo>
                    <a:pt x="2435" y="55"/>
                  </a:lnTo>
                  <a:lnTo>
                    <a:pt x="2440" y="57"/>
                  </a:lnTo>
                  <a:lnTo>
                    <a:pt x="2446" y="61"/>
                  </a:lnTo>
                  <a:lnTo>
                    <a:pt x="2452" y="67"/>
                  </a:lnTo>
                  <a:lnTo>
                    <a:pt x="2456" y="69"/>
                  </a:lnTo>
                  <a:lnTo>
                    <a:pt x="2465" y="77"/>
                  </a:lnTo>
                  <a:lnTo>
                    <a:pt x="2471" y="80"/>
                  </a:lnTo>
                  <a:lnTo>
                    <a:pt x="2477" y="84"/>
                  </a:lnTo>
                  <a:lnTo>
                    <a:pt x="2483" y="86"/>
                  </a:lnTo>
                  <a:lnTo>
                    <a:pt x="2486" y="92"/>
                  </a:lnTo>
                  <a:lnTo>
                    <a:pt x="2492" y="98"/>
                  </a:lnTo>
                  <a:lnTo>
                    <a:pt x="2500" y="103"/>
                  </a:lnTo>
                  <a:lnTo>
                    <a:pt x="2502" y="107"/>
                  </a:lnTo>
                  <a:lnTo>
                    <a:pt x="2502" y="117"/>
                  </a:lnTo>
                  <a:lnTo>
                    <a:pt x="2502" y="123"/>
                  </a:lnTo>
                  <a:lnTo>
                    <a:pt x="2502" y="127"/>
                  </a:lnTo>
                  <a:lnTo>
                    <a:pt x="2506" y="132"/>
                  </a:lnTo>
                  <a:lnTo>
                    <a:pt x="2508" y="138"/>
                  </a:lnTo>
                  <a:lnTo>
                    <a:pt x="2508" y="142"/>
                  </a:lnTo>
                  <a:lnTo>
                    <a:pt x="2508" y="146"/>
                  </a:lnTo>
                  <a:lnTo>
                    <a:pt x="2506" y="152"/>
                  </a:lnTo>
                  <a:lnTo>
                    <a:pt x="2504" y="155"/>
                  </a:lnTo>
                  <a:lnTo>
                    <a:pt x="2504" y="161"/>
                  </a:lnTo>
                  <a:lnTo>
                    <a:pt x="2502" y="167"/>
                  </a:lnTo>
                  <a:lnTo>
                    <a:pt x="2502" y="173"/>
                  </a:lnTo>
                  <a:lnTo>
                    <a:pt x="2504" y="182"/>
                  </a:lnTo>
                  <a:lnTo>
                    <a:pt x="2504" y="196"/>
                  </a:lnTo>
                  <a:lnTo>
                    <a:pt x="2498" y="201"/>
                  </a:lnTo>
                  <a:lnTo>
                    <a:pt x="2496" y="209"/>
                  </a:lnTo>
                  <a:lnTo>
                    <a:pt x="2494" y="213"/>
                  </a:lnTo>
                  <a:lnTo>
                    <a:pt x="2494" y="221"/>
                  </a:lnTo>
                  <a:lnTo>
                    <a:pt x="2494" y="228"/>
                  </a:lnTo>
                  <a:lnTo>
                    <a:pt x="2492" y="232"/>
                  </a:lnTo>
                  <a:lnTo>
                    <a:pt x="2490" y="236"/>
                  </a:lnTo>
                  <a:lnTo>
                    <a:pt x="2488" y="244"/>
                  </a:lnTo>
                  <a:lnTo>
                    <a:pt x="2488" y="249"/>
                  </a:lnTo>
                  <a:lnTo>
                    <a:pt x="2490" y="253"/>
                  </a:lnTo>
                  <a:lnTo>
                    <a:pt x="2490" y="261"/>
                  </a:lnTo>
                  <a:lnTo>
                    <a:pt x="2485" y="263"/>
                  </a:lnTo>
                  <a:lnTo>
                    <a:pt x="2483" y="267"/>
                  </a:lnTo>
                  <a:lnTo>
                    <a:pt x="2481" y="272"/>
                  </a:lnTo>
                  <a:lnTo>
                    <a:pt x="2479" y="280"/>
                  </a:lnTo>
                  <a:lnTo>
                    <a:pt x="2479" y="286"/>
                  </a:lnTo>
                  <a:lnTo>
                    <a:pt x="2481" y="290"/>
                  </a:lnTo>
                  <a:lnTo>
                    <a:pt x="2483" y="292"/>
                  </a:lnTo>
                  <a:lnTo>
                    <a:pt x="2485" y="297"/>
                  </a:lnTo>
                  <a:lnTo>
                    <a:pt x="2486" y="303"/>
                  </a:lnTo>
                  <a:lnTo>
                    <a:pt x="2488" y="311"/>
                  </a:lnTo>
                  <a:lnTo>
                    <a:pt x="2490" y="315"/>
                  </a:lnTo>
                  <a:lnTo>
                    <a:pt x="2490" y="320"/>
                  </a:lnTo>
                  <a:lnTo>
                    <a:pt x="2490" y="326"/>
                  </a:lnTo>
                  <a:lnTo>
                    <a:pt x="2490" y="334"/>
                  </a:lnTo>
                  <a:lnTo>
                    <a:pt x="2488" y="347"/>
                  </a:lnTo>
                  <a:lnTo>
                    <a:pt x="2485" y="353"/>
                  </a:lnTo>
                  <a:lnTo>
                    <a:pt x="2479" y="355"/>
                  </a:lnTo>
                  <a:lnTo>
                    <a:pt x="2475" y="355"/>
                  </a:lnTo>
                  <a:lnTo>
                    <a:pt x="2465" y="353"/>
                  </a:lnTo>
                  <a:lnTo>
                    <a:pt x="2460" y="353"/>
                  </a:lnTo>
                  <a:lnTo>
                    <a:pt x="2454" y="349"/>
                  </a:lnTo>
                  <a:lnTo>
                    <a:pt x="2448" y="347"/>
                  </a:lnTo>
                  <a:lnTo>
                    <a:pt x="2440" y="347"/>
                  </a:lnTo>
                  <a:lnTo>
                    <a:pt x="2433" y="347"/>
                  </a:lnTo>
                  <a:lnTo>
                    <a:pt x="2423" y="349"/>
                  </a:lnTo>
                  <a:lnTo>
                    <a:pt x="2417" y="351"/>
                  </a:lnTo>
                  <a:lnTo>
                    <a:pt x="2414" y="353"/>
                  </a:lnTo>
                  <a:lnTo>
                    <a:pt x="2410" y="357"/>
                  </a:lnTo>
                  <a:lnTo>
                    <a:pt x="2406" y="359"/>
                  </a:lnTo>
                  <a:lnTo>
                    <a:pt x="2400" y="365"/>
                  </a:lnTo>
                  <a:lnTo>
                    <a:pt x="2392" y="372"/>
                  </a:lnTo>
                  <a:lnTo>
                    <a:pt x="2389" y="376"/>
                  </a:lnTo>
                  <a:lnTo>
                    <a:pt x="2383" y="378"/>
                  </a:lnTo>
                  <a:lnTo>
                    <a:pt x="2379" y="380"/>
                  </a:lnTo>
                  <a:lnTo>
                    <a:pt x="2373" y="384"/>
                  </a:lnTo>
                  <a:lnTo>
                    <a:pt x="2369" y="388"/>
                  </a:lnTo>
                  <a:lnTo>
                    <a:pt x="2366" y="390"/>
                  </a:lnTo>
                  <a:lnTo>
                    <a:pt x="2362" y="393"/>
                  </a:lnTo>
                  <a:lnTo>
                    <a:pt x="2360" y="397"/>
                  </a:lnTo>
                  <a:lnTo>
                    <a:pt x="2358" y="403"/>
                  </a:lnTo>
                  <a:lnTo>
                    <a:pt x="2354" y="405"/>
                  </a:lnTo>
                  <a:lnTo>
                    <a:pt x="2348" y="403"/>
                  </a:lnTo>
                  <a:lnTo>
                    <a:pt x="2344" y="399"/>
                  </a:lnTo>
                  <a:lnTo>
                    <a:pt x="2341" y="395"/>
                  </a:lnTo>
                  <a:lnTo>
                    <a:pt x="2335" y="390"/>
                  </a:lnTo>
                  <a:lnTo>
                    <a:pt x="2329" y="386"/>
                  </a:lnTo>
                  <a:lnTo>
                    <a:pt x="2323" y="382"/>
                  </a:lnTo>
                  <a:lnTo>
                    <a:pt x="2319" y="376"/>
                  </a:lnTo>
                  <a:lnTo>
                    <a:pt x="2319" y="370"/>
                  </a:lnTo>
                  <a:lnTo>
                    <a:pt x="2316" y="367"/>
                  </a:lnTo>
                  <a:lnTo>
                    <a:pt x="2308" y="359"/>
                  </a:lnTo>
                  <a:lnTo>
                    <a:pt x="2304" y="357"/>
                  </a:lnTo>
                  <a:lnTo>
                    <a:pt x="2298" y="355"/>
                  </a:lnTo>
                  <a:lnTo>
                    <a:pt x="2293" y="353"/>
                  </a:lnTo>
                  <a:lnTo>
                    <a:pt x="2283" y="349"/>
                  </a:lnTo>
                  <a:lnTo>
                    <a:pt x="2277" y="347"/>
                  </a:lnTo>
                  <a:lnTo>
                    <a:pt x="2273" y="347"/>
                  </a:lnTo>
                  <a:lnTo>
                    <a:pt x="2268" y="347"/>
                  </a:lnTo>
                  <a:lnTo>
                    <a:pt x="2264" y="349"/>
                  </a:lnTo>
                  <a:lnTo>
                    <a:pt x="2254" y="353"/>
                  </a:lnTo>
                  <a:lnTo>
                    <a:pt x="2250" y="351"/>
                  </a:lnTo>
                  <a:lnTo>
                    <a:pt x="2246" y="349"/>
                  </a:lnTo>
                  <a:lnTo>
                    <a:pt x="2241" y="347"/>
                  </a:lnTo>
                  <a:lnTo>
                    <a:pt x="2235" y="345"/>
                  </a:lnTo>
                  <a:lnTo>
                    <a:pt x="2231" y="345"/>
                  </a:lnTo>
                  <a:lnTo>
                    <a:pt x="2227" y="345"/>
                  </a:lnTo>
                  <a:lnTo>
                    <a:pt x="2222" y="347"/>
                  </a:lnTo>
                  <a:lnTo>
                    <a:pt x="2218" y="349"/>
                  </a:lnTo>
                  <a:lnTo>
                    <a:pt x="2212" y="349"/>
                  </a:lnTo>
                  <a:lnTo>
                    <a:pt x="2208" y="347"/>
                  </a:lnTo>
                  <a:lnTo>
                    <a:pt x="2206" y="349"/>
                  </a:lnTo>
                  <a:lnTo>
                    <a:pt x="2197" y="353"/>
                  </a:lnTo>
                  <a:lnTo>
                    <a:pt x="2191" y="355"/>
                  </a:lnTo>
                  <a:lnTo>
                    <a:pt x="2187" y="351"/>
                  </a:lnTo>
                  <a:lnTo>
                    <a:pt x="2179" y="351"/>
                  </a:lnTo>
                  <a:lnTo>
                    <a:pt x="2175" y="357"/>
                  </a:lnTo>
                  <a:lnTo>
                    <a:pt x="2174" y="365"/>
                  </a:lnTo>
                  <a:lnTo>
                    <a:pt x="2172" y="370"/>
                  </a:lnTo>
                  <a:lnTo>
                    <a:pt x="2170" y="384"/>
                  </a:lnTo>
                  <a:lnTo>
                    <a:pt x="2168" y="390"/>
                  </a:lnTo>
                  <a:lnTo>
                    <a:pt x="2162" y="399"/>
                  </a:lnTo>
                  <a:lnTo>
                    <a:pt x="2158" y="407"/>
                  </a:lnTo>
                  <a:lnTo>
                    <a:pt x="2154" y="413"/>
                  </a:lnTo>
                  <a:lnTo>
                    <a:pt x="2152" y="418"/>
                  </a:lnTo>
                  <a:lnTo>
                    <a:pt x="2152" y="430"/>
                  </a:lnTo>
                  <a:lnTo>
                    <a:pt x="2154" y="438"/>
                  </a:lnTo>
                  <a:lnTo>
                    <a:pt x="2152" y="445"/>
                  </a:lnTo>
                  <a:lnTo>
                    <a:pt x="2152" y="455"/>
                  </a:lnTo>
                  <a:lnTo>
                    <a:pt x="2152" y="463"/>
                  </a:lnTo>
                  <a:lnTo>
                    <a:pt x="2154" y="466"/>
                  </a:lnTo>
                  <a:lnTo>
                    <a:pt x="2160" y="472"/>
                  </a:lnTo>
                  <a:lnTo>
                    <a:pt x="2162" y="478"/>
                  </a:lnTo>
                  <a:lnTo>
                    <a:pt x="2162" y="484"/>
                  </a:lnTo>
                  <a:lnTo>
                    <a:pt x="2164" y="489"/>
                  </a:lnTo>
                  <a:lnTo>
                    <a:pt x="2164" y="493"/>
                  </a:lnTo>
                  <a:lnTo>
                    <a:pt x="2168" y="501"/>
                  </a:lnTo>
                  <a:lnTo>
                    <a:pt x="2168" y="505"/>
                  </a:lnTo>
                  <a:lnTo>
                    <a:pt x="2168" y="511"/>
                  </a:lnTo>
                  <a:lnTo>
                    <a:pt x="2170" y="516"/>
                  </a:lnTo>
                  <a:lnTo>
                    <a:pt x="2175" y="522"/>
                  </a:lnTo>
                  <a:lnTo>
                    <a:pt x="2177" y="524"/>
                  </a:lnTo>
                  <a:lnTo>
                    <a:pt x="2179" y="528"/>
                  </a:lnTo>
                  <a:lnTo>
                    <a:pt x="2181" y="534"/>
                  </a:lnTo>
                  <a:lnTo>
                    <a:pt x="2181" y="537"/>
                  </a:lnTo>
                  <a:lnTo>
                    <a:pt x="2179" y="549"/>
                  </a:lnTo>
                  <a:lnTo>
                    <a:pt x="2185" y="559"/>
                  </a:lnTo>
                  <a:lnTo>
                    <a:pt x="2187" y="559"/>
                  </a:lnTo>
                  <a:lnTo>
                    <a:pt x="2193" y="559"/>
                  </a:lnTo>
                  <a:lnTo>
                    <a:pt x="2200" y="560"/>
                  </a:lnTo>
                  <a:lnTo>
                    <a:pt x="2206" y="564"/>
                  </a:lnTo>
                  <a:lnTo>
                    <a:pt x="2216" y="574"/>
                  </a:lnTo>
                  <a:lnTo>
                    <a:pt x="2222" y="580"/>
                  </a:lnTo>
                  <a:lnTo>
                    <a:pt x="2227" y="584"/>
                  </a:lnTo>
                  <a:lnTo>
                    <a:pt x="2233" y="587"/>
                  </a:lnTo>
                  <a:lnTo>
                    <a:pt x="2245" y="593"/>
                  </a:lnTo>
                  <a:lnTo>
                    <a:pt x="2250" y="597"/>
                  </a:lnTo>
                  <a:lnTo>
                    <a:pt x="2256" y="599"/>
                  </a:lnTo>
                  <a:lnTo>
                    <a:pt x="2262" y="601"/>
                  </a:lnTo>
                  <a:lnTo>
                    <a:pt x="2271" y="607"/>
                  </a:lnTo>
                  <a:lnTo>
                    <a:pt x="2273" y="610"/>
                  </a:lnTo>
                  <a:lnTo>
                    <a:pt x="2273" y="618"/>
                  </a:lnTo>
                  <a:lnTo>
                    <a:pt x="2273" y="628"/>
                  </a:lnTo>
                  <a:lnTo>
                    <a:pt x="2273" y="635"/>
                  </a:lnTo>
                  <a:lnTo>
                    <a:pt x="2273" y="641"/>
                  </a:lnTo>
                  <a:lnTo>
                    <a:pt x="2273" y="647"/>
                  </a:lnTo>
                  <a:lnTo>
                    <a:pt x="2273" y="655"/>
                  </a:lnTo>
                  <a:lnTo>
                    <a:pt x="2273" y="656"/>
                  </a:lnTo>
                  <a:lnTo>
                    <a:pt x="2273" y="666"/>
                  </a:lnTo>
                  <a:lnTo>
                    <a:pt x="2275" y="670"/>
                  </a:lnTo>
                  <a:lnTo>
                    <a:pt x="2281" y="678"/>
                  </a:lnTo>
                  <a:lnTo>
                    <a:pt x="2285" y="681"/>
                  </a:lnTo>
                  <a:lnTo>
                    <a:pt x="2289" y="685"/>
                  </a:lnTo>
                  <a:lnTo>
                    <a:pt x="2294" y="691"/>
                  </a:lnTo>
                  <a:lnTo>
                    <a:pt x="2298" y="695"/>
                  </a:lnTo>
                  <a:lnTo>
                    <a:pt x="2302" y="699"/>
                  </a:lnTo>
                  <a:lnTo>
                    <a:pt x="2306" y="703"/>
                  </a:lnTo>
                  <a:lnTo>
                    <a:pt x="2308" y="708"/>
                  </a:lnTo>
                  <a:lnTo>
                    <a:pt x="2312" y="710"/>
                  </a:lnTo>
                  <a:lnTo>
                    <a:pt x="2316" y="714"/>
                  </a:lnTo>
                  <a:lnTo>
                    <a:pt x="2319" y="718"/>
                  </a:lnTo>
                  <a:lnTo>
                    <a:pt x="2319" y="726"/>
                  </a:lnTo>
                  <a:lnTo>
                    <a:pt x="2321" y="731"/>
                  </a:lnTo>
                  <a:lnTo>
                    <a:pt x="2319" y="737"/>
                  </a:lnTo>
                  <a:lnTo>
                    <a:pt x="2319" y="741"/>
                  </a:lnTo>
                  <a:lnTo>
                    <a:pt x="2319" y="747"/>
                  </a:lnTo>
                  <a:lnTo>
                    <a:pt x="2321" y="756"/>
                  </a:lnTo>
                  <a:lnTo>
                    <a:pt x="2321" y="760"/>
                  </a:lnTo>
                  <a:lnTo>
                    <a:pt x="2321" y="764"/>
                  </a:lnTo>
                  <a:lnTo>
                    <a:pt x="2321" y="768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7"/>
            <p:cNvSpPr>
              <a:spLocks/>
            </p:cNvSpPr>
            <p:nvPr/>
          </p:nvSpPr>
          <p:spPr bwMode="auto">
            <a:xfrm>
              <a:off x="-433388" y="5118100"/>
              <a:ext cx="3540125" cy="2492375"/>
            </a:xfrm>
            <a:custGeom>
              <a:avLst/>
              <a:gdLst/>
              <a:ahLst/>
              <a:cxnLst>
                <a:cxn ang="0">
                  <a:pos x="2212" y="42"/>
                </a:cxn>
                <a:cxn ang="0">
                  <a:pos x="2210" y="115"/>
                </a:cxn>
                <a:cxn ang="0">
                  <a:pos x="2153" y="148"/>
                </a:cxn>
                <a:cxn ang="0">
                  <a:pos x="2103" y="207"/>
                </a:cxn>
                <a:cxn ang="0">
                  <a:pos x="2070" y="248"/>
                </a:cxn>
                <a:cxn ang="0">
                  <a:pos x="2043" y="219"/>
                </a:cxn>
                <a:cxn ang="0">
                  <a:pos x="2051" y="248"/>
                </a:cxn>
                <a:cxn ang="0">
                  <a:pos x="2066" y="257"/>
                </a:cxn>
                <a:cxn ang="0">
                  <a:pos x="2070" y="261"/>
                </a:cxn>
                <a:cxn ang="0">
                  <a:pos x="2068" y="284"/>
                </a:cxn>
                <a:cxn ang="0">
                  <a:pos x="2059" y="330"/>
                </a:cxn>
                <a:cxn ang="0">
                  <a:pos x="2057" y="378"/>
                </a:cxn>
                <a:cxn ang="0">
                  <a:pos x="2051" y="397"/>
                </a:cxn>
                <a:cxn ang="0">
                  <a:pos x="2001" y="432"/>
                </a:cxn>
                <a:cxn ang="0">
                  <a:pos x="1972" y="432"/>
                </a:cxn>
                <a:cxn ang="0">
                  <a:pos x="1961" y="441"/>
                </a:cxn>
                <a:cxn ang="0">
                  <a:pos x="1920" y="466"/>
                </a:cxn>
                <a:cxn ang="0">
                  <a:pos x="1863" y="509"/>
                </a:cxn>
                <a:cxn ang="0">
                  <a:pos x="1824" y="536"/>
                </a:cxn>
                <a:cxn ang="0">
                  <a:pos x="1782" y="584"/>
                </a:cxn>
                <a:cxn ang="0">
                  <a:pos x="1757" y="624"/>
                </a:cxn>
                <a:cxn ang="0">
                  <a:pos x="1723" y="653"/>
                </a:cxn>
                <a:cxn ang="0">
                  <a:pos x="1698" y="689"/>
                </a:cxn>
                <a:cxn ang="0">
                  <a:pos x="1667" y="728"/>
                </a:cxn>
                <a:cxn ang="0">
                  <a:pos x="1650" y="774"/>
                </a:cxn>
                <a:cxn ang="0">
                  <a:pos x="1611" y="802"/>
                </a:cxn>
                <a:cxn ang="0">
                  <a:pos x="1561" y="837"/>
                </a:cxn>
                <a:cxn ang="0">
                  <a:pos x="1523" y="849"/>
                </a:cxn>
                <a:cxn ang="0">
                  <a:pos x="1487" y="898"/>
                </a:cxn>
                <a:cxn ang="0">
                  <a:pos x="1435" y="921"/>
                </a:cxn>
                <a:cxn ang="0">
                  <a:pos x="1398" y="948"/>
                </a:cxn>
                <a:cxn ang="0">
                  <a:pos x="1366" y="987"/>
                </a:cxn>
                <a:cxn ang="0">
                  <a:pos x="1325" y="991"/>
                </a:cxn>
                <a:cxn ang="0">
                  <a:pos x="1287" y="1039"/>
                </a:cxn>
                <a:cxn ang="0">
                  <a:pos x="1273" y="1090"/>
                </a:cxn>
                <a:cxn ang="0">
                  <a:pos x="1243" y="1144"/>
                </a:cxn>
                <a:cxn ang="0">
                  <a:pos x="1193" y="1186"/>
                </a:cxn>
                <a:cxn ang="0">
                  <a:pos x="1149" y="1211"/>
                </a:cxn>
                <a:cxn ang="0">
                  <a:pos x="1103" y="1244"/>
                </a:cxn>
                <a:cxn ang="0">
                  <a:pos x="1041" y="1265"/>
                </a:cxn>
                <a:cxn ang="0">
                  <a:pos x="953" y="1258"/>
                </a:cxn>
                <a:cxn ang="0">
                  <a:pos x="903" y="1259"/>
                </a:cxn>
                <a:cxn ang="0">
                  <a:pos x="830" y="1256"/>
                </a:cxn>
                <a:cxn ang="0">
                  <a:pos x="778" y="1246"/>
                </a:cxn>
                <a:cxn ang="0">
                  <a:pos x="772" y="1227"/>
                </a:cxn>
                <a:cxn ang="0">
                  <a:pos x="751" y="1234"/>
                </a:cxn>
                <a:cxn ang="0">
                  <a:pos x="715" y="1240"/>
                </a:cxn>
                <a:cxn ang="0">
                  <a:pos x="694" y="1231"/>
                </a:cxn>
                <a:cxn ang="0">
                  <a:pos x="670" y="1240"/>
                </a:cxn>
                <a:cxn ang="0">
                  <a:pos x="622" y="1252"/>
                </a:cxn>
                <a:cxn ang="0">
                  <a:pos x="590" y="1258"/>
                </a:cxn>
                <a:cxn ang="0">
                  <a:pos x="576" y="1259"/>
                </a:cxn>
                <a:cxn ang="0">
                  <a:pos x="548" y="1300"/>
                </a:cxn>
                <a:cxn ang="0">
                  <a:pos x="530" y="1342"/>
                </a:cxn>
                <a:cxn ang="0">
                  <a:pos x="496" y="1365"/>
                </a:cxn>
                <a:cxn ang="0">
                  <a:pos x="440" y="1402"/>
                </a:cxn>
                <a:cxn ang="0">
                  <a:pos x="421" y="1442"/>
                </a:cxn>
                <a:cxn ang="0">
                  <a:pos x="361" y="1444"/>
                </a:cxn>
                <a:cxn ang="0">
                  <a:pos x="304" y="1473"/>
                </a:cxn>
                <a:cxn ang="0">
                  <a:pos x="252" y="1484"/>
                </a:cxn>
                <a:cxn ang="0">
                  <a:pos x="221" y="1496"/>
                </a:cxn>
                <a:cxn ang="0">
                  <a:pos x="164" y="1549"/>
                </a:cxn>
                <a:cxn ang="0">
                  <a:pos x="110" y="1563"/>
                </a:cxn>
              </a:cxnLst>
              <a:rect l="0" t="0" r="r" b="b"/>
              <a:pathLst>
                <a:path w="2230" h="1570">
                  <a:moveTo>
                    <a:pt x="2212" y="0"/>
                  </a:moveTo>
                  <a:lnTo>
                    <a:pt x="2210" y="6"/>
                  </a:lnTo>
                  <a:lnTo>
                    <a:pt x="2210" y="11"/>
                  </a:lnTo>
                  <a:lnTo>
                    <a:pt x="2210" y="15"/>
                  </a:lnTo>
                  <a:lnTo>
                    <a:pt x="2210" y="21"/>
                  </a:lnTo>
                  <a:lnTo>
                    <a:pt x="2212" y="27"/>
                  </a:lnTo>
                  <a:lnTo>
                    <a:pt x="2210" y="31"/>
                  </a:lnTo>
                  <a:lnTo>
                    <a:pt x="2210" y="36"/>
                  </a:lnTo>
                  <a:lnTo>
                    <a:pt x="2212" y="42"/>
                  </a:lnTo>
                  <a:lnTo>
                    <a:pt x="2214" y="46"/>
                  </a:lnTo>
                  <a:lnTo>
                    <a:pt x="2218" y="50"/>
                  </a:lnTo>
                  <a:lnTo>
                    <a:pt x="2222" y="56"/>
                  </a:lnTo>
                  <a:lnTo>
                    <a:pt x="2224" y="59"/>
                  </a:lnTo>
                  <a:lnTo>
                    <a:pt x="2224" y="65"/>
                  </a:lnTo>
                  <a:lnTo>
                    <a:pt x="2224" y="69"/>
                  </a:lnTo>
                  <a:lnTo>
                    <a:pt x="2230" y="92"/>
                  </a:lnTo>
                  <a:lnTo>
                    <a:pt x="2212" y="109"/>
                  </a:lnTo>
                  <a:lnTo>
                    <a:pt x="2210" y="115"/>
                  </a:lnTo>
                  <a:lnTo>
                    <a:pt x="2203" y="121"/>
                  </a:lnTo>
                  <a:lnTo>
                    <a:pt x="2193" y="121"/>
                  </a:lnTo>
                  <a:lnTo>
                    <a:pt x="2189" y="125"/>
                  </a:lnTo>
                  <a:lnTo>
                    <a:pt x="2178" y="127"/>
                  </a:lnTo>
                  <a:lnTo>
                    <a:pt x="2176" y="130"/>
                  </a:lnTo>
                  <a:lnTo>
                    <a:pt x="2166" y="134"/>
                  </a:lnTo>
                  <a:lnTo>
                    <a:pt x="2166" y="138"/>
                  </a:lnTo>
                  <a:lnTo>
                    <a:pt x="2155" y="148"/>
                  </a:lnTo>
                  <a:lnTo>
                    <a:pt x="2153" y="148"/>
                  </a:lnTo>
                  <a:lnTo>
                    <a:pt x="2137" y="163"/>
                  </a:lnTo>
                  <a:lnTo>
                    <a:pt x="2136" y="167"/>
                  </a:lnTo>
                  <a:lnTo>
                    <a:pt x="2130" y="171"/>
                  </a:lnTo>
                  <a:lnTo>
                    <a:pt x="2122" y="178"/>
                  </a:lnTo>
                  <a:lnTo>
                    <a:pt x="2114" y="184"/>
                  </a:lnTo>
                  <a:lnTo>
                    <a:pt x="2111" y="196"/>
                  </a:lnTo>
                  <a:lnTo>
                    <a:pt x="2109" y="196"/>
                  </a:lnTo>
                  <a:lnTo>
                    <a:pt x="2103" y="201"/>
                  </a:lnTo>
                  <a:lnTo>
                    <a:pt x="2103" y="207"/>
                  </a:lnTo>
                  <a:lnTo>
                    <a:pt x="2101" y="211"/>
                  </a:lnTo>
                  <a:lnTo>
                    <a:pt x="2093" y="219"/>
                  </a:lnTo>
                  <a:lnTo>
                    <a:pt x="2089" y="225"/>
                  </a:lnTo>
                  <a:lnTo>
                    <a:pt x="2089" y="226"/>
                  </a:lnTo>
                  <a:lnTo>
                    <a:pt x="2084" y="234"/>
                  </a:lnTo>
                  <a:lnTo>
                    <a:pt x="2082" y="240"/>
                  </a:lnTo>
                  <a:lnTo>
                    <a:pt x="2078" y="246"/>
                  </a:lnTo>
                  <a:lnTo>
                    <a:pt x="2074" y="248"/>
                  </a:lnTo>
                  <a:lnTo>
                    <a:pt x="2070" y="248"/>
                  </a:lnTo>
                  <a:lnTo>
                    <a:pt x="2070" y="238"/>
                  </a:lnTo>
                  <a:lnTo>
                    <a:pt x="2066" y="242"/>
                  </a:lnTo>
                  <a:lnTo>
                    <a:pt x="2065" y="242"/>
                  </a:lnTo>
                  <a:lnTo>
                    <a:pt x="2059" y="240"/>
                  </a:lnTo>
                  <a:lnTo>
                    <a:pt x="2053" y="236"/>
                  </a:lnTo>
                  <a:lnTo>
                    <a:pt x="2047" y="228"/>
                  </a:lnTo>
                  <a:lnTo>
                    <a:pt x="2047" y="213"/>
                  </a:lnTo>
                  <a:lnTo>
                    <a:pt x="2045" y="215"/>
                  </a:lnTo>
                  <a:lnTo>
                    <a:pt x="2043" y="219"/>
                  </a:lnTo>
                  <a:lnTo>
                    <a:pt x="2041" y="219"/>
                  </a:lnTo>
                  <a:lnTo>
                    <a:pt x="2040" y="221"/>
                  </a:lnTo>
                  <a:lnTo>
                    <a:pt x="2041" y="223"/>
                  </a:lnTo>
                  <a:lnTo>
                    <a:pt x="2041" y="236"/>
                  </a:lnTo>
                  <a:lnTo>
                    <a:pt x="2040" y="242"/>
                  </a:lnTo>
                  <a:lnTo>
                    <a:pt x="2043" y="240"/>
                  </a:lnTo>
                  <a:lnTo>
                    <a:pt x="2049" y="240"/>
                  </a:lnTo>
                  <a:lnTo>
                    <a:pt x="2051" y="242"/>
                  </a:lnTo>
                  <a:lnTo>
                    <a:pt x="2051" y="248"/>
                  </a:lnTo>
                  <a:lnTo>
                    <a:pt x="2045" y="253"/>
                  </a:lnTo>
                  <a:lnTo>
                    <a:pt x="2047" y="257"/>
                  </a:lnTo>
                  <a:lnTo>
                    <a:pt x="2049" y="255"/>
                  </a:lnTo>
                  <a:lnTo>
                    <a:pt x="2053" y="255"/>
                  </a:lnTo>
                  <a:lnTo>
                    <a:pt x="2053" y="251"/>
                  </a:lnTo>
                  <a:lnTo>
                    <a:pt x="2055" y="249"/>
                  </a:lnTo>
                  <a:lnTo>
                    <a:pt x="2063" y="249"/>
                  </a:lnTo>
                  <a:lnTo>
                    <a:pt x="2066" y="253"/>
                  </a:lnTo>
                  <a:lnTo>
                    <a:pt x="2066" y="257"/>
                  </a:lnTo>
                  <a:lnTo>
                    <a:pt x="2063" y="263"/>
                  </a:lnTo>
                  <a:lnTo>
                    <a:pt x="2065" y="267"/>
                  </a:lnTo>
                  <a:lnTo>
                    <a:pt x="2066" y="267"/>
                  </a:lnTo>
                  <a:lnTo>
                    <a:pt x="2065" y="265"/>
                  </a:lnTo>
                  <a:lnTo>
                    <a:pt x="2066" y="263"/>
                  </a:lnTo>
                  <a:lnTo>
                    <a:pt x="2068" y="267"/>
                  </a:lnTo>
                  <a:lnTo>
                    <a:pt x="2070" y="267"/>
                  </a:lnTo>
                  <a:lnTo>
                    <a:pt x="2072" y="263"/>
                  </a:lnTo>
                  <a:lnTo>
                    <a:pt x="2070" y="261"/>
                  </a:lnTo>
                  <a:lnTo>
                    <a:pt x="2070" y="257"/>
                  </a:lnTo>
                  <a:lnTo>
                    <a:pt x="2072" y="255"/>
                  </a:lnTo>
                  <a:lnTo>
                    <a:pt x="2074" y="257"/>
                  </a:lnTo>
                  <a:lnTo>
                    <a:pt x="2076" y="259"/>
                  </a:lnTo>
                  <a:lnTo>
                    <a:pt x="2076" y="269"/>
                  </a:lnTo>
                  <a:lnTo>
                    <a:pt x="2072" y="276"/>
                  </a:lnTo>
                  <a:lnTo>
                    <a:pt x="2070" y="278"/>
                  </a:lnTo>
                  <a:lnTo>
                    <a:pt x="2070" y="284"/>
                  </a:lnTo>
                  <a:lnTo>
                    <a:pt x="2068" y="284"/>
                  </a:lnTo>
                  <a:lnTo>
                    <a:pt x="2068" y="299"/>
                  </a:lnTo>
                  <a:lnTo>
                    <a:pt x="2066" y="299"/>
                  </a:lnTo>
                  <a:lnTo>
                    <a:pt x="2066" y="305"/>
                  </a:lnTo>
                  <a:lnTo>
                    <a:pt x="2066" y="311"/>
                  </a:lnTo>
                  <a:lnTo>
                    <a:pt x="2061" y="319"/>
                  </a:lnTo>
                  <a:lnTo>
                    <a:pt x="2061" y="322"/>
                  </a:lnTo>
                  <a:lnTo>
                    <a:pt x="2061" y="324"/>
                  </a:lnTo>
                  <a:lnTo>
                    <a:pt x="2061" y="328"/>
                  </a:lnTo>
                  <a:lnTo>
                    <a:pt x="2059" y="330"/>
                  </a:lnTo>
                  <a:lnTo>
                    <a:pt x="2059" y="347"/>
                  </a:lnTo>
                  <a:lnTo>
                    <a:pt x="2057" y="347"/>
                  </a:lnTo>
                  <a:lnTo>
                    <a:pt x="2057" y="349"/>
                  </a:lnTo>
                  <a:lnTo>
                    <a:pt x="2057" y="357"/>
                  </a:lnTo>
                  <a:lnTo>
                    <a:pt x="2059" y="359"/>
                  </a:lnTo>
                  <a:lnTo>
                    <a:pt x="2059" y="363"/>
                  </a:lnTo>
                  <a:lnTo>
                    <a:pt x="2061" y="365"/>
                  </a:lnTo>
                  <a:lnTo>
                    <a:pt x="2059" y="380"/>
                  </a:lnTo>
                  <a:lnTo>
                    <a:pt x="2057" y="378"/>
                  </a:lnTo>
                  <a:lnTo>
                    <a:pt x="2057" y="372"/>
                  </a:lnTo>
                  <a:lnTo>
                    <a:pt x="2053" y="369"/>
                  </a:lnTo>
                  <a:lnTo>
                    <a:pt x="2047" y="369"/>
                  </a:lnTo>
                  <a:lnTo>
                    <a:pt x="2053" y="374"/>
                  </a:lnTo>
                  <a:lnTo>
                    <a:pt x="2057" y="386"/>
                  </a:lnTo>
                  <a:lnTo>
                    <a:pt x="2057" y="388"/>
                  </a:lnTo>
                  <a:lnTo>
                    <a:pt x="2057" y="390"/>
                  </a:lnTo>
                  <a:lnTo>
                    <a:pt x="2051" y="395"/>
                  </a:lnTo>
                  <a:lnTo>
                    <a:pt x="2051" y="397"/>
                  </a:lnTo>
                  <a:lnTo>
                    <a:pt x="2047" y="401"/>
                  </a:lnTo>
                  <a:lnTo>
                    <a:pt x="2041" y="403"/>
                  </a:lnTo>
                  <a:lnTo>
                    <a:pt x="2034" y="411"/>
                  </a:lnTo>
                  <a:lnTo>
                    <a:pt x="2028" y="415"/>
                  </a:lnTo>
                  <a:lnTo>
                    <a:pt x="2024" y="415"/>
                  </a:lnTo>
                  <a:lnTo>
                    <a:pt x="2020" y="417"/>
                  </a:lnTo>
                  <a:lnTo>
                    <a:pt x="2005" y="428"/>
                  </a:lnTo>
                  <a:lnTo>
                    <a:pt x="2003" y="428"/>
                  </a:lnTo>
                  <a:lnTo>
                    <a:pt x="2001" y="432"/>
                  </a:lnTo>
                  <a:lnTo>
                    <a:pt x="1997" y="434"/>
                  </a:lnTo>
                  <a:lnTo>
                    <a:pt x="1988" y="440"/>
                  </a:lnTo>
                  <a:lnTo>
                    <a:pt x="1986" y="440"/>
                  </a:lnTo>
                  <a:lnTo>
                    <a:pt x="1980" y="443"/>
                  </a:lnTo>
                  <a:lnTo>
                    <a:pt x="1974" y="443"/>
                  </a:lnTo>
                  <a:lnTo>
                    <a:pt x="1972" y="440"/>
                  </a:lnTo>
                  <a:lnTo>
                    <a:pt x="1972" y="436"/>
                  </a:lnTo>
                  <a:lnTo>
                    <a:pt x="1978" y="434"/>
                  </a:lnTo>
                  <a:lnTo>
                    <a:pt x="1972" y="432"/>
                  </a:lnTo>
                  <a:lnTo>
                    <a:pt x="1972" y="430"/>
                  </a:lnTo>
                  <a:lnTo>
                    <a:pt x="1976" y="426"/>
                  </a:lnTo>
                  <a:lnTo>
                    <a:pt x="1972" y="426"/>
                  </a:lnTo>
                  <a:lnTo>
                    <a:pt x="1969" y="430"/>
                  </a:lnTo>
                  <a:lnTo>
                    <a:pt x="1967" y="436"/>
                  </a:lnTo>
                  <a:lnTo>
                    <a:pt x="1963" y="438"/>
                  </a:lnTo>
                  <a:lnTo>
                    <a:pt x="1957" y="441"/>
                  </a:lnTo>
                  <a:lnTo>
                    <a:pt x="1961" y="443"/>
                  </a:lnTo>
                  <a:lnTo>
                    <a:pt x="1961" y="441"/>
                  </a:lnTo>
                  <a:lnTo>
                    <a:pt x="1967" y="441"/>
                  </a:lnTo>
                  <a:lnTo>
                    <a:pt x="1969" y="445"/>
                  </a:lnTo>
                  <a:lnTo>
                    <a:pt x="1965" y="447"/>
                  </a:lnTo>
                  <a:lnTo>
                    <a:pt x="1959" y="451"/>
                  </a:lnTo>
                  <a:lnTo>
                    <a:pt x="1953" y="451"/>
                  </a:lnTo>
                  <a:lnTo>
                    <a:pt x="1951" y="453"/>
                  </a:lnTo>
                  <a:lnTo>
                    <a:pt x="1947" y="453"/>
                  </a:lnTo>
                  <a:lnTo>
                    <a:pt x="1942" y="455"/>
                  </a:lnTo>
                  <a:lnTo>
                    <a:pt x="1920" y="466"/>
                  </a:lnTo>
                  <a:lnTo>
                    <a:pt x="1913" y="474"/>
                  </a:lnTo>
                  <a:lnTo>
                    <a:pt x="1909" y="474"/>
                  </a:lnTo>
                  <a:lnTo>
                    <a:pt x="1907" y="478"/>
                  </a:lnTo>
                  <a:lnTo>
                    <a:pt x="1901" y="480"/>
                  </a:lnTo>
                  <a:lnTo>
                    <a:pt x="1897" y="480"/>
                  </a:lnTo>
                  <a:lnTo>
                    <a:pt x="1880" y="495"/>
                  </a:lnTo>
                  <a:lnTo>
                    <a:pt x="1872" y="495"/>
                  </a:lnTo>
                  <a:lnTo>
                    <a:pt x="1869" y="503"/>
                  </a:lnTo>
                  <a:lnTo>
                    <a:pt x="1863" y="509"/>
                  </a:lnTo>
                  <a:lnTo>
                    <a:pt x="1861" y="509"/>
                  </a:lnTo>
                  <a:lnTo>
                    <a:pt x="1853" y="516"/>
                  </a:lnTo>
                  <a:lnTo>
                    <a:pt x="1851" y="516"/>
                  </a:lnTo>
                  <a:lnTo>
                    <a:pt x="1849" y="516"/>
                  </a:lnTo>
                  <a:lnTo>
                    <a:pt x="1846" y="516"/>
                  </a:lnTo>
                  <a:lnTo>
                    <a:pt x="1844" y="522"/>
                  </a:lnTo>
                  <a:lnTo>
                    <a:pt x="1830" y="534"/>
                  </a:lnTo>
                  <a:lnTo>
                    <a:pt x="1826" y="536"/>
                  </a:lnTo>
                  <a:lnTo>
                    <a:pt x="1824" y="536"/>
                  </a:lnTo>
                  <a:lnTo>
                    <a:pt x="1821" y="541"/>
                  </a:lnTo>
                  <a:lnTo>
                    <a:pt x="1811" y="551"/>
                  </a:lnTo>
                  <a:lnTo>
                    <a:pt x="1805" y="553"/>
                  </a:lnTo>
                  <a:lnTo>
                    <a:pt x="1800" y="561"/>
                  </a:lnTo>
                  <a:lnTo>
                    <a:pt x="1798" y="564"/>
                  </a:lnTo>
                  <a:lnTo>
                    <a:pt x="1788" y="576"/>
                  </a:lnTo>
                  <a:lnTo>
                    <a:pt x="1788" y="578"/>
                  </a:lnTo>
                  <a:lnTo>
                    <a:pt x="1782" y="582"/>
                  </a:lnTo>
                  <a:lnTo>
                    <a:pt x="1782" y="584"/>
                  </a:lnTo>
                  <a:lnTo>
                    <a:pt x="1780" y="585"/>
                  </a:lnTo>
                  <a:lnTo>
                    <a:pt x="1780" y="587"/>
                  </a:lnTo>
                  <a:lnTo>
                    <a:pt x="1775" y="595"/>
                  </a:lnTo>
                  <a:lnTo>
                    <a:pt x="1775" y="597"/>
                  </a:lnTo>
                  <a:lnTo>
                    <a:pt x="1765" y="609"/>
                  </a:lnTo>
                  <a:lnTo>
                    <a:pt x="1765" y="614"/>
                  </a:lnTo>
                  <a:lnTo>
                    <a:pt x="1761" y="616"/>
                  </a:lnTo>
                  <a:lnTo>
                    <a:pt x="1761" y="620"/>
                  </a:lnTo>
                  <a:lnTo>
                    <a:pt x="1757" y="624"/>
                  </a:lnTo>
                  <a:lnTo>
                    <a:pt x="1755" y="624"/>
                  </a:lnTo>
                  <a:lnTo>
                    <a:pt x="1753" y="626"/>
                  </a:lnTo>
                  <a:lnTo>
                    <a:pt x="1752" y="632"/>
                  </a:lnTo>
                  <a:lnTo>
                    <a:pt x="1750" y="633"/>
                  </a:lnTo>
                  <a:lnTo>
                    <a:pt x="1746" y="633"/>
                  </a:lnTo>
                  <a:lnTo>
                    <a:pt x="1736" y="639"/>
                  </a:lnTo>
                  <a:lnTo>
                    <a:pt x="1728" y="647"/>
                  </a:lnTo>
                  <a:lnTo>
                    <a:pt x="1728" y="649"/>
                  </a:lnTo>
                  <a:lnTo>
                    <a:pt x="1723" y="653"/>
                  </a:lnTo>
                  <a:lnTo>
                    <a:pt x="1723" y="657"/>
                  </a:lnTo>
                  <a:lnTo>
                    <a:pt x="1717" y="662"/>
                  </a:lnTo>
                  <a:lnTo>
                    <a:pt x="1715" y="662"/>
                  </a:lnTo>
                  <a:lnTo>
                    <a:pt x="1711" y="664"/>
                  </a:lnTo>
                  <a:lnTo>
                    <a:pt x="1707" y="672"/>
                  </a:lnTo>
                  <a:lnTo>
                    <a:pt x="1705" y="674"/>
                  </a:lnTo>
                  <a:lnTo>
                    <a:pt x="1705" y="678"/>
                  </a:lnTo>
                  <a:lnTo>
                    <a:pt x="1702" y="683"/>
                  </a:lnTo>
                  <a:lnTo>
                    <a:pt x="1698" y="689"/>
                  </a:lnTo>
                  <a:lnTo>
                    <a:pt x="1692" y="695"/>
                  </a:lnTo>
                  <a:lnTo>
                    <a:pt x="1690" y="699"/>
                  </a:lnTo>
                  <a:lnTo>
                    <a:pt x="1690" y="706"/>
                  </a:lnTo>
                  <a:lnTo>
                    <a:pt x="1686" y="708"/>
                  </a:lnTo>
                  <a:lnTo>
                    <a:pt x="1682" y="712"/>
                  </a:lnTo>
                  <a:lnTo>
                    <a:pt x="1680" y="714"/>
                  </a:lnTo>
                  <a:lnTo>
                    <a:pt x="1679" y="714"/>
                  </a:lnTo>
                  <a:lnTo>
                    <a:pt x="1669" y="726"/>
                  </a:lnTo>
                  <a:lnTo>
                    <a:pt x="1667" y="728"/>
                  </a:lnTo>
                  <a:lnTo>
                    <a:pt x="1661" y="739"/>
                  </a:lnTo>
                  <a:lnTo>
                    <a:pt x="1661" y="743"/>
                  </a:lnTo>
                  <a:lnTo>
                    <a:pt x="1657" y="749"/>
                  </a:lnTo>
                  <a:lnTo>
                    <a:pt x="1657" y="756"/>
                  </a:lnTo>
                  <a:lnTo>
                    <a:pt x="1661" y="760"/>
                  </a:lnTo>
                  <a:lnTo>
                    <a:pt x="1661" y="768"/>
                  </a:lnTo>
                  <a:lnTo>
                    <a:pt x="1657" y="770"/>
                  </a:lnTo>
                  <a:lnTo>
                    <a:pt x="1656" y="772"/>
                  </a:lnTo>
                  <a:lnTo>
                    <a:pt x="1650" y="774"/>
                  </a:lnTo>
                  <a:lnTo>
                    <a:pt x="1654" y="777"/>
                  </a:lnTo>
                  <a:lnTo>
                    <a:pt x="1654" y="779"/>
                  </a:lnTo>
                  <a:lnTo>
                    <a:pt x="1650" y="783"/>
                  </a:lnTo>
                  <a:lnTo>
                    <a:pt x="1644" y="783"/>
                  </a:lnTo>
                  <a:lnTo>
                    <a:pt x="1640" y="787"/>
                  </a:lnTo>
                  <a:lnTo>
                    <a:pt x="1632" y="787"/>
                  </a:lnTo>
                  <a:lnTo>
                    <a:pt x="1619" y="802"/>
                  </a:lnTo>
                  <a:lnTo>
                    <a:pt x="1617" y="802"/>
                  </a:lnTo>
                  <a:lnTo>
                    <a:pt x="1611" y="802"/>
                  </a:lnTo>
                  <a:lnTo>
                    <a:pt x="1609" y="804"/>
                  </a:lnTo>
                  <a:lnTo>
                    <a:pt x="1592" y="822"/>
                  </a:lnTo>
                  <a:lnTo>
                    <a:pt x="1586" y="824"/>
                  </a:lnTo>
                  <a:lnTo>
                    <a:pt x="1581" y="827"/>
                  </a:lnTo>
                  <a:lnTo>
                    <a:pt x="1575" y="831"/>
                  </a:lnTo>
                  <a:lnTo>
                    <a:pt x="1571" y="831"/>
                  </a:lnTo>
                  <a:lnTo>
                    <a:pt x="1569" y="835"/>
                  </a:lnTo>
                  <a:lnTo>
                    <a:pt x="1563" y="835"/>
                  </a:lnTo>
                  <a:lnTo>
                    <a:pt x="1561" y="837"/>
                  </a:lnTo>
                  <a:lnTo>
                    <a:pt x="1556" y="843"/>
                  </a:lnTo>
                  <a:lnTo>
                    <a:pt x="1552" y="843"/>
                  </a:lnTo>
                  <a:lnTo>
                    <a:pt x="1548" y="849"/>
                  </a:lnTo>
                  <a:lnTo>
                    <a:pt x="1544" y="849"/>
                  </a:lnTo>
                  <a:lnTo>
                    <a:pt x="1544" y="847"/>
                  </a:lnTo>
                  <a:lnTo>
                    <a:pt x="1538" y="847"/>
                  </a:lnTo>
                  <a:lnTo>
                    <a:pt x="1538" y="845"/>
                  </a:lnTo>
                  <a:lnTo>
                    <a:pt x="1529" y="845"/>
                  </a:lnTo>
                  <a:lnTo>
                    <a:pt x="1523" y="849"/>
                  </a:lnTo>
                  <a:lnTo>
                    <a:pt x="1515" y="860"/>
                  </a:lnTo>
                  <a:lnTo>
                    <a:pt x="1515" y="862"/>
                  </a:lnTo>
                  <a:lnTo>
                    <a:pt x="1510" y="866"/>
                  </a:lnTo>
                  <a:lnTo>
                    <a:pt x="1508" y="872"/>
                  </a:lnTo>
                  <a:lnTo>
                    <a:pt x="1508" y="873"/>
                  </a:lnTo>
                  <a:lnTo>
                    <a:pt x="1504" y="877"/>
                  </a:lnTo>
                  <a:lnTo>
                    <a:pt x="1500" y="887"/>
                  </a:lnTo>
                  <a:lnTo>
                    <a:pt x="1492" y="895"/>
                  </a:lnTo>
                  <a:lnTo>
                    <a:pt x="1487" y="898"/>
                  </a:lnTo>
                  <a:lnTo>
                    <a:pt x="1479" y="900"/>
                  </a:lnTo>
                  <a:lnTo>
                    <a:pt x="1471" y="906"/>
                  </a:lnTo>
                  <a:lnTo>
                    <a:pt x="1467" y="906"/>
                  </a:lnTo>
                  <a:lnTo>
                    <a:pt x="1464" y="912"/>
                  </a:lnTo>
                  <a:lnTo>
                    <a:pt x="1460" y="912"/>
                  </a:lnTo>
                  <a:lnTo>
                    <a:pt x="1456" y="912"/>
                  </a:lnTo>
                  <a:lnTo>
                    <a:pt x="1450" y="918"/>
                  </a:lnTo>
                  <a:lnTo>
                    <a:pt x="1444" y="918"/>
                  </a:lnTo>
                  <a:lnTo>
                    <a:pt x="1435" y="921"/>
                  </a:lnTo>
                  <a:lnTo>
                    <a:pt x="1435" y="925"/>
                  </a:lnTo>
                  <a:lnTo>
                    <a:pt x="1433" y="925"/>
                  </a:lnTo>
                  <a:lnTo>
                    <a:pt x="1419" y="937"/>
                  </a:lnTo>
                  <a:lnTo>
                    <a:pt x="1414" y="939"/>
                  </a:lnTo>
                  <a:lnTo>
                    <a:pt x="1412" y="939"/>
                  </a:lnTo>
                  <a:lnTo>
                    <a:pt x="1406" y="943"/>
                  </a:lnTo>
                  <a:lnTo>
                    <a:pt x="1404" y="943"/>
                  </a:lnTo>
                  <a:lnTo>
                    <a:pt x="1400" y="948"/>
                  </a:lnTo>
                  <a:lnTo>
                    <a:pt x="1398" y="948"/>
                  </a:lnTo>
                  <a:lnTo>
                    <a:pt x="1392" y="956"/>
                  </a:lnTo>
                  <a:lnTo>
                    <a:pt x="1391" y="960"/>
                  </a:lnTo>
                  <a:lnTo>
                    <a:pt x="1385" y="968"/>
                  </a:lnTo>
                  <a:lnTo>
                    <a:pt x="1385" y="971"/>
                  </a:lnTo>
                  <a:lnTo>
                    <a:pt x="1379" y="973"/>
                  </a:lnTo>
                  <a:lnTo>
                    <a:pt x="1379" y="977"/>
                  </a:lnTo>
                  <a:lnTo>
                    <a:pt x="1377" y="981"/>
                  </a:lnTo>
                  <a:lnTo>
                    <a:pt x="1369" y="985"/>
                  </a:lnTo>
                  <a:lnTo>
                    <a:pt x="1366" y="987"/>
                  </a:lnTo>
                  <a:lnTo>
                    <a:pt x="1362" y="987"/>
                  </a:lnTo>
                  <a:lnTo>
                    <a:pt x="1354" y="983"/>
                  </a:lnTo>
                  <a:lnTo>
                    <a:pt x="1350" y="983"/>
                  </a:lnTo>
                  <a:lnTo>
                    <a:pt x="1346" y="985"/>
                  </a:lnTo>
                  <a:lnTo>
                    <a:pt x="1341" y="989"/>
                  </a:lnTo>
                  <a:lnTo>
                    <a:pt x="1333" y="989"/>
                  </a:lnTo>
                  <a:lnTo>
                    <a:pt x="1331" y="989"/>
                  </a:lnTo>
                  <a:lnTo>
                    <a:pt x="1325" y="989"/>
                  </a:lnTo>
                  <a:lnTo>
                    <a:pt x="1325" y="991"/>
                  </a:lnTo>
                  <a:lnTo>
                    <a:pt x="1321" y="991"/>
                  </a:lnTo>
                  <a:lnTo>
                    <a:pt x="1319" y="993"/>
                  </a:lnTo>
                  <a:lnTo>
                    <a:pt x="1318" y="993"/>
                  </a:lnTo>
                  <a:lnTo>
                    <a:pt x="1312" y="994"/>
                  </a:lnTo>
                  <a:lnTo>
                    <a:pt x="1302" y="1004"/>
                  </a:lnTo>
                  <a:lnTo>
                    <a:pt x="1296" y="1018"/>
                  </a:lnTo>
                  <a:lnTo>
                    <a:pt x="1291" y="1025"/>
                  </a:lnTo>
                  <a:lnTo>
                    <a:pt x="1287" y="1033"/>
                  </a:lnTo>
                  <a:lnTo>
                    <a:pt x="1287" y="1039"/>
                  </a:lnTo>
                  <a:lnTo>
                    <a:pt x="1285" y="1041"/>
                  </a:lnTo>
                  <a:lnTo>
                    <a:pt x="1285" y="1048"/>
                  </a:lnTo>
                  <a:lnTo>
                    <a:pt x="1283" y="1050"/>
                  </a:lnTo>
                  <a:lnTo>
                    <a:pt x="1283" y="1064"/>
                  </a:lnTo>
                  <a:lnTo>
                    <a:pt x="1281" y="1066"/>
                  </a:lnTo>
                  <a:lnTo>
                    <a:pt x="1281" y="1077"/>
                  </a:lnTo>
                  <a:lnTo>
                    <a:pt x="1279" y="1083"/>
                  </a:lnTo>
                  <a:lnTo>
                    <a:pt x="1273" y="1089"/>
                  </a:lnTo>
                  <a:lnTo>
                    <a:pt x="1273" y="1090"/>
                  </a:lnTo>
                  <a:lnTo>
                    <a:pt x="1270" y="1094"/>
                  </a:lnTo>
                  <a:lnTo>
                    <a:pt x="1270" y="1100"/>
                  </a:lnTo>
                  <a:lnTo>
                    <a:pt x="1270" y="1102"/>
                  </a:lnTo>
                  <a:lnTo>
                    <a:pt x="1270" y="1104"/>
                  </a:lnTo>
                  <a:lnTo>
                    <a:pt x="1264" y="1114"/>
                  </a:lnTo>
                  <a:lnTo>
                    <a:pt x="1264" y="1115"/>
                  </a:lnTo>
                  <a:lnTo>
                    <a:pt x="1247" y="1133"/>
                  </a:lnTo>
                  <a:lnTo>
                    <a:pt x="1247" y="1137"/>
                  </a:lnTo>
                  <a:lnTo>
                    <a:pt x="1243" y="1144"/>
                  </a:lnTo>
                  <a:lnTo>
                    <a:pt x="1229" y="1158"/>
                  </a:lnTo>
                  <a:lnTo>
                    <a:pt x="1223" y="1162"/>
                  </a:lnTo>
                  <a:lnTo>
                    <a:pt x="1222" y="1162"/>
                  </a:lnTo>
                  <a:lnTo>
                    <a:pt x="1220" y="1162"/>
                  </a:lnTo>
                  <a:lnTo>
                    <a:pt x="1214" y="1163"/>
                  </a:lnTo>
                  <a:lnTo>
                    <a:pt x="1212" y="1165"/>
                  </a:lnTo>
                  <a:lnTo>
                    <a:pt x="1208" y="1177"/>
                  </a:lnTo>
                  <a:lnTo>
                    <a:pt x="1197" y="1186"/>
                  </a:lnTo>
                  <a:lnTo>
                    <a:pt x="1193" y="1186"/>
                  </a:lnTo>
                  <a:lnTo>
                    <a:pt x="1191" y="1188"/>
                  </a:lnTo>
                  <a:lnTo>
                    <a:pt x="1185" y="1188"/>
                  </a:lnTo>
                  <a:lnTo>
                    <a:pt x="1185" y="1190"/>
                  </a:lnTo>
                  <a:lnTo>
                    <a:pt x="1177" y="1192"/>
                  </a:lnTo>
                  <a:lnTo>
                    <a:pt x="1174" y="1194"/>
                  </a:lnTo>
                  <a:lnTo>
                    <a:pt x="1170" y="1196"/>
                  </a:lnTo>
                  <a:lnTo>
                    <a:pt x="1160" y="1204"/>
                  </a:lnTo>
                  <a:lnTo>
                    <a:pt x="1152" y="1208"/>
                  </a:lnTo>
                  <a:lnTo>
                    <a:pt x="1149" y="1211"/>
                  </a:lnTo>
                  <a:lnTo>
                    <a:pt x="1133" y="1227"/>
                  </a:lnTo>
                  <a:lnTo>
                    <a:pt x="1131" y="1229"/>
                  </a:lnTo>
                  <a:lnTo>
                    <a:pt x="1127" y="1229"/>
                  </a:lnTo>
                  <a:lnTo>
                    <a:pt x="1126" y="1229"/>
                  </a:lnTo>
                  <a:lnTo>
                    <a:pt x="1122" y="1229"/>
                  </a:lnTo>
                  <a:lnTo>
                    <a:pt x="1116" y="1233"/>
                  </a:lnTo>
                  <a:lnTo>
                    <a:pt x="1112" y="1238"/>
                  </a:lnTo>
                  <a:lnTo>
                    <a:pt x="1106" y="1238"/>
                  </a:lnTo>
                  <a:lnTo>
                    <a:pt x="1103" y="1244"/>
                  </a:lnTo>
                  <a:lnTo>
                    <a:pt x="1101" y="1244"/>
                  </a:lnTo>
                  <a:lnTo>
                    <a:pt x="1097" y="1248"/>
                  </a:lnTo>
                  <a:lnTo>
                    <a:pt x="1081" y="1256"/>
                  </a:lnTo>
                  <a:lnTo>
                    <a:pt x="1070" y="1258"/>
                  </a:lnTo>
                  <a:lnTo>
                    <a:pt x="1064" y="1259"/>
                  </a:lnTo>
                  <a:lnTo>
                    <a:pt x="1058" y="1259"/>
                  </a:lnTo>
                  <a:lnTo>
                    <a:pt x="1058" y="1261"/>
                  </a:lnTo>
                  <a:lnTo>
                    <a:pt x="1047" y="1263"/>
                  </a:lnTo>
                  <a:lnTo>
                    <a:pt x="1041" y="1265"/>
                  </a:lnTo>
                  <a:lnTo>
                    <a:pt x="1037" y="1265"/>
                  </a:lnTo>
                  <a:lnTo>
                    <a:pt x="1035" y="1267"/>
                  </a:lnTo>
                  <a:lnTo>
                    <a:pt x="1016" y="1267"/>
                  </a:lnTo>
                  <a:lnTo>
                    <a:pt x="1014" y="1265"/>
                  </a:lnTo>
                  <a:lnTo>
                    <a:pt x="1007" y="1265"/>
                  </a:lnTo>
                  <a:lnTo>
                    <a:pt x="1005" y="1265"/>
                  </a:lnTo>
                  <a:lnTo>
                    <a:pt x="962" y="1265"/>
                  </a:lnTo>
                  <a:lnTo>
                    <a:pt x="957" y="1261"/>
                  </a:lnTo>
                  <a:lnTo>
                    <a:pt x="953" y="1258"/>
                  </a:lnTo>
                  <a:lnTo>
                    <a:pt x="951" y="1258"/>
                  </a:lnTo>
                  <a:lnTo>
                    <a:pt x="947" y="1259"/>
                  </a:lnTo>
                  <a:lnTo>
                    <a:pt x="947" y="1261"/>
                  </a:lnTo>
                  <a:lnTo>
                    <a:pt x="951" y="1263"/>
                  </a:lnTo>
                  <a:lnTo>
                    <a:pt x="947" y="1265"/>
                  </a:lnTo>
                  <a:lnTo>
                    <a:pt x="945" y="1263"/>
                  </a:lnTo>
                  <a:lnTo>
                    <a:pt x="926" y="1261"/>
                  </a:lnTo>
                  <a:lnTo>
                    <a:pt x="924" y="1259"/>
                  </a:lnTo>
                  <a:lnTo>
                    <a:pt x="903" y="1259"/>
                  </a:lnTo>
                  <a:lnTo>
                    <a:pt x="886" y="1259"/>
                  </a:lnTo>
                  <a:lnTo>
                    <a:pt x="884" y="1258"/>
                  </a:lnTo>
                  <a:lnTo>
                    <a:pt x="872" y="1258"/>
                  </a:lnTo>
                  <a:lnTo>
                    <a:pt x="872" y="1259"/>
                  </a:lnTo>
                  <a:lnTo>
                    <a:pt x="862" y="1259"/>
                  </a:lnTo>
                  <a:lnTo>
                    <a:pt x="861" y="1258"/>
                  </a:lnTo>
                  <a:lnTo>
                    <a:pt x="851" y="1258"/>
                  </a:lnTo>
                  <a:lnTo>
                    <a:pt x="849" y="1256"/>
                  </a:lnTo>
                  <a:lnTo>
                    <a:pt x="830" y="1256"/>
                  </a:lnTo>
                  <a:lnTo>
                    <a:pt x="824" y="1256"/>
                  </a:lnTo>
                  <a:lnTo>
                    <a:pt x="820" y="1252"/>
                  </a:lnTo>
                  <a:lnTo>
                    <a:pt x="814" y="1252"/>
                  </a:lnTo>
                  <a:lnTo>
                    <a:pt x="814" y="1250"/>
                  </a:lnTo>
                  <a:lnTo>
                    <a:pt x="795" y="1250"/>
                  </a:lnTo>
                  <a:lnTo>
                    <a:pt x="793" y="1250"/>
                  </a:lnTo>
                  <a:lnTo>
                    <a:pt x="786" y="1250"/>
                  </a:lnTo>
                  <a:lnTo>
                    <a:pt x="782" y="1246"/>
                  </a:lnTo>
                  <a:lnTo>
                    <a:pt x="778" y="1246"/>
                  </a:lnTo>
                  <a:lnTo>
                    <a:pt x="768" y="1242"/>
                  </a:lnTo>
                  <a:lnTo>
                    <a:pt x="763" y="1242"/>
                  </a:lnTo>
                  <a:lnTo>
                    <a:pt x="763" y="1244"/>
                  </a:lnTo>
                  <a:lnTo>
                    <a:pt x="759" y="1242"/>
                  </a:lnTo>
                  <a:lnTo>
                    <a:pt x="761" y="1240"/>
                  </a:lnTo>
                  <a:lnTo>
                    <a:pt x="766" y="1240"/>
                  </a:lnTo>
                  <a:lnTo>
                    <a:pt x="770" y="1236"/>
                  </a:lnTo>
                  <a:lnTo>
                    <a:pt x="770" y="1229"/>
                  </a:lnTo>
                  <a:lnTo>
                    <a:pt x="772" y="1227"/>
                  </a:lnTo>
                  <a:lnTo>
                    <a:pt x="772" y="1225"/>
                  </a:lnTo>
                  <a:lnTo>
                    <a:pt x="768" y="1225"/>
                  </a:lnTo>
                  <a:lnTo>
                    <a:pt x="766" y="1227"/>
                  </a:lnTo>
                  <a:lnTo>
                    <a:pt x="766" y="1233"/>
                  </a:lnTo>
                  <a:lnTo>
                    <a:pt x="765" y="1234"/>
                  </a:lnTo>
                  <a:lnTo>
                    <a:pt x="763" y="1234"/>
                  </a:lnTo>
                  <a:lnTo>
                    <a:pt x="761" y="1236"/>
                  </a:lnTo>
                  <a:lnTo>
                    <a:pt x="757" y="1238"/>
                  </a:lnTo>
                  <a:lnTo>
                    <a:pt x="751" y="1234"/>
                  </a:lnTo>
                  <a:lnTo>
                    <a:pt x="749" y="1236"/>
                  </a:lnTo>
                  <a:lnTo>
                    <a:pt x="749" y="1242"/>
                  </a:lnTo>
                  <a:lnTo>
                    <a:pt x="747" y="1244"/>
                  </a:lnTo>
                  <a:lnTo>
                    <a:pt x="738" y="1244"/>
                  </a:lnTo>
                  <a:lnTo>
                    <a:pt x="736" y="1244"/>
                  </a:lnTo>
                  <a:lnTo>
                    <a:pt x="724" y="1244"/>
                  </a:lnTo>
                  <a:lnTo>
                    <a:pt x="718" y="1242"/>
                  </a:lnTo>
                  <a:lnTo>
                    <a:pt x="715" y="1242"/>
                  </a:lnTo>
                  <a:lnTo>
                    <a:pt x="715" y="1240"/>
                  </a:lnTo>
                  <a:lnTo>
                    <a:pt x="707" y="1240"/>
                  </a:lnTo>
                  <a:lnTo>
                    <a:pt x="699" y="1236"/>
                  </a:lnTo>
                  <a:lnTo>
                    <a:pt x="695" y="1238"/>
                  </a:lnTo>
                  <a:lnTo>
                    <a:pt x="694" y="1238"/>
                  </a:lnTo>
                  <a:lnTo>
                    <a:pt x="690" y="1238"/>
                  </a:lnTo>
                  <a:lnTo>
                    <a:pt x="686" y="1234"/>
                  </a:lnTo>
                  <a:lnTo>
                    <a:pt x="688" y="1233"/>
                  </a:lnTo>
                  <a:lnTo>
                    <a:pt x="692" y="1233"/>
                  </a:lnTo>
                  <a:lnTo>
                    <a:pt x="694" y="1231"/>
                  </a:lnTo>
                  <a:lnTo>
                    <a:pt x="694" y="1229"/>
                  </a:lnTo>
                  <a:lnTo>
                    <a:pt x="688" y="1229"/>
                  </a:lnTo>
                  <a:lnTo>
                    <a:pt x="686" y="1229"/>
                  </a:lnTo>
                  <a:lnTo>
                    <a:pt x="684" y="1229"/>
                  </a:lnTo>
                  <a:lnTo>
                    <a:pt x="682" y="1231"/>
                  </a:lnTo>
                  <a:lnTo>
                    <a:pt x="682" y="1234"/>
                  </a:lnTo>
                  <a:lnTo>
                    <a:pt x="674" y="1240"/>
                  </a:lnTo>
                  <a:lnTo>
                    <a:pt x="672" y="1238"/>
                  </a:lnTo>
                  <a:lnTo>
                    <a:pt x="670" y="1240"/>
                  </a:lnTo>
                  <a:lnTo>
                    <a:pt x="663" y="1240"/>
                  </a:lnTo>
                  <a:lnTo>
                    <a:pt x="661" y="1242"/>
                  </a:lnTo>
                  <a:lnTo>
                    <a:pt x="649" y="1242"/>
                  </a:lnTo>
                  <a:lnTo>
                    <a:pt x="647" y="1244"/>
                  </a:lnTo>
                  <a:lnTo>
                    <a:pt x="644" y="1244"/>
                  </a:lnTo>
                  <a:lnTo>
                    <a:pt x="642" y="1244"/>
                  </a:lnTo>
                  <a:lnTo>
                    <a:pt x="636" y="1244"/>
                  </a:lnTo>
                  <a:lnTo>
                    <a:pt x="630" y="1248"/>
                  </a:lnTo>
                  <a:lnTo>
                    <a:pt x="622" y="1252"/>
                  </a:lnTo>
                  <a:lnTo>
                    <a:pt x="615" y="1254"/>
                  </a:lnTo>
                  <a:lnTo>
                    <a:pt x="611" y="1256"/>
                  </a:lnTo>
                  <a:lnTo>
                    <a:pt x="607" y="1256"/>
                  </a:lnTo>
                  <a:lnTo>
                    <a:pt x="594" y="1263"/>
                  </a:lnTo>
                  <a:lnTo>
                    <a:pt x="586" y="1271"/>
                  </a:lnTo>
                  <a:lnTo>
                    <a:pt x="573" y="1275"/>
                  </a:lnTo>
                  <a:lnTo>
                    <a:pt x="569" y="1275"/>
                  </a:lnTo>
                  <a:lnTo>
                    <a:pt x="586" y="1259"/>
                  </a:lnTo>
                  <a:lnTo>
                    <a:pt x="590" y="1258"/>
                  </a:lnTo>
                  <a:lnTo>
                    <a:pt x="596" y="1254"/>
                  </a:lnTo>
                  <a:lnTo>
                    <a:pt x="599" y="1252"/>
                  </a:lnTo>
                  <a:lnTo>
                    <a:pt x="607" y="1244"/>
                  </a:lnTo>
                  <a:lnTo>
                    <a:pt x="607" y="1242"/>
                  </a:lnTo>
                  <a:lnTo>
                    <a:pt x="605" y="1242"/>
                  </a:lnTo>
                  <a:lnTo>
                    <a:pt x="598" y="1246"/>
                  </a:lnTo>
                  <a:lnTo>
                    <a:pt x="592" y="1250"/>
                  </a:lnTo>
                  <a:lnTo>
                    <a:pt x="580" y="1256"/>
                  </a:lnTo>
                  <a:lnTo>
                    <a:pt x="576" y="1259"/>
                  </a:lnTo>
                  <a:lnTo>
                    <a:pt x="576" y="1261"/>
                  </a:lnTo>
                  <a:lnTo>
                    <a:pt x="565" y="1273"/>
                  </a:lnTo>
                  <a:lnTo>
                    <a:pt x="563" y="1279"/>
                  </a:lnTo>
                  <a:lnTo>
                    <a:pt x="561" y="1279"/>
                  </a:lnTo>
                  <a:lnTo>
                    <a:pt x="561" y="1282"/>
                  </a:lnTo>
                  <a:lnTo>
                    <a:pt x="559" y="1284"/>
                  </a:lnTo>
                  <a:lnTo>
                    <a:pt x="557" y="1294"/>
                  </a:lnTo>
                  <a:lnTo>
                    <a:pt x="551" y="1298"/>
                  </a:lnTo>
                  <a:lnTo>
                    <a:pt x="548" y="1300"/>
                  </a:lnTo>
                  <a:lnTo>
                    <a:pt x="542" y="1304"/>
                  </a:lnTo>
                  <a:lnTo>
                    <a:pt x="542" y="1306"/>
                  </a:lnTo>
                  <a:lnTo>
                    <a:pt x="540" y="1307"/>
                  </a:lnTo>
                  <a:lnTo>
                    <a:pt x="538" y="1307"/>
                  </a:lnTo>
                  <a:lnTo>
                    <a:pt x="525" y="1317"/>
                  </a:lnTo>
                  <a:lnTo>
                    <a:pt x="528" y="1321"/>
                  </a:lnTo>
                  <a:lnTo>
                    <a:pt x="523" y="1330"/>
                  </a:lnTo>
                  <a:lnTo>
                    <a:pt x="530" y="1338"/>
                  </a:lnTo>
                  <a:lnTo>
                    <a:pt x="530" y="1342"/>
                  </a:lnTo>
                  <a:lnTo>
                    <a:pt x="523" y="1348"/>
                  </a:lnTo>
                  <a:lnTo>
                    <a:pt x="521" y="1348"/>
                  </a:lnTo>
                  <a:lnTo>
                    <a:pt x="517" y="1352"/>
                  </a:lnTo>
                  <a:lnTo>
                    <a:pt x="515" y="1357"/>
                  </a:lnTo>
                  <a:lnTo>
                    <a:pt x="511" y="1359"/>
                  </a:lnTo>
                  <a:lnTo>
                    <a:pt x="507" y="1359"/>
                  </a:lnTo>
                  <a:lnTo>
                    <a:pt x="505" y="1363"/>
                  </a:lnTo>
                  <a:lnTo>
                    <a:pt x="498" y="1363"/>
                  </a:lnTo>
                  <a:lnTo>
                    <a:pt x="496" y="1365"/>
                  </a:lnTo>
                  <a:lnTo>
                    <a:pt x="486" y="1371"/>
                  </a:lnTo>
                  <a:lnTo>
                    <a:pt x="480" y="1375"/>
                  </a:lnTo>
                  <a:lnTo>
                    <a:pt x="463" y="1382"/>
                  </a:lnTo>
                  <a:lnTo>
                    <a:pt x="455" y="1386"/>
                  </a:lnTo>
                  <a:lnTo>
                    <a:pt x="452" y="1390"/>
                  </a:lnTo>
                  <a:lnTo>
                    <a:pt x="444" y="1392"/>
                  </a:lnTo>
                  <a:lnTo>
                    <a:pt x="444" y="1396"/>
                  </a:lnTo>
                  <a:lnTo>
                    <a:pt x="442" y="1398"/>
                  </a:lnTo>
                  <a:lnTo>
                    <a:pt x="440" y="1402"/>
                  </a:lnTo>
                  <a:lnTo>
                    <a:pt x="440" y="1413"/>
                  </a:lnTo>
                  <a:lnTo>
                    <a:pt x="438" y="1413"/>
                  </a:lnTo>
                  <a:lnTo>
                    <a:pt x="438" y="1421"/>
                  </a:lnTo>
                  <a:lnTo>
                    <a:pt x="434" y="1426"/>
                  </a:lnTo>
                  <a:lnTo>
                    <a:pt x="434" y="1432"/>
                  </a:lnTo>
                  <a:lnTo>
                    <a:pt x="432" y="1434"/>
                  </a:lnTo>
                  <a:lnTo>
                    <a:pt x="429" y="1436"/>
                  </a:lnTo>
                  <a:lnTo>
                    <a:pt x="427" y="1440"/>
                  </a:lnTo>
                  <a:lnTo>
                    <a:pt x="421" y="1442"/>
                  </a:lnTo>
                  <a:lnTo>
                    <a:pt x="413" y="1444"/>
                  </a:lnTo>
                  <a:lnTo>
                    <a:pt x="413" y="1446"/>
                  </a:lnTo>
                  <a:lnTo>
                    <a:pt x="398" y="1446"/>
                  </a:lnTo>
                  <a:lnTo>
                    <a:pt x="394" y="1446"/>
                  </a:lnTo>
                  <a:lnTo>
                    <a:pt x="388" y="1442"/>
                  </a:lnTo>
                  <a:lnTo>
                    <a:pt x="382" y="1442"/>
                  </a:lnTo>
                  <a:lnTo>
                    <a:pt x="367" y="1442"/>
                  </a:lnTo>
                  <a:lnTo>
                    <a:pt x="361" y="1442"/>
                  </a:lnTo>
                  <a:lnTo>
                    <a:pt x="361" y="1444"/>
                  </a:lnTo>
                  <a:lnTo>
                    <a:pt x="354" y="1444"/>
                  </a:lnTo>
                  <a:lnTo>
                    <a:pt x="352" y="1446"/>
                  </a:lnTo>
                  <a:lnTo>
                    <a:pt x="340" y="1446"/>
                  </a:lnTo>
                  <a:lnTo>
                    <a:pt x="338" y="1448"/>
                  </a:lnTo>
                  <a:lnTo>
                    <a:pt x="333" y="1448"/>
                  </a:lnTo>
                  <a:lnTo>
                    <a:pt x="331" y="1448"/>
                  </a:lnTo>
                  <a:lnTo>
                    <a:pt x="319" y="1451"/>
                  </a:lnTo>
                  <a:lnTo>
                    <a:pt x="306" y="1465"/>
                  </a:lnTo>
                  <a:lnTo>
                    <a:pt x="304" y="1473"/>
                  </a:lnTo>
                  <a:lnTo>
                    <a:pt x="300" y="1482"/>
                  </a:lnTo>
                  <a:lnTo>
                    <a:pt x="296" y="1484"/>
                  </a:lnTo>
                  <a:lnTo>
                    <a:pt x="290" y="1484"/>
                  </a:lnTo>
                  <a:lnTo>
                    <a:pt x="283" y="1478"/>
                  </a:lnTo>
                  <a:lnTo>
                    <a:pt x="277" y="1478"/>
                  </a:lnTo>
                  <a:lnTo>
                    <a:pt x="271" y="1482"/>
                  </a:lnTo>
                  <a:lnTo>
                    <a:pt x="263" y="1482"/>
                  </a:lnTo>
                  <a:lnTo>
                    <a:pt x="263" y="1484"/>
                  </a:lnTo>
                  <a:lnTo>
                    <a:pt x="252" y="1484"/>
                  </a:lnTo>
                  <a:lnTo>
                    <a:pt x="250" y="1484"/>
                  </a:lnTo>
                  <a:lnTo>
                    <a:pt x="246" y="1488"/>
                  </a:lnTo>
                  <a:lnTo>
                    <a:pt x="244" y="1492"/>
                  </a:lnTo>
                  <a:lnTo>
                    <a:pt x="242" y="1496"/>
                  </a:lnTo>
                  <a:lnTo>
                    <a:pt x="238" y="1496"/>
                  </a:lnTo>
                  <a:lnTo>
                    <a:pt x="237" y="1494"/>
                  </a:lnTo>
                  <a:lnTo>
                    <a:pt x="231" y="1494"/>
                  </a:lnTo>
                  <a:lnTo>
                    <a:pt x="225" y="1496"/>
                  </a:lnTo>
                  <a:lnTo>
                    <a:pt x="221" y="1496"/>
                  </a:lnTo>
                  <a:lnTo>
                    <a:pt x="219" y="1498"/>
                  </a:lnTo>
                  <a:lnTo>
                    <a:pt x="210" y="1499"/>
                  </a:lnTo>
                  <a:lnTo>
                    <a:pt x="202" y="1511"/>
                  </a:lnTo>
                  <a:lnTo>
                    <a:pt x="196" y="1513"/>
                  </a:lnTo>
                  <a:lnTo>
                    <a:pt x="185" y="1524"/>
                  </a:lnTo>
                  <a:lnTo>
                    <a:pt x="175" y="1530"/>
                  </a:lnTo>
                  <a:lnTo>
                    <a:pt x="171" y="1530"/>
                  </a:lnTo>
                  <a:lnTo>
                    <a:pt x="171" y="1536"/>
                  </a:lnTo>
                  <a:lnTo>
                    <a:pt x="164" y="1549"/>
                  </a:lnTo>
                  <a:lnTo>
                    <a:pt x="162" y="1551"/>
                  </a:lnTo>
                  <a:lnTo>
                    <a:pt x="158" y="1551"/>
                  </a:lnTo>
                  <a:lnTo>
                    <a:pt x="156" y="1553"/>
                  </a:lnTo>
                  <a:lnTo>
                    <a:pt x="139" y="1551"/>
                  </a:lnTo>
                  <a:lnTo>
                    <a:pt x="135" y="1553"/>
                  </a:lnTo>
                  <a:lnTo>
                    <a:pt x="131" y="1557"/>
                  </a:lnTo>
                  <a:lnTo>
                    <a:pt x="125" y="1557"/>
                  </a:lnTo>
                  <a:lnTo>
                    <a:pt x="116" y="1563"/>
                  </a:lnTo>
                  <a:lnTo>
                    <a:pt x="110" y="1563"/>
                  </a:lnTo>
                  <a:lnTo>
                    <a:pt x="102" y="1569"/>
                  </a:lnTo>
                  <a:lnTo>
                    <a:pt x="98" y="1569"/>
                  </a:lnTo>
                  <a:lnTo>
                    <a:pt x="96" y="1570"/>
                  </a:lnTo>
                  <a:lnTo>
                    <a:pt x="0" y="1570"/>
                  </a:lnTo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Spousal Violence and Family History of Violence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2438400"/>
          <a:ext cx="8229600" cy="3992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447800"/>
            <a:ext cx="411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Calibri" pitchFamily="34" charset="0"/>
              </a:rPr>
              <a:t>Percent of women age 15-49 who have ever </a:t>
            </a:r>
            <a:r>
              <a:rPr lang="en-US" sz="1600" i="1" smtClean="0">
                <a:latin typeface="Calibri" pitchFamily="34" charset="0"/>
              </a:rPr>
              <a:t>experienced physical </a:t>
            </a:r>
            <a:r>
              <a:rPr lang="en-US" sz="1600" i="1" dirty="0" smtClean="0">
                <a:latin typeface="Calibri" pitchFamily="34" charset="0"/>
              </a:rPr>
              <a:t>or sexual violence committed by their husband/partner</a:t>
            </a:r>
            <a:endParaRPr lang="en-US" sz="1600" i="1" dirty="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4600" y="6381690"/>
            <a:ext cx="419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+mn-lt"/>
              </a:rPr>
              <a:t>Respondent’s father beat her mother</a:t>
            </a:r>
            <a:endParaRPr lang="en-US" sz="20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alibri" pitchFamily="34" charset="0"/>
              </a:rPr>
              <a:t>Physical Violence By Women Against Their Spouse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2954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ever-married women 15-49 who have committed violence against their husband/partner when he was not already beating or physically hurting them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181600"/>
          </a:xfrm>
          <a:noFill/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80%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currently employed women are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not paid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, compared to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65%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 of currently employed men.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86%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women and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81%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men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agree that a husband is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justified in beating his wife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for certain reasons.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38%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 of women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have ever experienced physical violence since age 15. 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>
                <a:solidFill>
                  <a:srgbClr val="000000"/>
                </a:solidFill>
                <a:latin typeface="Calibri" pitchFamily="34" charset="0"/>
              </a:rPr>
              <a:t>35% </a:t>
            </a:r>
            <a:r>
              <a:rPr lang="en-US" smtClean="0">
                <a:solidFill>
                  <a:srgbClr val="000000"/>
                </a:solidFill>
                <a:latin typeface="Calibri" pitchFamily="34" charset="0"/>
              </a:rPr>
              <a:t>of women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have suffered from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spousal or partner physical or sexual abuse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at some point in time.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None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3962400" cy="1752600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Calibri" pitchFamily="34" charset="0"/>
              </a:rPr>
              <a:t>Women’s Employment and Earnings</a:t>
            </a:r>
          </a:p>
          <a:p>
            <a:r>
              <a:rPr lang="en-US" dirty="0" err="1" smtClean="0">
                <a:latin typeface="Calibri" pitchFamily="34" charset="0"/>
              </a:rPr>
              <a:t>Decisionmaking</a:t>
            </a:r>
            <a:endParaRPr lang="en-US" dirty="0" smtClean="0">
              <a:latin typeface="Calibri" pitchFamily="34" charset="0"/>
            </a:endParaRPr>
          </a:p>
          <a:p>
            <a:r>
              <a:rPr lang="en-US" dirty="0" smtClean="0">
                <a:latin typeface="Calibri" pitchFamily="34" charset="0"/>
              </a:rPr>
              <a:t>Attitudes toward Wife Beating</a:t>
            </a:r>
          </a:p>
          <a:p>
            <a:r>
              <a:rPr lang="en-US" dirty="0" smtClean="0">
                <a:latin typeface="Calibri" pitchFamily="34" charset="0"/>
              </a:rPr>
              <a:t>Gender Based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Type of Payment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1752600"/>
          <a:ext cx="84566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0" y="914400"/>
            <a:ext cx="7467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distribution of payment type among employed </a:t>
            </a:r>
            <a:r>
              <a:rPr lang="en-US" i="1" dirty="0" smtClean="0">
                <a:latin typeface="Calibri" pitchFamily="34" charset="0"/>
              </a:rPr>
              <a:t>currently married women </a:t>
            </a:r>
            <a:r>
              <a:rPr lang="en-US" i="1" dirty="0">
                <a:latin typeface="Calibri" pitchFamily="34" charset="0"/>
              </a:rPr>
              <a:t>and </a:t>
            </a:r>
            <a:r>
              <a:rPr lang="en-US" i="1" dirty="0" smtClean="0">
                <a:latin typeface="Calibri" pitchFamily="34" charset="0"/>
              </a:rPr>
              <a:t>men age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Control Over Woman’s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81000" y="2286000"/>
          <a:ext cx="8224837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066800"/>
            <a:ext cx="7315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currently married women age 15-49 who received cash earnings, percent </a:t>
            </a:r>
            <a:r>
              <a:rPr lang="en-US" i="1" dirty="0">
                <a:latin typeface="Calibri" pitchFamily="34" charset="0"/>
              </a:rPr>
              <a:t>by who </a:t>
            </a:r>
            <a:r>
              <a:rPr lang="en-US" i="1" dirty="0" smtClean="0">
                <a:latin typeface="Calibri" pitchFamily="34" charset="0"/>
              </a:rPr>
              <a:t>decides how woman’s earnings are used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Comparing Women’s and Partner’s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11724" y="1676400"/>
          <a:ext cx="8886703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1143000"/>
            <a:ext cx="5257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married women 15-49 who make: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3962400" cy="1752600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alibri" pitchFamily="34" charset="0"/>
              </a:rPr>
              <a:t>Women’s Employment and Earnings</a:t>
            </a:r>
          </a:p>
          <a:p>
            <a:r>
              <a:rPr lang="en-US" b="1" dirty="0" err="1" smtClean="0">
                <a:latin typeface="Calibri" pitchFamily="34" charset="0"/>
              </a:rPr>
              <a:t>Decisionmaking</a:t>
            </a:r>
            <a:endParaRPr lang="en-US" b="1" dirty="0" smtClean="0">
              <a:latin typeface="Calibri" pitchFamily="34" charset="0"/>
            </a:endParaRPr>
          </a:p>
          <a:p>
            <a:r>
              <a:rPr lang="en-US" dirty="0" smtClean="0">
                <a:latin typeface="Calibri" pitchFamily="34" charset="0"/>
              </a:rPr>
              <a:t>Attitudes toward Wife Beating</a:t>
            </a:r>
          </a:p>
          <a:p>
            <a:r>
              <a:rPr lang="en-US" dirty="0" smtClean="0">
                <a:latin typeface="Calibri" pitchFamily="34" charset="0"/>
              </a:rPr>
              <a:t>Gender Based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372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Women’s Participation in Decisionmaking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228600" y="1981200"/>
          <a:ext cx="8915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1430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currently married women age 15-49 who usually make specific decisions by themselves or jointly with their husband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Men’s Attitudes toward Wives’ Participation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286000"/>
          <a:ext cx="8229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currently married men age 15-49 who think a wife should have the greater say alone or equal say with her husband on the following decisions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3962400" cy="1752600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alibri" pitchFamily="34" charset="0"/>
              </a:rPr>
              <a:t>Women’s Employment and Earnings</a:t>
            </a:r>
          </a:p>
          <a:p>
            <a:r>
              <a:rPr lang="en-US" dirty="0" err="1" smtClean="0">
                <a:latin typeface="Calibri" pitchFamily="34" charset="0"/>
              </a:rPr>
              <a:t>Decisionmaking</a:t>
            </a:r>
            <a:endParaRPr lang="en-US" dirty="0" smtClean="0">
              <a:latin typeface="Calibri" pitchFamily="34" charset="0"/>
            </a:endParaRPr>
          </a:p>
          <a:p>
            <a:r>
              <a:rPr lang="en-US" b="1" dirty="0" smtClean="0">
                <a:latin typeface="Calibri" pitchFamily="34" charset="0"/>
              </a:rPr>
              <a:t>Attitudes toward Wife Beating</a:t>
            </a:r>
          </a:p>
          <a:p>
            <a:r>
              <a:rPr lang="en-US" dirty="0" smtClean="0">
                <a:latin typeface="Calibri" pitchFamily="34" charset="0"/>
              </a:rPr>
              <a:t>Gender Based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1219</TotalTime>
  <Words>502</Words>
  <Application>Microsoft Office PowerPoint</Application>
  <PresentationFormat>On-screen Show (4:3)</PresentationFormat>
  <Paragraphs>93</Paragraphs>
  <Slides>19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1_Office Theme</vt:lpstr>
      <vt:lpstr>Custom Design</vt:lpstr>
      <vt:lpstr>Women’s Empowerment and  Domestic Violence</vt:lpstr>
      <vt:lpstr>Slide 2</vt:lpstr>
      <vt:lpstr>Type of Payment</vt:lpstr>
      <vt:lpstr>Control Over Woman’s Earnings</vt:lpstr>
      <vt:lpstr>Comparing Women’s and Partner’s Earnings</vt:lpstr>
      <vt:lpstr>Slide 6</vt:lpstr>
      <vt:lpstr>Women’s Participation in Decisionmaking</vt:lpstr>
      <vt:lpstr>Men’s Attitudes toward Wives’ Participation</vt:lpstr>
      <vt:lpstr>Slide 9</vt:lpstr>
      <vt:lpstr>Attitudes Towards Wife Beating</vt:lpstr>
      <vt:lpstr>A Husband’s Rights When Wife Refuses Sex</vt:lpstr>
      <vt:lpstr>Slide 12</vt:lpstr>
      <vt:lpstr>Experience of Physical Violence</vt:lpstr>
      <vt:lpstr>Women’s Experience with Sexual Violence</vt:lpstr>
      <vt:lpstr>Spousal Violence</vt:lpstr>
      <vt:lpstr>Women’s Experience with Spousal Physical or Sexual Violence by District</vt:lpstr>
      <vt:lpstr>Spousal Violence and Family History of Violence</vt:lpstr>
      <vt:lpstr>Physical Violence By Women Against Their Spouse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477</cp:revision>
  <dcterms:created xsi:type="dcterms:W3CDTF">2010-10-01T13:18:19Z</dcterms:created>
  <dcterms:modified xsi:type="dcterms:W3CDTF">2012-05-09T21:23:23Z</dcterms:modified>
</cp:coreProperties>
</file>